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6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Lst>
  <p:sldSz cy="5143500" cx="9144000"/>
  <p:notesSz cx="6858000" cy="9144000"/>
  <p:embeddedFontLst>
    <p:embeddedFont>
      <p:font typeface="Plus Jakarta Sans"/>
      <p:regular r:id="rId47"/>
      <p:bold r:id="rId48"/>
      <p:italic r:id="rId49"/>
      <p:boldItalic r:id="rId50"/>
    </p:embeddedFont>
    <p:embeddedFont>
      <p:font typeface="Plus Jakarta Sans SemiBold"/>
      <p:regular r:id="rId51"/>
      <p:bold r:id="rId52"/>
      <p:italic r:id="rId53"/>
      <p:boldItalic r:id="rId54"/>
    </p:embeddedFont>
    <p:embeddedFont>
      <p:font typeface="Plus Jakarta Sans Light"/>
      <p:regular r:id="rId55"/>
      <p:bold r:id="rId56"/>
      <p:italic r:id="rId57"/>
      <p:boldItalic r:id="rId58"/>
    </p:embeddedFont>
    <p:embeddedFont>
      <p:font typeface="Plus Jakarta Sans Medium"/>
      <p:regular r:id="rId59"/>
      <p:bold r:id="rId60"/>
      <p:italic r:id="rId61"/>
      <p:boldItalic r:id="rId62"/>
    </p:embeddedFont>
    <p:embeddedFont>
      <p:font typeface="DM Sans ExtraLight"/>
      <p:regular r:id="rId63"/>
      <p:bold r:id="rId64"/>
      <p:italic r:id="rId65"/>
      <p:boldItalic r:id="rId66"/>
    </p:embeddedFont>
    <p:embeddedFont>
      <p:font typeface="Plus Jakarta Sans ExtraLight"/>
      <p:regular r:id="rId67"/>
      <p:bold r:id="rId68"/>
      <p:italic r:id="rId69"/>
      <p:boldItalic r:id="rId7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48" Type="http://schemas.openxmlformats.org/officeDocument/2006/relationships/font" Target="fonts/PlusJakartaSans-bold.fntdata"/><Relationship Id="rId47" Type="http://schemas.openxmlformats.org/officeDocument/2006/relationships/font" Target="fonts/PlusJakartaSans-regular.fntdata"/><Relationship Id="rId49" Type="http://schemas.openxmlformats.org/officeDocument/2006/relationships/font" Target="fonts/PlusJakartaSans-italic.fntdata"/><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0" Type="http://schemas.openxmlformats.org/officeDocument/2006/relationships/font" Target="fonts/PlusJakartaSansExtraLight-boldItalic.fntdata"/><Relationship Id="rId62" Type="http://schemas.openxmlformats.org/officeDocument/2006/relationships/font" Target="fonts/PlusJakartaSansMedium-boldItalic.fntdata"/><Relationship Id="rId61" Type="http://schemas.openxmlformats.org/officeDocument/2006/relationships/font" Target="fonts/PlusJakartaSansMedium-italic.fntdata"/><Relationship Id="rId64" Type="http://schemas.openxmlformats.org/officeDocument/2006/relationships/font" Target="fonts/DMSansExtraLight-bold.fntdata"/><Relationship Id="rId63" Type="http://schemas.openxmlformats.org/officeDocument/2006/relationships/font" Target="fonts/DMSansExtraLight-regular.fntdata"/><Relationship Id="rId66" Type="http://schemas.openxmlformats.org/officeDocument/2006/relationships/font" Target="fonts/DMSansExtraLight-boldItalic.fntdata"/><Relationship Id="rId65" Type="http://schemas.openxmlformats.org/officeDocument/2006/relationships/font" Target="fonts/DMSansExtraLight-italic.fntdata"/><Relationship Id="rId68" Type="http://schemas.openxmlformats.org/officeDocument/2006/relationships/font" Target="fonts/PlusJakartaSansExtraLight-bold.fntdata"/><Relationship Id="rId67" Type="http://schemas.openxmlformats.org/officeDocument/2006/relationships/font" Target="fonts/PlusJakartaSansExtraLight-regular.fntdata"/><Relationship Id="rId60" Type="http://schemas.openxmlformats.org/officeDocument/2006/relationships/font" Target="fonts/PlusJakartaSansMedium-bold.fntdata"/><Relationship Id="rId69" Type="http://schemas.openxmlformats.org/officeDocument/2006/relationships/font" Target="fonts/PlusJakartaSansExtraLight-italic.fntdata"/><Relationship Id="rId51" Type="http://schemas.openxmlformats.org/officeDocument/2006/relationships/font" Target="fonts/PlusJakartaSansSemiBold-regular.fntdata"/><Relationship Id="rId50" Type="http://schemas.openxmlformats.org/officeDocument/2006/relationships/font" Target="fonts/PlusJakartaSans-boldItalic.fntdata"/><Relationship Id="rId53" Type="http://schemas.openxmlformats.org/officeDocument/2006/relationships/font" Target="fonts/PlusJakartaSansSemiBold-italic.fntdata"/><Relationship Id="rId52" Type="http://schemas.openxmlformats.org/officeDocument/2006/relationships/font" Target="fonts/PlusJakartaSansSemiBold-bold.fntdata"/><Relationship Id="rId55" Type="http://schemas.openxmlformats.org/officeDocument/2006/relationships/font" Target="fonts/PlusJakartaSansLight-regular.fntdata"/><Relationship Id="rId54" Type="http://schemas.openxmlformats.org/officeDocument/2006/relationships/font" Target="fonts/PlusJakartaSansSemiBold-boldItalic.fntdata"/><Relationship Id="rId57" Type="http://schemas.openxmlformats.org/officeDocument/2006/relationships/font" Target="fonts/PlusJakartaSansLight-italic.fntdata"/><Relationship Id="rId56" Type="http://schemas.openxmlformats.org/officeDocument/2006/relationships/font" Target="fonts/PlusJakartaSansLight-bold.fntdata"/><Relationship Id="rId59" Type="http://schemas.openxmlformats.org/officeDocument/2006/relationships/font" Target="fonts/PlusJakartaSansMedium-regular.fntdata"/><Relationship Id="rId58" Type="http://schemas.openxmlformats.org/officeDocument/2006/relationships/font" Target="fonts/PlusJakartaSansLight-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g369415a4771_2_35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0" name="Google Shape;1210;g369415a4771_2_35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369415a4771_2_36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8" name="Google Shape;1218;g369415a4771_2_36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2" name="Shape 1222"/>
        <p:cNvGrpSpPr/>
        <p:nvPr/>
      </p:nvGrpSpPr>
      <p:grpSpPr>
        <a:xfrm>
          <a:off x="0" y="0"/>
          <a:ext cx="0" cy="0"/>
          <a:chOff x="0" y="0"/>
          <a:chExt cx="0" cy="0"/>
        </a:xfrm>
      </p:grpSpPr>
      <p:sp>
        <p:nvSpPr>
          <p:cNvPr id="1223" name="Google Shape;1223;g369415a4771_2_36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4" name="Google Shape;1224;g369415a4771_2_36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5" name="Google Shape;1225;g369415a4771_2_36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8" name="Shape 1238"/>
        <p:cNvGrpSpPr/>
        <p:nvPr/>
      </p:nvGrpSpPr>
      <p:grpSpPr>
        <a:xfrm>
          <a:off x="0" y="0"/>
          <a:ext cx="0" cy="0"/>
          <a:chOff x="0" y="0"/>
          <a:chExt cx="0" cy="0"/>
        </a:xfrm>
      </p:grpSpPr>
      <p:sp>
        <p:nvSpPr>
          <p:cNvPr id="1239" name="Google Shape;1239;g369415a4771_2_36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0" name="Google Shape;1240;g369415a4771_2_36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41" name="Google Shape;1241;g369415a4771_2_363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4" name="Shape 1254"/>
        <p:cNvGrpSpPr/>
        <p:nvPr/>
      </p:nvGrpSpPr>
      <p:grpSpPr>
        <a:xfrm>
          <a:off x="0" y="0"/>
          <a:ext cx="0" cy="0"/>
          <a:chOff x="0" y="0"/>
          <a:chExt cx="0" cy="0"/>
        </a:xfrm>
      </p:grpSpPr>
      <p:sp>
        <p:nvSpPr>
          <p:cNvPr id="1255" name="Google Shape;1255;g369415a4771_2_36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6" name="Google Shape;1256;g369415a4771_2_36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7" name="Google Shape;1257;g369415a4771_2_36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0" name="Shape 1270"/>
        <p:cNvGrpSpPr/>
        <p:nvPr/>
      </p:nvGrpSpPr>
      <p:grpSpPr>
        <a:xfrm>
          <a:off x="0" y="0"/>
          <a:ext cx="0" cy="0"/>
          <a:chOff x="0" y="0"/>
          <a:chExt cx="0" cy="0"/>
        </a:xfrm>
      </p:grpSpPr>
      <p:sp>
        <p:nvSpPr>
          <p:cNvPr id="1271" name="Google Shape;1271;g369415a4771_2_36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2" name="Google Shape;1272;g369415a4771_2_36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73" name="Google Shape;1273;g369415a4771_2_366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3" name="Shape 1283"/>
        <p:cNvGrpSpPr/>
        <p:nvPr/>
      </p:nvGrpSpPr>
      <p:grpSpPr>
        <a:xfrm>
          <a:off x="0" y="0"/>
          <a:ext cx="0" cy="0"/>
          <a:chOff x="0" y="0"/>
          <a:chExt cx="0" cy="0"/>
        </a:xfrm>
      </p:grpSpPr>
      <p:sp>
        <p:nvSpPr>
          <p:cNvPr id="1284" name="Google Shape;1284;g369415a4771_2_36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5" name="Google Shape;1285;g369415a4771_2_36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6" name="Google Shape;1286;g369415a4771_2_36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6" name="Shape 1296"/>
        <p:cNvGrpSpPr/>
        <p:nvPr/>
      </p:nvGrpSpPr>
      <p:grpSpPr>
        <a:xfrm>
          <a:off x="0" y="0"/>
          <a:ext cx="0" cy="0"/>
          <a:chOff x="0" y="0"/>
          <a:chExt cx="0" cy="0"/>
        </a:xfrm>
      </p:grpSpPr>
      <p:sp>
        <p:nvSpPr>
          <p:cNvPr id="1297" name="Google Shape;1297;g369415a4771_2_36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8" name="Google Shape;1298;g369415a4771_2_368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9" name="Google Shape;1299;g369415a4771_2_368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9" name="Shape 1309"/>
        <p:cNvGrpSpPr/>
        <p:nvPr/>
      </p:nvGrpSpPr>
      <p:grpSpPr>
        <a:xfrm>
          <a:off x="0" y="0"/>
          <a:ext cx="0" cy="0"/>
          <a:chOff x="0" y="0"/>
          <a:chExt cx="0" cy="0"/>
        </a:xfrm>
      </p:grpSpPr>
      <p:sp>
        <p:nvSpPr>
          <p:cNvPr id="1310" name="Google Shape;1310;g33d43c6f94b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1" name="Google Shape;1311;g33d43c6f94b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6" name="Shape 1316"/>
        <p:cNvGrpSpPr/>
        <p:nvPr/>
      </p:nvGrpSpPr>
      <p:grpSpPr>
        <a:xfrm>
          <a:off x="0" y="0"/>
          <a:ext cx="0" cy="0"/>
          <a:chOff x="0" y="0"/>
          <a:chExt cx="0" cy="0"/>
        </a:xfrm>
      </p:grpSpPr>
      <p:sp>
        <p:nvSpPr>
          <p:cNvPr id="1317" name="Google Shape;1317;g369415a4771_2_39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8" name="Google Shape;1318;g369415a4771_2_39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19" name="Google Shape;1319;g369415a4771_2_398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9" name="Shape 1329"/>
        <p:cNvGrpSpPr/>
        <p:nvPr/>
      </p:nvGrpSpPr>
      <p:grpSpPr>
        <a:xfrm>
          <a:off x="0" y="0"/>
          <a:ext cx="0" cy="0"/>
          <a:chOff x="0" y="0"/>
          <a:chExt cx="0" cy="0"/>
        </a:xfrm>
      </p:grpSpPr>
      <p:sp>
        <p:nvSpPr>
          <p:cNvPr id="1330" name="Google Shape;1330;g36b32c7399a_0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1" name="Google Shape;1331;g36b32c7399a_0_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2" name="Google Shape;1332;g36b32c7399a_0_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2" name="Shape 1342"/>
        <p:cNvGrpSpPr/>
        <p:nvPr/>
      </p:nvGrpSpPr>
      <p:grpSpPr>
        <a:xfrm>
          <a:off x="0" y="0"/>
          <a:ext cx="0" cy="0"/>
          <a:chOff x="0" y="0"/>
          <a:chExt cx="0" cy="0"/>
        </a:xfrm>
      </p:grpSpPr>
      <p:sp>
        <p:nvSpPr>
          <p:cNvPr id="1343" name="Google Shape;1343;g36b32c7399a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4" name="Google Shape;1344;g36b32c7399a_0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5" name="Google Shape;1345;g36b32c7399a_0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5" name="Shape 1355"/>
        <p:cNvGrpSpPr/>
        <p:nvPr/>
      </p:nvGrpSpPr>
      <p:grpSpPr>
        <a:xfrm>
          <a:off x="0" y="0"/>
          <a:ext cx="0" cy="0"/>
          <a:chOff x="0" y="0"/>
          <a:chExt cx="0" cy="0"/>
        </a:xfrm>
      </p:grpSpPr>
      <p:sp>
        <p:nvSpPr>
          <p:cNvPr id="1356" name="Google Shape;1356;g36b2dedd21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7" name="Google Shape;1357;g36b2dedd21e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8" name="Google Shape;1358;g36b2dedd21e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8" name="Shape 1368"/>
        <p:cNvGrpSpPr/>
        <p:nvPr/>
      </p:nvGrpSpPr>
      <p:grpSpPr>
        <a:xfrm>
          <a:off x="0" y="0"/>
          <a:ext cx="0" cy="0"/>
          <a:chOff x="0" y="0"/>
          <a:chExt cx="0" cy="0"/>
        </a:xfrm>
      </p:grpSpPr>
      <p:sp>
        <p:nvSpPr>
          <p:cNvPr id="1369" name="Google Shape;1369;g36b2dedd21e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0" name="Google Shape;1370;g36b2dedd21e_0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71" name="Google Shape;1371;g36b2dedd21e_0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1" name="Shape 1381"/>
        <p:cNvGrpSpPr/>
        <p:nvPr/>
      </p:nvGrpSpPr>
      <p:grpSpPr>
        <a:xfrm>
          <a:off x="0" y="0"/>
          <a:ext cx="0" cy="0"/>
          <a:chOff x="0" y="0"/>
          <a:chExt cx="0" cy="0"/>
        </a:xfrm>
      </p:grpSpPr>
      <p:sp>
        <p:nvSpPr>
          <p:cNvPr id="1382" name="Google Shape;1382;g36b2dedd21e_0_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3" name="Google Shape;1383;g36b2dedd21e_0_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4" name="Google Shape;1384;g36b2dedd21e_0_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4" name="Shape 1394"/>
        <p:cNvGrpSpPr/>
        <p:nvPr/>
      </p:nvGrpSpPr>
      <p:grpSpPr>
        <a:xfrm>
          <a:off x="0" y="0"/>
          <a:ext cx="0" cy="0"/>
          <a:chOff x="0" y="0"/>
          <a:chExt cx="0" cy="0"/>
        </a:xfrm>
      </p:grpSpPr>
      <p:sp>
        <p:nvSpPr>
          <p:cNvPr id="1395" name="Google Shape;1395;g369415a4771_2_39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6" name="Google Shape;1396;g369415a4771_2_39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1" name="Shape 1401"/>
        <p:cNvGrpSpPr/>
        <p:nvPr/>
      </p:nvGrpSpPr>
      <p:grpSpPr>
        <a:xfrm>
          <a:off x="0" y="0"/>
          <a:ext cx="0" cy="0"/>
          <a:chOff x="0" y="0"/>
          <a:chExt cx="0" cy="0"/>
        </a:xfrm>
      </p:grpSpPr>
      <p:sp>
        <p:nvSpPr>
          <p:cNvPr id="1402" name="Google Shape;1402;g369415a4771_2_39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3" name="Google Shape;1403;g369415a4771_2_39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04" name="Google Shape;1404;g369415a4771_2_39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4" name="Shape 1414"/>
        <p:cNvGrpSpPr/>
        <p:nvPr/>
      </p:nvGrpSpPr>
      <p:grpSpPr>
        <a:xfrm>
          <a:off x="0" y="0"/>
          <a:ext cx="0" cy="0"/>
          <a:chOff x="0" y="0"/>
          <a:chExt cx="0" cy="0"/>
        </a:xfrm>
      </p:grpSpPr>
      <p:sp>
        <p:nvSpPr>
          <p:cNvPr id="1415" name="Google Shape;1415;g369415a4771_2_39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6" name="Google Shape;1416;g369415a4771_2_39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7" name="Google Shape;1417;g369415a4771_2_395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7" name="Shape 1427"/>
        <p:cNvGrpSpPr/>
        <p:nvPr/>
      </p:nvGrpSpPr>
      <p:grpSpPr>
        <a:xfrm>
          <a:off x="0" y="0"/>
          <a:ext cx="0" cy="0"/>
          <a:chOff x="0" y="0"/>
          <a:chExt cx="0" cy="0"/>
        </a:xfrm>
      </p:grpSpPr>
      <p:sp>
        <p:nvSpPr>
          <p:cNvPr id="1428" name="Google Shape;1428;g369415a4771_2_39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9" name="Google Shape;1429;g369415a4771_2_39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30" name="Google Shape;1430;g369415a4771_2_396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0" name="Shape 1440"/>
        <p:cNvGrpSpPr/>
        <p:nvPr/>
      </p:nvGrpSpPr>
      <p:grpSpPr>
        <a:xfrm>
          <a:off x="0" y="0"/>
          <a:ext cx="0" cy="0"/>
          <a:chOff x="0" y="0"/>
          <a:chExt cx="0" cy="0"/>
        </a:xfrm>
      </p:grpSpPr>
      <p:sp>
        <p:nvSpPr>
          <p:cNvPr id="1441" name="Google Shape;1441;g369415a4771_2_37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2" name="Google Shape;1442;g369415a4771_2_37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7" name="Shape 1447"/>
        <p:cNvGrpSpPr/>
        <p:nvPr/>
      </p:nvGrpSpPr>
      <p:grpSpPr>
        <a:xfrm>
          <a:off x="0" y="0"/>
          <a:ext cx="0" cy="0"/>
          <a:chOff x="0" y="0"/>
          <a:chExt cx="0" cy="0"/>
        </a:xfrm>
      </p:grpSpPr>
      <p:sp>
        <p:nvSpPr>
          <p:cNvPr id="1448" name="Google Shape;1448;g36f1455c795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9" name="Google Shape;1449;g36f1455c795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50" name="Google Shape;1450;g36f1455c795_0_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1" name="Shape 1461"/>
        <p:cNvGrpSpPr/>
        <p:nvPr/>
      </p:nvGrpSpPr>
      <p:grpSpPr>
        <a:xfrm>
          <a:off x="0" y="0"/>
          <a:ext cx="0" cy="0"/>
          <a:chOff x="0" y="0"/>
          <a:chExt cx="0" cy="0"/>
        </a:xfrm>
      </p:grpSpPr>
      <p:sp>
        <p:nvSpPr>
          <p:cNvPr id="1462" name="Google Shape;1462;g36f1455c795_0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3" name="Google Shape;1463;g36f1455c795_0_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64" name="Google Shape;1464;g36f1455c795_0_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5" name="Shape 1475"/>
        <p:cNvGrpSpPr/>
        <p:nvPr/>
      </p:nvGrpSpPr>
      <p:grpSpPr>
        <a:xfrm>
          <a:off x="0" y="0"/>
          <a:ext cx="0" cy="0"/>
          <a:chOff x="0" y="0"/>
          <a:chExt cx="0" cy="0"/>
        </a:xfrm>
      </p:grpSpPr>
      <p:sp>
        <p:nvSpPr>
          <p:cNvPr id="1476" name="Google Shape;1476;g36f1455c795_0_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7" name="Google Shape;1477;g36f1455c795_0_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78" name="Google Shape;1478;g36f1455c795_0_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8" name="Shape 1488"/>
        <p:cNvGrpSpPr/>
        <p:nvPr/>
      </p:nvGrpSpPr>
      <p:grpSpPr>
        <a:xfrm>
          <a:off x="0" y="0"/>
          <a:ext cx="0" cy="0"/>
          <a:chOff x="0" y="0"/>
          <a:chExt cx="0" cy="0"/>
        </a:xfrm>
      </p:grpSpPr>
      <p:sp>
        <p:nvSpPr>
          <p:cNvPr id="1489" name="Google Shape;1489;g369415a4771_2_37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0" name="Google Shape;1490;g369415a4771_2_37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91" name="Google Shape;1491;g369415a4771_2_37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1" name="Shape 1501"/>
        <p:cNvGrpSpPr/>
        <p:nvPr/>
      </p:nvGrpSpPr>
      <p:grpSpPr>
        <a:xfrm>
          <a:off x="0" y="0"/>
          <a:ext cx="0" cy="0"/>
          <a:chOff x="0" y="0"/>
          <a:chExt cx="0" cy="0"/>
        </a:xfrm>
      </p:grpSpPr>
      <p:sp>
        <p:nvSpPr>
          <p:cNvPr id="1502" name="Google Shape;1502;g369415a4771_2_38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3" name="Google Shape;1503;g369415a4771_2_380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04" name="Google Shape;1504;g369415a4771_2_380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4" name="Shape 1514"/>
        <p:cNvGrpSpPr/>
        <p:nvPr/>
      </p:nvGrpSpPr>
      <p:grpSpPr>
        <a:xfrm>
          <a:off x="0" y="0"/>
          <a:ext cx="0" cy="0"/>
          <a:chOff x="0" y="0"/>
          <a:chExt cx="0" cy="0"/>
        </a:xfrm>
      </p:grpSpPr>
      <p:sp>
        <p:nvSpPr>
          <p:cNvPr id="1515" name="Google Shape;1515;g369415a4771_2_38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6" name="Google Shape;1516;g369415a4771_2_38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7" name="Google Shape;1517;g369415a4771_2_38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7" name="Shape 1527"/>
        <p:cNvGrpSpPr/>
        <p:nvPr/>
      </p:nvGrpSpPr>
      <p:grpSpPr>
        <a:xfrm>
          <a:off x="0" y="0"/>
          <a:ext cx="0" cy="0"/>
          <a:chOff x="0" y="0"/>
          <a:chExt cx="0" cy="0"/>
        </a:xfrm>
      </p:grpSpPr>
      <p:sp>
        <p:nvSpPr>
          <p:cNvPr id="1528" name="Google Shape;1528;g36f1455c795_0_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9" name="Google Shape;1529;g36f1455c795_0_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30" name="Google Shape;1530;g36f1455c795_0_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0" name="Shape 1540"/>
        <p:cNvGrpSpPr/>
        <p:nvPr/>
      </p:nvGrpSpPr>
      <p:grpSpPr>
        <a:xfrm>
          <a:off x="0" y="0"/>
          <a:ext cx="0" cy="0"/>
          <a:chOff x="0" y="0"/>
          <a:chExt cx="0" cy="0"/>
        </a:xfrm>
      </p:grpSpPr>
      <p:sp>
        <p:nvSpPr>
          <p:cNvPr id="1541" name="Google Shape;1541;g36f1455c795_0_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2" name="Google Shape;1542;g36f1455c795_0_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43" name="Google Shape;1543;g36f1455c795_0_8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3" name="Shape 1553"/>
        <p:cNvGrpSpPr/>
        <p:nvPr/>
      </p:nvGrpSpPr>
      <p:grpSpPr>
        <a:xfrm>
          <a:off x="0" y="0"/>
          <a:ext cx="0" cy="0"/>
          <a:chOff x="0" y="0"/>
          <a:chExt cx="0" cy="0"/>
        </a:xfrm>
      </p:grpSpPr>
      <p:sp>
        <p:nvSpPr>
          <p:cNvPr id="1554" name="Google Shape;1554;g36f1455c795_0_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5" name="Google Shape;1555;g36f1455c795_0_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56" name="Google Shape;1556;g36f1455c795_0_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6" name="Shape 1566"/>
        <p:cNvGrpSpPr/>
        <p:nvPr/>
      </p:nvGrpSpPr>
      <p:grpSpPr>
        <a:xfrm>
          <a:off x="0" y="0"/>
          <a:ext cx="0" cy="0"/>
          <a:chOff x="0" y="0"/>
          <a:chExt cx="0" cy="0"/>
        </a:xfrm>
      </p:grpSpPr>
      <p:sp>
        <p:nvSpPr>
          <p:cNvPr id="1567" name="Google Shape;1567;g369415a4771_2_38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8" name="Google Shape;1568;g369415a4771_2_38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69" name="Google Shape;1569;g369415a4771_2_38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1" name="Shape 1581"/>
        <p:cNvGrpSpPr/>
        <p:nvPr/>
      </p:nvGrpSpPr>
      <p:grpSpPr>
        <a:xfrm>
          <a:off x="0" y="0"/>
          <a:ext cx="0" cy="0"/>
          <a:chOff x="0" y="0"/>
          <a:chExt cx="0" cy="0"/>
        </a:xfrm>
      </p:grpSpPr>
      <p:sp>
        <p:nvSpPr>
          <p:cNvPr id="1582" name="Google Shape;1582;g369415a4771_2_38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3" name="Google Shape;1583;g369415a4771_2_38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84" name="Google Shape;1584;g369415a4771_2_38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6" name="Shape 1596"/>
        <p:cNvGrpSpPr/>
        <p:nvPr/>
      </p:nvGrpSpPr>
      <p:grpSpPr>
        <a:xfrm>
          <a:off x="0" y="0"/>
          <a:ext cx="0" cy="0"/>
          <a:chOff x="0" y="0"/>
          <a:chExt cx="0" cy="0"/>
        </a:xfrm>
      </p:grpSpPr>
      <p:sp>
        <p:nvSpPr>
          <p:cNvPr id="1597" name="Google Shape;1597;g369415a4771_2_38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8" name="Google Shape;1598;g369415a4771_2_386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99" name="Google Shape;1599;g369415a4771_2_386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1" name="Shape 1611"/>
        <p:cNvGrpSpPr/>
        <p:nvPr/>
      </p:nvGrpSpPr>
      <p:grpSpPr>
        <a:xfrm>
          <a:off x="0" y="0"/>
          <a:ext cx="0" cy="0"/>
          <a:chOff x="0" y="0"/>
          <a:chExt cx="0" cy="0"/>
        </a:xfrm>
      </p:grpSpPr>
      <p:sp>
        <p:nvSpPr>
          <p:cNvPr id="1612" name="Google Shape;1612;g369415a4771_2_38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3" name="Google Shape;1613;g369415a4771_2_38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4" name="Google Shape;1614;g369415a4771_2_38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6" name="Shape 1626"/>
        <p:cNvGrpSpPr/>
        <p:nvPr/>
      </p:nvGrpSpPr>
      <p:grpSpPr>
        <a:xfrm>
          <a:off x="0" y="0"/>
          <a:ext cx="0" cy="0"/>
          <a:chOff x="0" y="0"/>
          <a:chExt cx="0" cy="0"/>
        </a:xfrm>
      </p:grpSpPr>
      <p:sp>
        <p:nvSpPr>
          <p:cNvPr id="1627" name="Google Shape;1627;g369415a4771_2_38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8" name="Google Shape;1628;g369415a4771_2_38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9" name="Google Shape;1629;g369415a4771_2_389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1" name="Shape 1641"/>
        <p:cNvGrpSpPr/>
        <p:nvPr/>
      </p:nvGrpSpPr>
      <p:grpSpPr>
        <a:xfrm>
          <a:off x="0" y="0"/>
          <a:ext cx="0" cy="0"/>
          <a:chOff x="0" y="0"/>
          <a:chExt cx="0" cy="0"/>
        </a:xfrm>
      </p:grpSpPr>
      <p:sp>
        <p:nvSpPr>
          <p:cNvPr id="1642" name="Google Shape;1642;g369415a4771_2_39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3" name="Google Shape;1643;g369415a4771_2_39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44" name="Google Shape;1644;g369415a4771_2_39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6" name="Shape 1656"/>
        <p:cNvGrpSpPr/>
        <p:nvPr/>
      </p:nvGrpSpPr>
      <p:grpSpPr>
        <a:xfrm>
          <a:off x="0" y="0"/>
          <a:ext cx="0" cy="0"/>
          <a:chOff x="0" y="0"/>
          <a:chExt cx="0" cy="0"/>
        </a:xfrm>
      </p:grpSpPr>
      <p:sp>
        <p:nvSpPr>
          <p:cNvPr id="1657" name="Google Shape;1657;g36b07f32749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8" name="Google Shape;1658;g36b07f32749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9" name="Google Shape;1659;g36b07f32749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1" name="Shape 1671"/>
        <p:cNvGrpSpPr/>
        <p:nvPr/>
      </p:nvGrpSpPr>
      <p:grpSpPr>
        <a:xfrm>
          <a:off x="0" y="0"/>
          <a:ext cx="0" cy="0"/>
          <a:chOff x="0" y="0"/>
          <a:chExt cx="0" cy="0"/>
        </a:xfrm>
      </p:grpSpPr>
      <p:sp>
        <p:nvSpPr>
          <p:cNvPr id="1672" name="Google Shape;1672;g36b07f32749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3" name="Google Shape;1673;g36b07f32749_0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74" name="Google Shape;1674;g36b07f32749_0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6" name="Shape 1686"/>
        <p:cNvGrpSpPr/>
        <p:nvPr/>
      </p:nvGrpSpPr>
      <p:grpSpPr>
        <a:xfrm>
          <a:off x="0" y="0"/>
          <a:ext cx="0" cy="0"/>
          <a:chOff x="0" y="0"/>
          <a:chExt cx="0" cy="0"/>
        </a:xfrm>
      </p:grpSpPr>
      <p:sp>
        <p:nvSpPr>
          <p:cNvPr id="1687" name="Google Shape;1687;g36b07f32749_0_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8" name="Google Shape;1688;g36b07f32749_0_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89" name="Google Shape;1689;g36b07f32749_0_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1" name="Shape 1701"/>
        <p:cNvGrpSpPr/>
        <p:nvPr/>
      </p:nvGrpSpPr>
      <p:grpSpPr>
        <a:xfrm>
          <a:off x="0" y="0"/>
          <a:ext cx="0" cy="0"/>
          <a:chOff x="0" y="0"/>
          <a:chExt cx="0" cy="0"/>
        </a:xfrm>
      </p:grpSpPr>
      <p:sp>
        <p:nvSpPr>
          <p:cNvPr id="1702" name="Google Shape;1702;g36b32c7399a_0_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3" name="Google Shape;1703;g36b32c7399a_0_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4" name="Google Shape;1704;g36b32c7399a_0_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5" name="Shape 1715"/>
        <p:cNvGrpSpPr/>
        <p:nvPr/>
      </p:nvGrpSpPr>
      <p:grpSpPr>
        <a:xfrm>
          <a:off x="0" y="0"/>
          <a:ext cx="0" cy="0"/>
          <a:chOff x="0" y="0"/>
          <a:chExt cx="0" cy="0"/>
        </a:xfrm>
      </p:grpSpPr>
      <p:sp>
        <p:nvSpPr>
          <p:cNvPr id="1716" name="Google Shape;1716;g36b32c7399a_0_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7" name="Google Shape;1717;g36b32c7399a_0_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18" name="Google Shape;1718;g36b32c7399a_0_5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9" name="Shape 1729"/>
        <p:cNvGrpSpPr/>
        <p:nvPr/>
      </p:nvGrpSpPr>
      <p:grpSpPr>
        <a:xfrm>
          <a:off x="0" y="0"/>
          <a:ext cx="0" cy="0"/>
          <a:chOff x="0" y="0"/>
          <a:chExt cx="0" cy="0"/>
        </a:xfrm>
      </p:grpSpPr>
      <p:sp>
        <p:nvSpPr>
          <p:cNvPr id="1730" name="Google Shape;1730;g36b32c7399a_0_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1" name="Google Shape;1731;g36b32c7399a_0_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32" name="Google Shape;1732;g36b32c7399a_0_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showMasterSp="0">
  <p:cSld name="Title slide 1">
    <p:spTree>
      <p:nvGrpSpPr>
        <p:cNvPr id="50"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chemeClr val="lt1">
              <a:alpha val="6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2" name="Google Shape;52;p13"/>
          <p:cNvSpPr txBox="1"/>
          <p:nvPr>
            <p:ph type="title"/>
          </p:nvPr>
        </p:nvSpPr>
        <p:spPr>
          <a:xfrm>
            <a:off x="1118251" y="1719805"/>
            <a:ext cx="6907500" cy="919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dk1"/>
              </a:buClr>
              <a:buSzPts val="5000"/>
              <a:buFont typeface="Arial"/>
              <a:buNone/>
              <a:defRPr b="0" sz="50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 name="Google Shape;53;p13"/>
          <p:cNvSpPr txBox="1"/>
          <p:nvPr>
            <p:ph idx="1" type="body"/>
          </p:nvPr>
        </p:nvSpPr>
        <p:spPr>
          <a:xfrm>
            <a:off x="1866900" y="2759388"/>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dk1"/>
              </a:buClr>
              <a:buSzPts val="2100"/>
              <a:buNone/>
              <a:defRPr sz="2100">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4" name="Google Shape;54;p13"/>
          <p:cNvSpPr txBox="1"/>
          <p:nvPr>
            <p:ph idx="2" type="body"/>
          </p:nvPr>
        </p:nvSpPr>
        <p:spPr>
          <a:xfrm>
            <a:off x="1866900" y="3099422"/>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rgbClr val="7B8F9E"/>
              </a:buClr>
              <a:buSzPts val="1500"/>
              <a:buNone/>
              <a:defRPr sz="1500">
                <a:solidFill>
                  <a:srgbClr val="7B8F9E"/>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 [1]">
    <p:spTree>
      <p:nvGrpSpPr>
        <p:cNvPr id="55" name="Shape 55"/>
        <p:cNvGrpSpPr/>
        <p:nvPr/>
      </p:nvGrpSpPr>
      <p:grpSpPr>
        <a:xfrm>
          <a:off x="0" y="0"/>
          <a:ext cx="0" cy="0"/>
          <a:chOff x="0" y="0"/>
          <a:chExt cx="0" cy="0"/>
        </a:xfrm>
      </p:grpSpPr>
      <p:sp>
        <p:nvSpPr>
          <p:cNvPr id="56" name="Google Shape;56;p14"/>
          <p:cNvSpPr txBox="1"/>
          <p:nvPr>
            <p:ph type="title"/>
          </p:nvPr>
        </p:nvSpPr>
        <p:spPr>
          <a:xfrm>
            <a:off x="204788" y="159300"/>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p:cSld name="Image contents">
    <p:spTree>
      <p:nvGrpSpPr>
        <p:cNvPr id="57" name="Shape 57"/>
        <p:cNvGrpSpPr/>
        <p:nvPr/>
      </p:nvGrpSpPr>
      <p:grpSpPr>
        <a:xfrm>
          <a:off x="0" y="0"/>
          <a:ext cx="0" cy="0"/>
          <a:chOff x="0" y="0"/>
          <a:chExt cx="0" cy="0"/>
        </a:xfrm>
      </p:grpSpPr>
      <p:sp>
        <p:nvSpPr>
          <p:cNvPr id="58" name="Google Shape;58;p15"/>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 name="Google Shape;59;p15"/>
          <p:cNvSpPr/>
          <p:nvPr>
            <p:ph idx="2" type="pic"/>
          </p:nvPr>
        </p:nvSpPr>
        <p:spPr>
          <a:xfrm>
            <a:off x="3886200" y="273844"/>
            <a:ext cx="2467800" cy="1417500"/>
          </a:xfrm>
          <a:prstGeom prst="rect">
            <a:avLst/>
          </a:prstGeom>
          <a:noFill/>
          <a:ln>
            <a:noFill/>
          </a:ln>
        </p:spPr>
      </p:sp>
      <p:sp>
        <p:nvSpPr>
          <p:cNvPr id="60" name="Google Shape;60;p15"/>
          <p:cNvSpPr/>
          <p:nvPr>
            <p:ph idx="3" type="pic"/>
          </p:nvPr>
        </p:nvSpPr>
        <p:spPr>
          <a:xfrm>
            <a:off x="6457950" y="273844"/>
            <a:ext cx="2472000" cy="1417500"/>
          </a:xfrm>
          <a:prstGeom prst="rect">
            <a:avLst/>
          </a:prstGeom>
          <a:noFill/>
          <a:ln>
            <a:noFill/>
          </a:ln>
        </p:spPr>
      </p:sp>
      <p:sp>
        <p:nvSpPr>
          <p:cNvPr id="61" name="Google Shape;61;p15"/>
          <p:cNvSpPr/>
          <p:nvPr>
            <p:ph idx="4" type="pic"/>
          </p:nvPr>
        </p:nvSpPr>
        <p:spPr>
          <a:xfrm>
            <a:off x="3886200" y="1795730"/>
            <a:ext cx="2467800" cy="1417500"/>
          </a:xfrm>
          <a:prstGeom prst="rect">
            <a:avLst/>
          </a:prstGeom>
          <a:noFill/>
          <a:ln>
            <a:noFill/>
          </a:ln>
        </p:spPr>
      </p:sp>
      <p:sp>
        <p:nvSpPr>
          <p:cNvPr id="62" name="Google Shape;62;p15"/>
          <p:cNvSpPr/>
          <p:nvPr>
            <p:ph idx="5" type="pic"/>
          </p:nvPr>
        </p:nvSpPr>
        <p:spPr>
          <a:xfrm>
            <a:off x="6457950" y="1795729"/>
            <a:ext cx="2472000" cy="1417500"/>
          </a:xfrm>
          <a:prstGeom prst="rect">
            <a:avLst/>
          </a:prstGeom>
          <a:noFill/>
          <a:ln>
            <a:noFill/>
          </a:ln>
        </p:spPr>
      </p:sp>
      <p:sp>
        <p:nvSpPr>
          <p:cNvPr id="63" name="Google Shape;63;p15"/>
          <p:cNvSpPr/>
          <p:nvPr>
            <p:ph idx="6" type="pic"/>
          </p:nvPr>
        </p:nvSpPr>
        <p:spPr>
          <a:xfrm>
            <a:off x="3886200" y="3317616"/>
            <a:ext cx="2467800" cy="1417500"/>
          </a:xfrm>
          <a:prstGeom prst="rect">
            <a:avLst/>
          </a:prstGeom>
          <a:noFill/>
          <a:ln>
            <a:noFill/>
          </a:ln>
        </p:spPr>
      </p:sp>
      <p:sp>
        <p:nvSpPr>
          <p:cNvPr id="64" name="Google Shape;64;p15"/>
          <p:cNvSpPr/>
          <p:nvPr>
            <p:ph idx="7" type="pic"/>
          </p:nvPr>
        </p:nvSpPr>
        <p:spPr>
          <a:xfrm>
            <a:off x="6457950" y="3317616"/>
            <a:ext cx="2472000" cy="1417500"/>
          </a:xfrm>
          <a:prstGeom prst="rect">
            <a:avLst/>
          </a:prstGeom>
          <a:noFill/>
          <a:ln>
            <a:noFill/>
          </a:ln>
        </p:spPr>
      </p:sp>
      <p:sp>
        <p:nvSpPr>
          <p:cNvPr id="65" name="Google Shape;65;p15"/>
          <p:cNvSpPr txBox="1"/>
          <p:nvPr>
            <p:ph idx="1"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 name="Google Shape;66;p15"/>
          <p:cNvSpPr txBox="1"/>
          <p:nvPr>
            <p:ph idx="8"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 name="Google Shape;67;p15"/>
          <p:cNvSpPr txBox="1"/>
          <p:nvPr>
            <p:ph idx="9"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 name="Google Shape;68;p15"/>
          <p:cNvSpPr txBox="1"/>
          <p:nvPr>
            <p:ph idx="13"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 name="Google Shape;69;p15"/>
          <p:cNvSpPr txBox="1"/>
          <p:nvPr>
            <p:ph idx="14"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 name="Google Shape;70;p15"/>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 name="Google Shape;71;p15"/>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2" name="Google Shape;72;p15"/>
          <p:cNvSpPr txBox="1"/>
          <p:nvPr>
            <p:ph idx="17"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 name="Google Shape;73;p15"/>
          <p:cNvSpPr txBox="1"/>
          <p:nvPr>
            <p:ph idx="18"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 name="Google Shape;74;p15"/>
          <p:cNvSpPr txBox="1"/>
          <p:nvPr>
            <p:ph idx="19"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 name="Google Shape;75;p15"/>
          <p:cNvSpPr txBox="1"/>
          <p:nvPr>
            <p:ph idx="20"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 name="Google Shape;76;p15"/>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1">
  <p:cSld name="Image contents 1">
    <p:spTree>
      <p:nvGrpSpPr>
        <p:cNvPr id="77" name="Shape 77"/>
        <p:cNvGrpSpPr/>
        <p:nvPr/>
      </p:nvGrpSpPr>
      <p:grpSpPr>
        <a:xfrm>
          <a:off x="0" y="0"/>
          <a:ext cx="0" cy="0"/>
          <a:chOff x="0" y="0"/>
          <a:chExt cx="0" cy="0"/>
        </a:xfrm>
      </p:grpSpPr>
      <p:sp>
        <p:nvSpPr>
          <p:cNvPr id="78" name="Google Shape;78;p16"/>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9" name="Google Shape;79;p16"/>
          <p:cNvSpPr/>
          <p:nvPr>
            <p:ph idx="2" type="pic"/>
          </p:nvPr>
        </p:nvSpPr>
        <p:spPr>
          <a:xfrm>
            <a:off x="3886200" y="273844"/>
            <a:ext cx="2467800" cy="1417500"/>
          </a:xfrm>
          <a:prstGeom prst="rect">
            <a:avLst/>
          </a:prstGeom>
          <a:noFill/>
          <a:ln>
            <a:noFill/>
          </a:ln>
        </p:spPr>
      </p:sp>
      <p:sp>
        <p:nvSpPr>
          <p:cNvPr id="80" name="Google Shape;80;p16"/>
          <p:cNvSpPr/>
          <p:nvPr>
            <p:ph idx="3" type="pic"/>
          </p:nvPr>
        </p:nvSpPr>
        <p:spPr>
          <a:xfrm>
            <a:off x="6457950" y="273844"/>
            <a:ext cx="2472000" cy="1417500"/>
          </a:xfrm>
          <a:prstGeom prst="rect">
            <a:avLst/>
          </a:prstGeom>
          <a:noFill/>
          <a:ln>
            <a:noFill/>
          </a:ln>
        </p:spPr>
      </p:sp>
      <p:sp>
        <p:nvSpPr>
          <p:cNvPr id="81" name="Google Shape;81;p16"/>
          <p:cNvSpPr/>
          <p:nvPr>
            <p:ph idx="4" type="pic"/>
          </p:nvPr>
        </p:nvSpPr>
        <p:spPr>
          <a:xfrm>
            <a:off x="3886200" y="1795730"/>
            <a:ext cx="2467800" cy="1417500"/>
          </a:xfrm>
          <a:prstGeom prst="rect">
            <a:avLst/>
          </a:prstGeom>
          <a:noFill/>
          <a:ln>
            <a:noFill/>
          </a:ln>
        </p:spPr>
      </p:sp>
      <p:sp>
        <p:nvSpPr>
          <p:cNvPr id="82" name="Google Shape;82;p16"/>
          <p:cNvSpPr/>
          <p:nvPr>
            <p:ph idx="5" type="pic"/>
          </p:nvPr>
        </p:nvSpPr>
        <p:spPr>
          <a:xfrm>
            <a:off x="6457950" y="1795729"/>
            <a:ext cx="2472000" cy="1417500"/>
          </a:xfrm>
          <a:prstGeom prst="rect">
            <a:avLst/>
          </a:prstGeom>
          <a:noFill/>
          <a:ln>
            <a:noFill/>
          </a:ln>
        </p:spPr>
      </p:sp>
      <p:sp>
        <p:nvSpPr>
          <p:cNvPr id="83" name="Google Shape;83;p16"/>
          <p:cNvSpPr/>
          <p:nvPr>
            <p:ph idx="6" type="pic"/>
          </p:nvPr>
        </p:nvSpPr>
        <p:spPr>
          <a:xfrm>
            <a:off x="3886200" y="3317616"/>
            <a:ext cx="2467800" cy="1417500"/>
          </a:xfrm>
          <a:prstGeom prst="rect">
            <a:avLst/>
          </a:prstGeom>
          <a:noFill/>
          <a:ln>
            <a:noFill/>
          </a:ln>
        </p:spPr>
      </p:sp>
      <p:sp>
        <p:nvSpPr>
          <p:cNvPr id="84" name="Google Shape;84;p16"/>
          <p:cNvSpPr/>
          <p:nvPr>
            <p:ph idx="7" type="pic"/>
          </p:nvPr>
        </p:nvSpPr>
        <p:spPr>
          <a:xfrm>
            <a:off x="6457950" y="3317616"/>
            <a:ext cx="2472000" cy="1417500"/>
          </a:xfrm>
          <a:prstGeom prst="rect">
            <a:avLst/>
          </a:prstGeom>
          <a:noFill/>
          <a:ln>
            <a:noFill/>
          </a:ln>
        </p:spPr>
      </p:sp>
      <p:sp>
        <p:nvSpPr>
          <p:cNvPr id="85" name="Google Shape;85;p16"/>
          <p:cNvSpPr txBox="1"/>
          <p:nvPr>
            <p:ph idx="1"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 name="Google Shape;86;p16"/>
          <p:cNvSpPr txBox="1"/>
          <p:nvPr>
            <p:ph idx="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 name="Google Shape;87;p16"/>
          <p:cNvSpPr txBox="1"/>
          <p:nvPr>
            <p:ph idx="9"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 name="Google Shape;88;p16"/>
          <p:cNvSpPr txBox="1"/>
          <p:nvPr>
            <p:ph idx="13"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 name="Google Shape;89;p16"/>
          <p:cNvSpPr txBox="1"/>
          <p:nvPr>
            <p:ph idx="14"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 name="Google Shape;90;p16"/>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1" name="Google Shape;91;p16"/>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 name="Google Shape;92;p16"/>
          <p:cNvSpPr txBox="1"/>
          <p:nvPr>
            <p:ph idx="17"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 name="Google Shape;93;p16"/>
          <p:cNvSpPr txBox="1"/>
          <p:nvPr>
            <p:ph idx="18"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 name="Google Shape;94;p16"/>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 name="Google Shape;95;p16"/>
          <p:cNvSpPr txBox="1"/>
          <p:nvPr>
            <p:ph idx="20"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 name="Google Shape;96;p16"/>
          <p:cNvSpPr txBox="1"/>
          <p:nvPr>
            <p:ph idx="21"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2">
  <p:cSld name="Image contents 2">
    <p:spTree>
      <p:nvGrpSpPr>
        <p:cNvPr id="97" name="Shape 97"/>
        <p:cNvGrpSpPr/>
        <p:nvPr/>
      </p:nvGrpSpPr>
      <p:grpSpPr>
        <a:xfrm>
          <a:off x="0" y="0"/>
          <a:ext cx="0" cy="0"/>
          <a:chOff x="0" y="0"/>
          <a:chExt cx="0" cy="0"/>
        </a:xfrm>
      </p:grpSpPr>
      <p:sp>
        <p:nvSpPr>
          <p:cNvPr id="98" name="Google Shape;98;p17"/>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9" name="Google Shape;99;p17"/>
          <p:cNvSpPr/>
          <p:nvPr>
            <p:ph idx="2" type="pic"/>
          </p:nvPr>
        </p:nvSpPr>
        <p:spPr>
          <a:xfrm>
            <a:off x="3886200" y="273844"/>
            <a:ext cx="2467800" cy="1417500"/>
          </a:xfrm>
          <a:prstGeom prst="rect">
            <a:avLst/>
          </a:prstGeom>
          <a:noFill/>
          <a:ln>
            <a:noFill/>
          </a:ln>
        </p:spPr>
      </p:sp>
      <p:sp>
        <p:nvSpPr>
          <p:cNvPr id="100" name="Google Shape;100;p17"/>
          <p:cNvSpPr/>
          <p:nvPr>
            <p:ph idx="3" type="pic"/>
          </p:nvPr>
        </p:nvSpPr>
        <p:spPr>
          <a:xfrm>
            <a:off x="6457950" y="273844"/>
            <a:ext cx="2472000" cy="1417500"/>
          </a:xfrm>
          <a:prstGeom prst="rect">
            <a:avLst/>
          </a:prstGeom>
          <a:noFill/>
          <a:ln>
            <a:noFill/>
          </a:ln>
        </p:spPr>
      </p:sp>
      <p:sp>
        <p:nvSpPr>
          <p:cNvPr id="101" name="Google Shape;101;p17"/>
          <p:cNvSpPr/>
          <p:nvPr>
            <p:ph idx="4" type="pic"/>
          </p:nvPr>
        </p:nvSpPr>
        <p:spPr>
          <a:xfrm>
            <a:off x="3886200" y="1795730"/>
            <a:ext cx="2467800" cy="1417500"/>
          </a:xfrm>
          <a:prstGeom prst="rect">
            <a:avLst/>
          </a:prstGeom>
          <a:noFill/>
          <a:ln>
            <a:noFill/>
          </a:ln>
        </p:spPr>
      </p:sp>
      <p:sp>
        <p:nvSpPr>
          <p:cNvPr id="102" name="Google Shape;102;p17"/>
          <p:cNvSpPr/>
          <p:nvPr>
            <p:ph idx="5" type="pic"/>
          </p:nvPr>
        </p:nvSpPr>
        <p:spPr>
          <a:xfrm>
            <a:off x="6457950" y="1795729"/>
            <a:ext cx="2472000" cy="1417500"/>
          </a:xfrm>
          <a:prstGeom prst="rect">
            <a:avLst/>
          </a:prstGeom>
          <a:noFill/>
          <a:ln>
            <a:noFill/>
          </a:ln>
        </p:spPr>
      </p:sp>
      <p:sp>
        <p:nvSpPr>
          <p:cNvPr id="103" name="Google Shape;103;p17"/>
          <p:cNvSpPr/>
          <p:nvPr>
            <p:ph idx="6" type="pic"/>
          </p:nvPr>
        </p:nvSpPr>
        <p:spPr>
          <a:xfrm>
            <a:off x="3886200" y="3317616"/>
            <a:ext cx="2467800" cy="1417500"/>
          </a:xfrm>
          <a:prstGeom prst="rect">
            <a:avLst/>
          </a:prstGeom>
          <a:noFill/>
          <a:ln>
            <a:noFill/>
          </a:ln>
        </p:spPr>
      </p:sp>
      <p:sp>
        <p:nvSpPr>
          <p:cNvPr id="104" name="Google Shape;104;p17"/>
          <p:cNvSpPr/>
          <p:nvPr>
            <p:ph idx="7" type="pic"/>
          </p:nvPr>
        </p:nvSpPr>
        <p:spPr>
          <a:xfrm>
            <a:off x="6457950" y="3317616"/>
            <a:ext cx="2472000" cy="1417500"/>
          </a:xfrm>
          <a:prstGeom prst="rect">
            <a:avLst/>
          </a:prstGeom>
          <a:noFill/>
          <a:ln>
            <a:noFill/>
          </a:ln>
        </p:spPr>
      </p:sp>
      <p:sp>
        <p:nvSpPr>
          <p:cNvPr id="105" name="Google Shape;105;p17"/>
          <p:cNvSpPr txBox="1"/>
          <p:nvPr>
            <p:ph idx="1"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 name="Google Shape;106;p17"/>
          <p:cNvSpPr txBox="1"/>
          <p:nvPr>
            <p:ph idx="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 name="Google Shape;107;p17"/>
          <p:cNvSpPr txBox="1"/>
          <p:nvPr>
            <p:ph idx="9"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 name="Google Shape;108;p17"/>
          <p:cNvSpPr txBox="1"/>
          <p:nvPr>
            <p:ph idx="13"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 name="Google Shape;109;p17"/>
          <p:cNvSpPr txBox="1"/>
          <p:nvPr>
            <p:ph idx="14"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 name="Google Shape;110;p17"/>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 name="Google Shape;111;p17"/>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 name="Google Shape;112;p17"/>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 name="Google Shape;113;p17"/>
          <p:cNvSpPr txBox="1"/>
          <p:nvPr>
            <p:ph idx="18"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 name="Google Shape;114;p17"/>
          <p:cNvSpPr txBox="1"/>
          <p:nvPr>
            <p:ph idx="19"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5" name="Google Shape;115;p17"/>
          <p:cNvSpPr txBox="1"/>
          <p:nvPr>
            <p:ph idx="20"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6" name="Google Shape;116;p17"/>
          <p:cNvSpPr txBox="1"/>
          <p:nvPr>
            <p:ph idx="21"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3">
  <p:cSld name="Image contents 3">
    <p:spTree>
      <p:nvGrpSpPr>
        <p:cNvPr id="117" name="Shape 117"/>
        <p:cNvGrpSpPr/>
        <p:nvPr/>
      </p:nvGrpSpPr>
      <p:grpSpPr>
        <a:xfrm>
          <a:off x="0" y="0"/>
          <a:ext cx="0" cy="0"/>
          <a:chOff x="0" y="0"/>
          <a:chExt cx="0" cy="0"/>
        </a:xfrm>
      </p:grpSpPr>
      <p:sp>
        <p:nvSpPr>
          <p:cNvPr id="118" name="Google Shape;118;p18"/>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9" name="Google Shape;119;p18"/>
          <p:cNvSpPr/>
          <p:nvPr>
            <p:ph idx="2" type="pic"/>
          </p:nvPr>
        </p:nvSpPr>
        <p:spPr>
          <a:xfrm>
            <a:off x="3886200" y="273844"/>
            <a:ext cx="2467800" cy="1417500"/>
          </a:xfrm>
          <a:prstGeom prst="rect">
            <a:avLst/>
          </a:prstGeom>
          <a:noFill/>
          <a:ln>
            <a:noFill/>
          </a:ln>
        </p:spPr>
      </p:sp>
      <p:sp>
        <p:nvSpPr>
          <p:cNvPr id="120" name="Google Shape;120;p18"/>
          <p:cNvSpPr/>
          <p:nvPr>
            <p:ph idx="3" type="pic"/>
          </p:nvPr>
        </p:nvSpPr>
        <p:spPr>
          <a:xfrm>
            <a:off x="6457950" y="273844"/>
            <a:ext cx="2472000" cy="1417500"/>
          </a:xfrm>
          <a:prstGeom prst="rect">
            <a:avLst/>
          </a:prstGeom>
          <a:noFill/>
          <a:ln>
            <a:noFill/>
          </a:ln>
        </p:spPr>
      </p:sp>
      <p:sp>
        <p:nvSpPr>
          <p:cNvPr id="121" name="Google Shape;121;p18"/>
          <p:cNvSpPr/>
          <p:nvPr>
            <p:ph idx="4" type="pic"/>
          </p:nvPr>
        </p:nvSpPr>
        <p:spPr>
          <a:xfrm>
            <a:off x="3886200" y="1795730"/>
            <a:ext cx="2467800" cy="1417500"/>
          </a:xfrm>
          <a:prstGeom prst="rect">
            <a:avLst/>
          </a:prstGeom>
          <a:noFill/>
          <a:ln>
            <a:noFill/>
          </a:ln>
        </p:spPr>
      </p:sp>
      <p:sp>
        <p:nvSpPr>
          <p:cNvPr id="122" name="Google Shape;122;p18"/>
          <p:cNvSpPr/>
          <p:nvPr>
            <p:ph idx="5" type="pic"/>
          </p:nvPr>
        </p:nvSpPr>
        <p:spPr>
          <a:xfrm>
            <a:off x="6457950" y="1795729"/>
            <a:ext cx="2472000" cy="1417500"/>
          </a:xfrm>
          <a:prstGeom prst="rect">
            <a:avLst/>
          </a:prstGeom>
          <a:noFill/>
          <a:ln>
            <a:noFill/>
          </a:ln>
        </p:spPr>
      </p:sp>
      <p:sp>
        <p:nvSpPr>
          <p:cNvPr id="123" name="Google Shape;123;p18"/>
          <p:cNvSpPr/>
          <p:nvPr>
            <p:ph idx="6" type="pic"/>
          </p:nvPr>
        </p:nvSpPr>
        <p:spPr>
          <a:xfrm>
            <a:off x="3886200" y="3317616"/>
            <a:ext cx="2467800" cy="1417500"/>
          </a:xfrm>
          <a:prstGeom prst="rect">
            <a:avLst/>
          </a:prstGeom>
          <a:noFill/>
          <a:ln>
            <a:noFill/>
          </a:ln>
        </p:spPr>
      </p:sp>
      <p:sp>
        <p:nvSpPr>
          <p:cNvPr id="124" name="Google Shape;124;p18"/>
          <p:cNvSpPr/>
          <p:nvPr>
            <p:ph idx="7" type="pic"/>
          </p:nvPr>
        </p:nvSpPr>
        <p:spPr>
          <a:xfrm>
            <a:off x="6457950" y="3317616"/>
            <a:ext cx="2472000" cy="1417500"/>
          </a:xfrm>
          <a:prstGeom prst="rect">
            <a:avLst/>
          </a:prstGeom>
          <a:noFill/>
          <a:ln>
            <a:noFill/>
          </a:ln>
        </p:spPr>
      </p:sp>
      <p:sp>
        <p:nvSpPr>
          <p:cNvPr id="125" name="Google Shape;125;p18"/>
          <p:cNvSpPr txBox="1"/>
          <p:nvPr>
            <p:ph idx="1"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6" name="Google Shape;126;p18"/>
          <p:cNvSpPr txBox="1"/>
          <p:nvPr>
            <p:ph idx="8"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7" name="Google Shape;127;p18"/>
          <p:cNvSpPr txBox="1"/>
          <p:nvPr>
            <p:ph idx="9"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8" name="Google Shape;128;p18"/>
          <p:cNvSpPr txBox="1"/>
          <p:nvPr>
            <p:ph idx="13"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9" name="Google Shape;129;p18"/>
          <p:cNvSpPr txBox="1"/>
          <p:nvPr>
            <p:ph idx="14"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0" name="Google Shape;130;p18"/>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1" name="Google Shape;131;p18"/>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2" name="Google Shape;132;p18"/>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3" name="Google Shape;133;p18"/>
          <p:cNvSpPr txBox="1"/>
          <p:nvPr>
            <p:ph idx="18"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4" name="Google Shape;134;p18"/>
          <p:cNvSpPr txBox="1"/>
          <p:nvPr>
            <p:ph idx="19"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5" name="Google Shape;135;p18"/>
          <p:cNvSpPr txBox="1"/>
          <p:nvPr>
            <p:ph idx="20"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6" name="Google Shape;136;p18"/>
          <p:cNvSpPr txBox="1"/>
          <p:nvPr>
            <p:ph idx="21"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4">
  <p:cSld name="Image contents 4">
    <p:spTree>
      <p:nvGrpSpPr>
        <p:cNvPr id="137" name="Shape 137"/>
        <p:cNvGrpSpPr/>
        <p:nvPr/>
      </p:nvGrpSpPr>
      <p:grpSpPr>
        <a:xfrm>
          <a:off x="0" y="0"/>
          <a:ext cx="0" cy="0"/>
          <a:chOff x="0" y="0"/>
          <a:chExt cx="0" cy="0"/>
        </a:xfrm>
      </p:grpSpPr>
      <p:sp>
        <p:nvSpPr>
          <p:cNvPr id="138" name="Google Shape;138;p19"/>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39" name="Google Shape;139;p19"/>
          <p:cNvSpPr/>
          <p:nvPr>
            <p:ph idx="2" type="pic"/>
          </p:nvPr>
        </p:nvSpPr>
        <p:spPr>
          <a:xfrm>
            <a:off x="3886200" y="273844"/>
            <a:ext cx="2467800" cy="1417500"/>
          </a:xfrm>
          <a:prstGeom prst="rect">
            <a:avLst/>
          </a:prstGeom>
          <a:noFill/>
          <a:ln>
            <a:noFill/>
          </a:ln>
        </p:spPr>
      </p:sp>
      <p:sp>
        <p:nvSpPr>
          <p:cNvPr id="140" name="Google Shape;140;p19"/>
          <p:cNvSpPr/>
          <p:nvPr>
            <p:ph idx="3" type="pic"/>
          </p:nvPr>
        </p:nvSpPr>
        <p:spPr>
          <a:xfrm>
            <a:off x="6457950" y="273844"/>
            <a:ext cx="2472000" cy="1417500"/>
          </a:xfrm>
          <a:prstGeom prst="rect">
            <a:avLst/>
          </a:prstGeom>
          <a:noFill/>
          <a:ln>
            <a:noFill/>
          </a:ln>
        </p:spPr>
      </p:sp>
      <p:sp>
        <p:nvSpPr>
          <p:cNvPr id="141" name="Google Shape;141;p19"/>
          <p:cNvSpPr/>
          <p:nvPr>
            <p:ph idx="4" type="pic"/>
          </p:nvPr>
        </p:nvSpPr>
        <p:spPr>
          <a:xfrm>
            <a:off x="3886200" y="1795730"/>
            <a:ext cx="2467800" cy="1417500"/>
          </a:xfrm>
          <a:prstGeom prst="rect">
            <a:avLst/>
          </a:prstGeom>
          <a:noFill/>
          <a:ln>
            <a:noFill/>
          </a:ln>
        </p:spPr>
      </p:sp>
      <p:sp>
        <p:nvSpPr>
          <p:cNvPr id="142" name="Google Shape;142;p19"/>
          <p:cNvSpPr/>
          <p:nvPr>
            <p:ph idx="5" type="pic"/>
          </p:nvPr>
        </p:nvSpPr>
        <p:spPr>
          <a:xfrm>
            <a:off x="6457950" y="1795729"/>
            <a:ext cx="2472000" cy="1417500"/>
          </a:xfrm>
          <a:prstGeom prst="rect">
            <a:avLst/>
          </a:prstGeom>
          <a:noFill/>
          <a:ln>
            <a:noFill/>
          </a:ln>
        </p:spPr>
      </p:sp>
      <p:sp>
        <p:nvSpPr>
          <p:cNvPr id="143" name="Google Shape;143;p19"/>
          <p:cNvSpPr/>
          <p:nvPr>
            <p:ph idx="6" type="pic"/>
          </p:nvPr>
        </p:nvSpPr>
        <p:spPr>
          <a:xfrm>
            <a:off x="3886200" y="3317616"/>
            <a:ext cx="2467800" cy="1417500"/>
          </a:xfrm>
          <a:prstGeom prst="rect">
            <a:avLst/>
          </a:prstGeom>
          <a:noFill/>
          <a:ln>
            <a:noFill/>
          </a:ln>
        </p:spPr>
      </p:sp>
      <p:sp>
        <p:nvSpPr>
          <p:cNvPr id="144" name="Google Shape;144;p19"/>
          <p:cNvSpPr/>
          <p:nvPr>
            <p:ph idx="7" type="pic"/>
          </p:nvPr>
        </p:nvSpPr>
        <p:spPr>
          <a:xfrm>
            <a:off x="6457950" y="3317616"/>
            <a:ext cx="2472000" cy="1417500"/>
          </a:xfrm>
          <a:prstGeom prst="rect">
            <a:avLst/>
          </a:prstGeom>
          <a:noFill/>
          <a:ln>
            <a:noFill/>
          </a:ln>
        </p:spPr>
      </p:sp>
      <p:sp>
        <p:nvSpPr>
          <p:cNvPr id="145" name="Google Shape;145;p19"/>
          <p:cNvSpPr txBox="1"/>
          <p:nvPr>
            <p:ph idx="1"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6" name="Google Shape;146;p19"/>
          <p:cNvSpPr txBox="1"/>
          <p:nvPr>
            <p:ph idx="8"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7" name="Google Shape;147;p19"/>
          <p:cNvSpPr txBox="1"/>
          <p:nvPr>
            <p:ph idx="9"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8" name="Google Shape;148;p19"/>
          <p:cNvSpPr txBox="1"/>
          <p:nvPr>
            <p:ph idx="13"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9" name="Google Shape;149;p19"/>
          <p:cNvSpPr txBox="1"/>
          <p:nvPr>
            <p:ph idx="14"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0" name="Google Shape;150;p19"/>
          <p:cNvSpPr txBox="1"/>
          <p:nvPr>
            <p:ph idx="15"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1" name="Google Shape;151;p19"/>
          <p:cNvSpPr txBox="1"/>
          <p:nvPr>
            <p:ph idx="16"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2" name="Google Shape;152;p19"/>
          <p:cNvSpPr txBox="1"/>
          <p:nvPr>
            <p:ph idx="17"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3" name="Google Shape;153;p19"/>
          <p:cNvSpPr txBox="1"/>
          <p:nvPr>
            <p:ph idx="1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4" name="Google Shape;154;p19"/>
          <p:cNvSpPr txBox="1"/>
          <p:nvPr>
            <p:ph idx="19"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5" name="Google Shape;155;p19"/>
          <p:cNvSpPr txBox="1"/>
          <p:nvPr>
            <p:ph idx="20"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6" name="Google Shape;156;p19"/>
          <p:cNvSpPr txBox="1"/>
          <p:nvPr>
            <p:ph idx="21"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5">
  <p:cSld name="Image contents 5">
    <p:spTree>
      <p:nvGrpSpPr>
        <p:cNvPr id="157" name="Shape 157"/>
        <p:cNvGrpSpPr/>
        <p:nvPr/>
      </p:nvGrpSpPr>
      <p:grpSpPr>
        <a:xfrm>
          <a:off x="0" y="0"/>
          <a:ext cx="0" cy="0"/>
          <a:chOff x="0" y="0"/>
          <a:chExt cx="0" cy="0"/>
        </a:xfrm>
      </p:grpSpPr>
      <p:sp>
        <p:nvSpPr>
          <p:cNvPr id="158" name="Google Shape;158;p20"/>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9" name="Google Shape;159;p20"/>
          <p:cNvSpPr/>
          <p:nvPr>
            <p:ph idx="2" type="pic"/>
          </p:nvPr>
        </p:nvSpPr>
        <p:spPr>
          <a:xfrm>
            <a:off x="3886200" y="273844"/>
            <a:ext cx="2467800" cy="1417500"/>
          </a:xfrm>
          <a:prstGeom prst="rect">
            <a:avLst/>
          </a:prstGeom>
          <a:noFill/>
          <a:ln>
            <a:noFill/>
          </a:ln>
        </p:spPr>
      </p:sp>
      <p:sp>
        <p:nvSpPr>
          <p:cNvPr id="160" name="Google Shape;160;p20"/>
          <p:cNvSpPr/>
          <p:nvPr>
            <p:ph idx="3" type="pic"/>
          </p:nvPr>
        </p:nvSpPr>
        <p:spPr>
          <a:xfrm>
            <a:off x="6457950" y="273844"/>
            <a:ext cx="2472000" cy="1417500"/>
          </a:xfrm>
          <a:prstGeom prst="rect">
            <a:avLst/>
          </a:prstGeom>
          <a:noFill/>
          <a:ln>
            <a:noFill/>
          </a:ln>
        </p:spPr>
      </p:sp>
      <p:sp>
        <p:nvSpPr>
          <p:cNvPr id="161" name="Google Shape;161;p20"/>
          <p:cNvSpPr/>
          <p:nvPr>
            <p:ph idx="4" type="pic"/>
          </p:nvPr>
        </p:nvSpPr>
        <p:spPr>
          <a:xfrm>
            <a:off x="3886200" y="1795730"/>
            <a:ext cx="2467800" cy="1417500"/>
          </a:xfrm>
          <a:prstGeom prst="rect">
            <a:avLst/>
          </a:prstGeom>
          <a:noFill/>
          <a:ln>
            <a:noFill/>
          </a:ln>
        </p:spPr>
      </p:sp>
      <p:sp>
        <p:nvSpPr>
          <p:cNvPr id="162" name="Google Shape;162;p20"/>
          <p:cNvSpPr/>
          <p:nvPr>
            <p:ph idx="5" type="pic"/>
          </p:nvPr>
        </p:nvSpPr>
        <p:spPr>
          <a:xfrm>
            <a:off x="6457950" y="1795729"/>
            <a:ext cx="2472000" cy="1417500"/>
          </a:xfrm>
          <a:prstGeom prst="rect">
            <a:avLst/>
          </a:prstGeom>
          <a:noFill/>
          <a:ln>
            <a:noFill/>
          </a:ln>
        </p:spPr>
      </p:sp>
      <p:sp>
        <p:nvSpPr>
          <p:cNvPr id="163" name="Google Shape;163;p20"/>
          <p:cNvSpPr/>
          <p:nvPr>
            <p:ph idx="6" type="pic"/>
          </p:nvPr>
        </p:nvSpPr>
        <p:spPr>
          <a:xfrm>
            <a:off x="3886200" y="3317616"/>
            <a:ext cx="2467800" cy="1417500"/>
          </a:xfrm>
          <a:prstGeom prst="rect">
            <a:avLst/>
          </a:prstGeom>
          <a:noFill/>
          <a:ln>
            <a:noFill/>
          </a:ln>
        </p:spPr>
      </p:sp>
      <p:sp>
        <p:nvSpPr>
          <p:cNvPr id="164" name="Google Shape;164;p20"/>
          <p:cNvSpPr/>
          <p:nvPr>
            <p:ph idx="7" type="pic"/>
          </p:nvPr>
        </p:nvSpPr>
        <p:spPr>
          <a:xfrm>
            <a:off x="6457950" y="3317616"/>
            <a:ext cx="2472000" cy="1417500"/>
          </a:xfrm>
          <a:prstGeom prst="rect">
            <a:avLst/>
          </a:prstGeom>
          <a:noFill/>
          <a:ln>
            <a:noFill/>
          </a:ln>
        </p:spPr>
      </p:sp>
      <p:sp>
        <p:nvSpPr>
          <p:cNvPr id="165" name="Google Shape;165;p20"/>
          <p:cNvSpPr txBox="1"/>
          <p:nvPr>
            <p:ph idx="1"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6" name="Google Shape;166;p20"/>
          <p:cNvSpPr txBox="1"/>
          <p:nvPr>
            <p:ph idx="8"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7" name="Google Shape;167;p20"/>
          <p:cNvSpPr txBox="1"/>
          <p:nvPr>
            <p:ph idx="9"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8" name="Google Shape;168;p20"/>
          <p:cNvSpPr txBox="1"/>
          <p:nvPr>
            <p:ph idx="13"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9" name="Google Shape;169;p20"/>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0" name="Google Shape;170;p20"/>
          <p:cNvSpPr txBox="1"/>
          <p:nvPr>
            <p:ph idx="15"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1" name="Google Shape;171;p20"/>
          <p:cNvSpPr txBox="1"/>
          <p:nvPr>
            <p:ph idx="16"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2" name="Google Shape;172;p20"/>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3" name="Google Shape;173;p20"/>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4" name="Google Shape;174;p20"/>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5" name="Google Shape;175;p20"/>
          <p:cNvSpPr txBox="1"/>
          <p:nvPr>
            <p:ph idx="20"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6" name="Google Shape;176;p20"/>
          <p:cNvSpPr txBox="1"/>
          <p:nvPr>
            <p:ph idx="21"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6">
  <p:cSld name="Image contents 6">
    <p:spTree>
      <p:nvGrpSpPr>
        <p:cNvPr id="177" name="Shape 177"/>
        <p:cNvGrpSpPr/>
        <p:nvPr/>
      </p:nvGrpSpPr>
      <p:grpSpPr>
        <a:xfrm>
          <a:off x="0" y="0"/>
          <a:ext cx="0" cy="0"/>
          <a:chOff x="0" y="0"/>
          <a:chExt cx="0" cy="0"/>
        </a:xfrm>
      </p:grpSpPr>
      <p:sp>
        <p:nvSpPr>
          <p:cNvPr id="178" name="Google Shape;178;p21"/>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9" name="Google Shape;179;p21"/>
          <p:cNvSpPr/>
          <p:nvPr>
            <p:ph idx="2" type="pic"/>
          </p:nvPr>
        </p:nvSpPr>
        <p:spPr>
          <a:xfrm>
            <a:off x="3886200" y="273844"/>
            <a:ext cx="2467800" cy="1417500"/>
          </a:xfrm>
          <a:prstGeom prst="rect">
            <a:avLst/>
          </a:prstGeom>
          <a:noFill/>
          <a:ln>
            <a:noFill/>
          </a:ln>
        </p:spPr>
      </p:sp>
      <p:sp>
        <p:nvSpPr>
          <p:cNvPr id="180" name="Google Shape;180;p21"/>
          <p:cNvSpPr/>
          <p:nvPr>
            <p:ph idx="3" type="pic"/>
          </p:nvPr>
        </p:nvSpPr>
        <p:spPr>
          <a:xfrm>
            <a:off x="6457950" y="273844"/>
            <a:ext cx="2472000" cy="1417500"/>
          </a:xfrm>
          <a:prstGeom prst="rect">
            <a:avLst/>
          </a:prstGeom>
          <a:noFill/>
          <a:ln>
            <a:noFill/>
          </a:ln>
        </p:spPr>
      </p:sp>
      <p:sp>
        <p:nvSpPr>
          <p:cNvPr id="181" name="Google Shape;181;p21"/>
          <p:cNvSpPr/>
          <p:nvPr>
            <p:ph idx="4" type="pic"/>
          </p:nvPr>
        </p:nvSpPr>
        <p:spPr>
          <a:xfrm>
            <a:off x="3886200" y="1795730"/>
            <a:ext cx="2467800" cy="1417500"/>
          </a:xfrm>
          <a:prstGeom prst="rect">
            <a:avLst/>
          </a:prstGeom>
          <a:noFill/>
          <a:ln>
            <a:noFill/>
          </a:ln>
        </p:spPr>
      </p:sp>
      <p:sp>
        <p:nvSpPr>
          <p:cNvPr id="182" name="Google Shape;182;p21"/>
          <p:cNvSpPr/>
          <p:nvPr>
            <p:ph idx="5" type="pic"/>
          </p:nvPr>
        </p:nvSpPr>
        <p:spPr>
          <a:xfrm>
            <a:off x="6457950" y="1795729"/>
            <a:ext cx="2472000" cy="1417500"/>
          </a:xfrm>
          <a:prstGeom prst="rect">
            <a:avLst/>
          </a:prstGeom>
          <a:noFill/>
          <a:ln>
            <a:noFill/>
          </a:ln>
        </p:spPr>
      </p:sp>
      <p:sp>
        <p:nvSpPr>
          <p:cNvPr id="183" name="Google Shape;183;p21"/>
          <p:cNvSpPr/>
          <p:nvPr>
            <p:ph idx="6" type="pic"/>
          </p:nvPr>
        </p:nvSpPr>
        <p:spPr>
          <a:xfrm>
            <a:off x="3886200" y="3317616"/>
            <a:ext cx="2467800" cy="1417500"/>
          </a:xfrm>
          <a:prstGeom prst="rect">
            <a:avLst/>
          </a:prstGeom>
          <a:noFill/>
          <a:ln>
            <a:noFill/>
          </a:ln>
        </p:spPr>
      </p:sp>
      <p:sp>
        <p:nvSpPr>
          <p:cNvPr id="184" name="Google Shape;184;p21"/>
          <p:cNvSpPr/>
          <p:nvPr>
            <p:ph idx="7" type="pic"/>
          </p:nvPr>
        </p:nvSpPr>
        <p:spPr>
          <a:xfrm>
            <a:off x="6457950" y="3317616"/>
            <a:ext cx="2472000" cy="1417500"/>
          </a:xfrm>
          <a:prstGeom prst="rect">
            <a:avLst/>
          </a:prstGeom>
          <a:noFill/>
          <a:ln>
            <a:noFill/>
          </a:ln>
        </p:spPr>
      </p:sp>
      <p:sp>
        <p:nvSpPr>
          <p:cNvPr id="185" name="Google Shape;185;p21"/>
          <p:cNvSpPr txBox="1"/>
          <p:nvPr>
            <p:ph idx="1"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6" name="Google Shape;186;p21"/>
          <p:cNvSpPr txBox="1"/>
          <p:nvPr>
            <p:ph idx="8"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7" name="Google Shape;187;p21"/>
          <p:cNvSpPr txBox="1"/>
          <p:nvPr>
            <p:ph idx="9"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8" name="Google Shape;188;p21"/>
          <p:cNvSpPr txBox="1"/>
          <p:nvPr>
            <p:ph idx="13"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9" name="Google Shape;189;p21"/>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0" name="Google Shape;190;p21"/>
          <p:cNvSpPr txBox="1"/>
          <p:nvPr>
            <p:ph idx="15"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1" name="Google Shape;191;p21"/>
          <p:cNvSpPr txBox="1"/>
          <p:nvPr>
            <p:ph idx="16"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2" name="Google Shape;192;p21"/>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3" name="Google Shape;193;p21"/>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4" name="Google Shape;194;p21"/>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5" name="Google Shape;195;p21"/>
          <p:cNvSpPr txBox="1"/>
          <p:nvPr>
            <p:ph idx="20"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6" name="Google Shape;196;p21"/>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p:cSld name="Blue contents">
    <p:spTree>
      <p:nvGrpSpPr>
        <p:cNvPr id="197" name="Shape 197"/>
        <p:cNvGrpSpPr/>
        <p:nvPr/>
      </p:nvGrpSpPr>
      <p:grpSpPr>
        <a:xfrm>
          <a:off x="0" y="0"/>
          <a:ext cx="0" cy="0"/>
          <a:chOff x="0" y="0"/>
          <a:chExt cx="0" cy="0"/>
        </a:xfrm>
      </p:grpSpPr>
      <p:sp>
        <p:nvSpPr>
          <p:cNvPr id="198" name="Google Shape;198;p22"/>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9" name="Google Shape;199;p22"/>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0" name="Google Shape;200;p22"/>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1" name="Google Shape;201;p22"/>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2" name="Google Shape;202;p22"/>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3" name="Google Shape;203;p22"/>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4" name="Google Shape;204;p22"/>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5" name="Google Shape;205;p22"/>
          <p:cNvSpPr txBox="1"/>
          <p:nvPr>
            <p:ph idx="7"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6" name="Google Shape;206;p22"/>
          <p:cNvSpPr txBox="1"/>
          <p:nvPr>
            <p:ph idx="8"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7" name="Google Shape;207;p22"/>
          <p:cNvSpPr txBox="1"/>
          <p:nvPr>
            <p:ph idx="9"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8" name="Google Shape;208;p22"/>
          <p:cNvSpPr txBox="1"/>
          <p:nvPr>
            <p:ph idx="13"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9" name="Google Shape;209;p22"/>
          <p:cNvSpPr txBox="1"/>
          <p:nvPr>
            <p:ph idx="14"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0" name="Google Shape;210;p22"/>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1" name="Google Shape;211;p22"/>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2" name="Google Shape;212;p22"/>
          <p:cNvSpPr txBox="1"/>
          <p:nvPr>
            <p:ph idx="17"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3" name="Google Shape;213;p22"/>
          <p:cNvSpPr txBox="1"/>
          <p:nvPr>
            <p:ph idx="18"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4" name="Google Shape;214;p22"/>
          <p:cNvSpPr txBox="1"/>
          <p:nvPr>
            <p:ph idx="19"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5" name="Google Shape;215;p22"/>
          <p:cNvSpPr txBox="1"/>
          <p:nvPr>
            <p:ph idx="20"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6" name="Google Shape;216;p22"/>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1">
  <p:cSld name="Blue contents 1">
    <p:spTree>
      <p:nvGrpSpPr>
        <p:cNvPr id="217" name="Shape 217"/>
        <p:cNvGrpSpPr/>
        <p:nvPr/>
      </p:nvGrpSpPr>
      <p:grpSpPr>
        <a:xfrm>
          <a:off x="0" y="0"/>
          <a:ext cx="0" cy="0"/>
          <a:chOff x="0" y="0"/>
          <a:chExt cx="0" cy="0"/>
        </a:xfrm>
      </p:grpSpPr>
      <p:sp>
        <p:nvSpPr>
          <p:cNvPr id="218" name="Google Shape;218;p23"/>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9" name="Google Shape;219;p23"/>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0" name="Google Shape;220;p23"/>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1" name="Google Shape;221;p23"/>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2" name="Google Shape;222;p23"/>
          <p:cNvSpPr txBox="1"/>
          <p:nvPr>
            <p:ph idx="5" type="body"/>
          </p:nvPr>
        </p:nvSpPr>
        <p:spPr>
          <a:xfrm>
            <a:off x="388619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3" name="Google Shape;223;p23"/>
          <p:cNvSpPr txBox="1"/>
          <p:nvPr>
            <p:ph idx="6" type="body"/>
          </p:nvPr>
        </p:nvSpPr>
        <p:spPr>
          <a:xfrm>
            <a:off x="388619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4" name="Google Shape;224;p23"/>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5" name="Google Shape;225;p23"/>
          <p:cNvSpPr txBox="1"/>
          <p:nvPr>
            <p:ph idx="7"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6" name="Google Shape;226;p23"/>
          <p:cNvSpPr txBox="1"/>
          <p:nvPr>
            <p:ph idx="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7" name="Google Shape;227;p23"/>
          <p:cNvSpPr txBox="1"/>
          <p:nvPr>
            <p:ph idx="9"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8" name="Google Shape;228;p23"/>
          <p:cNvSpPr txBox="1"/>
          <p:nvPr>
            <p:ph idx="13"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9" name="Google Shape;229;p23"/>
          <p:cNvSpPr txBox="1"/>
          <p:nvPr>
            <p:ph idx="14"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0" name="Google Shape;230;p23"/>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1" name="Google Shape;231;p23"/>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2" name="Google Shape;232;p23"/>
          <p:cNvSpPr txBox="1"/>
          <p:nvPr>
            <p:ph idx="17"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3" name="Google Shape;233;p23"/>
          <p:cNvSpPr txBox="1"/>
          <p:nvPr>
            <p:ph idx="18"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4" name="Google Shape;234;p23"/>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5" name="Google Shape;235;p23"/>
          <p:cNvSpPr txBox="1"/>
          <p:nvPr>
            <p:ph idx="20"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6" name="Google Shape;236;p23"/>
          <p:cNvSpPr txBox="1"/>
          <p:nvPr>
            <p:ph idx="21"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2">
  <p:cSld name="Blue contents 2">
    <p:spTree>
      <p:nvGrpSpPr>
        <p:cNvPr id="237" name="Shape 237"/>
        <p:cNvGrpSpPr/>
        <p:nvPr/>
      </p:nvGrpSpPr>
      <p:grpSpPr>
        <a:xfrm>
          <a:off x="0" y="0"/>
          <a:ext cx="0" cy="0"/>
          <a:chOff x="0" y="0"/>
          <a:chExt cx="0" cy="0"/>
        </a:xfrm>
      </p:grpSpPr>
      <p:sp>
        <p:nvSpPr>
          <p:cNvPr id="238" name="Google Shape;238;p24"/>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9" name="Google Shape;239;p24"/>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0" name="Google Shape;240;p24"/>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1" name="Google Shape;241;p24"/>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2" name="Google Shape;242;p24"/>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3" name="Google Shape;243;p24"/>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4" name="Google Shape;244;p24"/>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45" name="Google Shape;245;p24"/>
          <p:cNvSpPr txBox="1"/>
          <p:nvPr>
            <p:ph idx="7"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6" name="Google Shape;246;p24"/>
          <p:cNvSpPr txBox="1"/>
          <p:nvPr>
            <p:ph idx="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7" name="Google Shape;247;p24"/>
          <p:cNvSpPr txBox="1"/>
          <p:nvPr>
            <p:ph idx="9"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8" name="Google Shape;248;p24"/>
          <p:cNvSpPr txBox="1"/>
          <p:nvPr>
            <p:ph idx="13"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9" name="Google Shape;249;p24"/>
          <p:cNvSpPr txBox="1"/>
          <p:nvPr>
            <p:ph idx="14"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0" name="Google Shape;250;p24"/>
          <p:cNvSpPr txBox="1"/>
          <p:nvPr>
            <p:ph idx="15"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1" name="Google Shape;251;p24"/>
          <p:cNvSpPr txBox="1"/>
          <p:nvPr>
            <p:ph idx="16"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2" name="Google Shape;252;p24"/>
          <p:cNvSpPr txBox="1"/>
          <p:nvPr>
            <p:ph idx="17"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3" name="Google Shape;253;p24"/>
          <p:cNvSpPr txBox="1"/>
          <p:nvPr>
            <p:ph idx="18"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4" name="Google Shape;254;p24"/>
          <p:cNvSpPr txBox="1"/>
          <p:nvPr>
            <p:ph idx="19"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5" name="Google Shape;255;p24"/>
          <p:cNvSpPr txBox="1"/>
          <p:nvPr>
            <p:ph idx="20"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6" name="Google Shape;256;p24"/>
          <p:cNvSpPr txBox="1"/>
          <p:nvPr>
            <p:ph idx="21"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3">
  <p:cSld name="Blue contents 3">
    <p:spTree>
      <p:nvGrpSpPr>
        <p:cNvPr id="257" name="Shape 257"/>
        <p:cNvGrpSpPr/>
        <p:nvPr/>
      </p:nvGrpSpPr>
      <p:grpSpPr>
        <a:xfrm>
          <a:off x="0" y="0"/>
          <a:ext cx="0" cy="0"/>
          <a:chOff x="0" y="0"/>
          <a:chExt cx="0" cy="0"/>
        </a:xfrm>
      </p:grpSpPr>
      <p:sp>
        <p:nvSpPr>
          <p:cNvPr id="258" name="Google Shape;258;p25"/>
          <p:cNvSpPr txBox="1"/>
          <p:nvPr>
            <p:ph idx="1" type="body"/>
          </p:nvPr>
        </p:nvSpPr>
        <p:spPr>
          <a:xfrm>
            <a:off x="6456817" y="3325500"/>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9" name="Google Shape;259;p25"/>
          <p:cNvSpPr txBox="1"/>
          <p:nvPr>
            <p:ph idx="2" type="body"/>
          </p:nvPr>
        </p:nvSpPr>
        <p:spPr>
          <a:xfrm>
            <a:off x="6457439" y="1799672"/>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0" name="Google Shape;260;p25"/>
          <p:cNvSpPr txBox="1"/>
          <p:nvPr>
            <p:ph idx="3" type="body"/>
          </p:nvPr>
        </p:nvSpPr>
        <p:spPr>
          <a:xfrm>
            <a:off x="6457439" y="275629"/>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1" name="Google Shape;261;p25"/>
          <p:cNvSpPr txBox="1"/>
          <p:nvPr>
            <p:ph idx="4" type="body"/>
          </p:nvPr>
        </p:nvSpPr>
        <p:spPr>
          <a:xfrm>
            <a:off x="3886199" y="3325500"/>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2" name="Google Shape;262;p25"/>
          <p:cNvSpPr txBox="1"/>
          <p:nvPr>
            <p:ph idx="5" type="body"/>
          </p:nvPr>
        </p:nvSpPr>
        <p:spPr>
          <a:xfrm>
            <a:off x="3886822" y="1799672"/>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3" name="Google Shape;263;p25"/>
          <p:cNvSpPr txBox="1"/>
          <p:nvPr>
            <p:ph idx="6" type="body"/>
          </p:nvPr>
        </p:nvSpPr>
        <p:spPr>
          <a:xfrm>
            <a:off x="3886822" y="275629"/>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4" name="Google Shape;264;p25"/>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65" name="Google Shape;265;p25"/>
          <p:cNvSpPr txBox="1"/>
          <p:nvPr>
            <p:ph idx="7"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6" name="Google Shape;266;p25"/>
          <p:cNvSpPr txBox="1"/>
          <p:nvPr>
            <p:ph idx="8"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7" name="Google Shape;267;p25"/>
          <p:cNvSpPr txBox="1"/>
          <p:nvPr>
            <p:ph idx="9"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8" name="Google Shape;268;p25"/>
          <p:cNvSpPr txBox="1"/>
          <p:nvPr>
            <p:ph idx="13"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9" name="Google Shape;269;p25"/>
          <p:cNvSpPr txBox="1"/>
          <p:nvPr>
            <p:ph idx="14"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0" name="Google Shape;270;p25"/>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1" name="Google Shape;271;p25"/>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2" name="Google Shape;272;p25"/>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3" name="Google Shape;273;p25"/>
          <p:cNvSpPr txBox="1"/>
          <p:nvPr>
            <p:ph idx="18"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4" name="Google Shape;274;p25"/>
          <p:cNvSpPr txBox="1"/>
          <p:nvPr>
            <p:ph idx="19"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5" name="Google Shape;275;p25"/>
          <p:cNvSpPr txBox="1"/>
          <p:nvPr>
            <p:ph idx="20"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6" name="Google Shape;276;p25"/>
          <p:cNvSpPr txBox="1"/>
          <p:nvPr>
            <p:ph idx="21"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4">
  <p:cSld name="Blue contents 4">
    <p:spTree>
      <p:nvGrpSpPr>
        <p:cNvPr id="277" name="Shape 277"/>
        <p:cNvGrpSpPr/>
        <p:nvPr/>
      </p:nvGrpSpPr>
      <p:grpSpPr>
        <a:xfrm>
          <a:off x="0" y="0"/>
          <a:ext cx="0" cy="0"/>
          <a:chOff x="0" y="0"/>
          <a:chExt cx="0" cy="0"/>
        </a:xfrm>
      </p:grpSpPr>
      <p:sp>
        <p:nvSpPr>
          <p:cNvPr id="278" name="Google Shape;278;p26"/>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9" name="Google Shape;279;p26"/>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0" name="Google Shape;280;p26"/>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1" name="Google Shape;281;p26"/>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2" name="Google Shape;282;p26"/>
          <p:cNvSpPr txBox="1"/>
          <p:nvPr>
            <p:ph idx="5" type="body"/>
          </p:nvPr>
        </p:nvSpPr>
        <p:spPr>
          <a:xfrm>
            <a:off x="388619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3" name="Google Shape;283;p26"/>
          <p:cNvSpPr txBox="1"/>
          <p:nvPr>
            <p:ph idx="6" type="body"/>
          </p:nvPr>
        </p:nvSpPr>
        <p:spPr>
          <a:xfrm>
            <a:off x="388619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4" name="Google Shape;284;p26"/>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85" name="Google Shape;285;p26"/>
          <p:cNvSpPr txBox="1"/>
          <p:nvPr>
            <p:ph idx="7" type="body"/>
          </p:nvPr>
        </p:nvSpPr>
        <p:spPr>
          <a:xfrm>
            <a:off x="3886199"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6" name="Google Shape;286;p26"/>
          <p:cNvSpPr txBox="1"/>
          <p:nvPr>
            <p:ph idx="8"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7" name="Google Shape;287;p26"/>
          <p:cNvSpPr txBox="1"/>
          <p:nvPr>
            <p:ph idx="9" type="body"/>
          </p:nvPr>
        </p:nvSpPr>
        <p:spPr>
          <a:xfrm>
            <a:off x="3886199"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8" name="Google Shape;288;p26"/>
          <p:cNvSpPr txBox="1"/>
          <p:nvPr>
            <p:ph idx="13" type="body"/>
          </p:nvPr>
        </p:nvSpPr>
        <p:spPr>
          <a:xfrm>
            <a:off x="3886199"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9" name="Google Shape;289;p26"/>
          <p:cNvSpPr txBox="1"/>
          <p:nvPr>
            <p:ph idx="14"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0" name="Google Shape;290;p26"/>
          <p:cNvSpPr txBox="1"/>
          <p:nvPr>
            <p:ph idx="15"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1" name="Google Shape;291;p26"/>
          <p:cNvSpPr txBox="1"/>
          <p:nvPr>
            <p:ph idx="16"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2" name="Google Shape;292;p26"/>
          <p:cNvSpPr txBox="1"/>
          <p:nvPr>
            <p:ph idx="17"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3" name="Google Shape;293;p26"/>
          <p:cNvSpPr txBox="1"/>
          <p:nvPr>
            <p:ph idx="18" type="body"/>
          </p:nvPr>
        </p:nvSpPr>
        <p:spPr>
          <a:xfrm>
            <a:off x="3886199"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4" name="Google Shape;294;p26"/>
          <p:cNvSpPr txBox="1"/>
          <p:nvPr>
            <p:ph idx="19"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5" name="Google Shape;295;p26"/>
          <p:cNvSpPr txBox="1"/>
          <p:nvPr>
            <p:ph idx="20"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6" name="Google Shape;296;p26"/>
          <p:cNvSpPr txBox="1"/>
          <p:nvPr>
            <p:ph idx="21"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5">
  <p:cSld name="Blue contents 5">
    <p:spTree>
      <p:nvGrpSpPr>
        <p:cNvPr id="297" name="Shape 297"/>
        <p:cNvGrpSpPr/>
        <p:nvPr/>
      </p:nvGrpSpPr>
      <p:grpSpPr>
        <a:xfrm>
          <a:off x="0" y="0"/>
          <a:ext cx="0" cy="0"/>
          <a:chOff x="0" y="0"/>
          <a:chExt cx="0" cy="0"/>
        </a:xfrm>
      </p:grpSpPr>
      <p:sp>
        <p:nvSpPr>
          <p:cNvPr id="298" name="Google Shape;298;p27"/>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9" name="Google Shape;299;p27"/>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0" name="Google Shape;300;p27"/>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1" name="Google Shape;301;p27"/>
          <p:cNvSpPr txBox="1"/>
          <p:nvPr>
            <p:ph idx="4" type="body"/>
          </p:nvPr>
        </p:nvSpPr>
        <p:spPr>
          <a:xfrm>
            <a:off x="3887466"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2" name="Google Shape;302;p27"/>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3" name="Google Shape;303;p27"/>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4" name="Google Shape;304;p27"/>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05" name="Google Shape;305;p27"/>
          <p:cNvSpPr txBox="1"/>
          <p:nvPr>
            <p:ph idx="7"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6" name="Google Shape;306;p27"/>
          <p:cNvSpPr txBox="1"/>
          <p:nvPr>
            <p:ph idx="8"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7" name="Google Shape;307;p27"/>
          <p:cNvSpPr txBox="1"/>
          <p:nvPr>
            <p:ph idx="9"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8" name="Google Shape;308;p27"/>
          <p:cNvSpPr txBox="1"/>
          <p:nvPr>
            <p:ph idx="13"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9" name="Google Shape;309;p27"/>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0" name="Google Shape;310;p27"/>
          <p:cNvSpPr txBox="1"/>
          <p:nvPr>
            <p:ph idx="15"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1" name="Google Shape;311;p27"/>
          <p:cNvSpPr txBox="1"/>
          <p:nvPr>
            <p:ph idx="16"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2" name="Google Shape;312;p27"/>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3" name="Google Shape;313;p27"/>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4" name="Google Shape;314;p27"/>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5" name="Google Shape;315;p27"/>
          <p:cNvSpPr txBox="1"/>
          <p:nvPr>
            <p:ph idx="20"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6" name="Google Shape;316;p27"/>
          <p:cNvSpPr txBox="1"/>
          <p:nvPr>
            <p:ph idx="21"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6">
  <p:cSld name="Blue contents 6">
    <p:spTree>
      <p:nvGrpSpPr>
        <p:cNvPr id="317" name="Shape 317"/>
        <p:cNvGrpSpPr/>
        <p:nvPr/>
      </p:nvGrpSpPr>
      <p:grpSpPr>
        <a:xfrm>
          <a:off x="0" y="0"/>
          <a:ext cx="0" cy="0"/>
          <a:chOff x="0" y="0"/>
          <a:chExt cx="0" cy="0"/>
        </a:xfrm>
      </p:grpSpPr>
      <p:sp>
        <p:nvSpPr>
          <p:cNvPr id="318" name="Google Shape;318;p28"/>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9" name="Google Shape;319;p28"/>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0" name="Google Shape;320;p28"/>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1" name="Google Shape;321;p28"/>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2" name="Google Shape;322;p28"/>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3" name="Google Shape;323;p28"/>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4" name="Google Shape;324;p28"/>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25" name="Google Shape;325;p28"/>
          <p:cNvSpPr txBox="1"/>
          <p:nvPr>
            <p:ph idx="7"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6" name="Google Shape;326;p28"/>
          <p:cNvSpPr txBox="1"/>
          <p:nvPr>
            <p:ph idx="8"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7" name="Google Shape;327;p28"/>
          <p:cNvSpPr txBox="1"/>
          <p:nvPr>
            <p:ph idx="9"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8" name="Google Shape;328;p28"/>
          <p:cNvSpPr txBox="1"/>
          <p:nvPr>
            <p:ph idx="13"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9" name="Google Shape;329;p28"/>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0" name="Google Shape;330;p28"/>
          <p:cNvSpPr txBox="1"/>
          <p:nvPr>
            <p:ph idx="15"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1" name="Google Shape;331;p28"/>
          <p:cNvSpPr txBox="1"/>
          <p:nvPr>
            <p:ph idx="16"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2" name="Google Shape;332;p28"/>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3" name="Google Shape;333;p28"/>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4" name="Google Shape;334;p28"/>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5" name="Google Shape;335;p28"/>
          <p:cNvSpPr txBox="1"/>
          <p:nvPr>
            <p:ph idx="20"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6" name="Google Shape;336;p28"/>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1">
  <p:cSld name="Chapter 1">
    <p:bg>
      <p:bgPr>
        <a:solidFill>
          <a:schemeClr val="lt1"/>
        </a:solidFill>
      </p:bgPr>
    </p:bg>
    <p:spTree>
      <p:nvGrpSpPr>
        <p:cNvPr id="337" name="Shape 337"/>
        <p:cNvGrpSpPr/>
        <p:nvPr/>
      </p:nvGrpSpPr>
      <p:grpSpPr>
        <a:xfrm>
          <a:off x="0" y="0"/>
          <a:ext cx="0" cy="0"/>
          <a:chOff x="0" y="0"/>
          <a:chExt cx="0" cy="0"/>
        </a:xfrm>
      </p:grpSpPr>
      <p:sp>
        <p:nvSpPr>
          <p:cNvPr id="338" name="Google Shape;338;p29"/>
          <p:cNvSpPr/>
          <p:nvPr/>
        </p:nvSpPr>
        <p:spPr>
          <a:xfrm>
            <a:off x="1060846" y="342901"/>
            <a:ext cx="8083200" cy="4800600"/>
          </a:xfrm>
          <a:prstGeom prst="rect">
            <a:avLst/>
          </a:prstGeom>
          <a:solidFill>
            <a:schemeClr val="accent1">
              <a:alpha val="6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39" name="Google Shape;339;p29"/>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0" name="Google Shape;340;p29"/>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1" name="Google Shape;341;p29"/>
          <p:cNvSpPr txBox="1"/>
          <p:nvPr>
            <p:ph type="title"/>
          </p:nvPr>
        </p:nvSpPr>
        <p:spPr>
          <a:xfrm>
            <a:off x="3967329" y="3167743"/>
            <a:ext cx="5024400" cy="1295700"/>
          </a:xfrm>
          <a:prstGeom prst="rect">
            <a:avLst/>
          </a:prstGeom>
          <a:noFill/>
          <a:ln>
            <a:noFill/>
          </a:ln>
        </p:spPr>
        <p:txBody>
          <a:bodyPr anchorCtr="0" anchor="b" bIns="0" lIns="0" spcFirstLastPara="1" rIns="0" wrap="square" tIns="81000">
            <a:noAutofit/>
          </a:bodyPr>
          <a:lstStyle>
            <a:lvl1pPr lvl="0" algn="l">
              <a:lnSpc>
                <a:spcPct val="75000"/>
              </a:lnSpc>
              <a:spcBef>
                <a:spcPts val="0"/>
              </a:spcBef>
              <a:spcAft>
                <a:spcPts val="0"/>
              </a:spcAft>
              <a:buClr>
                <a:schemeClr val="lt1"/>
              </a:buClr>
              <a:buSzPts val="5000"/>
              <a:buFont typeface="Arial"/>
              <a:buNone/>
              <a:defRPr b="0" sz="5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2" name="Google Shape;342;p29"/>
          <p:cNvSpPr txBox="1"/>
          <p:nvPr>
            <p:ph idx="1" type="body"/>
          </p:nvPr>
        </p:nvSpPr>
        <p:spPr>
          <a:xfrm>
            <a:off x="3967329" y="4463361"/>
            <a:ext cx="5024400" cy="355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43" name="Google Shape;343;p29"/>
          <p:cNvSpPr txBox="1"/>
          <p:nvPr>
            <p:ph idx="2" type="body"/>
          </p:nvPr>
        </p:nvSpPr>
        <p:spPr>
          <a:xfrm>
            <a:off x="930221" y="3025886"/>
            <a:ext cx="3314700" cy="26835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lt1"/>
              </a:buClr>
              <a:buSzPts val="19400"/>
              <a:buNone/>
              <a:defRPr sz="194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3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344" name="Shape 344"/>
        <p:cNvGrpSpPr/>
        <p:nvPr/>
      </p:nvGrpSpPr>
      <p:grpSpPr>
        <a:xfrm>
          <a:off x="0" y="0"/>
          <a:ext cx="0" cy="0"/>
          <a:chOff x="0" y="0"/>
          <a:chExt cx="0" cy="0"/>
        </a:xfrm>
      </p:grpSpPr>
      <p:sp>
        <p:nvSpPr>
          <p:cNvPr id="345" name="Google Shape;345;p30"/>
          <p:cNvSpPr txBox="1"/>
          <p:nvPr>
            <p:ph type="title"/>
          </p:nvPr>
        </p:nvSpPr>
        <p:spPr>
          <a:xfrm>
            <a:off x="183356"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6" name="Google Shape;346;p30"/>
          <p:cNvSpPr txBox="1"/>
          <p:nvPr>
            <p:ph idx="1" type="body"/>
          </p:nvPr>
        </p:nvSpPr>
        <p:spPr>
          <a:xfrm>
            <a:off x="1060847" y="974103"/>
            <a:ext cx="4587600" cy="3761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2]">
  <p:cSld name="Text only [2]">
    <p:spTree>
      <p:nvGrpSpPr>
        <p:cNvPr id="347" name="Shape 347"/>
        <p:cNvGrpSpPr/>
        <p:nvPr/>
      </p:nvGrpSpPr>
      <p:grpSpPr>
        <a:xfrm>
          <a:off x="0" y="0"/>
          <a:ext cx="0" cy="0"/>
          <a:chOff x="0" y="0"/>
          <a:chExt cx="0" cy="0"/>
        </a:xfrm>
      </p:grpSpPr>
      <p:sp>
        <p:nvSpPr>
          <p:cNvPr id="348" name="Google Shape;348;p31"/>
          <p:cNvSpPr/>
          <p:nvPr/>
        </p:nvSpPr>
        <p:spPr>
          <a:xfrm>
            <a:off x="1060846" y="342901"/>
            <a:ext cx="8083200" cy="4827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9" name="Google Shape;349;p31"/>
          <p:cNvSpPr txBox="1"/>
          <p:nvPr>
            <p:ph type="title"/>
          </p:nvPr>
        </p:nvSpPr>
        <p:spPr>
          <a:xfrm>
            <a:off x="1060847" y="1868346"/>
            <a:ext cx="28833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0" name="Google Shape;350;p31"/>
          <p:cNvSpPr txBox="1"/>
          <p:nvPr>
            <p:ph idx="1" type="body"/>
          </p:nvPr>
        </p:nvSpPr>
        <p:spPr>
          <a:xfrm>
            <a:off x="4739087" y="691244"/>
            <a:ext cx="3609900" cy="3761100"/>
          </a:xfrm>
          <a:prstGeom prst="rect">
            <a:avLst/>
          </a:prstGeom>
          <a:noFill/>
          <a:ln>
            <a:noFill/>
          </a:ln>
        </p:spPr>
        <p:txBody>
          <a:bodyPr anchorCtr="0" anchor="ctr"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3]">
  <p:cSld name="Text only [3]">
    <p:spTree>
      <p:nvGrpSpPr>
        <p:cNvPr id="351" name="Shape 351"/>
        <p:cNvGrpSpPr/>
        <p:nvPr/>
      </p:nvGrpSpPr>
      <p:grpSpPr>
        <a:xfrm>
          <a:off x="0" y="0"/>
          <a:ext cx="0" cy="0"/>
          <a:chOff x="0" y="0"/>
          <a:chExt cx="0" cy="0"/>
        </a:xfrm>
      </p:grpSpPr>
      <p:sp>
        <p:nvSpPr>
          <p:cNvPr id="352" name="Google Shape;352;p32"/>
          <p:cNvSpPr txBox="1"/>
          <p:nvPr>
            <p:ph type="title"/>
          </p:nvPr>
        </p:nvSpPr>
        <p:spPr>
          <a:xfrm>
            <a:off x="1064419" y="1868347"/>
            <a:ext cx="28797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3" name="Google Shape;353;p32"/>
          <p:cNvSpPr txBox="1"/>
          <p:nvPr>
            <p:ph idx="1" type="body"/>
          </p:nvPr>
        </p:nvSpPr>
        <p:spPr>
          <a:xfrm>
            <a:off x="4739087" y="691244"/>
            <a:ext cx="3609900" cy="3761100"/>
          </a:xfrm>
          <a:prstGeom prst="rect">
            <a:avLst/>
          </a:prstGeom>
          <a:noFill/>
          <a:ln>
            <a:noFill/>
          </a:ln>
        </p:spPr>
        <p:txBody>
          <a:bodyPr anchorCtr="0" anchor="ctr"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solidFill>
                  <a:schemeClr val="dk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list">
  <p:cSld name="4x icon list">
    <p:spTree>
      <p:nvGrpSpPr>
        <p:cNvPr id="354" name="Shape 354"/>
        <p:cNvGrpSpPr/>
        <p:nvPr/>
      </p:nvGrpSpPr>
      <p:grpSpPr>
        <a:xfrm>
          <a:off x="0" y="0"/>
          <a:ext cx="0" cy="0"/>
          <a:chOff x="0" y="0"/>
          <a:chExt cx="0" cy="0"/>
        </a:xfrm>
      </p:grpSpPr>
      <p:sp>
        <p:nvSpPr>
          <p:cNvPr id="355" name="Google Shape;355;p33"/>
          <p:cNvSpPr txBox="1"/>
          <p:nvPr>
            <p:ph type="title"/>
          </p:nvPr>
        </p:nvSpPr>
        <p:spPr>
          <a:xfrm>
            <a:off x="1064418" y="1868347"/>
            <a:ext cx="28797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6" name="Google Shape;356;p33"/>
          <p:cNvSpPr/>
          <p:nvPr>
            <p:ph idx="2" type="pic"/>
          </p:nvPr>
        </p:nvSpPr>
        <p:spPr>
          <a:xfrm>
            <a:off x="4739087" y="719818"/>
            <a:ext cx="706800" cy="705900"/>
          </a:xfrm>
          <a:prstGeom prst="rect">
            <a:avLst/>
          </a:prstGeom>
          <a:noFill/>
          <a:ln>
            <a:noFill/>
          </a:ln>
        </p:spPr>
      </p:sp>
      <p:sp>
        <p:nvSpPr>
          <p:cNvPr id="357" name="Google Shape;357;p33"/>
          <p:cNvSpPr txBox="1"/>
          <p:nvPr>
            <p:ph idx="1" type="body"/>
          </p:nvPr>
        </p:nvSpPr>
        <p:spPr>
          <a:xfrm>
            <a:off x="5595480" y="720389"/>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58" name="Google Shape;358;p33"/>
          <p:cNvSpPr/>
          <p:nvPr>
            <p:ph idx="3" type="pic"/>
          </p:nvPr>
        </p:nvSpPr>
        <p:spPr>
          <a:xfrm>
            <a:off x="4739087" y="1720445"/>
            <a:ext cx="706800" cy="705900"/>
          </a:xfrm>
          <a:prstGeom prst="rect">
            <a:avLst/>
          </a:prstGeom>
          <a:noFill/>
          <a:ln>
            <a:noFill/>
          </a:ln>
        </p:spPr>
      </p:sp>
      <p:sp>
        <p:nvSpPr>
          <p:cNvPr id="359" name="Google Shape;359;p33"/>
          <p:cNvSpPr txBox="1"/>
          <p:nvPr>
            <p:ph idx="4" type="body"/>
          </p:nvPr>
        </p:nvSpPr>
        <p:spPr>
          <a:xfrm>
            <a:off x="5595480" y="1721016"/>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0" name="Google Shape;360;p33"/>
          <p:cNvSpPr/>
          <p:nvPr>
            <p:ph idx="5" type="pic"/>
          </p:nvPr>
        </p:nvSpPr>
        <p:spPr>
          <a:xfrm>
            <a:off x="4739087" y="2721071"/>
            <a:ext cx="706800" cy="705900"/>
          </a:xfrm>
          <a:prstGeom prst="rect">
            <a:avLst/>
          </a:prstGeom>
          <a:noFill/>
          <a:ln>
            <a:noFill/>
          </a:ln>
        </p:spPr>
      </p:sp>
      <p:sp>
        <p:nvSpPr>
          <p:cNvPr id="361" name="Google Shape;361;p33"/>
          <p:cNvSpPr txBox="1"/>
          <p:nvPr>
            <p:ph idx="6" type="body"/>
          </p:nvPr>
        </p:nvSpPr>
        <p:spPr>
          <a:xfrm>
            <a:off x="5593793" y="2721643"/>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2" name="Google Shape;362;p33"/>
          <p:cNvSpPr/>
          <p:nvPr>
            <p:ph idx="7" type="pic"/>
          </p:nvPr>
        </p:nvSpPr>
        <p:spPr>
          <a:xfrm>
            <a:off x="4739087" y="3721697"/>
            <a:ext cx="706800" cy="705900"/>
          </a:xfrm>
          <a:prstGeom prst="rect">
            <a:avLst/>
          </a:prstGeom>
          <a:noFill/>
          <a:ln>
            <a:noFill/>
          </a:ln>
        </p:spPr>
      </p:sp>
      <p:sp>
        <p:nvSpPr>
          <p:cNvPr id="363" name="Google Shape;363;p33"/>
          <p:cNvSpPr txBox="1"/>
          <p:nvPr>
            <p:ph idx="8" type="body"/>
          </p:nvPr>
        </p:nvSpPr>
        <p:spPr>
          <a:xfrm>
            <a:off x="5592105" y="3722269"/>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text">
  <p:cSld name="2 column text">
    <p:spTree>
      <p:nvGrpSpPr>
        <p:cNvPr id="364" name="Shape 364"/>
        <p:cNvGrpSpPr/>
        <p:nvPr/>
      </p:nvGrpSpPr>
      <p:grpSpPr>
        <a:xfrm>
          <a:off x="0" y="0"/>
          <a:ext cx="0" cy="0"/>
          <a:chOff x="0" y="0"/>
          <a:chExt cx="0" cy="0"/>
        </a:xfrm>
      </p:grpSpPr>
      <p:sp>
        <p:nvSpPr>
          <p:cNvPr id="365" name="Google Shape;365;p34"/>
          <p:cNvSpPr txBox="1"/>
          <p:nvPr>
            <p:ph type="title"/>
          </p:nvPr>
        </p:nvSpPr>
        <p:spPr>
          <a:xfrm>
            <a:off x="639019" y="173830"/>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66" name="Google Shape;366;p34"/>
          <p:cNvSpPr txBox="1"/>
          <p:nvPr>
            <p:ph idx="1" type="body"/>
          </p:nvPr>
        </p:nvSpPr>
        <p:spPr>
          <a:xfrm>
            <a:off x="562050" y="1857375"/>
            <a:ext cx="3728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7" name="Google Shape;367;p34"/>
          <p:cNvSpPr txBox="1"/>
          <p:nvPr>
            <p:ph idx="2" type="body"/>
          </p:nvPr>
        </p:nvSpPr>
        <p:spPr>
          <a:xfrm>
            <a:off x="4852657" y="1857375"/>
            <a:ext cx="37293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8" name="Google Shape;368;p34"/>
          <p:cNvSpPr txBox="1"/>
          <p:nvPr>
            <p:ph idx="3" type="body"/>
          </p:nvPr>
        </p:nvSpPr>
        <p:spPr>
          <a:xfrm>
            <a:off x="562050" y="966787"/>
            <a:ext cx="3728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9" name="Google Shape;369;p34"/>
          <p:cNvSpPr txBox="1"/>
          <p:nvPr>
            <p:ph idx="4" type="body"/>
          </p:nvPr>
        </p:nvSpPr>
        <p:spPr>
          <a:xfrm>
            <a:off x="4852657" y="974103"/>
            <a:ext cx="37293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text">
  <p:cSld name="3 column text">
    <p:spTree>
      <p:nvGrpSpPr>
        <p:cNvPr id="370" name="Shape 370"/>
        <p:cNvGrpSpPr/>
        <p:nvPr/>
      </p:nvGrpSpPr>
      <p:grpSpPr>
        <a:xfrm>
          <a:off x="0" y="0"/>
          <a:ext cx="0" cy="0"/>
          <a:chOff x="0" y="0"/>
          <a:chExt cx="0" cy="0"/>
        </a:xfrm>
      </p:grpSpPr>
      <p:sp>
        <p:nvSpPr>
          <p:cNvPr id="371" name="Google Shape;371;p35"/>
          <p:cNvSpPr txBox="1"/>
          <p:nvPr>
            <p:ph type="title"/>
          </p:nvPr>
        </p:nvSpPr>
        <p:spPr>
          <a:xfrm>
            <a:off x="639019" y="17162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72" name="Google Shape;372;p35"/>
          <p:cNvSpPr txBox="1"/>
          <p:nvPr>
            <p:ph idx="1" type="body"/>
          </p:nvPr>
        </p:nvSpPr>
        <p:spPr>
          <a:xfrm>
            <a:off x="508946" y="1850059"/>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3" name="Google Shape;373;p35"/>
          <p:cNvSpPr txBox="1"/>
          <p:nvPr>
            <p:ph idx="2" type="body"/>
          </p:nvPr>
        </p:nvSpPr>
        <p:spPr>
          <a:xfrm>
            <a:off x="3387298" y="1850058"/>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4" name="Google Shape;374;p35"/>
          <p:cNvSpPr txBox="1"/>
          <p:nvPr>
            <p:ph idx="3" type="body"/>
          </p:nvPr>
        </p:nvSpPr>
        <p:spPr>
          <a:xfrm>
            <a:off x="6265649" y="1847850"/>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5" name="Google Shape;375;p35"/>
          <p:cNvSpPr txBox="1"/>
          <p:nvPr>
            <p:ph idx="4" type="body"/>
          </p:nvPr>
        </p:nvSpPr>
        <p:spPr>
          <a:xfrm>
            <a:off x="508946" y="966787"/>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6" name="Google Shape;376;p35"/>
          <p:cNvSpPr txBox="1"/>
          <p:nvPr>
            <p:ph idx="5" type="body"/>
          </p:nvPr>
        </p:nvSpPr>
        <p:spPr>
          <a:xfrm>
            <a:off x="3387298" y="966786"/>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7" name="Google Shape;377;p35"/>
          <p:cNvSpPr txBox="1"/>
          <p:nvPr>
            <p:ph idx="6" type="body"/>
          </p:nvPr>
        </p:nvSpPr>
        <p:spPr>
          <a:xfrm>
            <a:off x="6265649" y="964578"/>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x blue text">
  <p:cSld name="2x blue text">
    <p:spTree>
      <p:nvGrpSpPr>
        <p:cNvPr id="378" name="Shape 378"/>
        <p:cNvGrpSpPr/>
        <p:nvPr/>
      </p:nvGrpSpPr>
      <p:grpSpPr>
        <a:xfrm>
          <a:off x="0" y="0"/>
          <a:ext cx="0" cy="0"/>
          <a:chOff x="0" y="0"/>
          <a:chExt cx="0" cy="0"/>
        </a:xfrm>
      </p:grpSpPr>
      <p:sp>
        <p:nvSpPr>
          <p:cNvPr id="379" name="Google Shape;379;p36"/>
          <p:cNvSpPr txBox="1"/>
          <p:nvPr>
            <p:ph type="title"/>
          </p:nvPr>
        </p:nvSpPr>
        <p:spPr>
          <a:xfrm>
            <a:off x="692439" y="273844"/>
            <a:ext cx="77592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0" name="Google Shape;380;p36"/>
          <p:cNvSpPr txBox="1"/>
          <p:nvPr>
            <p:ph idx="1" type="body"/>
          </p:nvPr>
        </p:nvSpPr>
        <p:spPr>
          <a:xfrm>
            <a:off x="497830" y="1962337"/>
            <a:ext cx="3825300" cy="2856300"/>
          </a:xfrm>
          <a:prstGeom prst="rect">
            <a:avLst/>
          </a:prstGeom>
          <a:solidFill>
            <a:schemeClr val="accent1"/>
          </a:solid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1" name="Google Shape;381;p36"/>
          <p:cNvSpPr txBox="1"/>
          <p:nvPr>
            <p:ph idx="2" type="body"/>
          </p:nvPr>
        </p:nvSpPr>
        <p:spPr>
          <a:xfrm>
            <a:off x="4820914" y="1962337"/>
            <a:ext cx="3825300" cy="2856300"/>
          </a:xfrm>
          <a:prstGeom prst="rect">
            <a:avLst/>
          </a:prstGeom>
          <a:solidFill>
            <a:schemeClr val="accent1"/>
          </a:solid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2" name="Google Shape;382;p36"/>
          <p:cNvSpPr txBox="1"/>
          <p:nvPr>
            <p:ph idx="3" type="body"/>
          </p:nvPr>
        </p:nvSpPr>
        <p:spPr>
          <a:xfrm>
            <a:off x="4820914" y="1214437"/>
            <a:ext cx="38253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3" name="Google Shape;383;p36"/>
          <p:cNvSpPr txBox="1"/>
          <p:nvPr>
            <p:ph idx="4" type="body"/>
          </p:nvPr>
        </p:nvSpPr>
        <p:spPr>
          <a:xfrm>
            <a:off x="497831" y="1214437"/>
            <a:ext cx="38253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blue text">
  <p:cSld name="3x blue text">
    <p:spTree>
      <p:nvGrpSpPr>
        <p:cNvPr id="384" name="Shape 384"/>
        <p:cNvGrpSpPr/>
        <p:nvPr/>
      </p:nvGrpSpPr>
      <p:grpSpPr>
        <a:xfrm>
          <a:off x="0" y="0"/>
          <a:ext cx="0" cy="0"/>
          <a:chOff x="0" y="0"/>
          <a:chExt cx="0" cy="0"/>
        </a:xfrm>
      </p:grpSpPr>
      <p:sp>
        <p:nvSpPr>
          <p:cNvPr id="385" name="Google Shape;385;p37"/>
          <p:cNvSpPr txBox="1"/>
          <p:nvPr>
            <p:ph idx="1" type="body"/>
          </p:nvPr>
        </p:nvSpPr>
        <p:spPr>
          <a:xfrm>
            <a:off x="40275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6" name="Google Shape;386;p37"/>
          <p:cNvSpPr txBox="1"/>
          <p:nvPr>
            <p:ph idx="2" type="body"/>
          </p:nvPr>
        </p:nvSpPr>
        <p:spPr>
          <a:xfrm>
            <a:off x="331650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7" name="Google Shape;387;p37"/>
          <p:cNvSpPr txBox="1"/>
          <p:nvPr>
            <p:ph idx="3" type="body"/>
          </p:nvPr>
        </p:nvSpPr>
        <p:spPr>
          <a:xfrm>
            <a:off x="623025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8" name="Google Shape;388;p37"/>
          <p:cNvSpPr txBox="1"/>
          <p:nvPr>
            <p:ph type="title"/>
          </p:nvPr>
        </p:nvSpPr>
        <p:spPr>
          <a:xfrm>
            <a:off x="693403" y="273844"/>
            <a:ext cx="77571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9" name="Google Shape;389;p37"/>
          <p:cNvSpPr txBox="1"/>
          <p:nvPr>
            <p:ph idx="4" type="body"/>
          </p:nvPr>
        </p:nvSpPr>
        <p:spPr>
          <a:xfrm>
            <a:off x="40275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0" name="Google Shape;390;p37"/>
          <p:cNvSpPr txBox="1"/>
          <p:nvPr>
            <p:ph idx="5" type="body"/>
          </p:nvPr>
        </p:nvSpPr>
        <p:spPr>
          <a:xfrm>
            <a:off x="331650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1" name="Google Shape;391;p37"/>
          <p:cNvSpPr txBox="1"/>
          <p:nvPr>
            <p:ph idx="6" type="body"/>
          </p:nvPr>
        </p:nvSpPr>
        <p:spPr>
          <a:xfrm>
            <a:off x="623025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con text">
  <p:cSld name="3x icon text">
    <p:spTree>
      <p:nvGrpSpPr>
        <p:cNvPr id="392" name="Shape 392"/>
        <p:cNvGrpSpPr/>
        <p:nvPr/>
      </p:nvGrpSpPr>
      <p:grpSpPr>
        <a:xfrm>
          <a:off x="0" y="0"/>
          <a:ext cx="0" cy="0"/>
          <a:chOff x="0" y="0"/>
          <a:chExt cx="0" cy="0"/>
        </a:xfrm>
      </p:grpSpPr>
      <p:sp>
        <p:nvSpPr>
          <p:cNvPr id="393" name="Google Shape;393;p38"/>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94" name="Google Shape;394;p38"/>
          <p:cNvSpPr txBox="1"/>
          <p:nvPr>
            <p:ph idx="1" type="body"/>
          </p:nvPr>
        </p:nvSpPr>
        <p:spPr>
          <a:xfrm>
            <a:off x="342000" y="1783729"/>
            <a:ext cx="2592000" cy="2893200"/>
          </a:xfrm>
          <a:prstGeom prst="rect">
            <a:avLst/>
          </a:prstGeom>
          <a:solidFill>
            <a:srgbClr val="005469"/>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5" name="Google Shape;395;p38"/>
          <p:cNvSpPr txBox="1"/>
          <p:nvPr>
            <p:ph idx="2" type="body"/>
          </p:nvPr>
        </p:nvSpPr>
        <p:spPr>
          <a:xfrm>
            <a:off x="3276000" y="1783729"/>
            <a:ext cx="2592000" cy="2893200"/>
          </a:xfrm>
          <a:prstGeom prst="rect">
            <a:avLst/>
          </a:prstGeom>
          <a:solidFill>
            <a:schemeClr val="accent1"/>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6" name="Google Shape;396;p38"/>
          <p:cNvSpPr txBox="1"/>
          <p:nvPr>
            <p:ph idx="3" type="body"/>
          </p:nvPr>
        </p:nvSpPr>
        <p:spPr>
          <a:xfrm>
            <a:off x="6210000" y="1783729"/>
            <a:ext cx="2592000" cy="2893200"/>
          </a:xfrm>
          <a:prstGeom prst="rect">
            <a:avLst/>
          </a:prstGeom>
          <a:solidFill>
            <a:srgbClr val="005469"/>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7" name="Google Shape;397;p38"/>
          <p:cNvSpPr txBox="1"/>
          <p:nvPr>
            <p:ph idx="4"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8" name="Google Shape;398;p38"/>
          <p:cNvSpPr/>
          <p:nvPr>
            <p:ph idx="5" type="pic"/>
          </p:nvPr>
        </p:nvSpPr>
        <p:spPr>
          <a:xfrm>
            <a:off x="1324270" y="2023229"/>
            <a:ext cx="627600" cy="627600"/>
          </a:xfrm>
          <a:prstGeom prst="rect">
            <a:avLst/>
          </a:prstGeom>
          <a:noFill/>
          <a:ln>
            <a:noFill/>
          </a:ln>
        </p:spPr>
      </p:sp>
      <p:sp>
        <p:nvSpPr>
          <p:cNvPr id="399" name="Google Shape;399;p38"/>
          <p:cNvSpPr/>
          <p:nvPr>
            <p:ph idx="6" type="pic"/>
          </p:nvPr>
        </p:nvSpPr>
        <p:spPr>
          <a:xfrm>
            <a:off x="4258271" y="2023231"/>
            <a:ext cx="627600" cy="627600"/>
          </a:xfrm>
          <a:prstGeom prst="rect">
            <a:avLst/>
          </a:prstGeom>
          <a:noFill/>
          <a:ln>
            <a:noFill/>
          </a:ln>
        </p:spPr>
      </p:sp>
      <p:sp>
        <p:nvSpPr>
          <p:cNvPr id="400" name="Google Shape;400;p38"/>
          <p:cNvSpPr/>
          <p:nvPr>
            <p:ph idx="7" type="pic"/>
          </p:nvPr>
        </p:nvSpPr>
        <p:spPr>
          <a:xfrm>
            <a:off x="7192271" y="2023229"/>
            <a:ext cx="627600" cy="627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text">
  <p:cSld name="4x icon text">
    <p:spTree>
      <p:nvGrpSpPr>
        <p:cNvPr id="401" name="Shape 401"/>
        <p:cNvGrpSpPr/>
        <p:nvPr/>
      </p:nvGrpSpPr>
      <p:grpSpPr>
        <a:xfrm>
          <a:off x="0" y="0"/>
          <a:ext cx="0" cy="0"/>
          <a:chOff x="0" y="0"/>
          <a:chExt cx="0" cy="0"/>
        </a:xfrm>
      </p:grpSpPr>
      <p:sp>
        <p:nvSpPr>
          <p:cNvPr id="402" name="Google Shape;402;p39"/>
          <p:cNvSpPr txBox="1"/>
          <p:nvPr>
            <p:ph idx="1" type="body"/>
          </p:nvPr>
        </p:nvSpPr>
        <p:spPr>
          <a:xfrm>
            <a:off x="4706766" y="1783729"/>
            <a:ext cx="1949100" cy="2893200"/>
          </a:xfrm>
          <a:prstGeom prst="rect">
            <a:avLst/>
          </a:prstGeom>
          <a:solidFill>
            <a:srgbClr val="005469"/>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3" name="Google Shape;403;p39"/>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04" name="Google Shape;404;p39"/>
          <p:cNvSpPr txBox="1"/>
          <p:nvPr>
            <p:ph idx="2" type="body"/>
          </p:nvPr>
        </p:nvSpPr>
        <p:spPr>
          <a:xfrm>
            <a:off x="269531" y="1783729"/>
            <a:ext cx="1949100" cy="2893200"/>
          </a:xfrm>
          <a:prstGeom prst="rect">
            <a:avLst/>
          </a:prstGeom>
          <a:solidFill>
            <a:srgbClr val="005469"/>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5" name="Google Shape;405;p39"/>
          <p:cNvSpPr txBox="1"/>
          <p:nvPr>
            <p:ph idx="3" type="body"/>
          </p:nvPr>
        </p:nvSpPr>
        <p:spPr>
          <a:xfrm>
            <a:off x="2488148" y="1783729"/>
            <a:ext cx="1949100" cy="2893200"/>
          </a:xfrm>
          <a:prstGeom prst="rect">
            <a:avLst/>
          </a:prstGeom>
          <a:solidFill>
            <a:schemeClr val="accent1"/>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6" name="Google Shape;406;p39"/>
          <p:cNvSpPr txBox="1"/>
          <p:nvPr>
            <p:ph idx="4" type="body"/>
          </p:nvPr>
        </p:nvSpPr>
        <p:spPr>
          <a:xfrm>
            <a:off x="6925384" y="1783729"/>
            <a:ext cx="1949100" cy="2893200"/>
          </a:xfrm>
          <a:prstGeom prst="rect">
            <a:avLst/>
          </a:prstGeom>
          <a:solidFill>
            <a:schemeClr val="accent1"/>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7" name="Google Shape;407;p39"/>
          <p:cNvSpPr txBox="1"/>
          <p:nvPr>
            <p:ph idx="5"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8" name="Google Shape;408;p39"/>
          <p:cNvSpPr/>
          <p:nvPr>
            <p:ph idx="6" type="pic"/>
          </p:nvPr>
        </p:nvSpPr>
        <p:spPr>
          <a:xfrm>
            <a:off x="930344" y="2023229"/>
            <a:ext cx="627600" cy="627600"/>
          </a:xfrm>
          <a:prstGeom prst="rect">
            <a:avLst/>
          </a:prstGeom>
          <a:noFill/>
          <a:ln>
            <a:noFill/>
          </a:ln>
        </p:spPr>
      </p:sp>
      <p:sp>
        <p:nvSpPr>
          <p:cNvPr id="409" name="Google Shape;409;p39"/>
          <p:cNvSpPr/>
          <p:nvPr>
            <p:ph idx="7" type="pic"/>
          </p:nvPr>
        </p:nvSpPr>
        <p:spPr>
          <a:xfrm>
            <a:off x="3148962" y="2023229"/>
            <a:ext cx="627600" cy="627600"/>
          </a:xfrm>
          <a:prstGeom prst="rect">
            <a:avLst/>
          </a:prstGeom>
          <a:noFill/>
          <a:ln>
            <a:noFill/>
          </a:ln>
        </p:spPr>
      </p:sp>
      <p:sp>
        <p:nvSpPr>
          <p:cNvPr id="410" name="Google Shape;410;p39"/>
          <p:cNvSpPr/>
          <p:nvPr>
            <p:ph idx="8" type="pic"/>
          </p:nvPr>
        </p:nvSpPr>
        <p:spPr>
          <a:xfrm>
            <a:off x="7586198" y="2023229"/>
            <a:ext cx="627600" cy="627600"/>
          </a:xfrm>
          <a:prstGeom prst="rect">
            <a:avLst/>
          </a:prstGeom>
          <a:noFill/>
          <a:ln>
            <a:noFill/>
          </a:ln>
        </p:spPr>
      </p:sp>
      <p:sp>
        <p:nvSpPr>
          <p:cNvPr id="411" name="Google Shape;411;p39"/>
          <p:cNvSpPr/>
          <p:nvPr>
            <p:ph idx="9" type="pic"/>
          </p:nvPr>
        </p:nvSpPr>
        <p:spPr>
          <a:xfrm>
            <a:off x="5367580" y="2023229"/>
            <a:ext cx="627600" cy="627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cons">
  <p:cSld name="3x icons">
    <p:spTree>
      <p:nvGrpSpPr>
        <p:cNvPr id="412" name="Shape 412"/>
        <p:cNvGrpSpPr/>
        <p:nvPr/>
      </p:nvGrpSpPr>
      <p:grpSpPr>
        <a:xfrm>
          <a:off x="0" y="0"/>
          <a:ext cx="0" cy="0"/>
          <a:chOff x="0" y="0"/>
          <a:chExt cx="0" cy="0"/>
        </a:xfrm>
      </p:grpSpPr>
      <p:sp>
        <p:nvSpPr>
          <p:cNvPr id="413" name="Google Shape;413;p40"/>
          <p:cNvSpPr/>
          <p:nvPr>
            <p:ph idx="2" type="pic"/>
          </p:nvPr>
        </p:nvSpPr>
        <p:spPr>
          <a:xfrm>
            <a:off x="1116537" y="1385611"/>
            <a:ext cx="1126500" cy="1126500"/>
          </a:xfrm>
          <a:prstGeom prst="rect">
            <a:avLst/>
          </a:prstGeom>
          <a:noFill/>
          <a:ln>
            <a:noFill/>
          </a:ln>
        </p:spPr>
      </p:sp>
      <p:sp>
        <p:nvSpPr>
          <p:cNvPr id="414" name="Google Shape;414;p40"/>
          <p:cNvSpPr/>
          <p:nvPr>
            <p:ph idx="3" type="pic"/>
          </p:nvPr>
        </p:nvSpPr>
        <p:spPr>
          <a:xfrm>
            <a:off x="4008674" y="1377115"/>
            <a:ext cx="1126500" cy="1126500"/>
          </a:xfrm>
          <a:prstGeom prst="rect">
            <a:avLst/>
          </a:prstGeom>
          <a:noFill/>
          <a:ln>
            <a:noFill/>
          </a:ln>
        </p:spPr>
      </p:sp>
      <p:sp>
        <p:nvSpPr>
          <p:cNvPr id="415" name="Google Shape;415;p40"/>
          <p:cNvSpPr/>
          <p:nvPr>
            <p:ph idx="4" type="pic"/>
          </p:nvPr>
        </p:nvSpPr>
        <p:spPr>
          <a:xfrm>
            <a:off x="6910287" y="1377115"/>
            <a:ext cx="1126500" cy="1126500"/>
          </a:xfrm>
          <a:prstGeom prst="rect">
            <a:avLst/>
          </a:prstGeom>
          <a:noFill/>
          <a:ln>
            <a:noFill/>
          </a:ln>
        </p:spPr>
      </p:sp>
      <p:sp>
        <p:nvSpPr>
          <p:cNvPr id="416" name="Google Shape;416;p40"/>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17" name="Google Shape;417;p40"/>
          <p:cNvSpPr txBox="1"/>
          <p:nvPr>
            <p:ph idx="1" type="body"/>
          </p:nvPr>
        </p:nvSpPr>
        <p:spPr>
          <a:xfrm>
            <a:off x="458113"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8" name="Google Shape;418;p40"/>
          <p:cNvSpPr txBox="1"/>
          <p:nvPr>
            <p:ph idx="5" type="body"/>
          </p:nvPr>
        </p:nvSpPr>
        <p:spPr>
          <a:xfrm>
            <a:off x="3354988"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9" name="Google Shape;419;p40"/>
          <p:cNvSpPr txBox="1"/>
          <p:nvPr>
            <p:ph idx="6" type="body"/>
          </p:nvPr>
        </p:nvSpPr>
        <p:spPr>
          <a:xfrm>
            <a:off x="6251863"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0" name="Google Shape;420;p40"/>
          <p:cNvSpPr txBox="1"/>
          <p:nvPr>
            <p:ph idx="7" type="body"/>
          </p:nvPr>
        </p:nvSpPr>
        <p:spPr>
          <a:xfrm>
            <a:off x="458113"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1" name="Google Shape;421;p40"/>
          <p:cNvSpPr txBox="1"/>
          <p:nvPr>
            <p:ph idx="8" type="body"/>
          </p:nvPr>
        </p:nvSpPr>
        <p:spPr>
          <a:xfrm>
            <a:off x="3354988"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2" name="Google Shape;422;p40"/>
          <p:cNvSpPr txBox="1"/>
          <p:nvPr>
            <p:ph idx="9" type="body"/>
          </p:nvPr>
        </p:nvSpPr>
        <p:spPr>
          <a:xfrm>
            <a:off x="6251863"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s">
  <p:cSld name="4x icons">
    <p:spTree>
      <p:nvGrpSpPr>
        <p:cNvPr id="423" name="Shape 423"/>
        <p:cNvGrpSpPr/>
        <p:nvPr/>
      </p:nvGrpSpPr>
      <p:grpSpPr>
        <a:xfrm>
          <a:off x="0" y="0"/>
          <a:ext cx="0" cy="0"/>
          <a:chOff x="0" y="0"/>
          <a:chExt cx="0" cy="0"/>
        </a:xfrm>
      </p:grpSpPr>
      <p:sp>
        <p:nvSpPr>
          <p:cNvPr id="424" name="Google Shape;424;p41"/>
          <p:cNvSpPr/>
          <p:nvPr>
            <p:ph idx="2" type="pic"/>
          </p:nvPr>
        </p:nvSpPr>
        <p:spPr>
          <a:xfrm>
            <a:off x="1009262" y="1302897"/>
            <a:ext cx="1024500" cy="1024500"/>
          </a:xfrm>
          <a:prstGeom prst="rect">
            <a:avLst/>
          </a:prstGeom>
          <a:noFill/>
          <a:ln>
            <a:noFill/>
          </a:ln>
        </p:spPr>
      </p:sp>
      <p:sp>
        <p:nvSpPr>
          <p:cNvPr id="425" name="Google Shape;425;p41"/>
          <p:cNvSpPr/>
          <p:nvPr>
            <p:ph idx="3" type="pic"/>
          </p:nvPr>
        </p:nvSpPr>
        <p:spPr>
          <a:xfrm>
            <a:off x="3042946" y="1302897"/>
            <a:ext cx="1024500" cy="1024500"/>
          </a:xfrm>
          <a:prstGeom prst="rect">
            <a:avLst/>
          </a:prstGeom>
          <a:noFill/>
          <a:ln>
            <a:noFill/>
          </a:ln>
        </p:spPr>
      </p:sp>
      <p:sp>
        <p:nvSpPr>
          <p:cNvPr id="426" name="Google Shape;426;p41"/>
          <p:cNvSpPr/>
          <p:nvPr>
            <p:ph idx="4" type="pic"/>
          </p:nvPr>
        </p:nvSpPr>
        <p:spPr>
          <a:xfrm>
            <a:off x="5076631" y="1302897"/>
            <a:ext cx="1024500" cy="1024500"/>
          </a:xfrm>
          <a:prstGeom prst="rect">
            <a:avLst/>
          </a:prstGeom>
          <a:noFill/>
          <a:ln>
            <a:noFill/>
          </a:ln>
        </p:spPr>
      </p:sp>
      <p:sp>
        <p:nvSpPr>
          <p:cNvPr id="427" name="Google Shape;427;p41"/>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28" name="Google Shape;428;p41"/>
          <p:cNvSpPr txBox="1"/>
          <p:nvPr>
            <p:ph idx="1" type="body"/>
          </p:nvPr>
        </p:nvSpPr>
        <p:spPr>
          <a:xfrm>
            <a:off x="380330"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9" name="Google Shape;429;p41"/>
          <p:cNvSpPr txBox="1"/>
          <p:nvPr>
            <p:ph idx="5" type="body"/>
          </p:nvPr>
        </p:nvSpPr>
        <p:spPr>
          <a:xfrm>
            <a:off x="2571248"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0" name="Google Shape;430;p41"/>
          <p:cNvSpPr txBox="1"/>
          <p:nvPr>
            <p:ph idx="6" type="body"/>
          </p:nvPr>
        </p:nvSpPr>
        <p:spPr>
          <a:xfrm>
            <a:off x="4762166"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1" name="Google Shape;431;p41"/>
          <p:cNvSpPr txBox="1"/>
          <p:nvPr>
            <p:ph idx="7" type="body"/>
          </p:nvPr>
        </p:nvSpPr>
        <p:spPr>
          <a:xfrm>
            <a:off x="380330"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2" name="Google Shape;432;p41"/>
          <p:cNvSpPr txBox="1"/>
          <p:nvPr>
            <p:ph idx="8" type="body"/>
          </p:nvPr>
        </p:nvSpPr>
        <p:spPr>
          <a:xfrm>
            <a:off x="2571248"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3" name="Google Shape;433;p41"/>
          <p:cNvSpPr txBox="1"/>
          <p:nvPr>
            <p:ph idx="9" type="body"/>
          </p:nvPr>
        </p:nvSpPr>
        <p:spPr>
          <a:xfrm>
            <a:off x="4762166"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4" name="Google Shape;434;p41"/>
          <p:cNvSpPr/>
          <p:nvPr>
            <p:ph idx="13" type="pic"/>
          </p:nvPr>
        </p:nvSpPr>
        <p:spPr>
          <a:xfrm>
            <a:off x="7110315" y="1302897"/>
            <a:ext cx="1024500" cy="1024500"/>
          </a:xfrm>
          <a:prstGeom prst="rect">
            <a:avLst/>
          </a:prstGeom>
          <a:noFill/>
          <a:ln>
            <a:noFill/>
          </a:ln>
        </p:spPr>
      </p:sp>
      <p:sp>
        <p:nvSpPr>
          <p:cNvPr id="435" name="Google Shape;435;p41"/>
          <p:cNvSpPr txBox="1"/>
          <p:nvPr>
            <p:ph idx="14" type="body"/>
          </p:nvPr>
        </p:nvSpPr>
        <p:spPr>
          <a:xfrm>
            <a:off x="6953084"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6" name="Google Shape;436;p41"/>
          <p:cNvSpPr txBox="1"/>
          <p:nvPr>
            <p:ph idx="15" type="body"/>
          </p:nvPr>
        </p:nvSpPr>
        <p:spPr>
          <a:xfrm>
            <a:off x="6953084"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x icons">
  <p:cSld name="5x icons">
    <p:spTree>
      <p:nvGrpSpPr>
        <p:cNvPr id="437" name="Shape 437"/>
        <p:cNvGrpSpPr/>
        <p:nvPr/>
      </p:nvGrpSpPr>
      <p:grpSpPr>
        <a:xfrm>
          <a:off x="0" y="0"/>
          <a:ext cx="0" cy="0"/>
          <a:chOff x="0" y="0"/>
          <a:chExt cx="0" cy="0"/>
        </a:xfrm>
      </p:grpSpPr>
      <p:sp>
        <p:nvSpPr>
          <p:cNvPr id="438" name="Google Shape;438;p42"/>
          <p:cNvSpPr/>
          <p:nvPr>
            <p:ph idx="2" type="pic"/>
          </p:nvPr>
        </p:nvSpPr>
        <p:spPr>
          <a:xfrm>
            <a:off x="2357637" y="1363245"/>
            <a:ext cx="903900" cy="903900"/>
          </a:xfrm>
          <a:prstGeom prst="rect">
            <a:avLst/>
          </a:prstGeom>
          <a:noFill/>
          <a:ln>
            <a:noFill/>
          </a:ln>
        </p:spPr>
      </p:sp>
      <p:sp>
        <p:nvSpPr>
          <p:cNvPr id="439" name="Google Shape;439;p42"/>
          <p:cNvSpPr/>
          <p:nvPr>
            <p:ph idx="3" type="pic"/>
          </p:nvPr>
        </p:nvSpPr>
        <p:spPr>
          <a:xfrm>
            <a:off x="4120137" y="1363245"/>
            <a:ext cx="903900" cy="903900"/>
          </a:xfrm>
          <a:prstGeom prst="rect">
            <a:avLst/>
          </a:prstGeom>
          <a:noFill/>
          <a:ln>
            <a:noFill/>
          </a:ln>
        </p:spPr>
      </p:sp>
      <p:sp>
        <p:nvSpPr>
          <p:cNvPr id="440" name="Google Shape;440;p42"/>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41" name="Google Shape;441;p42"/>
          <p:cNvSpPr txBox="1"/>
          <p:nvPr>
            <p:ph idx="1" type="body"/>
          </p:nvPr>
        </p:nvSpPr>
        <p:spPr>
          <a:xfrm>
            <a:off x="3315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2" name="Google Shape;442;p42"/>
          <p:cNvSpPr txBox="1"/>
          <p:nvPr>
            <p:ph idx="4" type="body"/>
          </p:nvPr>
        </p:nvSpPr>
        <p:spPr>
          <a:xfrm>
            <a:off x="20940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3" name="Google Shape;443;p42"/>
          <p:cNvSpPr txBox="1"/>
          <p:nvPr>
            <p:ph idx="5" type="body"/>
          </p:nvPr>
        </p:nvSpPr>
        <p:spPr>
          <a:xfrm>
            <a:off x="38565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4" name="Google Shape;444;p42"/>
          <p:cNvSpPr txBox="1"/>
          <p:nvPr>
            <p:ph idx="6" type="body"/>
          </p:nvPr>
        </p:nvSpPr>
        <p:spPr>
          <a:xfrm>
            <a:off x="3315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5" name="Google Shape;445;p42"/>
          <p:cNvSpPr txBox="1"/>
          <p:nvPr>
            <p:ph idx="7" type="body"/>
          </p:nvPr>
        </p:nvSpPr>
        <p:spPr>
          <a:xfrm>
            <a:off x="20940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6" name="Google Shape;446;p42"/>
          <p:cNvSpPr txBox="1"/>
          <p:nvPr>
            <p:ph idx="8" type="body"/>
          </p:nvPr>
        </p:nvSpPr>
        <p:spPr>
          <a:xfrm>
            <a:off x="38565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7" name="Google Shape;447;p42"/>
          <p:cNvSpPr/>
          <p:nvPr>
            <p:ph idx="9" type="pic"/>
          </p:nvPr>
        </p:nvSpPr>
        <p:spPr>
          <a:xfrm>
            <a:off x="5882637" y="1363245"/>
            <a:ext cx="903900" cy="903900"/>
          </a:xfrm>
          <a:prstGeom prst="rect">
            <a:avLst/>
          </a:prstGeom>
          <a:noFill/>
          <a:ln>
            <a:noFill/>
          </a:ln>
        </p:spPr>
      </p:sp>
      <p:sp>
        <p:nvSpPr>
          <p:cNvPr id="448" name="Google Shape;448;p42"/>
          <p:cNvSpPr txBox="1"/>
          <p:nvPr>
            <p:ph idx="13" type="body"/>
          </p:nvPr>
        </p:nvSpPr>
        <p:spPr>
          <a:xfrm>
            <a:off x="56190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9" name="Google Shape;449;p42"/>
          <p:cNvSpPr txBox="1"/>
          <p:nvPr>
            <p:ph idx="14" type="body"/>
          </p:nvPr>
        </p:nvSpPr>
        <p:spPr>
          <a:xfrm>
            <a:off x="56190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0" name="Google Shape;450;p42"/>
          <p:cNvSpPr txBox="1"/>
          <p:nvPr>
            <p:ph idx="15" type="body"/>
          </p:nvPr>
        </p:nvSpPr>
        <p:spPr>
          <a:xfrm>
            <a:off x="7381500" y="270171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1" name="Google Shape;451;p42"/>
          <p:cNvSpPr txBox="1"/>
          <p:nvPr>
            <p:ph idx="16" type="body"/>
          </p:nvPr>
        </p:nvSpPr>
        <p:spPr>
          <a:xfrm>
            <a:off x="7381500" y="3280866"/>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2" name="Google Shape;452;p42"/>
          <p:cNvSpPr/>
          <p:nvPr>
            <p:ph idx="17" type="pic"/>
          </p:nvPr>
        </p:nvSpPr>
        <p:spPr>
          <a:xfrm>
            <a:off x="7645137" y="1363245"/>
            <a:ext cx="903900" cy="903900"/>
          </a:xfrm>
          <a:prstGeom prst="rect">
            <a:avLst/>
          </a:prstGeom>
          <a:noFill/>
          <a:ln>
            <a:noFill/>
          </a:ln>
        </p:spPr>
      </p:sp>
      <p:sp>
        <p:nvSpPr>
          <p:cNvPr id="453" name="Google Shape;453;p42"/>
          <p:cNvSpPr/>
          <p:nvPr>
            <p:ph idx="18" type="pic"/>
          </p:nvPr>
        </p:nvSpPr>
        <p:spPr>
          <a:xfrm>
            <a:off x="1009262" y="1302897"/>
            <a:ext cx="1024500" cy="1024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and message">
  <p:cSld name="4x icon and message">
    <p:spTree>
      <p:nvGrpSpPr>
        <p:cNvPr id="454" name="Shape 454"/>
        <p:cNvGrpSpPr/>
        <p:nvPr/>
      </p:nvGrpSpPr>
      <p:grpSpPr>
        <a:xfrm>
          <a:off x="0" y="0"/>
          <a:ext cx="0" cy="0"/>
          <a:chOff x="0" y="0"/>
          <a:chExt cx="0" cy="0"/>
        </a:xfrm>
      </p:grpSpPr>
      <p:sp>
        <p:nvSpPr>
          <p:cNvPr id="455" name="Google Shape;455;p43"/>
          <p:cNvSpPr txBox="1"/>
          <p:nvPr>
            <p:ph type="title"/>
          </p:nvPr>
        </p:nvSpPr>
        <p:spPr>
          <a:xfrm>
            <a:off x="183356" y="173831"/>
            <a:ext cx="83178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56" name="Google Shape;456;p43"/>
          <p:cNvSpPr txBox="1"/>
          <p:nvPr>
            <p:ph idx="1" type="body"/>
          </p:nvPr>
        </p:nvSpPr>
        <p:spPr>
          <a:xfrm>
            <a:off x="1713656" y="1073944"/>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7" name="Google Shape;457;p43"/>
          <p:cNvSpPr txBox="1"/>
          <p:nvPr>
            <p:ph idx="2" type="body"/>
          </p:nvPr>
        </p:nvSpPr>
        <p:spPr>
          <a:xfrm>
            <a:off x="1713656" y="13630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8" name="Google Shape;458;p43"/>
          <p:cNvSpPr txBox="1"/>
          <p:nvPr>
            <p:ph idx="3" type="body"/>
          </p:nvPr>
        </p:nvSpPr>
        <p:spPr>
          <a:xfrm>
            <a:off x="1713656" y="251936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9" name="Google Shape;459;p43"/>
          <p:cNvSpPr txBox="1"/>
          <p:nvPr>
            <p:ph idx="4" type="body"/>
          </p:nvPr>
        </p:nvSpPr>
        <p:spPr>
          <a:xfrm>
            <a:off x="1713656" y="28108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0" name="Google Shape;460;p43"/>
          <p:cNvSpPr txBox="1"/>
          <p:nvPr>
            <p:ph idx="5" type="body"/>
          </p:nvPr>
        </p:nvSpPr>
        <p:spPr>
          <a:xfrm>
            <a:off x="5669071" y="1073944"/>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1" name="Google Shape;461;p43"/>
          <p:cNvSpPr txBox="1"/>
          <p:nvPr>
            <p:ph idx="6" type="body"/>
          </p:nvPr>
        </p:nvSpPr>
        <p:spPr>
          <a:xfrm>
            <a:off x="5669071" y="13630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2" name="Google Shape;462;p43"/>
          <p:cNvSpPr txBox="1"/>
          <p:nvPr>
            <p:ph idx="7" type="body"/>
          </p:nvPr>
        </p:nvSpPr>
        <p:spPr>
          <a:xfrm>
            <a:off x="5669071" y="251936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3" name="Google Shape;463;p43"/>
          <p:cNvSpPr txBox="1"/>
          <p:nvPr>
            <p:ph idx="8" type="body"/>
          </p:nvPr>
        </p:nvSpPr>
        <p:spPr>
          <a:xfrm>
            <a:off x="5669071" y="28108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4" name="Google Shape;464;p43"/>
          <p:cNvSpPr/>
          <p:nvPr>
            <p:ph idx="9" type="pic"/>
          </p:nvPr>
        </p:nvSpPr>
        <p:spPr>
          <a:xfrm>
            <a:off x="954038" y="1235869"/>
            <a:ext cx="443100" cy="443100"/>
          </a:xfrm>
          <a:prstGeom prst="rect">
            <a:avLst/>
          </a:prstGeom>
          <a:noFill/>
          <a:ln>
            <a:noFill/>
          </a:ln>
        </p:spPr>
      </p:sp>
      <p:sp>
        <p:nvSpPr>
          <p:cNvPr id="465" name="Google Shape;465;p43"/>
          <p:cNvSpPr/>
          <p:nvPr>
            <p:ph idx="13" type="pic"/>
          </p:nvPr>
        </p:nvSpPr>
        <p:spPr>
          <a:xfrm>
            <a:off x="957609" y="2683669"/>
            <a:ext cx="443100" cy="443100"/>
          </a:xfrm>
          <a:prstGeom prst="rect">
            <a:avLst/>
          </a:prstGeom>
          <a:noFill/>
          <a:ln>
            <a:noFill/>
          </a:ln>
        </p:spPr>
      </p:sp>
      <p:sp>
        <p:nvSpPr>
          <p:cNvPr id="466" name="Google Shape;466;p43"/>
          <p:cNvSpPr/>
          <p:nvPr>
            <p:ph idx="14" type="pic"/>
          </p:nvPr>
        </p:nvSpPr>
        <p:spPr>
          <a:xfrm>
            <a:off x="4917868" y="1235869"/>
            <a:ext cx="443100" cy="443100"/>
          </a:xfrm>
          <a:prstGeom prst="rect">
            <a:avLst/>
          </a:prstGeom>
          <a:noFill/>
          <a:ln>
            <a:noFill/>
          </a:ln>
        </p:spPr>
      </p:sp>
      <p:sp>
        <p:nvSpPr>
          <p:cNvPr id="467" name="Google Shape;467;p43"/>
          <p:cNvSpPr/>
          <p:nvPr>
            <p:ph idx="15" type="pic"/>
          </p:nvPr>
        </p:nvSpPr>
        <p:spPr>
          <a:xfrm>
            <a:off x="4917868" y="2683669"/>
            <a:ext cx="443100" cy="443100"/>
          </a:xfrm>
          <a:prstGeom prst="rect">
            <a:avLst/>
          </a:prstGeom>
          <a:noFill/>
          <a:ln>
            <a:noFill/>
          </a:ln>
        </p:spPr>
      </p:sp>
      <p:pic>
        <p:nvPicPr>
          <p:cNvPr id="468" name="Google Shape;468;p43"/>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469" name="Google Shape;469;p43"/>
          <p:cNvSpPr txBox="1"/>
          <p:nvPr>
            <p:ph idx="16" type="body"/>
          </p:nvPr>
        </p:nvSpPr>
        <p:spPr>
          <a:xfrm>
            <a:off x="2033338" y="4096940"/>
            <a:ext cx="6358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0" name="Google Shape;470;p43"/>
          <p:cNvSpPr txBox="1"/>
          <p:nvPr>
            <p:ph idx="17" type="body"/>
          </p:nvPr>
        </p:nvSpPr>
        <p:spPr>
          <a:xfrm>
            <a:off x="2033338" y="4386024"/>
            <a:ext cx="6358200" cy="342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1" name="Google Shape;471;p43"/>
          <p:cNvSpPr/>
          <p:nvPr>
            <p:ph idx="18" type="pic"/>
          </p:nvPr>
        </p:nvSpPr>
        <p:spPr>
          <a:xfrm>
            <a:off x="1249471" y="4096940"/>
            <a:ext cx="443100" cy="4431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6x icon and message">
  <p:cSld name="2_6x icon and message">
    <p:spTree>
      <p:nvGrpSpPr>
        <p:cNvPr id="472" name="Shape 472"/>
        <p:cNvGrpSpPr/>
        <p:nvPr/>
      </p:nvGrpSpPr>
      <p:grpSpPr>
        <a:xfrm>
          <a:off x="0" y="0"/>
          <a:ext cx="0" cy="0"/>
          <a:chOff x="0" y="0"/>
          <a:chExt cx="0" cy="0"/>
        </a:xfrm>
      </p:grpSpPr>
      <p:sp>
        <p:nvSpPr>
          <p:cNvPr id="473" name="Google Shape;473;p44"/>
          <p:cNvSpPr txBox="1"/>
          <p:nvPr>
            <p:ph type="title"/>
          </p:nvPr>
        </p:nvSpPr>
        <p:spPr>
          <a:xfrm>
            <a:off x="183356"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74" name="Google Shape;474;p44"/>
          <p:cNvSpPr txBox="1"/>
          <p:nvPr>
            <p:ph idx="1" type="body"/>
          </p:nvPr>
        </p:nvSpPr>
        <p:spPr>
          <a:xfrm>
            <a:off x="1716881" y="1136928"/>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5" name="Google Shape;475;p44"/>
          <p:cNvSpPr txBox="1"/>
          <p:nvPr>
            <p:ph idx="2" type="body"/>
          </p:nvPr>
        </p:nvSpPr>
        <p:spPr>
          <a:xfrm>
            <a:off x="1716881" y="1426012"/>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6" name="Google Shape;476;p44"/>
          <p:cNvSpPr txBox="1"/>
          <p:nvPr>
            <p:ph idx="3" type="body"/>
          </p:nvPr>
        </p:nvSpPr>
        <p:spPr>
          <a:xfrm>
            <a:off x="1716881" y="2094191"/>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7" name="Google Shape;477;p44"/>
          <p:cNvSpPr txBox="1"/>
          <p:nvPr>
            <p:ph idx="4" type="body"/>
          </p:nvPr>
        </p:nvSpPr>
        <p:spPr>
          <a:xfrm>
            <a:off x="1716881" y="2383274"/>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8" name="Google Shape;478;p44"/>
          <p:cNvSpPr txBox="1"/>
          <p:nvPr>
            <p:ph idx="5" type="body"/>
          </p:nvPr>
        </p:nvSpPr>
        <p:spPr>
          <a:xfrm>
            <a:off x="1716881" y="305145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9" name="Google Shape;479;p44"/>
          <p:cNvSpPr txBox="1"/>
          <p:nvPr>
            <p:ph idx="6" type="body"/>
          </p:nvPr>
        </p:nvSpPr>
        <p:spPr>
          <a:xfrm>
            <a:off x="1716881" y="3340537"/>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0" name="Google Shape;480;p44"/>
          <p:cNvSpPr txBox="1"/>
          <p:nvPr>
            <p:ph idx="7" type="body"/>
          </p:nvPr>
        </p:nvSpPr>
        <p:spPr>
          <a:xfrm>
            <a:off x="5941436" y="1136928"/>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1" name="Google Shape;481;p44"/>
          <p:cNvSpPr txBox="1"/>
          <p:nvPr>
            <p:ph idx="8" type="body"/>
          </p:nvPr>
        </p:nvSpPr>
        <p:spPr>
          <a:xfrm>
            <a:off x="5941436" y="1426012"/>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2" name="Google Shape;482;p44"/>
          <p:cNvSpPr txBox="1"/>
          <p:nvPr>
            <p:ph idx="9" type="body"/>
          </p:nvPr>
        </p:nvSpPr>
        <p:spPr>
          <a:xfrm>
            <a:off x="5941436" y="2094191"/>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3" name="Google Shape;483;p44"/>
          <p:cNvSpPr txBox="1"/>
          <p:nvPr>
            <p:ph idx="13" type="body"/>
          </p:nvPr>
        </p:nvSpPr>
        <p:spPr>
          <a:xfrm>
            <a:off x="5941436" y="2383274"/>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4" name="Google Shape;484;p44"/>
          <p:cNvSpPr txBox="1"/>
          <p:nvPr>
            <p:ph idx="14" type="body"/>
          </p:nvPr>
        </p:nvSpPr>
        <p:spPr>
          <a:xfrm>
            <a:off x="5941436" y="305145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5" name="Google Shape;485;p44"/>
          <p:cNvSpPr txBox="1"/>
          <p:nvPr>
            <p:ph idx="15" type="body"/>
          </p:nvPr>
        </p:nvSpPr>
        <p:spPr>
          <a:xfrm>
            <a:off x="5941436" y="3340537"/>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6" name="Google Shape;486;p44"/>
          <p:cNvSpPr/>
          <p:nvPr>
            <p:ph idx="16" type="pic"/>
          </p:nvPr>
        </p:nvSpPr>
        <p:spPr>
          <a:xfrm>
            <a:off x="960835" y="1298853"/>
            <a:ext cx="443100" cy="443100"/>
          </a:xfrm>
          <a:prstGeom prst="rect">
            <a:avLst/>
          </a:prstGeom>
          <a:noFill/>
          <a:ln>
            <a:noFill/>
          </a:ln>
        </p:spPr>
      </p:sp>
      <p:sp>
        <p:nvSpPr>
          <p:cNvPr id="487" name="Google Shape;487;p44"/>
          <p:cNvSpPr/>
          <p:nvPr>
            <p:ph idx="17" type="pic"/>
          </p:nvPr>
        </p:nvSpPr>
        <p:spPr>
          <a:xfrm>
            <a:off x="960835" y="2256116"/>
            <a:ext cx="443100" cy="443100"/>
          </a:xfrm>
          <a:prstGeom prst="rect">
            <a:avLst/>
          </a:prstGeom>
          <a:noFill/>
          <a:ln>
            <a:noFill/>
          </a:ln>
        </p:spPr>
      </p:sp>
      <p:sp>
        <p:nvSpPr>
          <p:cNvPr id="488" name="Google Shape;488;p44"/>
          <p:cNvSpPr/>
          <p:nvPr>
            <p:ph idx="18" type="pic"/>
          </p:nvPr>
        </p:nvSpPr>
        <p:spPr>
          <a:xfrm>
            <a:off x="960835" y="3213378"/>
            <a:ext cx="443100" cy="443100"/>
          </a:xfrm>
          <a:prstGeom prst="rect">
            <a:avLst/>
          </a:prstGeom>
          <a:noFill/>
          <a:ln>
            <a:noFill/>
          </a:ln>
        </p:spPr>
      </p:sp>
      <p:sp>
        <p:nvSpPr>
          <p:cNvPr id="489" name="Google Shape;489;p44"/>
          <p:cNvSpPr/>
          <p:nvPr>
            <p:ph idx="19" type="pic"/>
          </p:nvPr>
        </p:nvSpPr>
        <p:spPr>
          <a:xfrm>
            <a:off x="5184359" y="1298853"/>
            <a:ext cx="443100" cy="443100"/>
          </a:xfrm>
          <a:prstGeom prst="rect">
            <a:avLst/>
          </a:prstGeom>
          <a:noFill/>
          <a:ln>
            <a:noFill/>
          </a:ln>
        </p:spPr>
      </p:sp>
      <p:sp>
        <p:nvSpPr>
          <p:cNvPr id="490" name="Google Shape;490;p44"/>
          <p:cNvSpPr/>
          <p:nvPr>
            <p:ph idx="20" type="pic"/>
          </p:nvPr>
        </p:nvSpPr>
        <p:spPr>
          <a:xfrm>
            <a:off x="5184359" y="2256116"/>
            <a:ext cx="443100" cy="443100"/>
          </a:xfrm>
          <a:prstGeom prst="rect">
            <a:avLst/>
          </a:prstGeom>
          <a:noFill/>
          <a:ln>
            <a:noFill/>
          </a:ln>
        </p:spPr>
      </p:sp>
      <p:sp>
        <p:nvSpPr>
          <p:cNvPr id="491" name="Google Shape;491;p44"/>
          <p:cNvSpPr/>
          <p:nvPr>
            <p:ph idx="21" type="pic"/>
          </p:nvPr>
        </p:nvSpPr>
        <p:spPr>
          <a:xfrm>
            <a:off x="5190233" y="3213378"/>
            <a:ext cx="443100" cy="443100"/>
          </a:xfrm>
          <a:prstGeom prst="rect">
            <a:avLst/>
          </a:prstGeom>
          <a:noFill/>
          <a:ln>
            <a:noFill/>
          </a:ln>
        </p:spPr>
      </p:sp>
      <p:sp>
        <p:nvSpPr>
          <p:cNvPr id="492" name="Google Shape;492;p44"/>
          <p:cNvSpPr/>
          <p:nvPr>
            <p:ph idx="22" type="pic"/>
          </p:nvPr>
        </p:nvSpPr>
        <p:spPr>
          <a:xfrm>
            <a:off x="1225154" y="4263629"/>
            <a:ext cx="443100" cy="443100"/>
          </a:xfrm>
          <a:prstGeom prst="rect">
            <a:avLst/>
          </a:prstGeom>
          <a:noFill/>
          <a:ln>
            <a:noFill/>
          </a:ln>
        </p:spPr>
      </p:sp>
      <p:sp>
        <p:nvSpPr>
          <p:cNvPr id="493" name="Google Shape;493;p44"/>
          <p:cNvSpPr txBox="1"/>
          <p:nvPr>
            <p:ph idx="23" type="body"/>
          </p:nvPr>
        </p:nvSpPr>
        <p:spPr>
          <a:xfrm>
            <a:off x="1981200" y="4263629"/>
            <a:ext cx="69468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94" name="Google Shape;494;p44"/>
          <p:cNvSpPr txBox="1"/>
          <p:nvPr>
            <p:ph idx="24" type="body"/>
          </p:nvPr>
        </p:nvSpPr>
        <p:spPr>
          <a:xfrm>
            <a:off x="1981200" y="4552712"/>
            <a:ext cx="6946800" cy="342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lock image">
  <p:cSld name="White block image">
    <p:spTree>
      <p:nvGrpSpPr>
        <p:cNvPr id="495" name="Shape 495"/>
        <p:cNvGrpSpPr/>
        <p:nvPr/>
      </p:nvGrpSpPr>
      <p:grpSpPr>
        <a:xfrm>
          <a:off x="0" y="0"/>
          <a:ext cx="0" cy="0"/>
          <a:chOff x="0" y="0"/>
          <a:chExt cx="0" cy="0"/>
        </a:xfrm>
      </p:grpSpPr>
      <p:sp>
        <p:nvSpPr>
          <p:cNvPr id="496" name="Google Shape;496;p45"/>
          <p:cNvSpPr/>
          <p:nvPr>
            <p:ph idx="2" type="pic"/>
          </p:nvPr>
        </p:nvSpPr>
        <p:spPr>
          <a:xfrm>
            <a:off x="1062038" y="0"/>
            <a:ext cx="8082000" cy="4818300"/>
          </a:xfrm>
          <a:prstGeom prst="rect">
            <a:avLst/>
          </a:prstGeom>
          <a:noFill/>
          <a:ln>
            <a:noFill/>
          </a:ln>
        </p:spPr>
      </p:sp>
      <p:sp>
        <p:nvSpPr>
          <p:cNvPr id="497" name="Google Shape;497;p45"/>
          <p:cNvSpPr txBox="1"/>
          <p:nvPr>
            <p:ph idx="1" type="body"/>
          </p:nvPr>
        </p:nvSpPr>
        <p:spPr>
          <a:xfrm>
            <a:off x="1062037" y="2247900"/>
            <a:ext cx="2726100" cy="1609800"/>
          </a:xfrm>
          <a:prstGeom prst="rect">
            <a:avLst/>
          </a:prstGeom>
          <a:solidFill>
            <a:schemeClr val="lt1"/>
          </a:solidFill>
          <a:ln>
            <a:noFill/>
          </a:ln>
        </p:spPr>
        <p:txBody>
          <a:bodyPr anchorCtr="0" anchor="t" bIns="202500" lIns="202500" spcFirstLastPara="1" rIns="202500" wrap="square" tIns="202500">
            <a:norm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98" name="Google Shape;498;p45"/>
          <p:cNvSpPr txBox="1"/>
          <p:nvPr>
            <p:ph type="title"/>
          </p:nvPr>
        </p:nvSpPr>
        <p:spPr>
          <a:xfrm>
            <a:off x="1062037" y="273844"/>
            <a:ext cx="2726100" cy="1974300"/>
          </a:xfrm>
          <a:prstGeom prst="rect">
            <a:avLst/>
          </a:prstGeom>
          <a:solidFill>
            <a:schemeClr val="lt1"/>
          </a:solid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4100"/>
              <a:buFont typeface="Arial"/>
              <a:buNone/>
              <a:defRPr sz="4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3x image">
  <p:cSld name="1_3x image">
    <p:spTree>
      <p:nvGrpSpPr>
        <p:cNvPr id="499" name="Shape 499"/>
        <p:cNvGrpSpPr/>
        <p:nvPr/>
      </p:nvGrpSpPr>
      <p:grpSpPr>
        <a:xfrm>
          <a:off x="0" y="0"/>
          <a:ext cx="0" cy="0"/>
          <a:chOff x="0" y="0"/>
          <a:chExt cx="0" cy="0"/>
        </a:xfrm>
      </p:grpSpPr>
      <p:sp>
        <p:nvSpPr>
          <p:cNvPr id="500" name="Google Shape;500;p46"/>
          <p:cNvSpPr txBox="1"/>
          <p:nvPr>
            <p:ph type="title"/>
          </p:nvPr>
        </p:nvSpPr>
        <p:spPr>
          <a:xfrm>
            <a:off x="204788" y="159300"/>
            <a:ext cx="7866000" cy="555000"/>
          </a:xfrm>
          <a:prstGeom prst="rect">
            <a:avLst/>
          </a:prstGeom>
          <a:noFill/>
          <a:ln>
            <a:noFill/>
          </a:ln>
        </p:spPr>
        <p:txBody>
          <a:bodyPr anchorCtr="0" anchor="ctr" bIns="202500" lIns="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01" name="Google Shape;501;p46"/>
          <p:cNvSpPr txBox="1"/>
          <p:nvPr>
            <p:ph idx="1" type="body"/>
          </p:nvPr>
        </p:nvSpPr>
        <p:spPr>
          <a:xfrm>
            <a:off x="616100" y="2998838"/>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2" name="Google Shape;502;p46"/>
          <p:cNvSpPr txBox="1"/>
          <p:nvPr>
            <p:ph idx="2" type="body"/>
          </p:nvPr>
        </p:nvSpPr>
        <p:spPr>
          <a:xfrm>
            <a:off x="3310831" y="2998838"/>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3" name="Google Shape;503;p46"/>
          <p:cNvSpPr txBox="1"/>
          <p:nvPr>
            <p:ph idx="3" type="body"/>
          </p:nvPr>
        </p:nvSpPr>
        <p:spPr>
          <a:xfrm>
            <a:off x="6006298" y="3006155"/>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4" name="Google Shape;504;p46"/>
          <p:cNvSpPr/>
          <p:nvPr>
            <p:ph idx="4" type="pic"/>
          </p:nvPr>
        </p:nvSpPr>
        <p:spPr>
          <a:xfrm>
            <a:off x="616099" y="1404938"/>
            <a:ext cx="2478600" cy="1485900"/>
          </a:xfrm>
          <a:prstGeom prst="rect">
            <a:avLst/>
          </a:prstGeom>
          <a:noFill/>
          <a:ln>
            <a:noFill/>
          </a:ln>
        </p:spPr>
      </p:sp>
      <p:sp>
        <p:nvSpPr>
          <p:cNvPr id="505" name="Google Shape;505;p46"/>
          <p:cNvSpPr/>
          <p:nvPr>
            <p:ph idx="5" type="pic"/>
          </p:nvPr>
        </p:nvSpPr>
        <p:spPr>
          <a:xfrm>
            <a:off x="3311269" y="1404938"/>
            <a:ext cx="2478600" cy="1485900"/>
          </a:xfrm>
          <a:prstGeom prst="rect">
            <a:avLst/>
          </a:prstGeom>
          <a:noFill/>
          <a:ln>
            <a:noFill/>
          </a:ln>
        </p:spPr>
      </p:sp>
      <p:sp>
        <p:nvSpPr>
          <p:cNvPr id="506" name="Google Shape;506;p46"/>
          <p:cNvSpPr/>
          <p:nvPr>
            <p:ph idx="6" type="pic"/>
          </p:nvPr>
        </p:nvSpPr>
        <p:spPr>
          <a:xfrm>
            <a:off x="6006439" y="1404938"/>
            <a:ext cx="2478600" cy="14859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banner image">
  <p:cSld name="Left banner image">
    <p:spTree>
      <p:nvGrpSpPr>
        <p:cNvPr id="507" name="Shape 507"/>
        <p:cNvGrpSpPr/>
        <p:nvPr/>
      </p:nvGrpSpPr>
      <p:grpSpPr>
        <a:xfrm>
          <a:off x="0" y="0"/>
          <a:ext cx="0" cy="0"/>
          <a:chOff x="0" y="0"/>
          <a:chExt cx="0" cy="0"/>
        </a:xfrm>
      </p:grpSpPr>
      <p:sp>
        <p:nvSpPr>
          <p:cNvPr id="508" name="Google Shape;508;p47"/>
          <p:cNvSpPr/>
          <p:nvPr>
            <p:ph idx="2" type="pic"/>
          </p:nvPr>
        </p:nvSpPr>
        <p:spPr>
          <a:xfrm>
            <a:off x="1060847" y="0"/>
            <a:ext cx="3620700" cy="5143500"/>
          </a:xfrm>
          <a:prstGeom prst="rect">
            <a:avLst/>
          </a:prstGeom>
          <a:noFill/>
          <a:ln>
            <a:noFill/>
          </a:ln>
        </p:spPr>
      </p:sp>
      <p:sp>
        <p:nvSpPr>
          <p:cNvPr id="509" name="Google Shape;509;p47"/>
          <p:cNvSpPr txBox="1"/>
          <p:nvPr>
            <p:ph type="title"/>
          </p:nvPr>
        </p:nvSpPr>
        <p:spPr>
          <a:xfrm>
            <a:off x="5321400" y="1561079"/>
            <a:ext cx="3608400" cy="10107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0" name="Google Shape;510;p47"/>
          <p:cNvSpPr txBox="1"/>
          <p:nvPr>
            <p:ph idx="1" type="body"/>
          </p:nvPr>
        </p:nvSpPr>
        <p:spPr>
          <a:xfrm>
            <a:off x="5320904" y="2792187"/>
            <a:ext cx="3608700" cy="1942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full bleed">
  <p:cSld name="Right full bleed">
    <p:spTree>
      <p:nvGrpSpPr>
        <p:cNvPr id="511" name="Shape 511"/>
        <p:cNvGrpSpPr/>
        <p:nvPr/>
      </p:nvGrpSpPr>
      <p:grpSpPr>
        <a:xfrm>
          <a:off x="0" y="0"/>
          <a:ext cx="0" cy="0"/>
          <a:chOff x="0" y="0"/>
          <a:chExt cx="0" cy="0"/>
        </a:xfrm>
      </p:grpSpPr>
      <p:sp>
        <p:nvSpPr>
          <p:cNvPr id="512" name="Google Shape;512;p48"/>
          <p:cNvSpPr/>
          <p:nvPr>
            <p:ph idx="2" type="pic"/>
          </p:nvPr>
        </p:nvSpPr>
        <p:spPr>
          <a:xfrm>
            <a:off x="5210770" y="0"/>
            <a:ext cx="7866600" cy="4735200"/>
          </a:xfrm>
          <a:prstGeom prst="rect">
            <a:avLst/>
          </a:prstGeom>
          <a:noFill/>
          <a:ln>
            <a:noFill/>
          </a:ln>
        </p:spPr>
      </p:sp>
      <p:sp>
        <p:nvSpPr>
          <p:cNvPr id="513" name="Google Shape;513;p48"/>
          <p:cNvSpPr txBox="1"/>
          <p:nvPr>
            <p:ph type="title"/>
          </p:nvPr>
        </p:nvSpPr>
        <p:spPr>
          <a:xfrm>
            <a:off x="869156" y="-269081"/>
            <a:ext cx="3491100" cy="19728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4" name="Google Shape;514;p48"/>
          <p:cNvSpPr txBox="1"/>
          <p:nvPr>
            <p:ph idx="1" type="body"/>
          </p:nvPr>
        </p:nvSpPr>
        <p:spPr>
          <a:xfrm>
            <a:off x="869156" y="1924191"/>
            <a:ext cx="3491100" cy="22680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full bleed">
  <p:cSld name="Left full bleed">
    <p:spTree>
      <p:nvGrpSpPr>
        <p:cNvPr id="515" name="Shape 515"/>
        <p:cNvGrpSpPr/>
        <p:nvPr/>
      </p:nvGrpSpPr>
      <p:grpSpPr>
        <a:xfrm>
          <a:off x="0" y="0"/>
          <a:ext cx="0" cy="0"/>
          <a:chOff x="0" y="0"/>
          <a:chExt cx="0" cy="0"/>
        </a:xfrm>
      </p:grpSpPr>
      <p:sp>
        <p:nvSpPr>
          <p:cNvPr id="516" name="Google Shape;516;p49"/>
          <p:cNvSpPr/>
          <p:nvPr>
            <p:ph idx="2" type="pic"/>
          </p:nvPr>
        </p:nvSpPr>
        <p:spPr>
          <a:xfrm>
            <a:off x="-3933230" y="0"/>
            <a:ext cx="7866600" cy="4735200"/>
          </a:xfrm>
          <a:prstGeom prst="rect">
            <a:avLst/>
          </a:prstGeom>
          <a:noFill/>
          <a:ln>
            <a:noFill/>
          </a:ln>
        </p:spPr>
      </p:sp>
      <p:sp>
        <p:nvSpPr>
          <p:cNvPr id="517" name="Google Shape;517;p49"/>
          <p:cNvSpPr txBox="1"/>
          <p:nvPr>
            <p:ph type="title"/>
          </p:nvPr>
        </p:nvSpPr>
        <p:spPr>
          <a:xfrm>
            <a:off x="4572000" y="-269081"/>
            <a:ext cx="34908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8" name="Google Shape;518;p49"/>
          <p:cNvSpPr txBox="1"/>
          <p:nvPr>
            <p:ph idx="1" type="body"/>
          </p:nvPr>
        </p:nvSpPr>
        <p:spPr>
          <a:xfrm>
            <a:off x="4572000" y="1925412"/>
            <a:ext cx="3490800" cy="2266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mage [1]">
  <p:cSld name="3x image [1]">
    <p:spTree>
      <p:nvGrpSpPr>
        <p:cNvPr id="519" name="Shape 519"/>
        <p:cNvGrpSpPr/>
        <p:nvPr/>
      </p:nvGrpSpPr>
      <p:grpSpPr>
        <a:xfrm>
          <a:off x="0" y="0"/>
          <a:ext cx="0" cy="0"/>
          <a:chOff x="0" y="0"/>
          <a:chExt cx="0" cy="0"/>
        </a:xfrm>
      </p:grpSpPr>
      <p:sp>
        <p:nvSpPr>
          <p:cNvPr id="520" name="Google Shape;520;p50"/>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21" name="Google Shape;521;p50"/>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22" name="Google Shape;522;p50"/>
          <p:cNvSpPr/>
          <p:nvPr>
            <p:ph idx="2" type="pic"/>
          </p:nvPr>
        </p:nvSpPr>
        <p:spPr>
          <a:xfrm>
            <a:off x="4653831" y="273844"/>
            <a:ext cx="2325300" cy="4461300"/>
          </a:xfrm>
          <a:prstGeom prst="rect">
            <a:avLst/>
          </a:prstGeom>
          <a:noFill/>
          <a:ln>
            <a:noFill/>
          </a:ln>
        </p:spPr>
      </p:sp>
      <p:sp>
        <p:nvSpPr>
          <p:cNvPr id="523" name="Google Shape;523;p50"/>
          <p:cNvSpPr/>
          <p:nvPr>
            <p:ph idx="3" type="pic"/>
          </p:nvPr>
        </p:nvSpPr>
        <p:spPr>
          <a:xfrm>
            <a:off x="7199408" y="273844"/>
            <a:ext cx="1536300" cy="2112000"/>
          </a:xfrm>
          <a:prstGeom prst="rect">
            <a:avLst/>
          </a:prstGeom>
          <a:noFill/>
          <a:ln>
            <a:noFill/>
          </a:ln>
        </p:spPr>
      </p:sp>
      <p:sp>
        <p:nvSpPr>
          <p:cNvPr id="524" name="Google Shape;524;p50"/>
          <p:cNvSpPr/>
          <p:nvPr>
            <p:ph idx="4" type="pic"/>
          </p:nvPr>
        </p:nvSpPr>
        <p:spPr>
          <a:xfrm>
            <a:off x="7199408" y="2622946"/>
            <a:ext cx="1536300" cy="21120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mage [2]">
  <p:cSld name="3x image [2]">
    <p:spTree>
      <p:nvGrpSpPr>
        <p:cNvPr id="525" name="Shape 525"/>
        <p:cNvGrpSpPr/>
        <p:nvPr/>
      </p:nvGrpSpPr>
      <p:grpSpPr>
        <a:xfrm>
          <a:off x="0" y="0"/>
          <a:ext cx="0" cy="0"/>
          <a:chOff x="0" y="0"/>
          <a:chExt cx="0" cy="0"/>
        </a:xfrm>
      </p:grpSpPr>
      <p:sp>
        <p:nvSpPr>
          <p:cNvPr id="526" name="Google Shape;526;p51"/>
          <p:cNvSpPr/>
          <p:nvPr>
            <p:ph idx="2" type="pic"/>
          </p:nvPr>
        </p:nvSpPr>
        <p:spPr>
          <a:xfrm>
            <a:off x="4240941" y="273844"/>
            <a:ext cx="2188500" cy="4461300"/>
          </a:xfrm>
          <a:prstGeom prst="rect">
            <a:avLst/>
          </a:prstGeom>
          <a:noFill/>
          <a:ln>
            <a:noFill/>
          </a:ln>
        </p:spPr>
      </p:sp>
      <p:sp>
        <p:nvSpPr>
          <p:cNvPr id="527" name="Google Shape;527;p51"/>
          <p:cNvSpPr/>
          <p:nvPr>
            <p:ph idx="3" type="pic"/>
          </p:nvPr>
        </p:nvSpPr>
        <p:spPr>
          <a:xfrm>
            <a:off x="6649812" y="273844"/>
            <a:ext cx="2085900" cy="2112000"/>
          </a:xfrm>
          <a:prstGeom prst="rect">
            <a:avLst/>
          </a:prstGeom>
          <a:noFill/>
          <a:ln>
            <a:noFill/>
          </a:ln>
        </p:spPr>
      </p:sp>
      <p:sp>
        <p:nvSpPr>
          <p:cNvPr id="528" name="Google Shape;528;p51"/>
          <p:cNvSpPr/>
          <p:nvPr>
            <p:ph idx="4" type="pic"/>
          </p:nvPr>
        </p:nvSpPr>
        <p:spPr>
          <a:xfrm>
            <a:off x="6649812" y="2622946"/>
            <a:ext cx="2085900" cy="2112000"/>
          </a:xfrm>
          <a:prstGeom prst="rect">
            <a:avLst/>
          </a:prstGeom>
          <a:noFill/>
          <a:ln>
            <a:noFill/>
          </a:ln>
        </p:spPr>
      </p:sp>
      <p:sp>
        <p:nvSpPr>
          <p:cNvPr id="529" name="Google Shape;529;p51"/>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0" name="Google Shape;530;p51"/>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p:cSld name="1 image">
    <p:spTree>
      <p:nvGrpSpPr>
        <p:cNvPr id="531" name="Shape 531"/>
        <p:cNvGrpSpPr/>
        <p:nvPr/>
      </p:nvGrpSpPr>
      <p:grpSpPr>
        <a:xfrm>
          <a:off x="0" y="0"/>
          <a:ext cx="0" cy="0"/>
          <a:chOff x="0" y="0"/>
          <a:chExt cx="0" cy="0"/>
        </a:xfrm>
      </p:grpSpPr>
      <p:sp>
        <p:nvSpPr>
          <p:cNvPr id="532" name="Google Shape;532;p52"/>
          <p:cNvSpPr/>
          <p:nvPr>
            <p:ph idx="2" type="pic"/>
          </p:nvPr>
        </p:nvSpPr>
        <p:spPr>
          <a:xfrm>
            <a:off x="4240941" y="273844"/>
            <a:ext cx="4494600" cy="4461300"/>
          </a:xfrm>
          <a:prstGeom prst="rect">
            <a:avLst/>
          </a:prstGeom>
          <a:noFill/>
          <a:ln>
            <a:noFill/>
          </a:ln>
        </p:spPr>
      </p:sp>
      <p:sp>
        <p:nvSpPr>
          <p:cNvPr id="533" name="Google Shape;533;p52"/>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4" name="Google Shape;534;p52"/>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mage mosaic">
  <p:cSld name="6 image mosaic">
    <p:spTree>
      <p:nvGrpSpPr>
        <p:cNvPr id="535" name="Shape 535"/>
        <p:cNvGrpSpPr/>
        <p:nvPr/>
      </p:nvGrpSpPr>
      <p:grpSpPr>
        <a:xfrm>
          <a:off x="0" y="0"/>
          <a:ext cx="0" cy="0"/>
          <a:chOff x="0" y="0"/>
          <a:chExt cx="0" cy="0"/>
        </a:xfrm>
      </p:grpSpPr>
      <p:sp>
        <p:nvSpPr>
          <p:cNvPr id="536" name="Google Shape;536;p53"/>
          <p:cNvSpPr/>
          <p:nvPr>
            <p:ph idx="2" type="pic"/>
          </p:nvPr>
        </p:nvSpPr>
        <p:spPr>
          <a:xfrm>
            <a:off x="5901896" y="3432605"/>
            <a:ext cx="1581000" cy="1796700"/>
          </a:xfrm>
          <a:prstGeom prst="rect">
            <a:avLst/>
          </a:prstGeom>
          <a:noFill/>
          <a:ln>
            <a:noFill/>
          </a:ln>
        </p:spPr>
      </p:sp>
      <p:sp>
        <p:nvSpPr>
          <p:cNvPr id="537" name="Google Shape;537;p53"/>
          <p:cNvSpPr txBox="1"/>
          <p:nvPr>
            <p:ph type="title"/>
          </p:nvPr>
        </p:nvSpPr>
        <p:spPr>
          <a:xfrm>
            <a:off x="862013"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8" name="Google Shape;538;p53"/>
          <p:cNvSpPr txBox="1"/>
          <p:nvPr>
            <p:ph idx="1" type="body"/>
          </p:nvPr>
        </p:nvSpPr>
        <p:spPr>
          <a:xfrm>
            <a:off x="862013"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39" name="Google Shape;539;p53"/>
          <p:cNvSpPr/>
          <p:nvPr>
            <p:ph idx="3" type="pic"/>
          </p:nvPr>
        </p:nvSpPr>
        <p:spPr>
          <a:xfrm>
            <a:off x="4240941" y="-43789"/>
            <a:ext cx="1581000" cy="2291700"/>
          </a:xfrm>
          <a:prstGeom prst="rect">
            <a:avLst/>
          </a:prstGeom>
          <a:noFill/>
          <a:ln>
            <a:noFill/>
          </a:ln>
        </p:spPr>
      </p:sp>
      <p:sp>
        <p:nvSpPr>
          <p:cNvPr id="540" name="Google Shape;540;p53"/>
          <p:cNvSpPr/>
          <p:nvPr>
            <p:ph idx="4" type="pic"/>
          </p:nvPr>
        </p:nvSpPr>
        <p:spPr>
          <a:xfrm>
            <a:off x="5901896" y="-65315"/>
            <a:ext cx="1581000" cy="3418200"/>
          </a:xfrm>
          <a:prstGeom prst="rect">
            <a:avLst/>
          </a:prstGeom>
          <a:noFill/>
          <a:ln>
            <a:noFill/>
          </a:ln>
        </p:spPr>
      </p:sp>
      <p:sp>
        <p:nvSpPr>
          <p:cNvPr id="541" name="Google Shape;541;p53"/>
          <p:cNvSpPr/>
          <p:nvPr>
            <p:ph idx="5" type="pic"/>
          </p:nvPr>
        </p:nvSpPr>
        <p:spPr>
          <a:xfrm>
            <a:off x="7562850" y="-50099"/>
            <a:ext cx="1581000" cy="2622000"/>
          </a:xfrm>
          <a:prstGeom prst="rect">
            <a:avLst/>
          </a:prstGeom>
          <a:noFill/>
          <a:ln>
            <a:noFill/>
          </a:ln>
        </p:spPr>
      </p:sp>
      <p:sp>
        <p:nvSpPr>
          <p:cNvPr id="542" name="Google Shape;542;p53"/>
          <p:cNvSpPr/>
          <p:nvPr>
            <p:ph idx="6" type="pic"/>
          </p:nvPr>
        </p:nvSpPr>
        <p:spPr>
          <a:xfrm>
            <a:off x="7562850" y="2651555"/>
            <a:ext cx="1581000" cy="2577600"/>
          </a:xfrm>
          <a:prstGeom prst="rect">
            <a:avLst/>
          </a:prstGeom>
          <a:noFill/>
          <a:ln>
            <a:noFill/>
          </a:ln>
        </p:spPr>
      </p:sp>
      <p:sp>
        <p:nvSpPr>
          <p:cNvPr id="543" name="Google Shape;543;p53"/>
          <p:cNvSpPr/>
          <p:nvPr>
            <p:ph idx="7" type="pic"/>
          </p:nvPr>
        </p:nvSpPr>
        <p:spPr>
          <a:xfrm>
            <a:off x="4240941" y="2327705"/>
            <a:ext cx="1581000" cy="2901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mosaic banner">
  <p:cSld name="Image mosaic banner">
    <p:spTree>
      <p:nvGrpSpPr>
        <p:cNvPr id="544" name="Shape 544"/>
        <p:cNvGrpSpPr/>
        <p:nvPr/>
      </p:nvGrpSpPr>
      <p:grpSpPr>
        <a:xfrm>
          <a:off x="0" y="0"/>
          <a:ext cx="0" cy="0"/>
          <a:chOff x="0" y="0"/>
          <a:chExt cx="0" cy="0"/>
        </a:xfrm>
      </p:grpSpPr>
      <p:sp>
        <p:nvSpPr>
          <p:cNvPr id="545" name="Google Shape;545;p54"/>
          <p:cNvSpPr txBox="1"/>
          <p:nvPr>
            <p:ph type="title"/>
          </p:nvPr>
        </p:nvSpPr>
        <p:spPr>
          <a:xfrm>
            <a:off x="640556" y="3094267"/>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46" name="Google Shape;546;p54"/>
          <p:cNvSpPr/>
          <p:nvPr>
            <p:ph idx="2" type="pic"/>
          </p:nvPr>
        </p:nvSpPr>
        <p:spPr>
          <a:xfrm>
            <a:off x="640556" y="209550"/>
            <a:ext cx="2967000" cy="1355100"/>
          </a:xfrm>
          <a:prstGeom prst="rect">
            <a:avLst/>
          </a:prstGeom>
          <a:noFill/>
          <a:ln>
            <a:noFill/>
          </a:ln>
        </p:spPr>
      </p:sp>
      <p:sp>
        <p:nvSpPr>
          <p:cNvPr id="547" name="Google Shape;547;p54"/>
          <p:cNvSpPr/>
          <p:nvPr>
            <p:ph idx="3" type="pic"/>
          </p:nvPr>
        </p:nvSpPr>
        <p:spPr>
          <a:xfrm>
            <a:off x="3687398" y="209550"/>
            <a:ext cx="2372400" cy="1631400"/>
          </a:xfrm>
          <a:prstGeom prst="rect">
            <a:avLst/>
          </a:prstGeom>
          <a:noFill/>
          <a:ln>
            <a:noFill/>
          </a:ln>
        </p:spPr>
      </p:sp>
      <p:sp>
        <p:nvSpPr>
          <p:cNvPr id="548" name="Google Shape;548;p54"/>
          <p:cNvSpPr/>
          <p:nvPr>
            <p:ph idx="4" type="pic"/>
          </p:nvPr>
        </p:nvSpPr>
        <p:spPr>
          <a:xfrm>
            <a:off x="6141244" y="209550"/>
            <a:ext cx="2367000" cy="1355100"/>
          </a:xfrm>
          <a:prstGeom prst="rect">
            <a:avLst/>
          </a:prstGeom>
          <a:noFill/>
          <a:ln>
            <a:noFill/>
          </a:ln>
        </p:spPr>
      </p:sp>
      <p:sp>
        <p:nvSpPr>
          <p:cNvPr id="549" name="Google Shape;549;p54"/>
          <p:cNvSpPr/>
          <p:nvPr>
            <p:ph idx="5" type="pic"/>
          </p:nvPr>
        </p:nvSpPr>
        <p:spPr>
          <a:xfrm>
            <a:off x="6141244" y="1644286"/>
            <a:ext cx="2367000" cy="1355100"/>
          </a:xfrm>
          <a:prstGeom prst="rect">
            <a:avLst/>
          </a:prstGeom>
          <a:noFill/>
          <a:ln>
            <a:noFill/>
          </a:ln>
        </p:spPr>
      </p:sp>
      <p:sp>
        <p:nvSpPr>
          <p:cNvPr id="550" name="Google Shape;550;p54"/>
          <p:cNvSpPr/>
          <p:nvPr>
            <p:ph idx="6" type="pic"/>
          </p:nvPr>
        </p:nvSpPr>
        <p:spPr>
          <a:xfrm>
            <a:off x="3687398" y="1920512"/>
            <a:ext cx="2372400" cy="1076400"/>
          </a:xfrm>
          <a:prstGeom prst="rect">
            <a:avLst/>
          </a:prstGeom>
          <a:noFill/>
          <a:ln>
            <a:noFill/>
          </a:ln>
        </p:spPr>
      </p:sp>
      <p:sp>
        <p:nvSpPr>
          <p:cNvPr id="551" name="Google Shape;551;p54"/>
          <p:cNvSpPr/>
          <p:nvPr>
            <p:ph idx="7" type="pic"/>
          </p:nvPr>
        </p:nvSpPr>
        <p:spPr>
          <a:xfrm>
            <a:off x="638869" y="1644287"/>
            <a:ext cx="2967000" cy="1352400"/>
          </a:xfrm>
          <a:prstGeom prst="rect">
            <a:avLst/>
          </a:prstGeom>
          <a:noFill/>
          <a:ln>
            <a:noFill/>
          </a:ln>
        </p:spPr>
      </p:sp>
      <p:sp>
        <p:nvSpPr>
          <p:cNvPr id="552" name="Google Shape;552;p54"/>
          <p:cNvSpPr txBox="1"/>
          <p:nvPr>
            <p:ph idx="1" type="body"/>
          </p:nvPr>
        </p:nvSpPr>
        <p:spPr>
          <a:xfrm>
            <a:off x="640556" y="3744146"/>
            <a:ext cx="7867500" cy="9267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blue banner">
  <p:cSld name="1 image blue banner">
    <p:spTree>
      <p:nvGrpSpPr>
        <p:cNvPr id="553" name="Shape 553"/>
        <p:cNvGrpSpPr/>
        <p:nvPr/>
      </p:nvGrpSpPr>
      <p:grpSpPr>
        <a:xfrm>
          <a:off x="0" y="0"/>
          <a:ext cx="0" cy="0"/>
          <a:chOff x="0" y="0"/>
          <a:chExt cx="0" cy="0"/>
        </a:xfrm>
      </p:grpSpPr>
      <p:sp>
        <p:nvSpPr>
          <p:cNvPr id="554" name="Google Shape;554;p55"/>
          <p:cNvSpPr/>
          <p:nvPr/>
        </p:nvSpPr>
        <p:spPr>
          <a:xfrm>
            <a:off x="655320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55" name="Google Shape;555;p55"/>
          <p:cNvSpPr txBox="1"/>
          <p:nvPr>
            <p:ph type="title"/>
          </p:nvPr>
        </p:nvSpPr>
        <p:spPr>
          <a:xfrm>
            <a:off x="1060847" y="1460386"/>
            <a:ext cx="3184800" cy="869100"/>
          </a:xfrm>
          <a:prstGeom prst="rect">
            <a:avLst/>
          </a:prstGeom>
          <a:noFill/>
          <a:ln>
            <a:noFill/>
          </a:ln>
        </p:spPr>
        <p:txBody>
          <a:bodyPr anchorCtr="0" anchor="b" bIns="0" lIns="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56" name="Google Shape;556;p55"/>
          <p:cNvSpPr/>
          <p:nvPr>
            <p:ph idx="2" type="pic"/>
          </p:nvPr>
        </p:nvSpPr>
        <p:spPr>
          <a:xfrm>
            <a:off x="4407759" y="408383"/>
            <a:ext cx="4327800" cy="4326900"/>
          </a:xfrm>
          <a:prstGeom prst="rect">
            <a:avLst/>
          </a:prstGeom>
          <a:noFill/>
          <a:ln>
            <a:noFill/>
          </a:ln>
        </p:spPr>
      </p:sp>
      <p:sp>
        <p:nvSpPr>
          <p:cNvPr id="557" name="Google Shape;557;p55"/>
          <p:cNvSpPr txBox="1"/>
          <p:nvPr>
            <p:ph idx="1" type="body"/>
          </p:nvPr>
        </p:nvSpPr>
        <p:spPr>
          <a:xfrm>
            <a:off x="1060847" y="2438400"/>
            <a:ext cx="3184800" cy="1240800"/>
          </a:xfrm>
          <a:prstGeom prst="rect">
            <a:avLst/>
          </a:prstGeom>
          <a:noFill/>
          <a:ln>
            <a:noFill/>
          </a:ln>
        </p:spPr>
        <p:txBody>
          <a:bodyPr anchorCtr="0" anchor="t" bIns="202500" lIns="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images blue banner">
  <p:cSld name="9 images blue banner">
    <p:spTree>
      <p:nvGrpSpPr>
        <p:cNvPr id="558" name="Shape 558"/>
        <p:cNvGrpSpPr/>
        <p:nvPr/>
      </p:nvGrpSpPr>
      <p:grpSpPr>
        <a:xfrm>
          <a:off x="0" y="0"/>
          <a:ext cx="0" cy="0"/>
          <a:chOff x="0" y="0"/>
          <a:chExt cx="0" cy="0"/>
        </a:xfrm>
      </p:grpSpPr>
      <p:sp>
        <p:nvSpPr>
          <p:cNvPr id="559" name="Google Shape;559;p56"/>
          <p:cNvSpPr/>
          <p:nvPr/>
        </p:nvSpPr>
        <p:spPr>
          <a:xfrm>
            <a:off x="655320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60" name="Google Shape;560;p56"/>
          <p:cNvSpPr/>
          <p:nvPr/>
        </p:nvSpPr>
        <p:spPr>
          <a:xfrm>
            <a:off x="4407693" y="408383"/>
            <a:ext cx="4327800" cy="43257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61" name="Google Shape;561;p56"/>
          <p:cNvSpPr txBox="1"/>
          <p:nvPr>
            <p:ph type="title"/>
          </p:nvPr>
        </p:nvSpPr>
        <p:spPr>
          <a:xfrm>
            <a:off x="1060847" y="1460386"/>
            <a:ext cx="3184800" cy="869100"/>
          </a:xfrm>
          <a:prstGeom prst="rect">
            <a:avLst/>
          </a:prstGeom>
          <a:noFill/>
          <a:ln>
            <a:noFill/>
          </a:ln>
        </p:spPr>
        <p:txBody>
          <a:bodyPr anchorCtr="0" anchor="b" bIns="0" lIns="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62" name="Google Shape;562;p56"/>
          <p:cNvSpPr txBox="1"/>
          <p:nvPr>
            <p:ph idx="1" type="body"/>
          </p:nvPr>
        </p:nvSpPr>
        <p:spPr>
          <a:xfrm>
            <a:off x="1060847" y="2438400"/>
            <a:ext cx="3184800" cy="1240800"/>
          </a:xfrm>
          <a:prstGeom prst="rect">
            <a:avLst/>
          </a:prstGeom>
          <a:noFill/>
          <a:ln>
            <a:noFill/>
          </a:ln>
        </p:spPr>
        <p:txBody>
          <a:bodyPr anchorCtr="0" anchor="t" bIns="202500" lIns="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63" name="Google Shape;563;p56"/>
          <p:cNvSpPr/>
          <p:nvPr>
            <p:ph idx="2" type="pic"/>
          </p:nvPr>
        </p:nvSpPr>
        <p:spPr>
          <a:xfrm>
            <a:off x="4407693" y="408384"/>
            <a:ext cx="1365900" cy="1365900"/>
          </a:xfrm>
          <a:prstGeom prst="rect">
            <a:avLst/>
          </a:prstGeom>
          <a:noFill/>
          <a:ln>
            <a:noFill/>
          </a:ln>
        </p:spPr>
      </p:sp>
      <p:sp>
        <p:nvSpPr>
          <p:cNvPr id="564" name="Google Shape;564;p56"/>
          <p:cNvSpPr/>
          <p:nvPr>
            <p:ph idx="3" type="pic"/>
          </p:nvPr>
        </p:nvSpPr>
        <p:spPr>
          <a:xfrm>
            <a:off x="5888661" y="408384"/>
            <a:ext cx="1365900" cy="1365900"/>
          </a:xfrm>
          <a:prstGeom prst="rect">
            <a:avLst/>
          </a:prstGeom>
          <a:noFill/>
          <a:ln>
            <a:noFill/>
          </a:ln>
        </p:spPr>
      </p:sp>
      <p:sp>
        <p:nvSpPr>
          <p:cNvPr id="565" name="Google Shape;565;p56"/>
          <p:cNvSpPr/>
          <p:nvPr>
            <p:ph idx="4" type="pic"/>
          </p:nvPr>
        </p:nvSpPr>
        <p:spPr>
          <a:xfrm>
            <a:off x="7369630" y="408383"/>
            <a:ext cx="1365900" cy="1365900"/>
          </a:xfrm>
          <a:prstGeom prst="rect">
            <a:avLst/>
          </a:prstGeom>
          <a:noFill/>
          <a:ln>
            <a:noFill/>
          </a:ln>
        </p:spPr>
      </p:sp>
      <p:sp>
        <p:nvSpPr>
          <p:cNvPr id="566" name="Google Shape;566;p56"/>
          <p:cNvSpPr/>
          <p:nvPr>
            <p:ph idx="5" type="pic"/>
          </p:nvPr>
        </p:nvSpPr>
        <p:spPr>
          <a:xfrm>
            <a:off x="4407693" y="1888163"/>
            <a:ext cx="1365900" cy="1365900"/>
          </a:xfrm>
          <a:prstGeom prst="rect">
            <a:avLst/>
          </a:prstGeom>
          <a:noFill/>
          <a:ln>
            <a:noFill/>
          </a:ln>
        </p:spPr>
      </p:sp>
      <p:sp>
        <p:nvSpPr>
          <p:cNvPr id="567" name="Google Shape;567;p56"/>
          <p:cNvSpPr/>
          <p:nvPr>
            <p:ph idx="6" type="pic"/>
          </p:nvPr>
        </p:nvSpPr>
        <p:spPr>
          <a:xfrm>
            <a:off x="5888661" y="1888163"/>
            <a:ext cx="1365900" cy="1365900"/>
          </a:xfrm>
          <a:prstGeom prst="rect">
            <a:avLst/>
          </a:prstGeom>
          <a:noFill/>
          <a:ln>
            <a:noFill/>
          </a:ln>
        </p:spPr>
      </p:sp>
      <p:sp>
        <p:nvSpPr>
          <p:cNvPr id="568" name="Google Shape;568;p56"/>
          <p:cNvSpPr/>
          <p:nvPr>
            <p:ph idx="7" type="pic"/>
          </p:nvPr>
        </p:nvSpPr>
        <p:spPr>
          <a:xfrm>
            <a:off x="7369630" y="1888161"/>
            <a:ext cx="1365900" cy="1365900"/>
          </a:xfrm>
          <a:prstGeom prst="rect">
            <a:avLst/>
          </a:prstGeom>
          <a:noFill/>
          <a:ln>
            <a:noFill/>
          </a:ln>
        </p:spPr>
      </p:sp>
      <p:sp>
        <p:nvSpPr>
          <p:cNvPr id="569" name="Google Shape;569;p56"/>
          <p:cNvSpPr/>
          <p:nvPr>
            <p:ph idx="8" type="pic"/>
          </p:nvPr>
        </p:nvSpPr>
        <p:spPr>
          <a:xfrm>
            <a:off x="4407693" y="3367941"/>
            <a:ext cx="1365900" cy="1365900"/>
          </a:xfrm>
          <a:prstGeom prst="rect">
            <a:avLst/>
          </a:prstGeom>
          <a:noFill/>
          <a:ln>
            <a:noFill/>
          </a:ln>
        </p:spPr>
      </p:sp>
      <p:sp>
        <p:nvSpPr>
          <p:cNvPr id="570" name="Google Shape;570;p56"/>
          <p:cNvSpPr/>
          <p:nvPr>
            <p:ph idx="9" type="pic"/>
          </p:nvPr>
        </p:nvSpPr>
        <p:spPr>
          <a:xfrm>
            <a:off x="5888661" y="3367941"/>
            <a:ext cx="1365900" cy="1365900"/>
          </a:xfrm>
          <a:prstGeom prst="rect">
            <a:avLst/>
          </a:prstGeom>
          <a:noFill/>
          <a:ln>
            <a:noFill/>
          </a:ln>
        </p:spPr>
      </p:sp>
      <p:sp>
        <p:nvSpPr>
          <p:cNvPr id="571" name="Google Shape;571;p56"/>
          <p:cNvSpPr/>
          <p:nvPr>
            <p:ph idx="13" type="pic"/>
          </p:nvPr>
        </p:nvSpPr>
        <p:spPr>
          <a:xfrm>
            <a:off x="7369630" y="3367939"/>
            <a:ext cx="1365900" cy="13659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blue, right image">
  <p:cSld name="Left blue, right image">
    <p:spTree>
      <p:nvGrpSpPr>
        <p:cNvPr id="572" name="Shape 572"/>
        <p:cNvGrpSpPr/>
        <p:nvPr/>
      </p:nvGrpSpPr>
      <p:grpSpPr>
        <a:xfrm>
          <a:off x="0" y="0"/>
          <a:ext cx="0" cy="0"/>
          <a:chOff x="0" y="0"/>
          <a:chExt cx="0" cy="0"/>
        </a:xfrm>
      </p:grpSpPr>
      <p:sp>
        <p:nvSpPr>
          <p:cNvPr id="573" name="Google Shape;573;p57"/>
          <p:cNvSpPr/>
          <p:nvPr/>
        </p:nvSpPr>
        <p:spPr>
          <a:xfrm>
            <a:off x="1062038" y="0"/>
            <a:ext cx="40671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74" name="Google Shape;574;p57"/>
          <p:cNvSpPr/>
          <p:nvPr>
            <p:ph idx="2" type="pic"/>
          </p:nvPr>
        </p:nvSpPr>
        <p:spPr>
          <a:xfrm>
            <a:off x="5129213" y="0"/>
            <a:ext cx="4014900" cy="5143500"/>
          </a:xfrm>
          <a:prstGeom prst="rect">
            <a:avLst/>
          </a:prstGeom>
          <a:noFill/>
          <a:ln>
            <a:noFill/>
          </a:ln>
        </p:spPr>
      </p:sp>
      <p:sp>
        <p:nvSpPr>
          <p:cNvPr id="575" name="Google Shape;575;p57"/>
          <p:cNvSpPr/>
          <p:nvPr/>
        </p:nvSpPr>
        <p:spPr>
          <a:xfrm>
            <a:off x="1800225" y="738188"/>
            <a:ext cx="3329100" cy="3667200"/>
          </a:xfrm>
          <a:prstGeom prst="rect">
            <a:avLst/>
          </a:prstGeom>
          <a:solidFill>
            <a:schemeClr val="accent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76" name="Google Shape;576;p57"/>
          <p:cNvSpPr txBox="1"/>
          <p:nvPr>
            <p:ph type="title"/>
          </p:nvPr>
        </p:nvSpPr>
        <p:spPr>
          <a:xfrm>
            <a:off x="2015888" y="931069"/>
            <a:ext cx="2897400" cy="12120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77" name="Google Shape;577;p57"/>
          <p:cNvSpPr txBox="1"/>
          <p:nvPr>
            <p:ph idx="1" type="body"/>
          </p:nvPr>
        </p:nvSpPr>
        <p:spPr>
          <a:xfrm>
            <a:off x="2016224" y="2359126"/>
            <a:ext cx="2896800" cy="1830300"/>
          </a:xfrm>
          <a:prstGeom prst="rect">
            <a:avLst/>
          </a:prstGeom>
          <a:noFill/>
          <a:ln>
            <a:noFill/>
          </a:ln>
        </p:spPr>
        <p:txBody>
          <a:bodyPr anchorCtr="0" anchor="t" bIns="0" lIns="0" spcFirstLastPara="1" rIns="0" wrap="square" tIns="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23850" lvl="1" marL="914400" algn="l">
              <a:lnSpc>
                <a:spcPct val="90000"/>
              </a:lnSpc>
              <a:spcBef>
                <a:spcPts val="400"/>
              </a:spcBef>
              <a:spcAft>
                <a:spcPts val="0"/>
              </a:spcAft>
              <a:buClr>
                <a:schemeClr val="lt1"/>
              </a:buClr>
              <a:buSzPts val="1500"/>
              <a:buChar char="•"/>
              <a:defRPr>
                <a:solidFill>
                  <a:schemeClr val="lt1"/>
                </a:solidFill>
              </a:defRPr>
            </a:lvl2pPr>
            <a:lvl3pPr indent="-323850" lvl="2" marL="1371600" algn="l">
              <a:lnSpc>
                <a:spcPct val="90000"/>
              </a:lnSpc>
              <a:spcBef>
                <a:spcPts val="400"/>
              </a:spcBef>
              <a:spcAft>
                <a:spcPts val="0"/>
              </a:spcAft>
              <a:buClr>
                <a:schemeClr val="lt1"/>
              </a:buClr>
              <a:buSzPts val="1500"/>
              <a:buChar char="•"/>
              <a:defRPr>
                <a:solidFill>
                  <a:schemeClr val="lt1"/>
                </a:solidFill>
              </a:defRPr>
            </a:lvl3pPr>
            <a:lvl4pPr indent="-323850" lvl="3" marL="1828800" algn="l">
              <a:lnSpc>
                <a:spcPct val="90000"/>
              </a:lnSpc>
              <a:spcBef>
                <a:spcPts val="400"/>
              </a:spcBef>
              <a:spcAft>
                <a:spcPts val="0"/>
              </a:spcAft>
              <a:buClr>
                <a:schemeClr val="lt1"/>
              </a:buClr>
              <a:buSzPts val="1500"/>
              <a:buChar char="•"/>
              <a:defRPr>
                <a:solidFill>
                  <a:schemeClr val="lt1"/>
                </a:solidFill>
              </a:defRPr>
            </a:lvl4pPr>
            <a:lvl5pPr indent="-323850" lvl="4" marL="2286000" algn="l">
              <a:lnSpc>
                <a:spcPct val="90000"/>
              </a:lnSpc>
              <a:spcBef>
                <a:spcPts val="400"/>
              </a:spcBef>
              <a:spcAft>
                <a:spcPts val="0"/>
              </a:spcAft>
              <a:buClr>
                <a:schemeClr val="lt1"/>
              </a:buClr>
              <a:buSzPts val="1500"/>
              <a:buChar char="•"/>
              <a:defRPr>
                <a:solidFill>
                  <a:schemeClr val="lt1"/>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overlay 1" showMasterSp="0">
  <p:cSld name="Blue overlay 1">
    <p:spTree>
      <p:nvGrpSpPr>
        <p:cNvPr id="578" name="Shape 578"/>
        <p:cNvGrpSpPr/>
        <p:nvPr/>
      </p:nvGrpSpPr>
      <p:grpSpPr>
        <a:xfrm>
          <a:off x="0" y="0"/>
          <a:ext cx="0" cy="0"/>
          <a:chOff x="0" y="0"/>
          <a:chExt cx="0" cy="0"/>
        </a:xfrm>
      </p:grpSpPr>
      <p:sp>
        <p:nvSpPr>
          <p:cNvPr id="579" name="Google Shape;579;p58"/>
          <p:cNvSpPr/>
          <p:nvPr>
            <p:ph idx="2" type="pic"/>
          </p:nvPr>
        </p:nvSpPr>
        <p:spPr>
          <a:xfrm>
            <a:off x="1" y="-1"/>
            <a:ext cx="9144000" cy="5143500"/>
          </a:xfrm>
          <a:prstGeom prst="rect">
            <a:avLst/>
          </a:prstGeom>
          <a:noFill/>
          <a:ln>
            <a:noFill/>
          </a:ln>
        </p:spPr>
      </p:sp>
      <p:sp>
        <p:nvSpPr>
          <p:cNvPr id="580" name="Google Shape;580;p58"/>
          <p:cNvSpPr txBox="1"/>
          <p:nvPr>
            <p:ph type="title"/>
          </p:nvPr>
        </p:nvSpPr>
        <p:spPr>
          <a:xfrm>
            <a:off x="0" y="-242887"/>
            <a:ext cx="4659000" cy="2057400"/>
          </a:xfrm>
          <a:prstGeom prst="rect">
            <a:avLst/>
          </a:prstGeom>
          <a:solidFill>
            <a:schemeClr val="accent1">
              <a:alpha val="69410"/>
            </a:schemeClr>
          </a:solidFill>
          <a:ln>
            <a:noFill/>
          </a:ln>
        </p:spPr>
        <p:txBody>
          <a:bodyPr anchorCtr="0" anchor="b" bIns="0" lIns="20250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81" name="Google Shape;581;p58"/>
          <p:cNvSpPr txBox="1"/>
          <p:nvPr>
            <p:ph idx="1" type="body"/>
          </p:nvPr>
        </p:nvSpPr>
        <p:spPr>
          <a:xfrm>
            <a:off x="0" y="1814513"/>
            <a:ext cx="4659000" cy="3329100"/>
          </a:xfrm>
          <a:prstGeom prst="rect">
            <a:avLst/>
          </a:prstGeom>
          <a:solidFill>
            <a:schemeClr val="accent1">
              <a:alpha val="69410"/>
            </a:schemeClr>
          </a:solidFill>
          <a:ln>
            <a:noFill/>
          </a:ln>
        </p:spPr>
        <p:txBody>
          <a:bodyPr anchorCtr="0" anchor="t" bIns="202500" lIns="20250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582" name="Google Shape;582;p58"/>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1 image blue banner">
  <p:cSld name="1_1 image blue banner">
    <p:spTree>
      <p:nvGrpSpPr>
        <p:cNvPr id="583" name="Shape 583"/>
        <p:cNvGrpSpPr/>
        <p:nvPr/>
      </p:nvGrpSpPr>
      <p:grpSpPr>
        <a:xfrm>
          <a:off x="0" y="0"/>
          <a:ext cx="0" cy="0"/>
          <a:chOff x="0" y="0"/>
          <a:chExt cx="0" cy="0"/>
        </a:xfrm>
      </p:grpSpPr>
      <p:sp>
        <p:nvSpPr>
          <p:cNvPr id="584" name="Google Shape;584;p59"/>
          <p:cNvSpPr/>
          <p:nvPr/>
        </p:nvSpPr>
        <p:spPr>
          <a:xfrm>
            <a:off x="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85" name="Google Shape;585;p59"/>
          <p:cNvSpPr/>
          <p:nvPr>
            <p:ph idx="2" type="pic"/>
          </p:nvPr>
        </p:nvSpPr>
        <p:spPr>
          <a:xfrm>
            <a:off x="1292117" y="1273404"/>
            <a:ext cx="2597400" cy="2596800"/>
          </a:xfrm>
          <a:prstGeom prst="ellipse">
            <a:avLst/>
          </a:prstGeom>
          <a:noFill/>
          <a:ln>
            <a:noFill/>
          </a:ln>
        </p:spPr>
      </p:sp>
      <p:pic>
        <p:nvPicPr>
          <p:cNvPr id="586" name="Google Shape;586;p59"/>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587" name="Google Shape;587;p59"/>
          <p:cNvSpPr txBox="1"/>
          <p:nvPr>
            <p:ph type="title"/>
          </p:nvPr>
        </p:nvSpPr>
        <p:spPr>
          <a:xfrm>
            <a:off x="4114800" y="273844"/>
            <a:ext cx="48147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88" name="Google Shape;588;p59"/>
          <p:cNvSpPr txBox="1"/>
          <p:nvPr>
            <p:ph idx="1" type="body"/>
          </p:nvPr>
        </p:nvSpPr>
        <p:spPr>
          <a:xfrm>
            <a:off x="4114800" y="2468337"/>
            <a:ext cx="4814700" cy="2266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1">
  <p:cSld name="Meet the Team 1">
    <p:spTree>
      <p:nvGrpSpPr>
        <p:cNvPr id="589" name="Shape 589"/>
        <p:cNvGrpSpPr/>
        <p:nvPr/>
      </p:nvGrpSpPr>
      <p:grpSpPr>
        <a:xfrm>
          <a:off x="0" y="0"/>
          <a:ext cx="0" cy="0"/>
          <a:chOff x="0" y="0"/>
          <a:chExt cx="0" cy="0"/>
        </a:xfrm>
      </p:grpSpPr>
      <p:sp>
        <p:nvSpPr>
          <p:cNvPr id="590" name="Google Shape;590;p60"/>
          <p:cNvSpPr txBox="1"/>
          <p:nvPr>
            <p:ph type="title"/>
          </p:nvPr>
        </p:nvSpPr>
        <p:spPr>
          <a:xfrm>
            <a:off x="371307" y="1259681"/>
            <a:ext cx="1679100" cy="2298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1" name="Google Shape;591;p60"/>
          <p:cNvSpPr/>
          <p:nvPr>
            <p:ph idx="2" type="pic"/>
          </p:nvPr>
        </p:nvSpPr>
        <p:spPr>
          <a:xfrm>
            <a:off x="2328704" y="1172767"/>
            <a:ext cx="2037600" cy="2347800"/>
          </a:xfrm>
          <a:prstGeom prst="rect">
            <a:avLst/>
          </a:prstGeom>
          <a:noFill/>
          <a:ln>
            <a:noFill/>
          </a:ln>
        </p:spPr>
      </p:sp>
      <p:sp>
        <p:nvSpPr>
          <p:cNvPr id="592" name="Google Shape;592;p60"/>
          <p:cNvSpPr/>
          <p:nvPr>
            <p:ph idx="3" type="pic"/>
          </p:nvPr>
        </p:nvSpPr>
        <p:spPr>
          <a:xfrm>
            <a:off x="4435425" y="1594247"/>
            <a:ext cx="2037600" cy="2347800"/>
          </a:xfrm>
          <a:prstGeom prst="rect">
            <a:avLst/>
          </a:prstGeom>
          <a:noFill/>
          <a:ln>
            <a:noFill/>
          </a:ln>
        </p:spPr>
      </p:sp>
      <p:sp>
        <p:nvSpPr>
          <p:cNvPr id="593" name="Google Shape;593;p60"/>
          <p:cNvSpPr/>
          <p:nvPr>
            <p:ph idx="4" type="pic"/>
          </p:nvPr>
        </p:nvSpPr>
        <p:spPr>
          <a:xfrm>
            <a:off x="6546776" y="1172767"/>
            <a:ext cx="2037600" cy="2347800"/>
          </a:xfrm>
          <a:prstGeom prst="rect">
            <a:avLst/>
          </a:prstGeom>
          <a:noFill/>
          <a:ln>
            <a:noFill/>
          </a:ln>
        </p:spPr>
      </p:sp>
      <p:sp>
        <p:nvSpPr>
          <p:cNvPr id="594" name="Google Shape;594;p60"/>
          <p:cNvSpPr txBox="1"/>
          <p:nvPr>
            <p:ph idx="1" type="body"/>
          </p:nvPr>
        </p:nvSpPr>
        <p:spPr>
          <a:xfrm>
            <a:off x="4434705" y="1259681"/>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5" name="Google Shape;595;p60"/>
          <p:cNvSpPr txBox="1"/>
          <p:nvPr>
            <p:ph idx="5" type="body"/>
          </p:nvPr>
        </p:nvSpPr>
        <p:spPr>
          <a:xfrm>
            <a:off x="4434705" y="178594"/>
            <a:ext cx="2038200" cy="10152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6" name="Google Shape;596;p60"/>
          <p:cNvSpPr txBox="1"/>
          <p:nvPr>
            <p:ph idx="6" type="body"/>
          </p:nvPr>
        </p:nvSpPr>
        <p:spPr>
          <a:xfrm>
            <a:off x="2327984" y="3583781"/>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7" name="Google Shape;597;p60"/>
          <p:cNvSpPr txBox="1"/>
          <p:nvPr>
            <p:ph idx="7" type="body"/>
          </p:nvPr>
        </p:nvSpPr>
        <p:spPr>
          <a:xfrm>
            <a:off x="2327984" y="3915555"/>
            <a:ext cx="2038200" cy="10152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8" name="Google Shape;598;p60"/>
          <p:cNvSpPr txBox="1"/>
          <p:nvPr>
            <p:ph idx="8" type="body"/>
          </p:nvPr>
        </p:nvSpPr>
        <p:spPr>
          <a:xfrm>
            <a:off x="6546056" y="3581400"/>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9" name="Google Shape;599;p60"/>
          <p:cNvSpPr txBox="1"/>
          <p:nvPr>
            <p:ph idx="9" type="body"/>
          </p:nvPr>
        </p:nvSpPr>
        <p:spPr>
          <a:xfrm>
            <a:off x="6546056" y="3913174"/>
            <a:ext cx="2038200" cy="10152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2">
  <p:cSld name="Meet the Team 2">
    <p:spTree>
      <p:nvGrpSpPr>
        <p:cNvPr id="600" name="Shape 600"/>
        <p:cNvGrpSpPr/>
        <p:nvPr/>
      </p:nvGrpSpPr>
      <p:grpSpPr>
        <a:xfrm>
          <a:off x="0" y="0"/>
          <a:ext cx="0" cy="0"/>
          <a:chOff x="0" y="0"/>
          <a:chExt cx="0" cy="0"/>
        </a:xfrm>
      </p:grpSpPr>
      <p:sp>
        <p:nvSpPr>
          <p:cNvPr id="601" name="Google Shape;601;p61"/>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02" name="Google Shape;602;p61"/>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03" name="Google Shape;603;p61"/>
          <p:cNvSpPr/>
          <p:nvPr>
            <p:ph idx="2" type="pic"/>
          </p:nvPr>
        </p:nvSpPr>
        <p:spPr>
          <a:xfrm>
            <a:off x="649281" y="1042986"/>
            <a:ext cx="1875900" cy="2200200"/>
          </a:xfrm>
          <a:prstGeom prst="rect">
            <a:avLst/>
          </a:prstGeom>
          <a:noFill/>
          <a:ln cap="flat" cmpd="sng" w="50800">
            <a:solidFill>
              <a:schemeClr val="lt1"/>
            </a:solidFill>
            <a:prstDash val="solid"/>
            <a:miter lim="800000"/>
            <a:headEnd len="sm" w="sm" type="none"/>
            <a:tailEnd len="sm" w="sm" type="none"/>
          </a:ln>
        </p:spPr>
      </p:sp>
      <p:sp>
        <p:nvSpPr>
          <p:cNvPr id="604" name="Google Shape;604;p61"/>
          <p:cNvSpPr/>
          <p:nvPr>
            <p:ph idx="3" type="pic"/>
          </p:nvPr>
        </p:nvSpPr>
        <p:spPr>
          <a:xfrm>
            <a:off x="2638927" y="1874042"/>
            <a:ext cx="1875900" cy="2200200"/>
          </a:xfrm>
          <a:prstGeom prst="rect">
            <a:avLst/>
          </a:prstGeom>
          <a:noFill/>
          <a:ln cap="flat" cmpd="sng" w="50800">
            <a:solidFill>
              <a:schemeClr val="lt1"/>
            </a:solidFill>
            <a:prstDash val="solid"/>
            <a:miter lim="800000"/>
            <a:headEnd len="sm" w="sm" type="none"/>
            <a:tailEnd len="sm" w="sm" type="none"/>
          </a:ln>
        </p:spPr>
      </p:sp>
      <p:sp>
        <p:nvSpPr>
          <p:cNvPr id="605" name="Google Shape;605;p61"/>
          <p:cNvSpPr/>
          <p:nvPr>
            <p:ph idx="4" type="pic"/>
          </p:nvPr>
        </p:nvSpPr>
        <p:spPr>
          <a:xfrm>
            <a:off x="4628573" y="1042986"/>
            <a:ext cx="1875900" cy="2200200"/>
          </a:xfrm>
          <a:prstGeom prst="rect">
            <a:avLst/>
          </a:prstGeom>
          <a:noFill/>
          <a:ln cap="flat" cmpd="sng" w="50800">
            <a:solidFill>
              <a:schemeClr val="lt1"/>
            </a:solidFill>
            <a:prstDash val="solid"/>
            <a:miter lim="800000"/>
            <a:headEnd len="sm" w="sm" type="none"/>
            <a:tailEnd len="sm" w="sm" type="none"/>
          </a:ln>
        </p:spPr>
      </p:sp>
      <p:sp>
        <p:nvSpPr>
          <p:cNvPr id="606" name="Google Shape;606;p61"/>
          <p:cNvSpPr/>
          <p:nvPr>
            <p:ph idx="5" type="pic"/>
          </p:nvPr>
        </p:nvSpPr>
        <p:spPr>
          <a:xfrm>
            <a:off x="6618219" y="1874042"/>
            <a:ext cx="1875900" cy="2200200"/>
          </a:xfrm>
          <a:prstGeom prst="rect">
            <a:avLst/>
          </a:prstGeom>
          <a:noFill/>
          <a:ln cap="flat" cmpd="sng" w="50800">
            <a:solidFill>
              <a:schemeClr val="lt1"/>
            </a:solidFill>
            <a:prstDash val="solid"/>
            <a:miter lim="800000"/>
            <a:headEnd len="sm" w="sm" type="none"/>
            <a:tailEnd len="sm" w="sm" type="none"/>
          </a:ln>
        </p:spPr>
      </p:sp>
      <p:sp>
        <p:nvSpPr>
          <p:cNvPr id="607" name="Google Shape;607;p61"/>
          <p:cNvSpPr txBox="1"/>
          <p:nvPr>
            <p:ph idx="1" type="body"/>
          </p:nvPr>
        </p:nvSpPr>
        <p:spPr>
          <a:xfrm>
            <a:off x="630065" y="333814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08" name="Google Shape;608;p61"/>
          <p:cNvSpPr txBox="1"/>
          <p:nvPr>
            <p:ph idx="6" type="body"/>
          </p:nvPr>
        </p:nvSpPr>
        <p:spPr>
          <a:xfrm>
            <a:off x="630065" y="366991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09" name="Google Shape;609;p61"/>
          <p:cNvSpPr txBox="1"/>
          <p:nvPr>
            <p:ph idx="7" type="body"/>
          </p:nvPr>
        </p:nvSpPr>
        <p:spPr>
          <a:xfrm>
            <a:off x="2613360" y="415729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0" name="Google Shape;610;p61"/>
          <p:cNvSpPr txBox="1"/>
          <p:nvPr>
            <p:ph idx="8" type="body"/>
          </p:nvPr>
        </p:nvSpPr>
        <p:spPr>
          <a:xfrm>
            <a:off x="2613360" y="448906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1" name="Google Shape;611;p61"/>
          <p:cNvSpPr txBox="1"/>
          <p:nvPr>
            <p:ph idx="9" type="body"/>
          </p:nvPr>
        </p:nvSpPr>
        <p:spPr>
          <a:xfrm>
            <a:off x="4620469" y="333814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2" name="Google Shape;612;p61"/>
          <p:cNvSpPr txBox="1"/>
          <p:nvPr>
            <p:ph idx="13" type="body"/>
          </p:nvPr>
        </p:nvSpPr>
        <p:spPr>
          <a:xfrm>
            <a:off x="4620469" y="366991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3" name="Google Shape;613;p61"/>
          <p:cNvSpPr txBox="1"/>
          <p:nvPr>
            <p:ph idx="14" type="body"/>
          </p:nvPr>
        </p:nvSpPr>
        <p:spPr>
          <a:xfrm>
            <a:off x="6603764" y="415729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4" name="Google Shape;614;p61"/>
          <p:cNvSpPr txBox="1"/>
          <p:nvPr>
            <p:ph idx="15" type="body"/>
          </p:nvPr>
        </p:nvSpPr>
        <p:spPr>
          <a:xfrm>
            <a:off x="6603764" y="448906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3">
  <p:cSld name="Meet the Team 3">
    <p:spTree>
      <p:nvGrpSpPr>
        <p:cNvPr id="615" name="Shape 615"/>
        <p:cNvGrpSpPr/>
        <p:nvPr/>
      </p:nvGrpSpPr>
      <p:grpSpPr>
        <a:xfrm>
          <a:off x="0" y="0"/>
          <a:ext cx="0" cy="0"/>
          <a:chOff x="0" y="0"/>
          <a:chExt cx="0" cy="0"/>
        </a:xfrm>
      </p:grpSpPr>
      <p:sp>
        <p:nvSpPr>
          <p:cNvPr id="616" name="Google Shape;616;p62"/>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17" name="Google Shape;617;p62"/>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18" name="Google Shape;618;p62"/>
          <p:cNvSpPr/>
          <p:nvPr>
            <p:ph idx="2" type="pic"/>
          </p:nvPr>
        </p:nvSpPr>
        <p:spPr>
          <a:xfrm>
            <a:off x="520994"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19" name="Google Shape;619;p62"/>
          <p:cNvSpPr/>
          <p:nvPr>
            <p:ph idx="3" type="pic"/>
          </p:nvPr>
        </p:nvSpPr>
        <p:spPr>
          <a:xfrm>
            <a:off x="2114425" y="1874042"/>
            <a:ext cx="1485600" cy="2200200"/>
          </a:xfrm>
          <a:prstGeom prst="rect">
            <a:avLst/>
          </a:prstGeom>
          <a:noFill/>
          <a:ln cap="flat" cmpd="sng" w="50800">
            <a:solidFill>
              <a:schemeClr val="lt1"/>
            </a:solidFill>
            <a:prstDash val="solid"/>
            <a:miter lim="800000"/>
            <a:headEnd len="sm" w="sm" type="none"/>
            <a:tailEnd len="sm" w="sm" type="none"/>
          </a:ln>
        </p:spPr>
      </p:sp>
      <p:sp>
        <p:nvSpPr>
          <p:cNvPr id="620" name="Google Shape;620;p62"/>
          <p:cNvSpPr/>
          <p:nvPr>
            <p:ph idx="4" type="pic"/>
          </p:nvPr>
        </p:nvSpPr>
        <p:spPr>
          <a:xfrm>
            <a:off x="3707857"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21" name="Google Shape;621;p62"/>
          <p:cNvSpPr/>
          <p:nvPr>
            <p:ph idx="5" type="pic"/>
          </p:nvPr>
        </p:nvSpPr>
        <p:spPr>
          <a:xfrm>
            <a:off x="5301288" y="1874042"/>
            <a:ext cx="1485600" cy="2200200"/>
          </a:xfrm>
          <a:prstGeom prst="rect">
            <a:avLst/>
          </a:prstGeom>
          <a:noFill/>
          <a:ln cap="flat" cmpd="sng" w="50800">
            <a:solidFill>
              <a:schemeClr val="lt1"/>
            </a:solidFill>
            <a:prstDash val="solid"/>
            <a:miter lim="800000"/>
            <a:headEnd len="sm" w="sm" type="none"/>
            <a:tailEnd len="sm" w="sm" type="none"/>
          </a:ln>
        </p:spPr>
      </p:sp>
      <p:sp>
        <p:nvSpPr>
          <p:cNvPr id="622" name="Google Shape;622;p62"/>
          <p:cNvSpPr txBox="1"/>
          <p:nvPr>
            <p:ph idx="1" type="body"/>
          </p:nvPr>
        </p:nvSpPr>
        <p:spPr>
          <a:xfrm>
            <a:off x="520994" y="3338143"/>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3" name="Google Shape;623;p62"/>
          <p:cNvSpPr txBox="1"/>
          <p:nvPr>
            <p:ph idx="6" type="body"/>
          </p:nvPr>
        </p:nvSpPr>
        <p:spPr>
          <a:xfrm>
            <a:off x="520994" y="3883819"/>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4" name="Google Shape;624;p62"/>
          <p:cNvSpPr/>
          <p:nvPr>
            <p:ph idx="7" type="pic"/>
          </p:nvPr>
        </p:nvSpPr>
        <p:spPr>
          <a:xfrm>
            <a:off x="6895655"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25" name="Google Shape;625;p62"/>
          <p:cNvSpPr txBox="1"/>
          <p:nvPr>
            <p:ph idx="8" type="body"/>
          </p:nvPr>
        </p:nvSpPr>
        <p:spPr>
          <a:xfrm>
            <a:off x="2132467" y="4166817"/>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6" name="Google Shape;626;p62"/>
          <p:cNvSpPr txBox="1"/>
          <p:nvPr>
            <p:ph idx="9" type="body"/>
          </p:nvPr>
        </p:nvSpPr>
        <p:spPr>
          <a:xfrm>
            <a:off x="2132467" y="4712493"/>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7" name="Google Shape;627;p62"/>
          <p:cNvSpPr txBox="1"/>
          <p:nvPr>
            <p:ph idx="13" type="body"/>
          </p:nvPr>
        </p:nvSpPr>
        <p:spPr>
          <a:xfrm>
            <a:off x="3724723" y="3261943"/>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8" name="Google Shape;628;p62"/>
          <p:cNvSpPr txBox="1"/>
          <p:nvPr>
            <p:ph idx="14" type="body"/>
          </p:nvPr>
        </p:nvSpPr>
        <p:spPr>
          <a:xfrm>
            <a:off x="3724723" y="3807619"/>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9" name="Google Shape;629;p62"/>
          <p:cNvSpPr txBox="1"/>
          <p:nvPr>
            <p:ph idx="15" type="body"/>
          </p:nvPr>
        </p:nvSpPr>
        <p:spPr>
          <a:xfrm>
            <a:off x="5306093" y="4166817"/>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0" name="Google Shape;630;p62"/>
          <p:cNvSpPr txBox="1"/>
          <p:nvPr>
            <p:ph idx="16" type="body"/>
          </p:nvPr>
        </p:nvSpPr>
        <p:spPr>
          <a:xfrm>
            <a:off x="5306093" y="4712493"/>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1" name="Google Shape;631;p62"/>
          <p:cNvSpPr txBox="1"/>
          <p:nvPr>
            <p:ph idx="17" type="body"/>
          </p:nvPr>
        </p:nvSpPr>
        <p:spPr>
          <a:xfrm>
            <a:off x="6895655" y="3262312"/>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2" name="Google Shape;632;p62"/>
          <p:cNvSpPr txBox="1"/>
          <p:nvPr>
            <p:ph idx="18" type="body"/>
          </p:nvPr>
        </p:nvSpPr>
        <p:spPr>
          <a:xfrm>
            <a:off x="6895655" y="3807988"/>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4">
  <p:cSld name="1_Meet the Team 4">
    <p:spTree>
      <p:nvGrpSpPr>
        <p:cNvPr id="633" name="Shape 633"/>
        <p:cNvGrpSpPr/>
        <p:nvPr/>
      </p:nvGrpSpPr>
      <p:grpSpPr>
        <a:xfrm>
          <a:off x="0" y="0"/>
          <a:ext cx="0" cy="0"/>
          <a:chOff x="0" y="0"/>
          <a:chExt cx="0" cy="0"/>
        </a:xfrm>
      </p:grpSpPr>
      <p:sp>
        <p:nvSpPr>
          <p:cNvPr id="634" name="Google Shape;634;p63"/>
          <p:cNvSpPr/>
          <p:nvPr/>
        </p:nvSpPr>
        <p:spPr>
          <a:xfrm>
            <a:off x="655838" y="1660472"/>
            <a:ext cx="7803600" cy="30414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35" name="Google Shape;635;p63"/>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36" name="Google Shape;636;p63"/>
          <p:cNvSpPr txBox="1"/>
          <p:nvPr>
            <p:ph idx="1" type="body"/>
          </p:nvPr>
        </p:nvSpPr>
        <p:spPr>
          <a:xfrm>
            <a:off x="614868"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7" name="Google Shape;637;p63"/>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38" name="Google Shape;638;p63"/>
          <p:cNvSpPr/>
          <p:nvPr>
            <p:ph idx="2" type="pic"/>
          </p:nvPr>
        </p:nvSpPr>
        <p:spPr>
          <a:xfrm>
            <a:off x="655838" y="1223963"/>
            <a:ext cx="1454400" cy="1378200"/>
          </a:xfrm>
          <a:prstGeom prst="rect">
            <a:avLst/>
          </a:prstGeom>
          <a:solidFill>
            <a:schemeClr val="lt1"/>
          </a:solidFill>
          <a:ln>
            <a:noFill/>
          </a:ln>
        </p:spPr>
      </p:sp>
      <p:sp>
        <p:nvSpPr>
          <p:cNvPr id="639" name="Google Shape;639;p63"/>
          <p:cNvSpPr txBox="1"/>
          <p:nvPr>
            <p:ph idx="3" type="body"/>
          </p:nvPr>
        </p:nvSpPr>
        <p:spPr>
          <a:xfrm>
            <a:off x="613576"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0" name="Google Shape;640;p63"/>
          <p:cNvSpPr txBox="1"/>
          <p:nvPr>
            <p:ph idx="4" type="body"/>
          </p:nvPr>
        </p:nvSpPr>
        <p:spPr>
          <a:xfrm>
            <a:off x="2202199"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1" name="Google Shape;641;p63"/>
          <p:cNvSpPr/>
          <p:nvPr>
            <p:ph idx="5" type="pic"/>
          </p:nvPr>
        </p:nvSpPr>
        <p:spPr>
          <a:xfrm>
            <a:off x="2243168" y="1223963"/>
            <a:ext cx="1454400" cy="1378200"/>
          </a:xfrm>
          <a:prstGeom prst="rect">
            <a:avLst/>
          </a:prstGeom>
          <a:solidFill>
            <a:schemeClr val="lt1"/>
          </a:solidFill>
          <a:ln>
            <a:noFill/>
          </a:ln>
        </p:spPr>
      </p:sp>
      <p:sp>
        <p:nvSpPr>
          <p:cNvPr id="642" name="Google Shape;642;p63"/>
          <p:cNvSpPr txBox="1"/>
          <p:nvPr>
            <p:ph idx="6" type="body"/>
          </p:nvPr>
        </p:nvSpPr>
        <p:spPr>
          <a:xfrm>
            <a:off x="2200907"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3" name="Google Shape;643;p63"/>
          <p:cNvSpPr txBox="1"/>
          <p:nvPr>
            <p:ph idx="7" type="body"/>
          </p:nvPr>
        </p:nvSpPr>
        <p:spPr>
          <a:xfrm>
            <a:off x="3789530"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4" name="Google Shape;644;p63"/>
          <p:cNvSpPr/>
          <p:nvPr>
            <p:ph idx="8" type="pic"/>
          </p:nvPr>
        </p:nvSpPr>
        <p:spPr>
          <a:xfrm>
            <a:off x="3830499" y="1223963"/>
            <a:ext cx="1454400" cy="1378200"/>
          </a:xfrm>
          <a:prstGeom prst="rect">
            <a:avLst/>
          </a:prstGeom>
          <a:solidFill>
            <a:schemeClr val="lt1"/>
          </a:solidFill>
          <a:ln>
            <a:noFill/>
          </a:ln>
        </p:spPr>
      </p:sp>
      <p:sp>
        <p:nvSpPr>
          <p:cNvPr id="645" name="Google Shape;645;p63"/>
          <p:cNvSpPr txBox="1"/>
          <p:nvPr>
            <p:ph idx="9" type="body"/>
          </p:nvPr>
        </p:nvSpPr>
        <p:spPr>
          <a:xfrm>
            <a:off x="3788237"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6" name="Google Shape;646;p63"/>
          <p:cNvSpPr txBox="1"/>
          <p:nvPr>
            <p:ph idx="13" type="body"/>
          </p:nvPr>
        </p:nvSpPr>
        <p:spPr>
          <a:xfrm>
            <a:off x="5376860"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7" name="Google Shape;647;p63"/>
          <p:cNvSpPr/>
          <p:nvPr>
            <p:ph idx="14" type="pic"/>
          </p:nvPr>
        </p:nvSpPr>
        <p:spPr>
          <a:xfrm>
            <a:off x="5417830" y="1223963"/>
            <a:ext cx="1454400" cy="1378200"/>
          </a:xfrm>
          <a:prstGeom prst="rect">
            <a:avLst/>
          </a:prstGeom>
          <a:solidFill>
            <a:schemeClr val="lt1"/>
          </a:solidFill>
          <a:ln>
            <a:noFill/>
          </a:ln>
        </p:spPr>
      </p:sp>
      <p:sp>
        <p:nvSpPr>
          <p:cNvPr id="648" name="Google Shape;648;p63"/>
          <p:cNvSpPr txBox="1"/>
          <p:nvPr>
            <p:ph idx="15" type="body"/>
          </p:nvPr>
        </p:nvSpPr>
        <p:spPr>
          <a:xfrm>
            <a:off x="5375568"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9" name="Google Shape;649;p63"/>
          <p:cNvSpPr txBox="1"/>
          <p:nvPr>
            <p:ph idx="16" type="body"/>
          </p:nvPr>
        </p:nvSpPr>
        <p:spPr>
          <a:xfrm>
            <a:off x="6964191"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0" name="Google Shape;650;p63"/>
          <p:cNvSpPr/>
          <p:nvPr>
            <p:ph idx="17" type="pic"/>
          </p:nvPr>
        </p:nvSpPr>
        <p:spPr>
          <a:xfrm>
            <a:off x="7005161" y="1223963"/>
            <a:ext cx="1454400" cy="1378200"/>
          </a:xfrm>
          <a:prstGeom prst="rect">
            <a:avLst/>
          </a:prstGeom>
          <a:solidFill>
            <a:schemeClr val="lt1"/>
          </a:solidFill>
          <a:ln>
            <a:noFill/>
          </a:ln>
        </p:spPr>
      </p:sp>
      <p:sp>
        <p:nvSpPr>
          <p:cNvPr id="651" name="Google Shape;651;p63"/>
          <p:cNvSpPr txBox="1"/>
          <p:nvPr>
            <p:ph idx="18" type="body"/>
          </p:nvPr>
        </p:nvSpPr>
        <p:spPr>
          <a:xfrm>
            <a:off x="6962899"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2" name="Google Shape;652;p63"/>
          <p:cNvSpPr txBox="1"/>
          <p:nvPr>
            <p:ph idx="19" type="body"/>
          </p:nvPr>
        </p:nvSpPr>
        <p:spPr>
          <a:xfrm>
            <a:off x="614868"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3" name="Google Shape;653;p63"/>
          <p:cNvSpPr/>
          <p:nvPr>
            <p:ph idx="20" type="pic"/>
          </p:nvPr>
        </p:nvSpPr>
        <p:spPr>
          <a:xfrm>
            <a:off x="655838" y="3161155"/>
            <a:ext cx="1454400" cy="1378200"/>
          </a:xfrm>
          <a:prstGeom prst="rect">
            <a:avLst/>
          </a:prstGeom>
          <a:solidFill>
            <a:schemeClr val="lt1"/>
          </a:solidFill>
          <a:ln>
            <a:noFill/>
          </a:ln>
        </p:spPr>
      </p:sp>
      <p:sp>
        <p:nvSpPr>
          <p:cNvPr id="654" name="Google Shape;654;p63"/>
          <p:cNvSpPr txBox="1"/>
          <p:nvPr>
            <p:ph idx="21" type="body"/>
          </p:nvPr>
        </p:nvSpPr>
        <p:spPr>
          <a:xfrm>
            <a:off x="613576"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5" name="Google Shape;655;p63"/>
          <p:cNvSpPr txBox="1"/>
          <p:nvPr>
            <p:ph idx="22" type="body"/>
          </p:nvPr>
        </p:nvSpPr>
        <p:spPr>
          <a:xfrm>
            <a:off x="2202199"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6" name="Google Shape;656;p63"/>
          <p:cNvSpPr/>
          <p:nvPr>
            <p:ph idx="23" type="pic"/>
          </p:nvPr>
        </p:nvSpPr>
        <p:spPr>
          <a:xfrm>
            <a:off x="2243168" y="3161155"/>
            <a:ext cx="1454400" cy="1378200"/>
          </a:xfrm>
          <a:prstGeom prst="rect">
            <a:avLst/>
          </a:prstGeom>
          <a:solidFill>
            <a:schemeClr val="lt1"/>
          </a:solidFill>
          <a:ln>
            <a:noFill/>
          </a:ln>
        </p:spPr>
      </p:sp>
      <p:sp>
        <p:nvSpPr>
          <p:cNvPr id="657" name="Google Shape;657;p63"/>
          <p:cNvSpPr txBox="1"/>
          <p:nvPr>
            <p:ph idx="24" type="body"/>
          </p:nvPr>
        </p:nvSpPr>
        <p:spPr>
          <a:xfrm>
            <a:off x="2200907"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8" name="Google Shape;658;p63"/>
          <p:cNvSpPr txBox="1"/>
          <p:nvPr>
            <p:ph idx="25" type="body"/>
          </p:nvPr>
        </p:nvSpPr>
        <p:spPr>
          <a:xfrm>
            <a:off x="3789530"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9" name="Google Shape;659;p63"/>
          <p:cNvSpPr/>
          <p:nvPr>
            <p:ph idx="26" type="pic"/>
          </p:nvPr>
        </p:nvSpPr>
        <p:spPr>
          <a:xfrm>
            <a:off x="3830499" y="3161155"/>
            <a:ext cx="1454400" cy="1378200"/>
          </a:xfrm>
          <a:prstGeom prst="rect">
            <a:avLst/>
          </a:prstGeom>
          <a:solidFill>
            <a:schemeClr val="lt1"/>
          </a:solidFill>
          <a:ln>
            <a:noFill/>
          </a:ln>
        </p:spPr>
      </p:sp>
      <p:sp>
        <p:nvSpPr>
          <p:cNvPr id="660" name="Google Shape;660;p63"/>
          <p:cNvSpPr txBox="1"/>
          <p:nvPr>
            <p:ph idx="27" type="body"/>
          </p:nvPr>
        </p:nvSpPr>
        <p:spPr>
          <a:xfrm>
            <a:off x="3788237"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1" name="Google Shape;661;p63"/>
          <p:cNvSpPr txBox="1"/>
          <p:nvPr>
            <p:ph idx="28" type="body"/>
          </p:nvPr>
        </p:nvSpPr>
        <p:spPr>
          <a:xfrm>
            <a:off x="5376860"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2" name="Google Shape;662;p63"/>
          <p:cNvSpPr/>
          <p:nvPr>
            <p:ph idx="29" type="pic"/>
          </p:nvPr>
        </p:nvSpPr>
        <p:spPr>
          <a:xfrm>
            <a:off x="5417830" y="3161155"/>
            <a:ext cx="1454400" cy="1378200"/>
          </a:xfrm>
          <a:prstGeom prst="rect">
            <a:avLst/>
          </a:prstGeom>
          <a:solidFill>
            <a:schemeClr val="lt1"/>
          </a:solidFill>
          <a:ln>
            <a:noFill/>
          </a:ln>
        </p:spPr>
      </p:sp>
      <p:sp>
        <p:nvSpPr>
          <p:cNvPr id="663" name="Google Shape;663;p63"/>
          <p:cNvSpPr txBox="1"/>
          <p:nvPr>
            <p:ph idx="30" type="body"/>
          </p:nvPr>
        </p:nvSpPr>
        <p:spPr>
          <a:xfrm>
            <a:off x="5375568"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4" name="Google Shape;664;p63"/>
          <p:cNvSpPr txBox="1"/>
          <p:nvPr>
            <p:ph idx="31" type="body"/>
          </p:nvPr>
        </p:nvSpPr>
        <p:spPr>
          <a:xfrm>
            <a:off x="6964191"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5" name="Google Shape;665;p63"/>
          <p:cNvSpPr/>
          <p:nvPr>
            <p:ph idx="32" type="pic"/>
          </p:nvPr>
        </p:nvSpPr>
        <p:spPr>
          <a:xfrm>
            <a:off x="7005161" y="3161155"/>
            <a:ext cx="1454400" cy="1378200"/>
          </a:xfrm>
          <a:prstGeom prst="rect">
            <a:avLst/>
          </a:prstGeom>
          <a:solidFill>
            <a:schemeClr val="lt1"/>
          </a:solidFill>
          <a:ln>
            <a:noFill/>
          </a:ln>
        </p:spPr>
      </p:sp>
      <p:sp>
        <p:nvSpPr>
          <p:cNvPr id="666" name="Google Shape;666;p63"/>
          <p:cNvSpPr txBox="1"/>
          <p:nvPr>
            <p:ph idx="33" type="body"/>
          </p:nvPr>
        </p:nvSpPr>
        <p:spPr>
          <a:xfrm>
            <a:off x="6962899"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x data &amp; message" showMasterSp="0">
  <p:cSld name="2x data &amp; message">
    <p:spTree>
      <p:nvGrpSpPr>
        <p:cNvPr id="667" name="Shape 667"/>
        <p:cNvGrpSpPr/>
        <p:nvPr/>
      </p:nvGrpSpPr>
      <p:grpSpPr>
        <a:xfrm>
          <a:off x="0" y="0"/>
          <a:ext cx="0" cy="0"/>
          <a:chOff x="0" y="0"/>
          <a:chExt cx="0" cy="0"/>
        </a:xfrm>
      </p:grpSpPr>
      <p:sp>
        <p:nvSpPr>
          <p:cNvPr id="668" name="Google Shape;668;p64"/>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69" name="Google Shape;669;p64"/>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70" name="Google Shape;670;p64"/>
          <p:cNvSpPr txBox="1"/>
          <p:nvPr>
            <p:ph idx="1" type="body"/>
          </p:nvPr>
        </p:nvSpPr>
        <p:spPr>
          <a:xfrm>
            <a:off x="4802288" y="2555925"/>
            <a:ext cx="4141800" cy="2179200"/>
          </a:xfrm>
          <a:prstGeom prst="rect">
            <a:avLst/>
          </a:prstGeom>
          <a:no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1" name="Google Shape;671;p64"/>
          <p:cNvSpPr txBox="1"/>
          <p:nvPr>
            <p:ph idx="2" type="body"/>
          </p:nvPr>
        </p:nvSpPr>
        <p:spPr>
          <a:xfrm>
            <a:off x="675084" y="674782"/>
            <a:ext cx="3217200" cy="1002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2" name="Google Shape;672;p64"/>
          <p:cNvSpPr txBox="1"/>
          <p:nvPr>
            <p:ph idx="3" type="body"/>
          </p:nvPr>
        </p:nvSpPr>
        <p:spPr>
          <a:xfrm>
            <a:off x="675085" y="1698208"/>
            <a:ext cx="3217200" cy="5757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3" name="Google Shape;673;p64"/>
          <p:cNvSpPr txBox="1"/>
          <p:nvPr>
            <p:ph idx="4" type="body"/>
          </p:nvPr>
        </p:nvSpPr>
        <p:spPr>
          <a:xfrm>
            <a:off x="675083" y="2474413"/>
            <a:ext cx="3217200" cy="1002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4" name="Google Shape;674;p64"/>
          <p:cNvSpPr txBox="1"/>
          <p:nvPr>
            <p:ph idx="5" type="body"/>
          </p:nvPr>
        </p:nvSpPr>
        <p:spPr>
          <a:xfrm>
            <a:off x="675084" y="3497839"/>
            <a:ext cx="3217200" cy="5757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5" name="Google Shape;675;p64"/>
          <p:cNvSpPr txBox="1"/>
          <p:nvPr>
            <p:ph type="title"/>
          </p:nvPr>
        </p:nvSpPr>
        <p:spPr>
          <a:xfrm>
            <a:off x="4802288" y="1466287"/>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162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chart" showMasterSp="0">
  <p:cSld name="Left message &amp; chart">
    <p:spTree>
      <p:nvGrpSpPr>
        <p:cNvPr id="676" name="Shape 676"/>
        <p:cNvGrpSpPr/>
        <p:nvPr/>
      </p:nvGrpSpPr>
      <p:grpSpPr>
        <a:xfrm>
          <a:off x="0" y="0"/>
          <a:ext cx="0" cy="0"/>
          <a:chOff x="0" y="0"/>
          <a:chExt cx="0" cy="0"/>
        </a:xfrm>
      </p:grpSpPr>
      <p:sp>
        <p:nvSpPr>
          <p:cNvPr id="677" name="Google Shape;677;p65"/>
          <p:cNvSpPr txBox="1"/>
          <p:nvPr>
            <p:ph idx="1" type="body"/>
          </p:nvPr>
        </p:nvSpPr>
        <p:spPr>
          <a:xfrm>
            <a:off x="4801791" y="2556272"/>
            <a:ext cx="4142400" cy="2178900"/>
          </a:xfrm>
          <a:prstGeom prst="rect">
            <a:avLst/>
          </a:prstGeom>
          <a:noFill/>
          <a:ln>
            <a:noFill/>
          </a:ln>
        </p:spPr>
        <p:txBody>
          <a:bodyPr anchorCtr="0" anchor="t" bIns="202500" lIns="202500" spcFirstLastPara="1" rIns="202500" wrap="square" tIns="20250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8" name="Google Shape;678;p65"/>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79" name="Google Shape;679;p65"/>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80" name="Google Shape;680;p65"/>
          <p:cNvSpPr txBox="1"/>
          <p:nvPr>
            <p:ph type="title"/>
          </p:nvPr>
        </p:nvSpPr>
        <p:spPr>
          <a:xfrm>
            <a:off x="4802288" y="1466287"/>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81" name="Google Shape;681;p65"/>
          <p:cNvSpPr txBox="1"/>
          <p:nvPr>
            <p:ph idx="2" type="body"/>
          </p:nvPr>
        </p:nvSpPr>
        <p:spPr>
          <a:xfrm>
            <a:off x="703659" y="736094"/>
            <a:ext cx="3216000" cy="1632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2" name="Google Shape;682;p65"/>
          <p:cNvSpPr txBox="1"/>
          <p:nvPr>
            <p:ph idx="3" type="body"/>
          </p:nvPr>
        </p:nvSpPr>
        <p:spPr>
          <a:xfrm>
            <a:off x="703660" y="2437711"/>
            <a:ext cx="3216000" cy="21792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148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content" showMasterSp="0">
  <p:cSld name="Left message &amp; content">
    <p:spTree>
      <p:nvGrpSpPr>
        <p:cNvPr id="683" name="Shape 683"/>
        <p:cNvGrpSpPr/>
        <p:nvPr/>
      </p:nvGrpSpPr>
      <p:grpSpPr>
        <a:xfrm>
          <a:off x="0" y="0"/>
          <a:ext cx="0" cy="0"/>
          <a:chOff x="0" y="0"/>
          <a:chExt cx="0" cy="0"/>
        </a:xfrm>
      </p:grpSpPr>
      <p:sp>
        <p:nvSpPr>
          <p:cNvPr id="684" name="Google Shape;684;p66"/>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85" name="Google Shape;685;p66"/>
          <p:cNvSpPr txBox="1"/>
          <p:nvPr>
            <p:ph idx="1" type="body"/>
          </p:nvPr>
        </p:nvSpPr>
        <p:spPr>
          <a:xfrm>
            <a:off x="675083" y="289951"/>
            <a:ext cx="3216000" cy="3919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b="0"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686" name="Google Shape;686;p66"/>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87" name="Google Shape;687;p66"/>
          <p:cNvSpPr txBox="1"/>
          <p:nvPr>
            <p:ph idx="2" type="body"/>
          </p:nvPr>
        </p:nvSpPr>
        <p:spPr>
          <a:xfrm>
            <a:off x="4801791" y="2170510"/>
            <a:ext cx="4142400" cy="2178900"/>
          </a:xfrm>
          <a:prstGeom prst="rect">
            <a:avLst/>
          </a:prstGeom>
          <a:noFill/>
          <a:ln>
            <a:noFill/>
          </a:ln>
        </p:spPr>
        <p:txBody>
          <a:bodyPr anchorCtr="0" anchor="t" bIns="202500" lIns="202500" spcFirstLastPara="1" rIns="202500" wrap="square" tIns="20250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8" name="Google Shape;688;p66"/>
          <p:cNvSpPr txBox="1"/>
          <p:nvPr>
            <p:ph type="title"/>
          </p:nvPr>
        </p:nvSpPr>
        <p:spPr>
          <a:xfrm>
            <a:off x="4802288" y="1080524"/>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icons" showMasterSp="0">
  <p:cSld name="Left message &amp; icons">
    <p:spTree>
      <p:nvGrpSpPr>
        <p:cNvPr id="689" name="Shape 689"/>
        <p:cNvGrpSpPr/>
        <p:nvPr/>
      </p:nvGrpSpPr>
      <p:grpSpPr>
        <a:xfrm>
          <a:off x="0" y="0"/>
          <a:ext cx="0" cy="0"/>
          <a:chOff x="0" y="0"/>
          <a:chExt cx="0" cy="0"/>
        </a:xfrm>
      </p:grpSpPr>
      <p:sp>
        <p:nvSpPr>
          <p:cNvPr id="690" name="Google Shape;690;p67"/>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91" name="Google Shape;691;p67"/>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92" name="Google Shape;692;p67"/>
          <p:cNvSpPr txBox="1"/>
          <p:nvPr>
            <p:ph idx="1" type="body"/>
          </p:nvPr>
        </p:nvSpPr>
        <p:spPr>
          <a:xfrm>
            <a:off x="678061" y="419449"/>
            <a:ext cx="3216000" cy="3919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b="0"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3" name="Google Shape;693;p67"/>
          <p:cNvSpPr/>
          <p:nvPr>
            <p:ph idx="2" type="pic"/>
          </p:nvPr>
        </p:nvSpPr>
        <p:spPr>
          <a:xfrm>
            <a:off x="4834118" y="773490"/>
            <a:ext cx="641400" cy="640500"/>
          </a:xfrm>
          <a:prstGeom prst="rect">
            <a:avLst/>
          </a:prstGeom>
          <a:noFill/>
          <a:ln>
            <a:noFill/>
          </a:ln>
        </p:spPr>
      </p:sp>
      <p:sp>
        <p:nvSpPr>
          <p:cNvPr id="694" name="Google Shape;694;p67"/>
          <p:cNvSpPr txBox="1"/>
          <p:nvPr>
            <p:ph idx="3" type="body"/>
          </p:nvPr>
        </p:nvSpPr>
        <p:spPr>
          <a:xfrm>
            <a:off x="5737632" y="741446"/>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5" name="Google Shape;695;p67"/>
          <p:cNvSpPr/>
          <p:nvPr>
            <p:ph idx="4" type="pic"/>
          </p:nvPr>
        </p:nvSpPr>
        <p:spPr>
          <a:xfrm>
            <a:off x="4834118" y="1774117"/>
            <a:ext cx="641400" cy="640500"/>
          </a:xfrm>
          <a:prstGeom prst="rect">
            <a:avLst/>
          </a:prstGeom>
          <a:noFill/>
          <a:ln>
            <a:noFill/>
          </a:ln>
        </p:spPr>
      </p:sp>
      <p:sp>
        <p:nvSpPr>
          <p:cNvPr id="696" name="Google Shape;696;p67"/>
          <p:cNvSpPr txBox="1"/>
          <p:nvPr>
            <p:ph idx="5" type="body"/>
          </p:nvPr>
        </p:nvSpPr>
        <p:spPr>
          <a:xfrm>
            <a:off x="5737632" y="1742072"/>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7" name="Google Shape;697;p67"/>
          <p:cNvSpPr/>
          <p:nvPr>
            <p:ph idx="6" type="pic"/>
          </p:nvPr>
        </p:nvSpPr>
        <p:spPr>
          <a:xfrm>
            <a:off x="4834118" y="2774744"/>
            <a:ext cx="641400" cy="640500"/>
          </a:xfrm>
          <a:prstGeom prst="rect">
            <a:avLst/>
          </a:prstGeom>
          <a:noFill/>
          <a:ln>
            <a:noFill/>
          </a:ln>
        </p:spPr>
      </p:sp>
      <p:sp>
        <p:nvSpPr>
          <p:cNvPr id="698" name="Google Shape;698;p67"/>
          <p:cNvSpPr txBox="1"/>
          <p:nvPr>
            <p:ph idx="7" type="body"/>
          </p:nvPr>
        </p:nvSpPr>
        <p:spPr>
          <a:xfrm>
            <a:off x="5735945" y="2742699"/>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9" name="Google Shape;699;p67"/>
          <p:cNvSpPr/>
          <p:nvPr>
            <p:ph idx="8" type="pic"/>
          </p:nvPr>
        </p:nvSpPr>
        <p:spPr>
          <a:xfrm>
            <a:off x="4834118" y="3775370"/>
            <a:ext cx="641400" cy="640500"/>
          </a:xfrm>
          <a:prstGeom prst="rect">
            <a:avLst/>
          </a:prstGeom>
          <a:noFill/>
          <a:ln>
            <a:noFill/>
          </a:ln>
        </p:spPr>
      </p:sp>
      <p:sp>
        <p:nvSpPr>
          <p:cNvPr id="700" name="Google Shape;700;p67"/>
          <p:cNvSpPr txBox="1"/>
          <p:nvPr>
            <p:ph idx="9" type="body"/>
          </p:nvPr>
        </p:nvSpPr>
        <p:spPr>
          <a:xfrm>
            <a:off x="5734257" y="3743325"/>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Left message &amp; icons" showMasterSp="0">
  <p:cSld name="1_Left message &amp; icons">
    <p:spTree>
      <p:nvGrpSpPr>
        <p:cNvPr id="701" name="Shape 701"/>
        <p:cNvGrpSpPr/>
        <p:nvPr/>
      </p:nvGrpSpPr>
      <p:grpSpPr>
        <a:xfrm>
          <a:off x="0" y="0"/>
          <a:ext cx="0" cy="0"/>
          <a:chOff x="0" y="0"/>
          <a:chExt cx="0" cy="0"/>
        </a:xfrm>
      </p:grpSpPr>
      <p:sp>
        <p:nvSpPr>
          <p:cNvPr id="702" name="Google Shape;702;p68"/>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703" name="Google Shape;703;p68"/>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704" name="Google Shape;704;p68"/>
          <p:cNvSpPr/>
          <p:nvPr>
            <p:ph idx="2" type="pic"/>
          </p:nvPr>
        </p:nvSpPr>
        <p:spPr>
          <a:xfrm>
            <a:off x="4834118" y="773490"/>
            <a:ext cx="641400" cy="640500"/>
          </a:xfrm>
          <a:prstGeom prst="rect">
            <a:avLst/>
          </a:prstGeom>
          <a:noFill/>
          <a:ln>
            <a:noFill/>
          </a:ln>
        </p:spPr>
      </p:sp>
      <p:sp>
        <p:nvSpPr>
          <p:cNvPr id="705" name="Google Shape;705;p68"/>
          <p:cNvSpPr txBox="1"/>
          <p:nvPr>
            <p:ph idx="1" type="body"/>
          </p:nvPr>
        </p:nvSpPr>
        <p:spPr>
          <a:xfrm>
            <a:off x="5737632" y="741446"/>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6" name="Google Shape;706;p68"/>
          <p:cNvSpPr/>
          <p:nvPr>
            <p:ph idx="3" type="pic"/>
          </p:nvPr>
        </p:nvSpPr>
        <p:spPr>
          <a:xfrm>
            <a:off x="4834118" y="1774117"/>
            <a:ext cx="641400" cy="640500"/>
          </a:xfrm>
          <a:prstGeom prst="rect">
            <a:avLst/>
          </a:prstGeom>
          <a:noFill/>
          <a:ln>
            <a:noFill/>
          </a:ln>
        </p:spPr>
      </p:sp>
      <p:sp>
        <p:nvSpPr>
          <p:cNvPr id="707" name="Google Shape;707;p68"/>
          <p:cNvSpPr txBox="1"/>
          <p:nvPr>
            <p:ph idx="4" type="body"/>
          </p:nvPr>
        </p:nvSpPr>
        <p:spPr>
          <a:xfrm>
            <a:off x="5737632" y="1742072"/>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8" name="Google Shape;708;p68"/>
          <p:cNvSpPr/>
          <p:nvPr>
            <p:ph idx="5" type="pic"/>
          </p:nvPr>
        </p:nvSpPr>
        <p:spPr>
          <a:xfrm>
            <a:off x="4834118" y="2774744"/>
            <a:ext cx="641400" cy="640500"/>
          </a:xfrm>
          <a:prstGeom prst="rect">
            <a:avLst/>
          </a:prstGeom>
          <a:noFill/>
          <a:ln>
            <a:noFill/>
          </a:ln>
        </p:spPr>
      </p:sp>
      <p:sp>
        <p:nvSpPr>
          <p:cNvPr id="709" name="Google Shape;709;p68"/>
          <p:cNvSpPr txBox="1"/>
          <p:nvPr>
            <p:ph idx="6" type="body"/>
          </p:nvPr>
        </p:nvSpPr>
        <p:spPr>
          <a:xfrm>
            <a:off x="5735945" y="2742699"/>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0" name="Google Shape;710;p68"/>
          <p:cNvSpPr/>
          <p:nvPr>
            <p:ph idx="7" type="pic"/>
          </p:nvPr>
        </p:nvSpPr>
        <p:spPr>
          <a:xfrm>
            <a:off x="4834118" y="3775370"/>
            <a:ext cx="641400" cy="640500"/>
          </a:xfrm>
          <a:prstGeom prst="rect">
            <a:avLst/>
          </a:prstGeom>
          <a:noFill/>
          <a:ln>
            <a:noFill/>
          </a:ln>
        </p:spPr>
      </p:sp>
      <p:sp>
        <p:nvSpPr>
          <p:cNvPr id="711" name="Google Shape;711;p68"/>
          <p:cNvSpPr txBox="1"/>
          <p:nvPr>
            <p:ph idx="8" type="body"/>
          </p:nvPr>
        </p:nvSpPr>
        <p:spPr>
          <a:xfrm>
            <a:off x="5734257" y="3743325"/>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2" name="Google Shape;712;p68"/>
          <p:cNvSpPr txBox="1"/>
          <p:nvPr>
            <p:ph idx="9" type="body"/>
          </p:nvPr>
        </p:nvSpPr>
        <p:spPr>
          <a:xfrm>
            <a:off x="675084" y="418539"/>
            <a:ext cx="3216000" cy="39192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data [1]">
  <p:cSld name="Large data [1]">
    <p:spTree>
      <p:nvGrpSpPr>
        <p:cNvPr id="713" name="Shape 713"/>
        <p:cNvGrpSpPr/>
        <p:nvPr/>
      </p:nvGrpSpPr>
      <p:grpSpPr>
        <a:xfrm>
          <a:off x="0" y="0"/>
          <a:ext cx="0" cy="0"/>
          <a:chOff x="0" y="0"/>
          <a:chExt cx="0" cy="0"/>
        </a:xfrm>
      </p:grpSpPr>
      <p:sp>
        <p:nvSpPr>
          <p:cNvPr id="714" name="Google Shape;714;p69"/>
          <p:cNvSpPr txBox="1"/>
          <p:nvPr>
            <p:ph idx="1" type="body"/>
          </p:nvPr>
        </p:nvSpPr>
        <p:spPr>
          <a:xfrm>
            <a:off x="2219325" y="630521"/>
            <a:ext cx="4705500" cy="21336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dk1"/>
              </a:buClr>
              <a:buSzPts val="15000"/>
              <a:buNone/>
              <a:defRPr sz="150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5" name="Google Shape;715;p69"/>
          <p:cNvSpPr txBox="1"/>
          <p:nvPr>
            <p:ph idx="2" type="body"/>
          </p:nvPr>
        </p:nvSpPr>
        <p:spPr>
          <a:xfrm>
            <a:off x="2219241" y="2898491"/>
            <a:ext cx="4705500" cy="1465200"/>
          </a:xfrm>
          <a:prstGeom prst="rect">
            <a:avLst/>
          </a:prstGeom>
          <a:no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dk1"/>
              </a:buClr>
              <a:buSzPts val="2400"/>
              <a:buNone/>
              <a:defRPr sz="2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data [4]" showMasterSp="0">
  <p:cSld name="Large data [4]">
    <p:bg>
      <p:bgPr>
        <a:solidFill>
          <a:schemeClr val="accent1"/>
        </a:solidFill>
      </p:bgPr>
    </p:bg>
    <p:spTree>
      <p:nvGrpSpPr>
        <p:cNvPr id="716" name="Shape 716"/>
        <p:cNvGrpSpPr/>
        <p:nvPr/>
      </p:nvGrpSpPr>
      <p:grpSpPr>
        <a:xfrm>
          <a:off x="0" y="0"/>
          <a:ext cx="0" cy="0"/>
          <a:chOff x="0" y="0"/>
          <a:chExt cx="0" cy="0"/>
        </a:xfrm>
      </p:grpSpPr>
      <p:pic>
        <p:nvPicPr>
          <p:cNvPr id="717" name="Google Shape;717;p70"/>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718" name="Google Shape;718;p70"/>
          <p:cNvSpPr txBox="1"/>
          <p:nvPr>
            <p:ph idx="1" type="body"/>
          </p:nvPr>
        </p:nvSpPr>
        <p:spPr>
          <a:xfrm>
            <a:off x="560785" y="1504950"/>
            <a:ext cx="4561200" cy="2133600"/>
          </a:xfrm>
          <a:prstGeom prst="rect">
            <a:avLst/>
          </a:prstGeom>
          <a:noFill/>
          <a:ln>
            <a:noFill/>
          </a:ln>
        </p:spPr>
        <p:txBody>
          <a:bodyPr anchorCtr="0" anchor="t" bIns="202500" lIns="202500" spcFirstLastPara="1" rIns="202500" wrap="square" tIns="202500">
            <a:noAutofit/>
          </a:bodyPr>
          <a:lstStyle>
            <a:lvl1pPr indent="-228600" lvl="0" marL="457200" algn="r">
              <a:lnSpc>
                <a:spcPct val="90000"/>
              </a:lnSpc>
              <a:spcBef>
                <a:spcPts val="800"/>
              </a:spcBef>
              <a:spcAft>
                <a:spcPts val="0"/>
              </a:spcAft>
              <a:buClr>
                <a:schemeClr val="lt1"/>
              </a:buClr>
              <a:buSzPts val="15000"/>
              <a:buNone/>
              <a:defRPr sz="15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9" name="Google Shape;719;p70"/>
          <p:cNvSpPr txBox="1"/>
          <p:nvPr>
            <p:ph idx="2" type="body"/>
          </p:nvPr>
        </p:nvSpPr>
        <p:spPr>
          <a:xfrm>
            <a:off x="5676986" y="1504950"/>
            <a:ext cx="2906400" cy="2133600"/>
          </a:xfrm>
          <a:prstGeom prst="rect">
            <a:avLst/>
          </a:prstGeom>
          <a:noFill/>
          <a:ln>
            <a:noFill/>
          </a:ln>
        </p:spPr>
        <p:txBody>
          <a:bodyPr anchorCtr="0" anchor="ctr" bIns="202500" lIns="202500" spcFirstLastPara="1" rIns="202500" wrap="square" tIns="202500">
            <a:noAutofit/>
          </a:bodyPr>
          <a:lstStyle>
            <a:lvl1pPr indent="-228600" lvl="0" marL="457200" algn="l">
              <a:lnSpc>
                <a:spcPct val="90000"/>
              </a:lnSpc>
              <a:spcBef>
                <a:spcPts val="800"/>
              </a:spcBef>
              <a:spcAft>
                <a:spcPts val="0"/>
              </a:spcAft>
              <a:buClr>
                <a:schemeClr val="lt1"/>
              </a:buClr>
              <a:buSzPts val="2400"/>
              <a:buNone/>
              <a:defRPr sz="24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only">
  <p:cSld name="Chart only">
    <p:spTree>
      <p:nvGrpSpPr>
        <p:cNvPr id="720" name="Shape 720"/>
        <p:cNvGrpSpPr/>
        <p:nvPr/>
      </p:nvGrpSpPr>
      <p:grpSpPr>
        <a:xfrm>
          <a:off x="0" y="0"/>
          <a:ext cx="0" cy="0"/>
          <a:chOff x="0" y="0"/>
          <a:chExt cx="0" cy="0"/>
        </a:xfrm>
      </p:grpSpPr>
      <p:sp>
        <p:nvSpPr>
          <p:cNvPr id="721" name="Google Shape;721;p71"/>
          <p:cNvSpPr/>
          <p:nvPr>
            <p:ph idx="2" type="chart"/>
          </p:nvPr>
        </p:nvSpPr>
        <p:spPr>
          <a:xfrm>
            <a:off x="638175" y="894160"/>
            <a:ext cx="7867500" cy="3795900"/>
          </a:xfrm>
          <a:prstGeom prst="rect">
            <a:avLst/>
          </a:prstGeom>
          <a:noFill/>
          <a:ln>
            <a:noFill/>
          </a:ln>
        </p:spPr>
        <p:txBody>
          <a:bodyPr anchorCtr="0" anchor="t" bIns="202500" lIns="202500" spcFirstLastPara="1" rIns="202500" wrap="square" tIns="20250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722" name="Google Shape;722;p71"/>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1 text">
  <p:cSld name="Chart, 1 text">
    <p:spTree>
      <p:nvGrpSpPr>
        <p:cNvPr id="723" name="Shape 723"/>
        <p:cNvGrpSpPr/>
        <p:nvPr/>
      </p:nvGrpSpPr>
      <p:grpSpPr>
        <a:xfrm>
          <a:off x="0" y="0"/>
          <a:ext cx="0" cy="0"/>
          <a:chOff x="0" y="0"/>
          <a:chExt cx="0" cy="0"/>
        </a:xfrm>
      </p:grpSpPr>
      <p:sp>
        <p:nvSpPr>
          <p:cNvPr id="724" name="Google Shape;724;p72"/>
          <p:cNvSpPr/>
          <p:nvPr>
            <p:ph idx="2" type="chart"/>
          </p:nvPr>
        </p:nvSpPr>
        <p:spPr>
          <a:xfrm>
            <a:off x="638175" y="937022"/>
            <a:ext cx="7867500" cy="2866500"/>
          </a:xfrm>
          <a:prstGeom prst="rect">
            <a:avLst/>
          </a:prstGeom>
          <a:no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725" name="Google Shape;725;p72"/>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26" name="Google Shape;726;p72"/>
          <p:cNvSpPr txBox="1"/>
          <p:nvPr>
            <p:ph idx="1" type="body"/>
          </p:nvPr>
        </p:nvSpPr>
        <p:spPr>
          <a:xfrm>
            <a:off x="638175" y="4019549"/>
            <a:ext cx="78675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23850" lvl="1" marL="914400" algn="l">
              <a:lnSpc>
                <a:spcPct val="90000"/>
              </a:lnSpc>
              <a:spcBef>
                <a:spcPts val="400"/>
              </a:spcBef>
              <a:spcAft>
                <a:spcPts val="0"/>
              </a:spcAft>
              <a:buClr>
                <a:schemeClr val="dk1"/>
              </a:buClr>
              <a:buSzPts val="15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text">
  <p:cSld name="Chart, 2 text">
    <p:spTree>
      <p:nvGrpSpPr>
        <p:cNvPr id="727" name="Shape 727"/>
        <p:cNvGrpSpPr/>
        <p:nvPr/>
      </p:nvGrpSpPr>
      <p:grpSpPr>
        <a:xfrm>
          <a:off x="0" y="0"/>
          <a:ext cx="0" cy="0"/>
          <a:chOff x="0" y="0"/>
          <a:chExt cx="0" cy="0"/>
        </a:xfrm>
      </p:grpSpPr>
      <p:sp>
        <p:nvSpPr>
          <p:cNvPr id="728" name="Google Shape;728;p73"/>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29" name="Google Shape;729;p73"/>
          <p:cNvSpPr txBox="1"/>
          <p:nvPr>
            <p:ph idx="1" type="body"/>
          </p:nvPr>
        </p:nvSpPr>
        <p:spPr>
          <a:xfrm>
            <a:off x="638176" y="4032149"/>
            <a:ext cx="38259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0" name="Google Shape;730;p73"/>
          <p:cNvSpPr txBox="1"/>
          <p:nvPr>
            <p:ph idx="2" type="body"/>
          </p:nvPr>
        </p:nvSpPr>
        <p:spPr>
          <a:xfrm>
            <a:off x="4680000" y="4032149"/>
            <a:ext cx="38259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1" name="Google Shape;731;p73"/>
          <p:cNvSpPr/>
          <p:nvPr>
            <p:ph idx="3" type="chart"/>
          </p:nvPr>
        </p:nvSpPr>
        <p:spPr>
          <a:xfrm>
            <a:off x="638175" y="937022"/>
            <a:ext cx="7867500" cy="2866500"/>
          </a:xfrm>
          <a:prstGeom prst="rect">
            <a:avLst/>
          </a:prstGeom>
          <a:no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big message">
  <p:cSld name="Chart, big message">
    <p:spTree>
      <p:nvGrpSpPr>
        <p:cNvPr id="732" name="Shape 732"/>
        <p:cNvGrpSpPr/>
        <p:nvPr/>
      </p:nvGrpSpPr>
      <p:grpSpPr>
        <a:xfrm>
          <a:off x="0" y="0"/>
          <a:ext cx="0" cy="0"/>
          <a:chOff x="0" y="0"/>
          <a:chExt cx="0" cy="0"/>
        </a:xfrm>
      </p:grpSpPr>
      <p:sp>
        <p:nvSpPr>
          <p:cNvPr id="733" name="Google Shape;733;p74"/>
          <p:cNvSpPr/>
          <p:nvPr/>
        </p:nvSpPr>
        <p:spPr>
          <a:xfrm>
            <a:off x="1062038" y="937022"/>
            <a:ext cx="7866000" cy="2866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34" name="Google Shape;734;p74"/>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35" name="Google Shape;735;p74"/>
          <p:cNvSpPr txBox="1"/>
          <p:nvPr>
            <p:ph idx="1" type="body"/>
          </p:nvPr>
        </p:nvSpPr>
        <p:spPr>
          <a:xfrm>
            <a:off x="639019" y="4019549"/>
            <a:ext cx="78660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3600"/>
              <a:buNone/>
              <a:defRPr sz="3600">
                <a:solidFill>
                  <a:schemeClr val="lt1"/>
                </a:solidFill>
                <a:latin typeface="Arial"/>
                <a:ea typeface="Arial"/>
                <a:cs typeface="Arial"/>
                <a:sym typeface="Arial"/>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6" name="Google Shape;736;p74"/>
          <p:cNvSpPr/>
          <p:nvPr>
            <p:ph idx="2" type="chart"/>
          </p:nvPr>
        </p:nvSpPr>
        <p:spPr>
          <a:xfrm>
            <a:off x="692747" y="1044675"/>
            <a:ext cx="7758600" cy="2651100"/>
          </a:xfrm>
          <a:prstGeom prst="rect">
            <a:avLst/>
          </a:prstGeom>
          <a:solidFill>
            <a:schemeClr val="lt1"/>
          </a:solid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1]">
  <p:cSld name="Vertical timeline [1]">
    <p:spTree>
      <p:nvGrpSpPr>
        <p:cNvPr id="737" name="Shape 737"/>
        <p:cNvGrpSpPr/>
        <p:nvPr/>
      </p:nvGrpSpPr>
      <p:grpSpPr>
        <a:xfrm>
          <a:off x="0" y="0"/>
          <a:ext cx="0" cy="0"/>
          <a:chOff x="0" y="0"/>
          <a:chExt cx="0" cy="0"/>
        </a:xfrm>
      </p:grpSpPr>
      <p:sp>
        <p:nvSpPr>
          <p:cNvPr id="738" name="Google Shape;738;p75"/>
          <p:cNvSpPr/>
          <p:nvPr/>
        </p:nvSpPr>
        <p:spPr>
          <a:xfrm>
            <a:off x="637582" y="614363"/>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39" name="Google Shape;739;p75"/>
          <p:cNvSpPr txBox="1"/>
          <p:nvPr>
            <p:ph type="title"/>
          </p:nvPr>
        </p:nvSpPr>
        <p:spPr>
          <a:xfrm>
            <a:off x="4257677" y="173831"/>
            <a:ext cx="4259400" cy="555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40" name="Google Shape;740;p75"/>
          <p:cNvSpPr/>
          <p:nvPr>
            <p:ph idx="1" type="body"/>
          </p:nvPr>
        </p:nvSpPr>
        <p:spPr>
          <a:xfrm>
            <a:off x="4250531" y="1157882"/>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1" name="Google Shape;741;p75"/>
          <p:cNvSpPr/>
          <p:nvPr>
            <p:ph idx="2" type="body"/>
          </p:nvPr>
        </p:nvSpPr>
        <p:spPr>
          <a:xfrm>
            <a:off x="4250531" y="2130821"/>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2" name="Google Shape;742;p75"/>
          <p:cNvSpPr/>
          <p:nvPr>
            <p:ph idx="3" type="body"/>
          </p:nvPr>
        </p:nvSpPr>
        <p:spPr>
          <a:xfrm>
            <a:off x="4250531" y="310376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3" name="Google Shape;743;p75"/>
          <p:cNvSpPr/>
          <p:nvPr>
            <p:ph idx="4" type="body"/>
          </p:nvPr>
        </p:nvSpPr>
        <p:spPr>
          <a:xfrm>
            <a:off x="4250531" y="407670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4" name="Google Shape;744;p75"/>
          <p:cNvSpPr txBox="1"/>
          <p:nvPr>
            <p:ph idx="5" type="body"/>
          </p:nvPr>
        </p:nvSpPr>
        <p:spPr>
          <a:xfrm>
            <a:off x="4988460" y="1157882"/>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5" name="Google Shape;745;p75"/>
          <p:cNvSpPr txBox="1"/>
          <p:nvPr>
            <p:ph idx="6" type="body"/>
          </p:nvPr>
        </p:nvSpPr>
        <p:spPr>
          <a:xfrm>
            <a:off x="4988460" y="1445759"/>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6" name="Google Shape;746;p75"/>
          <p:cNvSpPr txBox="1"/>
          <p:nvPr>
            <p:ph idx="7" type="body"/>
          </p:nvPr>
        </p:nvSpPr>
        <p:spPr>
          <a:xfrm>
            <a:off x="637582" y="2126654"/>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7" name="Google Shape;747;p75"/>
          <p:cNvSpPr txBox="1"/>
          <p:nvPr>
            <p:ph idx="8" type="body"/>
          </p:nvPr>
        </p:nvSpPr>
        <p:spPr>
          <a:xfrm>
            <a:off x="637582" y="2414531"/>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8" name="Google Shape;748;p75"/>
          <p:cNvSpPr txBox="1"/>
          <p:nvPr>
            <p:ph idx="9" type="body"/>
          </p:nvPr>
        </p:nvSpPr>
        <p:spPr>
          <a:xfrm>
            <a:off x="4988460" y="3103760"/>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9" name="Google Shape;749;p75"/>
          <p:cNvSpPr txBox="1"/>
          <p:nvPr>
            <p:ph idx="13" type="body"/>
          </p:nvPr>
        </p:nvSpPr>
        <p:spPr>
          <a:xfrm>
            <a:off x="4988460" y="3391637"/>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0" name="Google Shape;750;p75"/>
          <p:cNvSpPr txBox="1"/>
          <p:nvPr>
            <p:ph idx="14" type="body"/>
          </p:nvPr>
        </p:nvSpPr>
        <p:spPr>
          <a:xfrm>
            <a:off x="626766" y="4076700"/>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1" name="Google Shape;751;p75"/>
          <p:cNvSpPr txBox="1"/>
          <p:nvPr>
            <p:ph idx="15" type="body"/>
          </p:nvPr>
        </p:nvSpPr>
        <p:spPr>
          <a:xfrm>
            <a:off x="626766" y="4364577"/>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2]">
  <p:cSld name="Vertical timeline [2]">
    <p:spTree>
      <p:nvGrpSpPr>
        <p:cNvPr id="752" name="Shape 752"/>
        <p:cNvGrpSpPr/>
        <p:nvPr/>
      </p:nvGrpSpPr>
      <p:grpSpPr>
        <a:xfrm>
          <a:off x="0" y="0"/>
          <a:ext cx="0" cy="0"/>
          <a:chOff x="0" y="0"/>
          <a:chExt cx="0" cy="0"/>
        </a:xfrm>
      </p:grpSpPr>
      <p:sp>
        <p:nvSpPr>
          <p:cNvPr id="753" name="Google Shape;753;p76"/>
          <p:cNvSpPr/>
          <p:nvPr>
            <p:ph idx="1" type="body"/>
          </p:nvPr>
        </p:nvSpPr>
        <p:spPr>
          <a:xfrm>
            <a:off x="4250531" y="32674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rgbClr val="FF0000"/>
              </a:buClr>
              <a:buSzPts val="1500"/>
              <a:buNone/>
              <a:defRPr b="1">
                <a:solidFill>
                  <a:srgbClr val="FF0000"/>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4" name="Google Shape;754;p76"/>
          <p:cNvSpPr/>
          <p:nvPr/>
        </p:nvSpPr>
        <p:spPr>
          <a:xfrm>
            <a:off x="639366" y="714375"/>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55" name="Google Shape;755;p76"/>
          <p:cNvSpPr/>
          <p:nvPr>
            <p:ph idx="2" type="body"/>
          </p:nvPr>
        </p:nvSpPr>
        <p:spPr>
          <a:xfrm>
            <a:off x="4252315" y="1269992"/>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6" name="Google Shape;756;p76"/>
          <p:cNvSpPr/>
          <p:nvPr>
            <p:ph idx="3" type="body"/>
          </p:nvPr>
        </p:nvSpPr>
        <p:spPr>
          <a:xfrm>
            <a:off x="4252315" y="2211118"/>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7" name="Google Shape;757;p76"/>
          <p:cNvSpPr/>
          <p:nvPr>
            <p:ph idx="4" type="body"/>
          </p:nvPr>
        </p:nvSpPr>
        <p:spPr>
          <a:xfrm>
            <a:off x="4252315" y="3152243"/>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8" name="Google Shape;758;p76"/>
          <p:cNvSpPr/>
          <p:nvPr>
            <p:ph idx="5" type="body"/>
          </p:nvPr>
        </p:nvSpPr>
        <p:spPr>
          <a:xfrm>
            <a:off x="4252173" y="4093369"/>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9" name="Google Shape;759;p76"/>
          <p:cNvSpPr txBox="1"/>
          <p:nvPr>
            <p:ph idx="6" type="body"/>
          </p:nvPr>
        </p:nvSpPr>
        <p:spPr>
          <a:xfrm>
            <a:off x="4990102" y="328868"/>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0" name="Google Shape;760;p76"/>
          <p:cNvSpPr txBox="1"/>
          <p:nvPr>
            <p:ph idx="7" type="body"/>
          </p:nvPr>
        </p:nvSpPr>
        <p:spPr>
          <a:xfrm>
            <a:off x="4990102" y="616745"/>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1" name="Google Shape;761;p76"/>
          <p:cNvSpPr txBox="1"/>
          <p:nvPr>
            <p:ph idx="8" type="body"/>
          </p:nvPr>
        </p:nvSpPr>
        <p:spPr>
          <a:xfrm>
            <a:off x="632419" y="1269992"/>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2" name="Google Shape;762;p76"/>
          <p:cNvSpPr txBox="1"/>
          <p:nvPr>
            <p:ph idx="9" type="body"/>
          </p:nvPr>
        </p:nvSpPr>
        <p:spPr>
          <a:xfrm>
            <a:off x="632419" y="1557869"/>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3" name="Google Shape;763;p76"/>
          <p:cNvSpPr txBox="1"/>
          <p:nvPr>
            <p:ph idx="13" type="body"/>
          </p:nvPr>
        </p:nvSpPr>
        <p:spPr>
          <a:xfrm>
            <a:off x="4990102" y="2211119"/>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4" name="Google Shape;764;p76"/>
          <p:cNvSpPr txBox="1"/>
          <p:nvPr>
            <p:ph idx="14" type="body"/>
          </p:nvPr>
        </p:nvSpPr>
        <p:spPr>
          <a:xfrm>
            <a:off x="4990102" y="2498996"/>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5" name="Google Shape;765;p76"/>
          <p:cNvSpPr txBox="1"/>
          <p:nvPr>
            <p:ph idx="15" type="body"/>
          </p:nvPr>
        </p:nvSpPr>
        <p:spPr>
          <a:xfrm>
            <a:off x="639366" y="3152243"/>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6" name="Google Shape;766;p76"/>
          <p:cNvSpPr txBox="1"/>
          <p:nvPr>
            <p:ph idx="16" type="body"/>
          </p:nvPr>
        </p:nvSpPr>
        <p:spPr>
          <a:xfrm>
            <a:off x="639366" y="3440120"/>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7" name="Google Shape;767;p76"/>
          <p:cNvSpPr/>
          <p:nvPr>
            <p:ph idx="17" type="body"/>
          </p:nvPr>
        </p:nvSpPr>
        <p:spPr>
          <a:xfrm>
            <a:off x="4252173" y="328867"/>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8" name="Google Shape;768;p76"/>
          <p:cNvSpPr txBox="1"/>
          <p:nvPr>
            <p:ph idx="18" type="body"/>
          </p:nvPr>
        </p:nvSpPr>
        <p:spPr>
          <a:xfrm>
            <a:off x="4990102" y="4095497"/>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9" name="Google Shape;769;p76"/>
          <p:cNvSpPr txBox="1"/>
          <p:nvPr>
            <p:ph idx="19" type="body"/>
          </p:nvPr>
        </p:nvSpPr>
        <p:spPr>
          <a:xfrm>
            <a:off x="4990102" y="4383374"/>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3]">
  <p:cSld name="Vertical timeline [3]">
    <p:spTree>
      <p:nvGrpSpPr>
        <p:cNvPr id="770" name="Shape 770"/>
        <p:cNvGrpSpPr/>
        <p:nvPr/>
      </p:nvGrpSpPr>
      <p:grpSpPr>
        <a:xfrm>
          <a:off x="0" y="0"/>
          <a:ext cx="0" cy="0"/>
          <a:chOff x="0" y="0"/>
          <a:chExt cx="0" cy="0"/>
        </a:xfrm>
      </p:grpSpPr>
      <p:sp>
        <p:nvSpPr>
          <p:cNvPr id="771" name="Google Shape;771;p77"/>
          <p:cNvSpPr/>
          <p:nvPr/>
        </p:nvSpPr>
        <p:spPr>
          <a:xfrm>
            <a:off x="660797" y="614363"/>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72" name="Google Shape;772;p77"/>
          <p:cNvSpPr txBox="1"/>
          <p:nvPr>
            <p:ph type="title"/>
          </p:nvPr>
        </p:nvSpPr>
        <p:spPr>
          <a:xfrm>
            <a:off x="4280892" y="173831"/>
            <a:ext cx="4259400" cy="555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73" name="Google Shape;773;p77"/>
          <p:cNvSpPr txBox="1"/>
          <p:nvPr>
            <p:ph idx="1" type="body"/>
          </p:nvPr>
        </p:nvSpPr>
        <p:spPr>
          <a:xfrm>
            <a:off x="867625" y="1386482"/>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4" name="Google Shape;774;p77"/>
          <p:cNvSpPr txBox="1"/>
          <p:nvPr>
            <p:ph idx="2" type="body"/>
          </p:nvPr>
        </p:nvSpPr>
        <p:spPr>
          <a:xfrm>
            <a:off x="4804844" y="1176620"/>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5" name="Google Shape;775;p77"/>
          <p:cNvSpPr txBox="1"/>
          <p:nvPr>
            <p:ph idx="3" type="body"/>
          </p:nvPr>
        </p:nvSpPr>
        <p:spPr>
          <a:xfrm>
            <a:off x="4804701" y="2413616"/>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6" name="Google Shape;776;p77"/>
          <p:cNvSpPr txBox="1"/>
          <p:nvPr>
            <p:ph idx="4" type="body"/>
          </p:nvPr>
        </p:nvSpPr>
        <p:spPr>
          <a:xfrm>
            <a:off x="867625" y="2172464"/>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7" name="Google Shape;777;p77"/>
          <p:cNvSpPr txBox="1"/>
          <p:nvPr>
            <p:ph idx="5" type="body"/>
          </p:nvPr>
        </p:nvSpPr>
        <p:spPr>
          <a:xfrm>
            <a:off x="878443" y="3415768"/>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8" name="Google Shape;778;p77"/>
          <p:cNvSpPr txBox="1"/>
          <p:nvPr>
            <p:ph idx="6" type="body"/>
          </p:nvPr>
        </p:nvSpPr>
        <p:spPr>
          <a:xfrm>
            <a:off x="4815661" y="3193413"/>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9" name="Google Shape;779;p77"/>
          <p:cNvSpPr txBox="1"/>
          <p:nvPr>
            <p:ph idx="7" type="body"/>
          </p:nvPr>
        </p:nvSpPr>
        <p:spPr>
          <a:xfrm>
            <a:off x="4815518" y="4430411"/>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0" name="Google Shape;780;p77"/>
          <p:cNvSpPr txBox="1"/>
          <p:nvPr>
            <p:ph idx="8" type="body"/>
          </p:nvPr>
        </p:nvSpPr>
        <p:spPr>
          <a:xfrm>
            <a:off x="878443" y="4201749"/>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4]">
  <p:cSld name="Vertical timeline [4]">
    <p:spTree>
      <p:nvGrpSpPr>
        <p:cNvPr id="781" name="Shape 781"/>
        <p:cNvGrpSpPr/>
        <p:nvPr/>
      </p:nvGrpSpPr>
      <p:grpSpPr>
        <a:xfrm>
          <a:off x="0" y="0"/>
          <a:ext cx="0" cy="0"/>
          <a:chOff x="0" y="0"/>
          <a:chExt cx="0" cy="0"/>
        </a:xfrm>
      </p:grpSpPr>
      <p:sp>
        <p:nvSpPr>
          <p:cNvPr id="782" name="Google Shape;782;p78"/>
          <p:cNvSpPr/>
          <p:nvPr/>
        </p:nvSpPr>
        <p:spPr>
          <a:xfrm>
            <a:off x="660797" y="714375"/>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83" name="Google Shape;783;p78"/>
          <p:cNvSpPr txBox="1"/>
          <p:nvPr>
            <p:ph idx="1" type="body"/>
          </p:nvPr>
        </p:nvSpPr>
        <p:spPr>
          <a:xfrm>
            <a:off x="867625" y="392360"/>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4" name="Google Shape;784;p78"/>
          <p:cNvSpPr txBox="1"/>
          <p:nvPr>
            <p:ph idx="2" type="body"/>
          </p:nvPr>
        </p:nvSpPr>
        <p:spPr>
          <a:xfrm>
            <a:off x="4804844" y="182498"/>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5" name="Google Shape;785;p78"/>
          <p:cNvSpPr txBox="1"/>
          <p:nvPr>
            <p:ph idx="3" type="body"/>
          </p:nvPr>
        </p:nvSpPr>
        <p:spPr>
          <a:xfrm>
            <a:off x="4804701" y="1418648"/>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6" name="Google Shape;786;p78"/>
          <p:cNvSpPr txBox="1"/>
          <p:nvPr>
            <p:ph idx="4" type="body"/>
          </p:nvPr>
        </p:nvSpPr>
        <p:spPr>
          <a:xfrm>
            <a:off x="867625" y="1177495"/>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7" name="Google Shape;787;p78"/>
          <p:cNvSpPr txBox="1"/>
          <p:nvPr>
            <p:ph idx="5" type="body"/>
          </p:nvPr>
        </p:nvSpPr>
        <p:spPr>
          <a:xfrm>
            <a:off x="878585" y="2427812"/>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8" name="Google Shape;788;p78"/>
          <p:cNvSpPr txBox="1"/>
          <p:nvPr>
            <p:ph idx="6" type="body"/>
          </p:nvPr>
        </p:nvSpPr>
        <p:spPr>
          <a:xfrm>
            <a:off x="4804844" y="2199212"/>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9" name="Google Shape;789;p78"/>
          <p:cNvSpPr txBox="1"/>
          <p:nvPr>
            <p:ph idx="7" type="body"/>
          </p:nvPr>
        </p:nvSpPr>
        <p:spPr>
          <a:xfrm>
            <a:off x="4804701" y="3449467"/>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0" name="Google Shape;790;p78"/>
          <p:cNvSpPr txBox="1"/>
          <p:nvPr>
            <p:ph idx="8" type="body"/>
          </p:nvPr>
        </p:nvSpPr>
        <p:spPr>
          <a:xfrm>
            <a:off x="867483" y="3220805"/>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1" name="Google Shape;791;p78"/>
          <p:cNvSpPr txBox="1"/>
          <p:nvPr>
            <p:ph idx="9" type="body"/>
          </p:nvPr>
        </p:nvSpPr>
        <p:spPr>
          <a:xfrm>
            <a:off x="861736" y="4469661"/>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2" name="Google Shape;792;p78"/>
          <p:cNvSpPr txBox="1"/>
          <p:nvPr>
            <p:ph idx="13" type="body"/>
          </p:nvPr>
        </p:nvSpPr>
        <p:spPr>
          <a:xfrm>
            <a:off x="4804844" y="4242563"/>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rizontal timeline [1]">
  <p:cSld name="Horizontal timeline [1]">
    <p:spTree>
      <p:nvGrpSpPr>
        <p:cNvPr id="793" name="Shape 793"/>
        <p:cNvGrpSpPr/>
        <p:nvPr/>
      </p:nvGrpSpPr>
      <p:grpSpPr>
        <a:xfrm>
          <a:off x="0" y="0"/>
          <a:ext cx="0" cy="0"/>
          <a:chOff x="0" y="0"/>
          <a:chExt cx="0" cy="0"/>
        </a:xfrm>
      </p:grpSpPr>
      <p:sp>
        <p:nvSpPr>
          <p:cNvPr id="794" name="Google Shape;794;p79"/>
          <p:cNvSpPr txBox="1"/>
          <p:nvPr>
            <p:ph type="title"/>
          </p:nvPr>
        </p:nvSpPr>
        <p:spPr>
          <a:xfrm>
            <a:off x="215911" y="159544"/>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95" name="Google Shape;795;p79"/>
          <p:cNvSpPr txBox="1"/>
          <p:nvPr>
            <p:ph idx="1" type="body"/>
          </p:nvPr>
        </p:nvSpPr>
        <p:spPr>
          <a:xfrm>
            <a:off x="465296" y="2320612"/>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6" name="Google Shape;796;p79"/>
          <p:cNvSpPr txBox="1"/>
          <p:nvPr>
            <p:ph idx="2" type="body"/>
          </p:nvPr>
        </p:nvSpPr>
        <p:spPr>
          <a:xfrm>
            <a:off x="438494"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7" name="Google Shape;797;p79"/>
          <p:cNvSpPr txBox="1"/>
          <p:nvPr>
            <p:ph idx="3" type="body"/>
          </p:nvPr>
        </p:nvSpPr>
        <p:spPr>
          <a:xfrm>
            <a:off x="2243922" y="2955302"/>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8" name="Google Shape;798;p79"/>
          <p:cNvSpPr txBox="1"/>
          <p:nvPr>
            <p:ph idx="4" type="body"/>
          </p:nvPr>
        </p:nvSpPr>
        <p:spPr>
          <a:xfrm>
            <a:off x="2136710" y="995071"/>
            <a:ext cx="1366800" cy="16134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9" name="Google Shape;799;p79"/>
          <p:cNvSpPr txBox="1"/>
          <p:nvPr>
            <p:ph idx="5" type="body"/>
          </p:nvPr>
        </p:nvSpPr>
        <p:spPr>
          <a:xfrm>
            <a:off x="3968941" y="2320611"/>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0" name="Google Shape;800;p79"/>
          <p:cNvSpPr txBox="1"/>
          <p:nvPr>
            <p:ph idx="6" type="body"/>
          </p:nvPr>
        </p:nvSpPr>
        <p:spPr>
          <a:xfrm>
            <a:off x="3888533"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1" name="Google Shape;801;p79"/>
          <p:cNvSpPr txBox="1"/>
          <p:nvPr>
            <p:ph idx="7" type="body"/>
          </p:nvPr>
        </p:nvSpPr>
        <p:spPr>
          <a:xfrm>
            <a:off x="5693961" y="2955302"/>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2" name="Google Shape;802;p79"/>
          <p:cNvSpPr txBox="1"/>
          <p:nvPr>
            <p:ph idx="8" type="body"/>
          </p:nvPr>
        </p:nvSpPr>
        <p:spPr>
          <a:xfrm>
            <a:off x="5640354" y="995070"/>
            <a:ext cx="1366800" cy="16134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3" name="Google Shape;803;p79"/>
          <p:cNvSpPr txBox="1"/>
          <p:nvPr>
            <p:ph idx="9" type="body"/>
          </p:nvPr>
        </p:nvSpPr>
        <p:spPr>
          <a:xfrm>
            <a:off x="7472585" y="2320611"/>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4" name="Google Shape;804;p79"/>
          <p:cNvSpPr txBox="1"/>
          <p:nvPr>
            <p:ph idx="13" type="body"/>
          </p:nvPr>
        </p:nvSpPr>
        <p:spPr>
          <a:xfrm>
            <a:off x="7338572"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rizontal timeline [2]">
  <p:cSld name="Horizontal timeline [2]">
    <p:spTree>
      <p:nvGrpSpPr>
        <p:cNvPr id="805" name="Shape 805"/>
        <p:cNvGrpSpPr/>
        <p:nvPr/>
      </p:nvGrpSpPr>
      <p:grpSpPr>
        <a:xfrm>
          <a:off x="0" y="0"/>
          <a:ext cx="0" cy="0"/>
          <a:chOff x="0" y="0"/>
          <a:chExt cx="0" cy="0"/>
        </a:xfrm>
      </p:grpSpPr>
      <p:sp>
        <p:nvSpPr>
          <p:cNvPr id="806" name="Google Shape;806;p80"/>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07" name="Google Shape;807;p80"/>
          <p:cNvSpPr txBox="1"/>
          <p:nvPr>
            <p:ph idx="1" type="body"/>
          </p:nvPr>
        </p:nvSpPr>
        <p:spPr>
          <a:xfrm>
            <a:off x="465296"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8" name="Google Shape;808;p80"/>
          <p:cNvSpPr txBox="1"/>
          <p:nvPr>
            <p:ph idx="2" type="body"/>
          </p:nvPr>
        </p:nvSpPr>
        <p:spPr>
          <a:xfrm>
            <a:off x="438494" y="967688"/>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9" name="Google Shape;809;p80"/>
          <p:cNvSpPr txBox="1"/>
          <p:nvPr>
            <p:ph idx="3" type="body"/>
          </p:nvPr>
        </p:nvSpPr>
        <p:spPr>
          <a:xfrm>
            <a:off x="2243922" y="2293228"/>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0" name="Google Shape;810;p80"/>
          <p:cNvSpPr txBox="1"/>
          <p:nvPr>
            <p:ph idx="4" type="body"/>
          </p:nvPr>
        </p:nvSpPr>
        <p:spPr>
          <a:xfrm>
            <a:off x="2136710" y="2929102"/>
            <a:ext cx="1366800" cy="1613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1" name="Google Shape;811;p80"/>
          <p:cNvSpPr txBox="1"/>
          <p:nvPr>
            <p:ph idx="5" type="body"/>
          </p:nvPr>
        </p:nvSpPr>
        <p:spPr>
          <a:xfrm>
            <a:off x="3968941"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2" name="Google Shape;812;p80"/>
          <p:cNvSpPr txBox="1"/>
          <p:nvPr>
            <p:ph idx="6" type="body"/>
          </p:nvPr>
        </p:nvSpPr>
        <p:spPr>
          <a:xfrm>
            <a:off x="3888533" y="967687"/>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3" name="Google Shape;813;p80"/>
          <p:cNvSpPr txBox="1"/>
          <p:nvPr>
            <p:ph idx="7" type="body"/>
          </p:nvPr>
        </p:nvSpPr>
        <p:spPr>
          <a:xfrm>
            <a:off x="5693961" y="2293228"/>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4" name="Google Shape;814;p80"/>
          <p:cNvSpPr txBox="1"/>
          <p:nvPr>
            <p:ph idx="8" type="body"/>
          </p:nvPr>
        </p:nvSpPr>
        <p:spPr>
          <a:xfrm>
            <a:off x="5640354" y="2929102"/>
            <a:ext cx="1366800" cy="1613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5" name="Google Shape;815;p80"/>
          <p:cNvSpPr txBox="1"/>
          <p:nvPr>
            <p:ph idx="9" type="body"/>
          </p:nvPr>
        </p:nvSpPr>
        <p:spPr>
          <a:xfrm>
            <a:off x="7472585"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6" name="Google Shape;816;p80"/>
          <p:cNvSpPr txBox="1"/>
          <p:nvPr>
            <p:ph idx="13" type="body"/>
          </p:nvPr>
        </p:nvSpPr>
        <p:spPr>
          <a:xfrm>
            <a:off x="7338572" y="967687"/>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showMasterSp="0">
  <p:cSld name="Title only [2]">
    <p:bg>
      <p:bgPr>
        <a:solidFill>
          <a:schemeClr val="accent1"/>
        </a:solidFill>
      </p:bgPr>
    </p:bg>
    <p:spTree>
      <p:nvGrpSpPr>
        <p:cNvPr id="817" name="Shape 817"/>
        <p:cNvGrpSpPr/>
        <p:nvPr/>
      </p:nvGrpSpPr>
      <p:grpSpPr>
        <a:xfrm>
          <a:off x="0" y="0"/>
          <a:ext cx="0" cy="0"/>
          <a:chOff x="0" y="0"/>
          <a:chExt cx="0" cy="0"/>
        </a:xfrm>
      </p:grpSpPr>
      <p:sp>
        <p:nvSpPr>
          <p:cNvPr id="818" name="Google Shape;818;p81"/>
          <p:cNvSpPr txBox="1"/>
          <p:nvPr>
            <p:ph type="title"/>
          </p:nvPr>
        </p:nvSpPr>
        <p:spPr>
          <a:xfrm>
            <a:off x="204788" y="159300"/>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pic>
        <p:nvPicPr>
          <p:cNvPr id="819" name="Google Shape;819;p81"/>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process slide">
  <p:cSld name="3x process slide">
    <p:spTree>
      <p:nvGrpSpPr>
        <p:cNvPr id="820" name="Shape 820"/>
        <p:cNvGrpSpPr/>
        <p:nvPr/>
      </p:nvGrpSpPr>
      <p:grpSpPr>
        <a:xfrm>
          <a:off x="0" y="0"/>
          <a:ext cx="0" cy="0"/>
          <a:chOff x="0" y="0"/>
          <a:chExt cx="0" cy="0"/>
        </a:xfrm>
      </p:grpSpPr>
      <p:sp>
        <p:nvSpPr>
          <p:cNvPr id="821" name="Google Shape;821;p82"/>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22" name="Google Shape;822;p82"/>
          <p:cNvSpPr/>
          <p:nvPr>
            <p:ph idx="2" type="pic"/>
          </p:nvPr>
        </p:nvSpPr>
        <p:spPr>
          <a:xfrm>
            <a:off x="1316138" y="1966913"/>
            <a:ext cx="657300" cy="657300"/>
          </a:xfrm>
          <a:prstGeom prst="rect">
            <a:avLst/>
          </a:prstGeom>
          <a:noFill/>
          <a:ln>
            <a:noFill/>
          </a:ln>
        </p:spPr>
      </p:sp>
      <p:sp>
        <p:nvSpPr>
          <p:cNvPr id="823" name="Google Shape;823;p82"/>
          <p:cNvSpPr/>
          <p:nvPr>
            <p:ph idx="3" type="pic"/>
          </p:nvPr>
        </p:nvSpPr>
        <p:spPr>
          <a:xfrm>
            <a:off x="4243388" y="1966913"/>
            <a:ext cx="657300" cy="657300"/>
          </a:xfrm>
          <a:prstGeom prst="rect">
            <a:avLst/>
          </a:prstGeom>
          <a:noFill/>
          <a:ln>
            <a:noFill/>
          </a:ln>
        </p:spPr>
      </p:sp>
      <p:sp>
        <p:nvSpPr>
          <p:cNvPr id="824" name="Google Shape;824;p82"/>
          <p:cNvSpPr/>
          <p:nvPr>
            <p:ph idx="4" type="pic"/>
          </p:nvPr>
        </p:nvSpPr>
        <p:spPr>
          <a:xfrm>
            <a:off x="7170638" y="1966913"/>
            <a:ext cx="657300" cy="657300"/>
          </a:xfrm>
          <a:prstGeom prst="rect">
            <a:avLst/>
          </a:prstGeom>
          <a:noFill/>
          <a:ln>
            <a:noFill/>
          </a:ln>
        </p:spPr>
      </p:sp>
      <p:sp>
        <p:nvSpPr>
          <p:cNvPr id="825" name="Google Shape;825;p82"/>
          <p:cNvSpPr txBox="1"/>
          <p:nvPr>
            <p:ph idx="1" type="body"/>
          </p:nvPr>
        </p:nvSpPr>
        <p:spPr>
          <a:xfrm>
            <a:off x="362250" y="982845"/>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6" name="Google Shape;826;p82"/>
          <p:cNvSpPr txBox="1"/>
          <p:nvPr>
            <p:ph idx="5" type="body"/>
          </p:nvPr>
        </p:nvSpPr>
        <p:spPr>
          <a:xfrm>
            <a:off x="36225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7" name="Google Shape;827;p82"/>
          <p:cNvSpPr txBox="1"/>
          <p:nvPr>
            <p:ph idx="6" type="body"/>
          </p:nvPr>
        </p:nvSpPr>
        <p:spPr>
          <a:xfrm>
            <a:off x="36225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8" name="Google Shape;828;p82"/>
          <p:cNvSpPr txBox="1"/>
          <p:nvPr>
            <p:ph idx="7" type="body"/>
          </p:nvPr>
        </p:nvSpPr>
        <p:spPr>
          <a:xfrm>
            <a:off x="328950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9" name="Google Shape;829;p82"/>
          <p:cNvSpPr txBox="1"/>
          <p:nvPr>
            <p:ph idx="8" type="body"/>
          </p:nvPr>
        </p:nvSpPr>
        <p:spPr>
          <a:xfrm>
            <a:off x="328950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0" name="Google Shape;830;p82"/>
          <p:cNvSpPr txBox="1"/>
          <p:nvPr>
            <p:ph idx="9" type="body"/>
          </p:nvPr>
        </p:nvSpPr>
        <p:spPr>
          <a:xfrm>
            <a:off x="621675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1" name="Google Shape;831;p82"/>
          <p:cNvSpPr txBox="1"/>
          <p:nvPr>
            <p:ph idx="13" type="body"/>
          </p:nvPr>
        </p:nvSpPr>
        <p:spPr>
          <a:xfrm>
            <a:off x="621675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process slide">
  <p:cSld name="4x process slide">
    <p:spTree>
      <p:nvGrpSpPr>
        <p:cNvPr id="832" name="Shape 832"/>
        <p:cNvGrpSpPr/>
        <p:nvPr/>
      </p:nvGrpSpPr>
      <p:grpSpPr>
        <a:xfrm>
          <a:off x="0" y="0"/>
          <a:ext cx="0" cy="0"/>
          <a:chOff x="0" y="0"/>
          <a:chExt cx="0" cy="0"/>
        </a:xfrm>
      </p:grpSpPr>
      <p:sp>
        <p:nvSpPr>
          <p:cNvPr id="833" name="Google Shape;833;p83"/>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34" name="Google Shape;834;p83"/>
          <p:cNvSpPr/>
          <p:nvPr>
            <p:ph idx="2" type="pic"/>
          </p:nvPr>
        </p:nvSpPr>
        <p:spPr>
          <a:xfrm>
            <a:off x="1062638" y="1966913"/>
            <a:ext cx="657300" cy="657300"/>
          </a:xfrm>
          <a:prstGeom prst="rect">
            <a:avLst/>
          </a:prstGeom>
          <a:noFill/>
          <a:ln>
            <a:noFill/>
          </a:ln>
        </p:spPr>
      </p:sp>
      <p:sp>
        <p:nvSpPr>
          <p:cNvPr id="835" name="Google Shape;835;p83"/>
          <p:cNvSpPr/>
          <p:nvPr>
            <p:ph idx="3" type="pic"/>
          </p:nvPr>
        </p:nvSpPr>
        <p:spPr>
          <a:xfrm>
            <a:off x="3169844" y="1966913"/>
            <a:ext cx="657300" cy="657300"/>
          </a:xfrm>
          <a:prstGeom prst="rect">
            <a:avLst/>
          </a:prstGeom>
          <a:noFill/>
          <a:ln>
            <a:noFill/>
          </a:ln>
        </p:spPr>
      </p:sp>
      <p:sp>
        <p:nvSpPr>
          <p:cNvPr id="836" name="Google Shape;836;p83"/>
          <p:cNvSpPr/>
          <p:nvPr>
            <p:ph idx="4" type="pic"/>
          </p:nvPr>
        </p:nvSpPr>
        <p:spPr>
          <a:xfrm>
            <a:off x="5279435" y="1966913"/>
            <a:ext cx="657300" cy="657300"/>
          </a:xfrm>
          <a:prstGeom prst="rect">
            <a:avLst/>
          </a:prstGeom>
          <a:noFill/>
          <a:ln>
            <a:noFill/>
          </a:ln>
        </p:spPr>
      </p:sp>
      <p:sp>
        <p:nvSpPr>
          <p:cNvPr id="837" name="Google Shape;837;p83"/>
          <p:cNvSpPr/>
          <p:nvPr>
            <p:ph idx="5" type="pic"/>
          </p:nvPr>
        </p:nvSpPr>
        <p:spPr>
          <a:xfrm>
            <a:off x="7381875" y="1966913"/>
            <a:ext cx="657300" cy="657300"/>
          </a:xfrm>
          <a:prstGeom prst="rect">
            <a:avLst/>
          </a:prstGeom>
          <a:noFill/>
          <a:ln>
            <a:noFill/>
          </a:ln>
        </p:spPr>
      </p:sp>
      <p:sp>
        <p:nvSpPr>
          <p:cNvPr id="838" name="Google Shape;838;p83"/>
          <p:cNvSpPr txBox="1"/>
          <p:nvPr>
            <p:ph idx="1" type="body"/>
          </p:nvPr>
        </p:nvSpPr>
        <p:spPr>
          <a:xfrm>
            <a:off x="31116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9" name="Google Shape;839;p83"/>
          <p:cNvSpPr txBox="1"/>
          <p:nvPr>
            <p:ph idx="6" type="body"/>
          </p:nvPr>
        </p:nvSpPr>
        <p:spPr>
          <a:xfrm>
            <a:off x="31116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0" name="Google Shape;840;p83"/>
          <p:cNvSpPr txBox="1"/>
          <p:nvPr>
            <p:ph idx="7" type="body"/>
          </p:nvPr>
        </p:nvSpPr>
        <p:spPr>
          <a:xfrm>
            <a:off x="251937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1" name="Google Shape;841;p83"/>
          <p:cNvSpPr txBox="1"/>
          <p:nvPr>
            <p:ph idx="8" type="body"/>
          </p:nvPr>
        </p:nvSpPr>
        <p:spPr>
          <a:xfrm>
            <a:off x="251937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2" name="Google Shape;842;p83"/>
          <p:cNvSpPr txBox="1"/>
          <p:nvPr>
            <p:ph idx="9" type="body"/>
          </p:nvPr>
        </p:nvSpPr>
        <p:spPr>
          <a:xfrm>
            <a:off x="472758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3" name="Google Shape;843;p83"/>
          <p:cNvSpPr txBox="1"/>
          <p:nvPr>
            <p:ph idx="13" type="body"/>
          </p:nvPr>
        </p:nvSpPr>
        <p:spPr>
          <a:xfrm>
            <a:off x="472758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4" name="Google Shape;844;p83"/>
          <p:cNvSpPr txBox="1"/>
          <p:nvPr>
            <p:ph idx="14" type="body"/>
          </p:nvPr>
        </p:nvSpPr>
        <p:spPr>
          <a:xfrm>
            <a:off x="693579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5" name="Google Shape;845;p83"/>
          <p:cNvSpPr txBox="1"/>
          <p:nvPr>
            <p:ph idx="15" type="body"/>
          </p:nvPr>
        </p:nvSpPr>
        <p:spPr>
          <a:xfrm>
            <a:off x="693579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6" name="Google Shape;846;p83"/>
          <p:cNvSpPr txBox="1"/>
          <p:nvPr>
            <p:ph idx="16" type="body"/>
          </p:nvPr>
        </p:nvSpPr>
        <p:spPr>
          <a:xfrm>
            <a:off x="361167" y="984240"/>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x process slide">
  <p:cSld name="5x process slide">
    <p:spTree>
      <p:nvGrpSpPr>
        <p:cNvPr id="847" name="Shape 847"/>
        <p:cNvGrpSpPr/>
        <p:nvPr/>
      </p:nvGrpSpPr>
      <p:grpSpPr>
        <a:xfrm>
          <a:off x="0" y="0"/>
          <a:ext cx="0" cy="0"/>
          <a:chOff x="0" y="0"/>
          <a:chExt cx="0" cy="0"/>
        </a:xfrm>
      </p:grpSpPr>
      <p:sp>
        <p:nvSpPr>
          <p:cNvPr id="848" name="Google Shape;848;p84"/>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49" name="Google Shape;849;p84"/>
          <p:cNvSpPr/>
          <p:nvPr>
            <p:ph idx="2" type="pic"/>
          </p:nvPr>
        </p:nvSpPr>
        <p:spPr>
          <a:xfrm>
            <a:off x="770400" y="1966913"/>
            <a:ext cx="657300" cy="657300"/>
          </a:xfrm>
          <a:prstGeom prst="rect">
            <a:avLst/>
          </a:prstGeom>
          <a:noFill/>
          <a:ln>
            <a:noFill/>
          </a:ln>
        </p:spPr>
      </p:sp>
      <p:sp>
        <p:nvSpPr>
          <p:cNvPr id="850" name="Google Shape;850;p84"/>
          <p:cNvSpPr/>
          <p:nvPr>
            <p:ph idx="3" type="pic"/>
          </p:nvPr>
        </p:nvSpPr>
        <p:spPr>
          <a:xfrm>
            <a:off x="2492812" y="1966913"/>
            <a:ext cx="657300" cy="657300"/>
          </a:xfrm>
          <a:prstGeom prst="rect">
            <a:avLst/>
          </a:prstGeom>
          <a:noFill/>
          <a:ln>
            <a:noFill/>
          </a:ln>
        </p:spPr>
      </p:sp>
      <p:sp>
        <p:nvSpPr>
          <p:cNvPr id="851" name="Google Shape;851;p84"/>
          <p:cNvSpPr/>
          <p:nvPr>
            <p:ph idx="4" type="pic"/>
          </p:nvPr>
        </p:nvSpPr>
        <p:spPr>
          <a:xfrm>
            <a:off x="4241868" y="1966913"/>
            <a:ext cx="657300" cy="657300"/>
          </a:xfrm>
          <a:prstGeom prst="rect">
            <a:avLst/>
          </a:prstGeom>
          <a:noFill/>
          <a:ln>
            <a:noFill/>
          </a:ln>
        </p:spPr>
      </p:sp>
      <p:sp>
        <p:nvSpPr>
          <p:cNvPr id="852" name="Google Shape;852;p84"/>
          <p:cNvSpPr/>
          <p:nvPr>
            <p:ph idx="5" type="pic"/>
          </p:nvPr>
        </p:nvSpPr>
        <p:spPr>
          <a:xfrm>
            <a:off x="5964281" y="1966913"/>
            <a:ext cx="657300" cy="657300"/>
          </a:xfrm>
          <a:prstGeom prst="rect">
            <a:avLst/>
          </a:prstGeom>
          <a:noFill/>
          <a:ln>
            <a:noFill/>
          </a:ln>
        </p:spPr>
      </p:sp>
      <p:sp>
        <p:nvSpPr>
          <p:cNvPr id="853" name="Google Shape;853;p84"/>
          <p:cNvSpPr/>
          <p:nvPr>
            <p:ph idx="6" type="pic"/>
          </p:nvPr>
        </p:nvSpPr>
        <p:spPr>
          <a:xfrm>
            <a:off x="7739715" y="1966913"/>
            <a:ext cx="657300" cy="657300"/>
          </a:xfrm>
          <a:prstGeom prst="rect">
            <a:avLst/>
          </a:prstGeom>
          <a:noFill/>
          <a:ln>
            <a:noFill/>
          </a:ln>
        </p:spPr>
      </p:sp>
      <p:sp>
        <p:nvSpPr>
          <p:cNvPr id="854" name="Google Shape;854;p84"/>
          <p:cNvSpPr txBox="1"/>
          <p:nvPr>
            <p:ph idx="1" type="body"/>
          </p:nvPr>
        </p:nvSpPr>
        <p:spPr>
          <a:xfrm>
            <a:off x="255853"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5" name="Google Shape;855;p84"/>
          <p:cNvSpPr txBox="1"/>
          <p:nvPr>
            <p:ph idx="7" type="body"/>
          </p:nvPr>
        </p:nvSpPr>
        <p:spPr>
          <a:xfrm>
            <a:off x="255853"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6" name="Google Shape;856;p84"/>
          <p:cNvSpPr txBox="1"/>
          <p:nvPr>
            <p:ph idx="8" type="body"/>
          </p:nvPr>
        </p:nvSpPr>
        <p:spPr>
          <a:xfrm>
            <a:off x="2033483"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7" name="Google Shape;857;p84"/>
          <p:cNvSpPr txBox="1"/>
          <p:nvPr>
            <p:ph idx="9" type="body"/>
          </p:nvPr>
        </p:nvSpPr>
        <p:spPr>
          <a:xfrm>
            <a:off x="2033483"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8" name="Google Shape;858;p84"/>
          <p:cNvSpPr txBox="1"/>
          <p:nvPr>
            <p:ph idx="13" type="body"/>
          </p:nvPr>
        </p:nvSpPr>
        <p:spPr>
          <a:xfrm>
            <a:off x="381111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9" name="Google Shape;859;p84"/>
          <p:cNvSpPr txBox="1"/>
          <p:nvPr>
            <p:ph idx="14" type="body"/>
          </p:nvPr>
        </p:nvSpPr>
        <p:spPr>
          <a:xfrm>
            <a:off x="381111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0" name="Google Shape;860;p84"/>
          <p:cNvSpPr txBox="1"/>
          <p:nvPr>
            <p:ph idx="15" type="body"/>
          </p:nvPr>
        </p:nvSpPr>
        <p:spPr>
          <a:xfrm>
            <a:off x="558874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1" name="Google Shape;861;p84"/>
          <p:cNvSpPr txBox="1"/>
          <p:nvPr>
            <p:ph idx="16" type="body"/>
          </p:nvPr>
        </p:nvSpPr>
        <p:spPr>
          <a:xfrm>
            <a:off x="558874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2" name="Google Shape;862;p84"/>
          <p:cNvSpPr txBox="1"/>
          <p:nvPr>
            <p:ph idx="17" type="body"/>
          </p:nvPr>
        </p:nvSpPr>
        <p:spPr>
          <a:xfrm>
            <a:off x="736637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3" name="Google Shape;863;p84"/>
          <p:cNvSpPr txBox="1"/>
          <p:nvPr>
            <p:ph idx="18" type="body"/>
          </p:nvPr>
        </p:nvSpPr>
        <p:spPr>
          <a:xfrm>
            <a:off x="736637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4" name="Google Shape;864;p84"/>
          <p:cNvSpPr txBox="1"/>
          <p:nvPr>
            <p:ph idx="19" type="body"/>
          </p:nvPr>
        </p:nvSpPr>
        <p:spPr>
          <a:xfrm>
            <a:off x="360760" y="9883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x process slide">
  <p:cSld name="6x process slide">
    <p:spTree>
      <p:nvGrpSpPr>
        <p:cNvPr id="865" name="Shape 865"/>
        <p:cNvGrpSpPr/>
        <p:nvPr/>
      </p:nvGrpSpPr>
      <p:grpSpPr>
        <a:xfrm>
          <a:off x="0" y="0"/>
          <a:ext cx="0" cy="0"/>
          <a:chOff x="0" y="0"/>
          <a:chExt cx="0" cy="0"/>
        </a:xfrm>
      </p:grpSpPr>
      <p:sp>
        <p:nvSpPr>
          <p:cNvPr id="866" name="Google Shape;866;p85"/>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67" name="Google Shape;867;p85"/>
          <p:cNvSpPr/>
          <p:nvPr>
            <p:ph idx="2" type="pic"/>
          </p:nvPr>
        </p:nvSpPr>
        <p:spPr>
          <a:xfrm>
            <a:off x="631829" y="1966913"/>
            <a:ext cx="657300" cy="657300"/>
          </a:xfrm>
          <a:prstGeom prst="rect">
            <a:avLst/>
          </a:prstGeom>
          <a:noFill/>
          <a:ln>
            <a:noFill/>
          </a:ln>
        </p:spPr>
      </p:sp>
      <p:sp>
        <p:nvSpPr>
          <p:cNvPr id="868" name="Google Shape;868;p85"/>
          <p:cNvSpPr/>
          <p:nvPr>
            <p:ph idx="3" type="pic"/>
          </p:nvPr>
        </p:nvSpPr>
        <p:spPr>
          <a:xfrm>
            <a:off x="2083601" y="1966913"/>
            <a:ext cx="657300" cy="657300"/>
          </a:xfrm>
          <a:prstGeom prst="rect">
            <a:avLst/>
          </a:prstGeom>
          <a:noFill/>
          <a:ln>
            <a:noFill/>
          </a:ln>
        </p:spPr>
      </p:sp>
      <p:sp>
        <p:nvSpPr>
          <p:cNvPr id="869" name="Google Shape;869;p85"/>
          <p:cNvSpPr/>
          <p:nvPr>
            <p:ph idx="4" type="pic"/>
          </p:nvPr>
        </p:nvSpPr>
        <p:spPr>
          <a:xfrm>
            <a:off x="3537363" y="1966913"/>
            <a:ext cx="657300" cy="657300"/>
          </a:xfrm>
          <a:prstGeom prst="rect">
            <a:avLst/>
          </a:prstGeom>
          <a:noFill/>
          <a:ln>
            <a:noFill/>
          </a:ln>
        </p:spPr>
      </p:sp>
      <p:sp>
        <p:nvSpPr>
          <p:cNvPr id="870" name="Google Shape;870;p85"/>
          <p:cNvSpPr/>
          <p:nvPr>
            <p:ph idx="5" type="pic"/>
          </p:nvPr>
        </p:nvSpPr>
        <p:spPr>
          <a:xfrm>
            <a:off x="4986410" y="1969294"/>
            <a:ext cx="657300" cy="657300"/>
          </a:xfrm>
          <a:prstGeom prst="rect">
            <a:avLst/>
          </a:prstGeom>
          <a:noFill/>
          <a:ln>
            <a:noFill/>
          </a:ln>
        </p:spPr>
      </p:sp>
      <p:sp>
        <p:nvSpPr>
          <p:cNvPr id="871" name="Google Shape;871;p85"/>
          <p:cNvSpPr/>
          <p:nvPr>
            <p:ph idx="6" type="pic"/>
          </p:nvPr>
        </p:nvSpPr>
        <p:spPr>
          <a:xfrm>
            <a:off x="6435349" y="1966913"/>
            <a:ext cx="657300" cy="657300"/>
          </a:xfrm>
          <a:prstGeom prst="rect">
            <a:avLst/>
          </a:prstGeom>
          <a:noFill/>
          <a:ln>
            <a:noFill/>
          </a:ln>
        </p:spPr>
      </p:sp>
      <p:sp>
        <p:nvSpPr>
          <p:cNvPr id="872" name="Google Shape;872;p85"/>
          <p:cNvSpPr txBox="1"/>
          <p:nvPr>
            <p:ph idx="1" type="body"/>
          </p:nvPr>
        </p:nvSpPr>
        <p:spPr>
          <a:xfrm>
            <a:off x="227737"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3" name="Google Shape;873;p85"/>
          <p:cNvSpPr txBox="1"/>
          <p:nvPr>
            <p:ph idx="7" type="body"/>
          </p:nvPr>
        </p:nvSpPr>
        <p:spPr>
          <a:xfrm>
            <a:off x="227737"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4" name="Google Shape;874;p85"/>
          <p:cNvSpPr txBox="1"/>
          <p:nvPr>
            <p:ph idx="8" type="body"/>
          </p:nvPr>
        </p:nvSpPr>
        <p:spPr>
          <a:xfrm>
            <a:off x="1713781"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5" name="Google Shape;875;p85"/>
          <p:cNvSpPr txBox="1"/>
          <p:nvPr>
            <p:ph idx="9" type="body"/>
          </p:nvPr>
        </p:nvSpPr>
        <p:spPr>
          <a:xfrm>
            <a:off x="1713781"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6" name="Google Shape;876;p85"/>
          <p:cNvSpPr txBox="1"/>
          <p:nvPr>
            <p:ph idx="13" type="body"/>
          </p:nvPr>
        </p:nvSpPr>
        <p:spPr>
          <a:xfrm>
            <a:off x="3199825"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7" name="Google Shape;877;p85"/>
          <p:cNvSpPr txBox="1"/>
          <p:nvPr>
            <p:ph idx="14" type="body"/>
          </p:nvPr>
        </p:nvSpPr>
        <p:spPr>
          <a:xfrm>
            <a:off x="3199825"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8" name="Google Shape;878;p85"/>
          <p:cNvSpPr txBox="1"/>
          <p:nvPr>
            <p:ph idx="15" type="body"/>
          </p:nvPr>
        </p:nvSpPr>
        <p:spPr>
          <a:xfrm>
            <a:off x="4685869"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9" name="Google Shape;879;p85"/>
          <p:cNvSpPr txBox="1"/>
          <p:nvPr>
            <p:ph idx="16" type="body"/>
          </p:nvPr>
        </p:nvSpPr>
        <p:spPr>
          <a:xfrm>
            <a:off x="4685869"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0" name="Google Shape;880;p85"/>
          <p:cNvSpPr txBox="1"/>
          <p:nvPr>
            <p:ph idx="17" type="body"/>
          </p:nvPr>
        </p:nvSpPr>
        <p:spPr>
          <a:xfrm>
            <a:off x="6171913"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1" name="Google Shape;881;p85"/>
          <p:cNvSpPr txBox="1"/>
          <p:nvPr>
            <p:ph idx="18" type="body"/>
          </p:nvPr>
        </p:nvSpPr>
        <p:spPr>
          <a:xfrm>
            <a:off x="6171913"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2" name="Google Shape;882;p85"/>
          <p:cNvSpPr txBox="1"/>
          <p:nvPr>
            <p:ph idx="19" type="body"/>
          </p:nvPr>
        </p:nvSpPr>
        <p:spPr>
          <a:xfrm>
            <a:off x="7657957"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3" name="Google Shape;883;p85"/>
          <p:cNvSpPr txBox="1"/>
          <p:nvPr>
            <p:ph idx="20" type="body"/>
          </p:nvPr>
        </p:nvSpPr>
        <p:spPr>
          <a:xfrm>
            <a:off x="7657957"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4" name="Google Shape;884;p85"/>
          <p:cNvSpPr/>
          <p:nvPr>
            <p:ph idx="21" type="pic"/>
          </p:nvPr>
        </p:nvSpPr>
        <p:spPr>
          <a:xfrm>
            <a:off x="7898110" y="1966913"/>
            <a:ext cx="657300" cy="657300"/>
          </a:xfrm>
          <a:prstGeom prst="rect">
            <a:avLst/>
          </a:prstGeom>
          <a:noFill/>
          <a:ln>
            <a:noFill/>
          </a:ln>
        </p:spPr>
      </p:sp>
      <p:sp>
        <p:nvSpPr>
          <p:cNvPr id="885" name="Google Shape;885;p85"/>
          <p:cNvSpPr txBox="1"/>
          <p:nvPr>
            <p:ph idx="22" type="body"/>
          </p:nvPr>
        </p:nvSpPr>
        <p:spPr>
          <a:xfrm>
            <a:off x="360760" y="9883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points icon slide">
  <p:cSld name="4x points icon slide">
    <p:spTree>
      <p:nvGrpSpPr>
        <p:cNvPr id="886" name="Shape 886"/>
        <p:cNvGrpSpPr/>
        <p:nvPr/>
      </p:nvGrpSpPr>
      <p:grpSpPr>
        <a:xfrm>
          <a:off x="0" y="0"/>
          <a:ext cx="0" cy="0"/>
          <a:chOff x="0" y="0"/>
          <a:chExt cx="0" cy="0"/>
        </a:xfrm>
      </p:grpSpPr>
      <p:sp>
        <p:nvSpPr>
          <p:cNvPr id="887" name="Google Shape;887;p86"/>
          <p:cNvSpPr txBox="1"/>
          <p:nvPr>
            <p:ph idx="1" type="body"/>
          </p:nvPr>
        </p:nvSpPr>
        <p:spPr>
          <a:xfrm>
            <a:off x="694382" y="1952625"/>
            <a:ext cx="25257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8" name="Google Shape;888;p86"/>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89" name="Google Shape;889;p86"/>
          <p:cNvSpPr txBox="1"/>
          <p:nvPr>
            <p:ph idx="2"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0" name="Google Shape;890;p86"/>
          <p:cNvSpPr/>
          <p:nvPr>
            <p:ph idx="3" type="pic"/>
          </p:nvPr>
        </p:nvSpPr>
        <p:spPr>
          <a:xfrm>
            <a:off x="3535784" y="2104532"/>
            <a:ext cx="724800" cy="724800"/>
          </a:xfrm>
          <a:prstGeom prst="rect">
            <a:avLst/>
          </a:prstGeom>
          <a:noFill/>
          <a:ln>
            <a:noFill/>
          </a:ln>
        </p:spPr>
      </p:sp>
      <p:sp>
        <p:nvSpPr>
          <p:cNvPr id="891" name="Google Shape;891;p86"/>
          <p:cNvSpPr/>
          <p:nvPr>
            <p:ph idx="4" type="pic"/>
          </p:nvPr>
        </p:nvSpPr>
        <p:spPr>
          <a:xfrm>
            <a:off x="4883320" y="2104532"/>
            <a:ext cx="724800" cy="724800"/>
          </a:xfrm>
          <a:prstGeom prst="rect">
            <a:avLst/>
          </a:prstGeom>
          <a:noFill/>
          <a:ln>
            <a:noFill/>
          </a:ln>
        </p:spPr>
      </p:sp>
      <p:sp>
        <p:nvSpPr>
          <p:cNvPr id="892" name="Google Shape;892;p86"/>
          <p:cNvSpPr/>
          <p:nvPr>
            <p:ph idx="5" type="pic"/>
          </p:nvPr>
        </p:nvSpPr>
        <p:spPr>
          <a:xfrm>
            <a:off x="3545312" y="3450056"/>
            <a:ext cx="724800" cy="724800"/>
          </a:xfrm>
          <a:prstGeom prst="rect">
            <a:avLst/>
          </a:prstGeom>
          <a:noFill/>
          <a:ln>
            <a:noFill/>
          </a:ln>
        </p:spPr>
      </p:sp>
      <p:sp>
        <p:nvSpPr>
          <p:cNvPr id="893" name="Google Shape;893;p86"/>
          <p:cNvSpPr/>
          <p:nvPr>
            <p:ph idx="6" type="pic"/>
          </p:nvPr>
        </p:nvSpPr>
        <p:spPr>
          <a:xfrm>
            <a:off x="4892848" y="3450056"/>
            <a:ext cx="724800" cy="724800"/>
          </a:xfrm>
          <a:prstGeom prst="rect">
            <a:avLst/>
          </a:prstGeom>
          <a:noFill/>
          <a:ln>
            <a:noFill/>
          </a:ln>
        </p:spPr>
      </p:sp>
      <p:sp>
        <p:nvSpPr>
          <p:cNvPr id="894" name="Google Shape;894;p86"/>
          <p:cNvSpPr txBox="1"/>
          <p:nvPr>
            <p:ph idx="7" type="body"/>
          </p:nvPr>
        </p:nvSpPr>
        <p:spPr>
          <a:xfrm>
            <a:off x="694382" y="3295648"/>
            <a:ext cx="25257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5" name="Google Shape;895;p86"/>
          <p:cNvSpPr txBox="1"/>
          <p:nvPr>
            <p:ph idx="8" type="body"/>
          </p:nvPr>
        </p:nvSpPr>
        <p:spPr>
          <a:xfrm>
            <a:off x="5924050" y="1952625"/>
            <a:ext cx="25257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6" name="Google Shape;896;p86"/>
          <p:cNvSpPr txBox="1"/>
          <p:nvPr>
            <p:ph idx="9" type="body"/>
          </p:nvPr>
        </p:nvSpPr>
        <p:spPr>
          <a:xfrm>
            <a:off x="5924050" y="3295648"/>
            <a:ext cx="25257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51">
          <p15:clr>
            <a:srgbClr val="FBAE40"/>
          </p15:clr>
        </p15:guide>
        <p15:guide id="2" orient="horz" pos="439">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able">
  <p:cSld name="Text &amp; table">
    <p:spTree>
      <p:nvGrpSpPr>
        <p:cNvPr id="897" name="Shape 897"/>
        <p:cNvGrpSpPr/>
        <p:nvPr/>
      </p:nvGrpSpPr>
      <p:grpSpPr>
        <a:xfrm>
          <a:off x="0" y="0"/>
          <a:ext cx="0" cy="0"/>
          <a:chOff x="0" y="0"/>
          <a:chExt cx="0" cy="0"/>
        </a:xfrm>
      </p:grpSpPr>
      <p:sp>
        <p:nvSpPr>
          <p:cNvPr id="898" name="Google Shape;898;p87"/>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99" name="Google Shape;899;p87"/>
          <p:cNvSpPr txBox="1"/>
          <p:nvPr>
            <p:ph idx="1" type="body"/>
          </p:nvPr>
        </p:nvSpPr>
        <p:spPr>
          <a:xfrm>
            <a:off x="639019" y="974104"/>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solidFill>
                  <a:schemeClr val="dk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step pyramid">
  <p:cSld name="3-step pyramid">
    <p:spTree>
      <p:nvGrpSpPr>
        <p:cNvPr id="900" name="Shape 900"/>
        <p:cNvGrpSpPr/>
        <p:nvPr/>
      </p:nvGrpSpPr>
      <p:grpSpPr>
        <a:xfrm>
          <a:off x="0" y="0"/>
          <a:ext cx="0" cy="0"/>
          <a:chOff x="0" y="0"/>
          <a:chExt cx="0" cy="0"/>
        </a:xfrm>
      </p:grpSpPr>
      <p:sp>
        <p:nvSpPr>
          <p:cNvPr id="901" name="Google Shape;901;p88"/>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02" name="Google Shape;902;p88"/>
          <p:cNvSpPr/>
          <p:nvPr>
            <p:ph idx="2" type="pic"/>
          </p:nvPr>
        </p:nvSpPr>
        <p:spPr>
          <a:xfrm>
            <a:off x="1605268" y="1548787"/>
            <a:ext cx="516300" cy="516300"/>
          </a:xfrm>
          <a:prstGeom prst="rect">
            <a:avLst/>
          </a:prstGeom>
          <a:noFill/>
          <a:ln>
            <a:noFill/>
          </a:ln>
        </p:spPr>
      </p:sp>
      <p:sp>
        <p:nvSpPr>
          <p:cNvPr id="903" name="Google Shape;903;p88"/>
          <p:cNvSpPr/>
          <p:nvPr>
            <p:ph idx="3" type="pic"/>
          </p:nvPr>
        </p:nvSpPr>
        <p:spPr>
          <a:xfrm>
            <a:off x="1605268" y="2582873"/>
            <a:ext cx="516300" cy="516300"/>
          </a:xfrm>
          <a:prstGeom prst="rect">
            <a:avLst/>
          </a:prstGeom>
          <a:noFill/>
          <a:ln>
            <a:noFill/>
          </a:ln>
        </p:spPr>
      </p:sp>
      <p:sp>
        <p:nvSpPr>
          <p:cNvPr id="904" name="Google Shape;904;p88"/>
          <p:cNvSpPr/>
          <p:nvPr>
            <p:ph idx="4" type="pic"/>
          </p:nvPr>
        </p:nvSpPr>
        <p:spPr>
          <a:xfrm>
            <a:off x="1605268" y="3845559"/>
            <a:ext cx="516300" cy="516300"/>
          </a:xfrm>
          <a:prstGeom prst="rect">
            <a:avLst/>
          </a:prstGeom>
          <a:noFill/>
          <a:ln>
            <a:noFill/>
          </a:ln>
        </p:spPr>
      </p:sp>
      <p:sp>
        <p:nvSpPr>
          <p:cNvPr id="905" name="Google Shape;905;p88"/>
          <p:cNvSpPr txBox="1"/>
          <p:nvPr>
            <p:ph idx="1" type="body"/>
          </p:nvPr>
        </p:nvSpPr>
        <p:spPr>
          <a:xfrm>
            <a:off x="2844193" y="1348828"/>
            <a:ext cx="49353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6" name="Google Shape;906;p88"/>
          <p:cNvSpPr txBox="1"/>
          <p:nvPr>
            <p:ph idx="5" type="body"/>
          </p:nvPr>
        </p:nvSpPr>
        <p:spPr>
          <a:xfrm>
            <a:off x="2844193" y="1120267"/>
            <a:ext cx="49353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7" name="Google Shape;907;p88"/>
          <p:cNvSpPr txBox="1"/>
          <p:nvPr>
            <p:ph idx="6" type="body"/>
          </p:nvPr>
        </p:nvSpPr>
        <p:spPr>
          <a:xfrm>
            <a:off x="3319004" y="2624243"/>
            <a:ext cx="44607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8" name="Google Shape;908;p88"/>
          <p:cNvSpPr txBox="1"/>
          <p:nvPr>
            <p:ph idx="7" type="body"/>
          </p:nvPr>
        </p:nvSpPr>
        <p:spPr>
          <a:xfrm>
            <a:off x="3319004" y="2395682"/>
            <a:ext cx="44607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9" name="Google Shape;909;p88"/>
          <p:cNvSpPr txBox="1"/>
          <p:nvPr>
            <p:ph idx="8" type="body"/>
          </p:nvPr>
        </p:nvSpPr>
        <p:spPr>
          <a:xfrm>
            <a:off x="4306325" y="3900900"/>
            <a:ext cx="34734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10" name="Google Shape;910;p88"/>
          <p:cNvSpPr txBox="1"/>
          <p:nvPr>
            <p:ph idx="9" type="body"/>
          </p:nvPr>
        </p:nvSpPr>
        <p:spPr>
          <a:xfrm>
            <a:off x="4306325" y="3672339"/>
            <a:ext cx="34734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step pyramid">
  <p:cSld name="4-step pyramid">
    <p:spTree>
      <p:nvGrpSpPr>
        <p:cNvPr id="911" name="Shape 911"/>
        <p:cNvGrpSpPr/>
        <p:nvPr/>
      </p:nvGrpSpPr>
      <p:grpSpPr>
        <a:xfrm>
          <a:off x="0" y="0"/>
          <a:ext cx="0" cy="0"/>
          <a:chOff x="0" y="0"/>
          <a:chExt cx="0" cy="0"/>
        </a:xfrm>
      </p:grpSpPr>
      <p:grpSp>
        <p:nvGrpSpPr>
          <p:cNvPr id="912" name="Google Shape;912;p89"/>
          <p:cNvGrpSpPr/>
          <p:nvPr/>
        </p:nvGrpSpPr>
        <p:grpSpPr>
          <a:xfrm>
            <a:off x="489347" y="947057"/>
            <a:ext cx="7875951" cy="3787448"/>
            <a:chOff x="652463" y="1262742"/>
            <a:chExt cx="10501268" cy="5049931"/>
          </a:xfrm>
        </p:grpSpPr>
        <p:grpSp>
          <p:nvGrpSpPr>
            <p:cNvPr id="913" name="Google Shape;913;p89"/>
            <p:cNvGrpSpPr/>
            <p:nvPr/>
          </p:nvGrpSpPr>
          <p:grpSpPr>
            <a:xfrm>
              <a:off x="2987431" y="1271615"/>
              <a:ext cx="8166300" cy="5036465"/>
              <a:chOff x="3749431" y="1271583"/>
              <a:chExt cx="8166300" cy="4660804"/>
            </a:xfrm>
          </p:grpSpPr>
          <p:sp>
            <p:nvSpPr>
              <p:cNvPr id="914" name="Google Shape;914;p89"/>
              <p:cNvSpPr/>
              <p:nvPr/>
            </p:nvSpPr>
            <p:spPr>
              <a:xfrm>
                <a:off x="4248007" y="1271583"/>
                <a:ext cx="7667700" cy="1155600"/>
              </a:xfrm>
              <a:prstGeom prst="rect">
                <a:avLst/>
              </a:prstGeom>
              <a:solidFill>
                <a:schemeClr val="accent2">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p:txBody>
          </p:sp>
          <p:sp>
            <p:nvSpPr>
              <p:cNvPr id="915" name="Google Shape;915;p89"/>
              <p:cNvSpPr/>
              <p:nvPr/>
            </p:nvSpPr>
            <p:spPr>
              <a:xfrm>
                <a:off x="3752286" y="2438401"/>
                <a:ext cx="8163300" cy="1155600"/>
              </a:xfrm>
              <a:prstGeom prst="rect">
                <a:avLst/>
              </a:prstGeom>
              <a:solidFill>
                <a:schemeClr val="accent1">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16" name="Google Shape;916;p89"/>
              <p:cNvSpPr/>
              <p:nvPr/>
            </p:nvSpPr>
            <p:spPr>
              <a:xfrm>
                <a:off x="3755484" y="3607593"/>
                <a:ext cx="8160000" cy="1155600"/>
              </a:xfrm>
              <a:prstGeom prst="rect">
                <a:avLst/>
              </a:prstGeom>
              <a:solidFill>
                <a:schemeClr val="accent3">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17" name="Google Shape;917;p89"/>
              <p:cNvSpPr/>
              <p:nvPr/>
            </p:nvSpPr>
            <p:spPr>
              <a:xfrm>
                <a:off x="3749431" y="4776787"/>
                <a:ext cx="8166300" cy="1155600"/>
              </a:xfrm>
              <a:prstGeom prst="rect">
                <a:avLst/>
              </a:prstGeom>
              <a:solidFill>
                <a:schemeClr val="dk2">
                  <a:alpha val="80000"/>
                </a:schemeClr>
              </a:solidFill>
              <a:ln>
                <a:noFill/>
              </a:ln>
            </p:spPr>
            <p:txBody>
              <a:bodyPr anchorCtr="0" anchor="ctr" bIns="34275" lIns="1188000" spcFirstLastPara="1" rIns="270000" wrap="square" tIns="34275">
                <a:noAutofit/>
              </a:bodyPr>
              <a:lstStyle/>
              <a:p>
                <a:pPr indent="0" lvl="0" marL="0" marR="0" rtl="0" algn="r">
                  <a:lnSpc>
                    <a:spcPct val="10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p:txBody>
          </p:sp>
        </p:grpSp>
        <p:sp>
          <p:nvSpPr>
            <p:cNvPr id="918" name="Google Shape;918;p89"/>
            <p:cNvSpPr/>
            <p:nvPr/>
          </p:nvSpPr>
          <p:spPr>
            <a:xfrm>
              <a:off x="2769227" y="1262742"/>
              <a:ext cx="1408281" cy="1261872"/>
            </a:xfrm>
            <a:custGeom>
              <a:rect b="b" l="l" r="r" t="t"/>
              <a:pathLst>
                <a:path extrusionOk="0" h="1168400" w="2788676">
                  <a:moveTo>
                    <a:pt x="0" y="1168400"/>
                  </a:moveTo>
                  <a:lnTo>
                    <a:pt x="1394334" y="0"/>
                  </a:lnTo>
                  <a:lnTo>
                    <a:pt x="1394342" y="0"/>
                  </a:lnTo>
                  <a:lnTo>
                    <a:pt x="2788676" y="1168400"/>
                  </a:lnTo>
                  <a:lnTo>
                    <a:pt x="0" y="1168400"/>
                  </a:lnTo>
                  <a:close/>
                </a:path>
              </a:pathLst>
            </a:custGeom>
            <a:solidFill>
              <a:schemeClr val="accent2"/>
            </a:solidFill>
            <a:ln cap="flat" cmpd="sng" w="12700">
              <a:solidFill>
                <a:schemeClr val="lt1"/>
              </a:solidFill>
              <a:prstDash val="solid"/>
              <a:miter lim="800000"/>
              <a:headEnd len="sm" w="sm" type="none"/>
              <a:tailEnd len="sm" w="sm" type="none"/>
            </a:ln>
          </p:spPr>
          <p:txBody>
            <a:bodyPr anchorCtr="0" anchor="ctr" bIns="61925" lIns="61925" spcFirstLastPara="1" rIns="6192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dk1"/>
                </a:solidFill>
                <a:latin typeface="Arial"/>
                <a:ea typeface="Arial"/>
                <a:cs typeface="Arial"/>
                <a:sym typeface="Arial"/>
              </a:endParaRPr>
            </a:p>
          </p:txBody>
        </p:sp>
        <p:sp>
          <p:nvSpPr>
            <p:cNvPr id="919" name="Google Shape;919;p89"/>
            <p:cNvSpPr/>
            <p:nvPr/>
          </p:nvSpPr>
          <p:spPr>
            <a:xfrm>
              <a:off x="2063639" y="2525428"/>
              <a:ext cx="2816563" cy="1261872"/>
            </a:xfrm>
            <a:custGeom>
              <a:rect b="b" l="l" r="r" t="t"/>
              <a:pathLst>
                <a:path extrusionOk="0" h="1168400" w="5577353">
                  <a:moveTo>
                    <a:pt x="0" y="1168400"/>
                  </a:moveTo>
                  <a:lnTo>
                    <a:pt x="1394334" y="0"/>
                  </a:lnTo>
                  <a:lnTo>
                    <a:pt x="4183019" y="0"/>
                  </a:lnTo>
                  <a:lnTo>
                    <a:pt x="5577353" y="1168400"/>
                  </a:lnTo>
                  <a:lnTo>
                    <a:pt x="0" y="1168400"/>
                  </a:lnTo>
                  <a:close/>
                </a:path>
              </a:pathLst>
            </a:custGeom>
            <a:solidFill>
              <a:schemeClr val="accent1"/>
            </a:solidFill>
            <a:ln cap="flat" cmpd="sng" w="12700">
              <a:solidFill>
                <a:schemeClr val="lt1"/>
              </a:solidFill>
              <a:prstDash val="solid"/>
              <a:miter lim="800000"/>
              <a:headEnd len="sm" w="sm" type="none"/>
              <a:tailEnd len="sm" w="sm" type="none"/>
            </a:ln>
          </p:spPr>
          <p:txBody>
            <a:bodyPr anchorCtr="0" anchor="ctr" bIns="61925" lIns="793925" spcFirstLastPara="1" rIns="79392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sp>
          <p:nvSpPr>
            <p:cNvPr id="920" name="Google Shape;920;p89"/>
            <p:cNvSpPr/>
            <p:nvPr/>
          </p:nvSpPr>
          <p:spPr>
            <a:xfrm>
              <a:off x="1358051" y="3788115"/>
              <a:ext cx="4224845" cy="1261872"/>
            </a:xfrm>
            <a:custGeom>
              <a:rect b="b" l="l" r="r" t="t"/>
              <a:pathLst>
                <a:path extrusionOk="0" h="1168400" w="8366029">
                  <a:moveTo>
                    <a:pt x="0" y="1168400"/>
                  </a:moveTo>
                  <a:lnTo>
                    <a:pt x="1394334" y="0"/>
                  </a:lnTo>
                  <a:lnTo>
                    <a:pt x="6971695" y="0"/>
                  </a:lnTo>
                  <a:lnTo>
                    <a:pt x="8366029" y="1168400"/>
                  </a:lnTo>
                  <a:lnTo>
                    <a:pt x="0" y="1168400"/>
                  </a:lnTo>
                  <a:close/>
                </a:path>
              </a:pathLst>
            </a:custGeom>
            <a:solidFill>
              <a:schemeClr val="accent3"/>
            </a:solidFill>
            <a:ln cap="flat" cmpd="sng" w="12700">
              <a:solidFill>
                <a:schemeClr val="lt1"/>
              </a:solidFill>
              <a:prstDash val="solid"/>
              <a:miter lim="800000"/>
              <a:headEnd len="sm" w="sm" type="none"/>
              <a:tailEnd len="sm" w="sm" type="none"/>
            </a:ln>
          </p:spPr>
          <p:txBody>
            <a:bodyPr anchorCtr="0" anchor="ctr" bIns="61925" lIns="1159950" spcFirstLastPara="1" rIns="1159950"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sp>
          <p:nvSpPr>
            <p:cNvPr id="921" name="Google Shape;921;p89"/>
            <p:cNvSpPr/>
            <p:nvPr/>
          </p:nvSpPr>
          <p:spPr>
            <a:xfrm>
              <a:off x="652463" y="5050801"/>
              <a:ext cx="5633127" cy="1261872"/>
            </a:xfrm>
            <a:custGeom>
              <a:rect b="b" l="l" r="r" t="t"/>
              <a:pathLst>
                <a:path extrusionOk="0" h="1168400" w="11154706">
                  <a:moveTo>
                    <a:pt x="0" y="1168400"/>
                  </a:moveTo>
                  <a:lnTo>
                    <a:pt x="1394334" y="0"/>
                  </a:lnTo>
                  <a:lnTo>
                    <a:pt x="9760372" y="0"/>
                  </a:lnTo>
                  <a:lnTo>
                    <a:pt x="11154706" y="1168400"/>
                  </a:lnTo>
                  <a:lnTo>
                    <a:pt x="0" y="1168400"/>
                  </a:lnTo>
                  <a:close/>
                </a:path>
              </a:pathLst>
            </a:custGeom>
            <a:solidFill>
              <a:schemeClr val="dk2"/>
            </a:solidFill>
            <a:ln cap="flat" cmpd="sng" w="12700">
              <a:solidFill>
                <a:schemeClr val="lt1"/>
              </a:solidFill>
              <a:prstDash val="solid"/>
              <a:miter lim="800000"/>
              <a:headEnd len="sm" w="sm" type="none"/>
              <a:tailEnd len="sm" w="sm" type="none"/>
            </a:ln>
          </p:spPr>
          <p:txBody>
            <a:bodyPr anchorCtr="0" anchor="ctr" bIns="61925" lIns="1525950" spcFirstLastPara="1" rIns="152597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grpSp>
      <p:sp>
        <p:nvSpPr>
          <p:cNvPr id="922" name="Google Shape;922;p89"/>
          <p:cNvSpPr txBox="1"/>
          <p:nvPr>
            <p:ph type="title"/>
          </p:nvPr>
        </p:nvSpPr>
        <p:spPr>
          <a:xfrm>
            <a:off x="481856"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23" name="Google Shape;923;p89"/>
          <p:cNvSpPr/>
          <p:nvPr>
            <p:ph idx="2" type="pic"/>
          </p:nvPr>
        </p:nvSpPr>
        <p:spPr>
          <a:xfrm>
            <a:off x="2419946" y="1408509"/>
            <a:ext cx="375000" cy="375000"/>
          </a:xfrm>
          <a:prstGeom prst="rect">
            <a:avLst/>
          </a:prstGeom>
          <a:noFill/>
          <a:ln>
            <a:noFill/>
          </a:ln>
        </p:spPr>
      </p:sp>
      <p:sp>
        <p:nvSpPr>
          <p:cNvPr id="924" name="Google Shape;924;p89"/>
          <p:cNvSpPr/>
          <p:nvPr>
            <p:ph idx="3" type="pic"/>
          </p:nvPr>
        </p:nvSpPr>
        <p:spPr>
          <a:xfrm>
            <a:off x="2418588" y="2180055"/>
            <a:ext cx="375000" cy="375000"/>
          </a:xfrm>
          <a:prstGeom prst="rect">
            <a:avLst/>
          </a:prstGeom>
          <a:noFill/>
          <a:ln>
            <a:noFill/>
          </a:ln>
        </p:spPr>
      </p:sp>
      <p:sp>
        <p:nvSpPr>
          <p:cNvPr id="925" name="Google Shape;925;p89"/>
          <p:cNvSpPr/>
          <p:nvPr>
            <p:ph idx="4" type="pic"/>
          </p:nvPr>
        </p:nvSpPr>
        <p:spPr>
          <a:xfrm>
            <a:off x="2418588" y="3127070"/>
            <a:ext cx="375000" cy="375000"/>
          </a:xfrm>
          <a:prstGeom prst="rect">
            <a:avLst/>
          </a:prstGeom>
          <a:noFill/>
          <a:ln>
            <a:noFill/>
          </a:ln>
        </p:spPr>
      </p:sp>
      <p:sp>
        <p:nvSpPr>
          <p:cNvPr id="926" name="Google Shape;926;p89"/>
          <p:cNvSpPr/>
          <p:nvPr>
            <p:ph idx="5" type="pic"/>
          </p:nvPr>
        </p:nvSpPr>
        <p:spPr>
          <a:xfrm>
            <a:off x="2418589" y="4074085"/>
            <a:ext cx="375000" cy="375000"/>
          </a:xfrm>
          <a:prstGeom prst="rect">
            <a:avLst/>
          </a:prstGeom>
          <a:noFill/>
          <a:ln>
            <a:noFill/>
          </a:ln>
        </p:spPr>
      </p:sp>
      <p:sp>
        <p:nvSpPr>
          <p:cNvPr id="927" name="Google Shape;927;p89"/>
          <p:cNvSpPr txBox="1"/>
          <p:nvPr>
            <p:ph idx="1" type="body"/>
          </p:nvPr>
        </p:nvSpPr>
        <p:spPr>
          <a:xfrm>
            <a:off x="3365687" y="1248983"/>
            <a:ext cx="49353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8" name="Google Shape;928;p89"/>
          <p:cNvSpPr txBox="1"/>
          <p:nvPr>
            <p:ph idx="6" type="body"/>
          </p:nvPr>
        </p:nvSpPr>
        <p:spPr>
          <a:xfrm>
            <a:off x="3365687" y="1020422"/>
            <a:ext cx="49353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9" name="Google Shape;929;p89"/>
          <p:cNvSpPr txBox="1"/>
          <p:nvPr>
            <p:ph idx="7" type="body"/>
          </p:nvPr>
        </p:nvSpPr>
        <p:spPr>
          <a:xfrm>
            <a:off x="3840497" y="2221263"/>
            <a:ext cx="44607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0" name="Google Shape;930;p89"/>
          <p:cNvSpPr txBox="1"/>
          <p:nvPr>
            <p:ph idx="8" type="body"/>
          </p:nvPr>
        </p:nvSpPr>
        <p:spPr>
          <a:xfrm>
            <a:off x="3840497" y="1992702"/>
            <a:ext cx="44607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1" name="Google Shape;931;p89"/>
          <p:cNvSpPr txBox="1"/>
          <p:nvPr>
            <p:ph idx="9" type="body"/>
          </p:nvPr>
        </p:nvSpPr>
        <p:spPr>
          <a:xfrm>
            <a:off x="4275162" y="3191421"/>
            <a:ext cx="40260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2" name="Google Shape;932;p89"/>
          <p:cNvSpPr txBox="1"/>
          <p:nvPr>
            <p:ph idx="13" type="body"/>
          </p:nvPr>
        </p:nvSpPr>
        <p:spPr>
          <a:xfrm>
            <a:off x="4275162" y="2962860"/>
            <a:ext cx="40260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3" name="Google Shape;933;p89"/>
          <p:cNvSpPr txBox="1"/>
          <p:nvPr>
            <p:ph idx="14" type="body"/>
          </p:nvPr>
        </p:nvSpPr>
        <p:spPr>
          <a:xfrm>
            <a:off x="4827818" y="4101075"/>
            <a:ext cx="34734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4" name="Google Shape;934;p89"/>
          <p:cNvSpPr txBox="1"/>
          <p:nvPr>
            <p:ph idx="15" type="body"/>
          </p:nvPr>
        </p:nvSpPr>
        <p:spPr>
          <a:xfrm>
            <a:off x="4827818" y="3876671"/>
            <a:ext cx="34734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935" name="Shape 935"/>
        <p:cNvGrpSpPr/>
        <p:nvPr/>
      </p:nvGrpSpPr>
      <p:grpSpPr>
        <a:xfrm>
          <a:off x="0" y="0"/>
          <a:ext cx="0" cy="0"/>
          <a:chOff x="0" y="0"/>
          <a:chExt cx="0" cy="0"/>
        </a:xfrm>
      </p:grpSpPr>
      <p:sp>
        <p:nvSpPr>
          <p:cNvPr id="936" name="Google Shape;936;p90"/>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37" name="Google Shape;937;p90"/>
          <p:cNvSpPr txBox="1"/>
          <p:nvPr>
            <p:ph idx="1" type="body"/>
          </p:nvPr>
        </p:nvSpPr>
        <p:spPr>
          <a:xfrm>
            <a:off x="637829" y="8740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8" name="Google Shape;938;p90"/>
          <p:cNvSpPr/>
          <p:nvPr>
            <p:ph idx="2" type="pic"/>
          </p:nvPr>
        </p:nvSpPr>
        <p:spPr>
          <a:xfrm>
            <a:off x="844659" y="1666196"/>
            <a:ext cx="568500" cy="568500"/>
          </a:xfrm>
          <a:prstGeom prst="rect">
            <a:avLst/>
          </a:prstGeom>
          <a:noFill/>
          <a:ln>
            <a:noFill/>
          </a:ln>
        </p:spPr>
      </p:sp>
      <p:sp>
        <p:nvSpPr>
          <p:cNvPr id="939" name="Google Shape;939;p90"/>
          <p:cNvSpPr/>
          <p:nvPr>
            <p:ph idx="3" type="pic"/>
          </p:nvPr>
        </p:nvSpPr>
        <p:spPr>
          <a:xfrm>
            <a:off x="2566443" y="1666196"/>
            <a:ext cx="568500" cy="568500"/>
          </a:xfrm>
          <a:prstGeom prst="rect">
            <a:avLst/>
          </a:prstGeom>
          <a:noFill/>
          <a:ln>
            <a:noFill/>
          </a:ln>
        </p:spPr>
      </p:sp>
      <p:sp>
        <p:nvSpPr>
          <p:cNvPr id="940" name="Google Shape;940;p90"/>
          <p:cNvSpPr/>
          <p:nvPr>
            <p:ph idx="4" type="pic"/>
          </p:nvPr>
        </p:nvSpPr>
        <p:spPr>
          <a:xfrm>
            <a:off x="4288227" y="1666196"/>
            <a:ext cx="568500" cy="568500"/>
          </a:xfrm>
          <a:prstGeom prst="rect">
            <a:avLst/>
          </a:prstGeom>
          <a:noFill/>
          <a:ln>
            <a:noFill/>
          </a:ln>
        </p:spPr>
      </p:sp>
      <p:sp>
        <p:nvSpPr>
          <p:cNvPr id="941" name="Google Shape;941;p90"/>
          <p:cNvSpPr/>
          <p:nvPr>
            <p:ph idx="5" type="pic"/>
          </p:nvPr>
        </p:nvSpPr>
        <p:spPr>
          <a:xfrm>
            <a:off x="6009589" y="1666196"/>
            <a:ext cx="568500" cy="568500"/>
          </a:xfrm>
          <a:prstGeom prst="rect">
            <a:avLst/>
          </a:prstGeom>
          <a:noFill/>
          <a:ln>
            <a:noFill/>
          </a:ln>
        </p:spPr>
      </p:sp>
      <p:sp>
        <p:nvSpPr>
          <p:cNvPr id="942" name="Google Shape;942;p90"/>
          <p:cNvSpPr/>
          <p:nvPr>
            <p:ph idx="6" type="pic"/>
          </p:nvPr>
        </p:nvSpPr>
        <p:spPr>
          <a:xfrm>
            <a:off x="7731233" y="2516471"/>
            <a:ext cx="568500" cy="568500"/>
          </a:xfrm>
          <a:prstGeom prst="rect">
            <a:avLst/>
          </a:prstGeom>
          <a:noFill/>
          <a:ln>
            <a:noFill/>
          </a:ln>
        </p:spPr>
      </p:sp>
      <p:sp>
        <p:nvSpPr>
          <p:cNvPr id="943" name="Google Shape;943;p90"/>
          <p:cNvSpPr/>
          <p:nvPr>
            <p:ph idx="7" type="pic"/>
          </p:nvPr>
        </p:nvSpPr>
        <p:spPr>
          <a:xfrm>
            <a:off x="6009588" y="3366748"/>
            <a:ext cx="568500" cy="568500"/>
          </a:xfrm>
          <a:prstGeom prst="rect">
            <a:avLst/>
          </a:prstGeom>
          <a:noFill/>
          <a:ln>
            <a:noFill/>
          </a:ln>
        </p:spPr>
      </p:sp>
      <p:sp>
        <p:nvSpPr>
          <p:cNvPr id="944" name="Google Shape;944;p90"/>
          <p:cNvSpPr/>
          <p:nvPr>
            <p:ph idx="8" type="pic"/>
          </p:nvPr>
        </p:nvSpPr>
        <p:spPr>
          <a:xfrm>
            <a:off x="4287945" y="3364195"/>
            <a:ext cx="568500" cy="568500"/>
          </a:xfrm>
          <a:prstGeom prst="rect">
            <a:avLst/>
          </a:prstGeom>
          <a:noFill/>
          <a:ln>
            <a:noFill/>
          </a:ln>
        </p:spPr>
      </p:sp>
      <p:sp>
        <p:nvSpPr>
          <p:cNvPr id="945" name="Google Shape;945;p90"/>
          <p:cNvSpPr/>
          <p:nvPr>
            <p:ph idx="9" type="pic"/>
          </p:nvPr>
        </p:nvSpPr>
        <p:spPr>
          <a:xfrm>
            <a:off x="2566302" y="3361642"/>
            <a:ext cx="568500" cy="568500"/>
          </a:xfrm>
          <a:prstGeom prst="rect">
            <a:avLst/>
          </a:prstGeom>
          <a:noFill/>
          <a:ln>
            <a:noFill/>
          </a:ln>
        </p:spPr>
      </p:sp>
      <p:sp>
        <p:nvSpPr>
          <p:cNvPr id="946" name="Google Shape;946;p90"/>
          <p:cNvSpPr/>
          <p:nvPr>
            <p:ph idx="13" type="pic"/>
          </p:nvPr>
        </p:nvSpPr>
        <p:spPr>
          <a:xfrm>
            <a:off x="844659" y="3359089"/>
            <a:ext cx="568500" cy="568500"/>
          </a:xfrm>
          <a:prstGeom prst="rect">
            <a:avLst/>
          </a:prstGeom>
          <a:noFill/>
          <a:ln>
            <a:noFill/>
          </a:ln>
        </p:spPr>
      </p:sp>
      <p:sp>
        <p:nvSpPr>
          <p:cNvPr id="947" name="Google Shape;947;p90"/>
          <p:cNvSpPr txBox="1"/>
          <p:nvPr>
            <p:ph idx="14" type="body"/>
          </p:nvPr>
        </p:nvSpPr>
        <p:spPr>
          <a:xfrm>
            <a:off x="637829"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8" name="Google Shape;948;p90"/>
          <p:cNvSpPr txBox="1"/>
          <p:nvPr>
            <p:ph idx="15" type="body"/>
          </p:nvPr>
        </p:nvSpPr>
        <p:spPr>
          <a:xfrm>
            <a:off x="637829"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9" name="Google Shape;949;p90"/>
          <p:cNvSpPr txBox="1"/>
          <p:nvPr>
            <p:ph idx="16" type="body"/>
          </p:nvPr>
        </p:nvSpPr>
        <p:spPr>
          <a:xfrm>
            <a:off x="2359472"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0" name="Google Shape;950;p90"/>
          <p:cNvSpPr txBox="1"/>
          <p:nvPr>
            <p:ph idx="17" type="body"/>
          </p:nvPr>
        </p:nvSpPr>
        <p:spPr>
          <a:xfrm>
            <a:off x="2359472"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1" name="Google Shape;951;p90"/>
          <p:cNvSpPr txBox="1"/>
          <p:nvPr>
            <p:ph idx="18" type="body"/>
          </p:nvPr>
        </p:nvSpPr>
        <p:spPr>
          <a:xfrm>
            <a:off x="4081116"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2" name="Google Shape;952;p90"/>
          <p:cNvSpPr txBox="1"/>
          <p:nvPr>
            <p:ph idx="19" type="body"/>
          </p:nvPr>
        </p:nvSpPr>
        <p:spPr>
          <a:xfrm>
            <a:off x="4081116"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3" name="Google Shape;953;p90"/>
          <p:cNvSpPr txBox="1"/>
          <p:nvPr>
            <p:ph idx="20" type="body"/>
          </p:nvPr>
        </p:nvSpPr>
        <p:spPr>
          <a:xfrm>
            <a:off x="5802760"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4" name="Google Shape;954;p90"/>
          <p:cNvSpPr txBox="1"/>
          <p:nvPr>
            <p:ph idx="21" type="body"/>
          </p:nvPr>
        </p:nvSpPr>
        <p:spPr>
          <a:xfrm>
            <a:off x="5802760"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5" name="Google Shape;955;p90"/>
          <p:cNvSpPr txBox="1"/>
          <p:nvPr>
            <p:ph idx="22" type="body"/>
          </p:nvPr>
        </p:nvSpPr>
        <p:spPr>
          <a:xfrm>
            <a:off x="6984892" y="3322193"/>
            <a:ext cx="1521600" cy="195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6" name="Google Shape;956;p90"/>
          <p:cNvSpPr txBox="1"/>
          <p:nvPr>
            <p:ph idx="23" type="body"/>
          </p:nvPr>
        </p:nvSpPr>
        <p:spPr>
          <a:xfrm>
            <a:off x="6984892" y="3543380"/>
            <a:ext cx="1521600" cy="264900"/>
          </a:xfrm>
          <a:prstGeom prst="rect">
            <a:avLst/>
          </a:prstGeom>
          <a:noFill/>
          <a:ln>
            <a:noFill/>
          </a:ln>
        </p:spPr>
        <p:txBody>
          <a:bodyPr anchorCtr="0" anchor="t"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7" name="Google Shape;957;p90"/>
          <p:cNvSpPr txBox="1"/>
          <p:nvPr>
            <p:ph idx="24" type="body"/>
          </p:nvPr>
        </p:nvSpPr>
        <p:spPr>
          <a:xfrm>
            <a:off x="5802760"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8" name="Google Shape;958;p90"/>
          <p:cNvSpPr txBox="1"/>
          <p:nvPr>
            <p:ph idx="25" type="body"/>
          </p:nvPr>
        </p:nvSpPr>
        <p:spPr>
          <a:xfrm>
            <a:off x="5802760"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9" name="Google Shape;959;p90"/>
          <p:cNvSpPr txBox="1"/>
          <p:nvPr>
            <p:ph idx="26" type="body"/>
          </p:nvPr>
        </p:nvSpPr>
        <p:spPr>
          <a:xfrm>
            <a:off x="4075855"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0" name="Google Shape;960;p90"/>
          <p:cNvSpPr txBox="1"/>
          <p:nvPr>
            <p:ph idx="27" type="body"/>
          </p:nvPr>
        </p:nvSpPr>
        <p:spPr>
          <a:xfrm>
            <a:off x="4075855"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1" name="Google Shape;961;p90"/>
          <p:cNvSpPr txBox="1"/>
          <p:nvPr>
            <p:ph idx="28" type="body"/>
          </p:nvPr>
        </p:nvSpPr>
        <p:spPr>
          <a:xfrm>
            <a:off x="2348950"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2" name="Google Shape;962;p90"/>
          <p:cNvSpPr txBox="1"/>
          <p:nvPr>
            <p:ph idx="29" type="body"/>
          </p:nvPr>
        </p:nvSpPr>
        <p:spPr>
          <a:xfrm>
            <a:off x="2348950"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3" name="Google Shape;963;p90"/>
          <p:cNvSpPr txBox="1"/>
          <p:nvPr>
            <p:ph idx="30" type="body"/>
          </p:nvPr>
        </p:nvSpPr>
        <p:spPr>
          <a:xfrm>
            <a:off x="622045"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4" name="Google Shape;964;p90"/>
          <p:cNvSpPr txBox="1"/>
          <p:nvPr>
            <p:ph idx="31" type="body"/>
          </p:nvPr>
        </p:nvSpPr>
        <p:spPr>
          <a:xfrm>
            <a:off x="622045"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step process">
  <p:cSld name="6 step process">
    <p:spTree>
      <p:nvGrpSpPr>
        <p:cNvPr id="965" name="Shape 965"/>
        <p:cNvGrpSpPr/>
        <p:nvPr/>
      </p:nvGrpSpPr>
      <p:grpSpPr>
        <a:xfrm>
          <a:off x="0" y="0"/>
          <a:ext cx="0" cy="0"/>
          <a:chOff x="0" y="0"/>
          <a:chExt cx="0" cy="0"/>
        </a:xfrm>
      </p:grpSpPr>
      <p:sp>
        <p:nvSpPr>
          <p:cNvPr id="966" name="Google Shape;966;p91"/>
          <p:cNvSpPr txBox="1"/>
          <p:nvPr>
            <p:ph type="title"/>
          </p:nvPr>
        </p:nvSpPr>
        <p:spPr>
          <a:xfrm>
            <a:off x="646163"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67" name="Google Shape;967;p91"/>
          <p:cNvSpPr txBox="1"/>
          <p:nvPr>
            <p:ph idx="1" type="body"/>
          </p:nvPr>
        </p:nvSpPr>
        <p:spPr>
          <a:xfrm>
            <a:off x="644972" y="8740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8" name="Google Shape;968;p91"/>
          <p:cNvSpPr txBox="1"/>
          <p:nvPr>
            <p:ph idx="2" type="body"/>
          </p:nvPr>
        </p:nvSpPr>
        <p:spPr>
          <a:xfrm>
            <a:off x="1270050" y="4021166"/>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9" name="Google Shape;969;p91"/>
          <p:cNvSpPr/>
          <p:nvPr>
            <p:ph idx="3" type="pic"/>
          </p:nvPr>
        </p:nvSpPr>
        <p:spPr>
          <a:xfrm>
            <a:off x="1603347" y="4357222"/>
            <a:ext cx="577500" cy="577500"/>
          </a:xfrm>
          <a:prstGeom prst="rect">
            <a:avLst/>
          </a:prstGeom>
          <a:noFill/>
          <a:ln>
            <a:noFill/>
          </a:ln>
        </p:spPr>
      </p:sp>
      <p:sp>
        <p:nvSpPr>
          <p:cNvPr id="970" name="Google Shape;970;p91"/>
          <p:cNvSpPr txBox="1"/>
          <p:nvPr>
            <p:ph idx="4" type="body"/>
          </p:nvPr>
        </p:nvSpPr>
        <p:spPr>
          <a:xfrm>
            <a:off x="2524384" y="3807884"/>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1" name="Google Shape;971;p91"/>
          <p:cNvSpPr/>
          <p:nvPr>
            <p:ph idx="5" type="pic"/>
          </p:nvPr>
        </p:nvSpPr>
        <p:spPr>
          <a:xfrm>
            <a:off x="2857681" y="4143939"/>
            <a:ext cx="577500" cy="577500"/>
          </a:xfrm>
          <a:prstGeom prst="rect">
            <a:avLst/>
          </a:prstGeom>
          <a:noFill/>
          <a:ln>
            <a:noFill/>
          </a:ln>
        </p:spPr>
      </p:sp>
      <p:sp>
        <p:nvSpPr>
          <p:cNvPr id="972" name="Google Shape;972;p91"/>
          <p:cNvSpPr txBox="1"/>
          <p:nvPr>
            <p:ph idx="6" type="body"/>
          </p:nvPr>
        </p:nvSpPr>
        <p:spPr>
          <a:xfrm>
            <a:off x="3778718" y="3594601"/>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3" name="Google Shape;973;p91"/>
          <p:cNvSpPr/>
          <p:nvPr>
            <p:ph idx="7" type="pic"/>
          </p:nvPr>
        </p:nvSpPr>
        <p:spPr>
          <a:xfrm>
            <a:off x="4112015" y="3930656"/>
            <a:ext cx="577500" cy="577500"/>
          </a:xfrm>
          <a:prstGeom prst="rect">
            <a:avLst/>
          </a:prstGeom>
          <a:noFill/>
          <a:ln>
            <a:noFill/>
          </a:ln>
        </p:spPr>
      </p:sp>
      <p:sp>
        <p:nvSpPr>
          <p:cNvPr id="974" name="Google Shape;974;p91"/>
          <p:cNvSpPr txBox="1"/>
          <p:nvPr>
            <p:ph idx="8" type="body"/>
          </p:nvPr>
        </p:nvSpPr>
        <p:spPr>
          <a:xfrm>
            <a:off x="5033051" y="3381318"/>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5" name="Google Shape;975;p91"/>
          <p:cNvSpPr/>
          <p:nvPr>
            <p:ph idx="9" type="pic"/>
          </p:nvPr>
        </p:nvSpPr>
        <p:spPr>
          <a:xfrm>
            <a:off x="5366348" y="3717374"/>
            <a:ext cx="577500" cy="577500"/>
          </a:xfrm>
          <a:prstGeom prst="rect">
            <a:avLst/>
          </a:prstGeom>
          <a:noFill/>
          <a:ln>
            <a:noFill/>
          </a:ln>
        </p:spPr>
      </p:sp>
      <p:sp>
        <p:nvSpPr>
          <p:cNvPr id="976" name="Google Shape;976;p91"/>
          <p:cNvSpPr txBox="1"/>
          <p:nvPr>
            <p:ph idx="13" type="body"/>
          </p:nvPr>
        </p:nvSpPr>
        <p:spPr>
          <a:xfrm>
            <a:off x="6287385" y="3168035"/>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7" name="Google Shape;977;p91"/>
          <p:cNvSpPr/>
          <p:nvPr>
            <p:ph idx="14" type="pic"/>
          </p:nvPr>
        </p:nvSpPr>
        <p:spPr>
          <a:xfrm>
            <a:off x="6620682" y="3504091"/>
            <a:ext cx="577500" cy="577500"/>
          </a:xfrm>
          <a:prstGeom prst="rect">
            <a:avLst/>
          </a:prstGeom>
          <a:noFill/>
          <a:ln>
            <a:noFill/>
          </a:ln>
        </p:spPr>
      </p:sp>
      <p:sp>
        <p:nvSpPr>
          <p:cNvPr id="978" name="Google Shape;978;p91"/>
          <p:cNvSpPr txBox="1"/>
          <p:nvPr>
            <p:ph idx="15" type="body"/>
          </p:nvPr>
        </p:nvSpPr>
        <p:spPr>
          <a:xfrm>
            <a:off x="7541719" y="2954753"/>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9" name="Google Shape;979;p91"/>
          <p:cNvSpPr/>
          <p:nvPr>
            <p:ph idx="16" type="pic"/>
          </p:nvPr>
        </p:nvSpPr>
        <p:spPr>
          <a:xfrm>
            <a:off x="7875016" y="3290808"/>
            <a:ext cx="577500" cy="577500"/>
          </a:xfrm>
          <a:prstGeom prst="rect">
            <a:avLst/>
          </a:prstGeom>
          <a:noFill/>
          <a:ln>
            <a:noFill/>
          </a:ln>
        </p:spPr>
      </p:sp>
      <p:sp>
        <p:nvSpPr>
          <p:cNvPr id="980" name="Google Shape;980;p91"/>
          <p:cNvSpPr txBox="1"/>
          <p:nvPr>
            <p:ph idx="17" type="body"/>
          </p:nvPr>
        </p:nvSpPr>
        <p:spPr>
          <a:xfrm>
            <a:off x="1256794" y="1800320"/>
            <a:ext cx="1167000" cy="21324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1" name="Google Shape;981;p91"/>
          <p:cNvSpPr txBox="1"/>
          <p:nvPr>
            <p:ph idx="18" type="body"/>
          </p:nvPr>
        </p:nvSpPr>
        <p:spPr>
          <a:xfrm>
            <a:off x="2575766" y="1720881"/>
            <a:ext cx="1167000" cy="19191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2" name="Google Shape;982;p91"/>
          <p:cNvSpPr txBox="1"/>
          <p:nvPr>
            <p:ph idx="19" type="body"/>
          </p:nvPr>
        </p:nvSpPr>
        <p:spPr>
          <a:xfrm>
            <a:off x="3850710" y="1675595"/>
            <a:ext cx="1167000" cy="17058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3" name="Google Shape;983;p91"/>
          <p:cNvSpPr txBox="1"/>
          <p:nvPr>
            <p:ph idx="20" type="body"/>
          </p:nvPr>
        </p:nvSpPr>
        <p:spPr>
          <a:xfrm>
            <a:off x="5120357" y="1606943"/>
            <a:ext cx="1167000" cy="14925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4" name="Google Shape;984;p91"/>
          <p:cNvSpPr txBox="1"/>
          <p:nvPr>
            <p:ph idx="21" type="body"/>
          </p:nvPr>
        </p:nvSpPr>
        <p:spPr>
          <a:xfrm>
            <a:off x="6459116" y="1569681"/>
            <a:ext cx="1167000" cy="12780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5" name="Google Shape;985;p91"/>
          <p:cNvSpPr txBox="1"/>
          <p:nvPr>
            <p:ph idx="22" type="body"/>
          </p:nvPr>
        </p:nvSpPr>
        <p:spPr>
          <a:xfrm>
            <a:off x="7749124" y="1474088"/>
            <a:ext cx="1167000" cy="10806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oint ecosystem">
  <p:cSld name="4-point ecosystem">
    <p:spTree>
      <p:nvGrpSpPr>
        <p:cNvPr id="986" name="Shape 986"/>
        <p:cNvGrpSpPr/>
        <p:nvPr/>
      </p:nvGrpSpPr>
      <p:grpSpPr>
        <a:xfrm>
          <a:off x="0" y="0"/>
          <a:ext cx="0" cy="0"/>
          <a:chOff x="0" y="0"/>
          <a:chExt cx="0" cy="0"/>
        </a:xfrm>
      </p:grpSpPr>
      <p:sp>
        <p:nvSpPr>
          <p:cNvPr id="987" name="Google Shape;987;p92"/>
          <p:cNvSpPr/>
          <p:nvPr/>
        </p:nvSpPr>
        <p:spPr>
          <a:xfrm>
            <a:off x="4355231" y="4496999"/>
            <a:ext cx="896" cy="708"/>
          </a:xfrm>
          <a:custGeom>
            <a:rect b="b" l="l" r="r" t="t"/>
            <a:pathLst>
              <a:path extrusionOk="0" h="944" w="1194">
                <a:moveTo>
                  <a:pt x="0" y="0"/>
                </a:moveTo>
                <a:lnTo>
                  <a:pt x="1194" y="944"/>
                </a:lnTo>
                <a:lnTo>
                  <a:pt x="0" y="762"/>
                </a:lnTo>
                <a:lnTo>
                  <a:pt x="0" y="0"/>
                </a:lnTo>
                <a:close/>
              </a:path>
            </a:pathLst>
          </a:cu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988" name="Google Shape;988;p92"/>
          <p:cNvSpPr/>
          <p:nvPr>
            <p:ph idx="2" type="pic"/>
          </p:nvPr>
        </p:nvSpPr>
        <p:spPr>
          <a:xfrm>
            <a:off x="4343384" y="1755596"/>
            <a:ext cx="342900" cy="342900"/>
          </a:xfrm>
          <a:prstGeom prst="rect">
            <a:avLst/>
          </a:prstGeom>
          <a:noFill/>
          <a:ln>
            <a:noFill/>
          </a:ln>
        </p:spPr>
      </p:sp>
      <p:sp>
        <p:nvSpPr>
          <p:cNvPr id="989" name="Google Shape;989;p92"/>
          <p:cNvSpPr/>
          <p:nvPr>
            <p:ph idx="3" type="pic"/>
          </p:nvPr>
        </p:nvSpPr>
        <p:spPr>
          <a:xfrm>
            <a:off x="5547106" y="2827097"/>
            <a:ext cx="342900" cy="342900"/>
          </a:xfrm>
          <a:prstGeom prst="rect">
            <a:avLst/>
          </a:prstGeom>
          <a:noFill/>
          <a:ln>
            <a:noFill/>
          </a:ln>
        </p:spPr>
      </p:sp>
      <p:sp>
        <p:nvSpPr>
          <p:cNvPr id="990" name="Google Shape;990;p92"/>
          <p:cNvSpPr/>
          <p:nvPr>
            <p:ph idx="4" type="pic"/>
          </p:nvPr>
        </p:nvSpPr>
        <p:spPr>
          <a:xfrm>
            <a:off x="4468167" y="4076311"/>
            <a:ext cx="342900" cy="342900"/>
          </a:xfrm>
          <a:prstGeom prst="rect">
            <a:avLst/>
          </a:prstGeom>
          <a:noFill/>
          <a:ln>
            <a:noFill/>
          </a:ln>
        </p:spPr>
      </p:sp>
      <p:sp>
        <p:nvSpPr>
          <p:cNvPr id="991" name="Google Shape;991;p92"/>
          <p:cNvSpPr/>
          <p:nvPr>
            <p:ph idx="5" type="pic"/>
          </p:nvPr>
        </p:nvSpPr>
        <p:spPr>
          <a:xfrm>
            <a:off x="3245504" y="3124836"/>
            <a:ext cx="342900" cy="342900"/>
          </a:xfrm>
          <a:prstGeom prst="rect">
            <a:avLst/>
          </a:prstGeom>
          <a:noFill/>
          <a:ln>
            <a:noFill/>
          </a:ln>
        </p:spPr>
      </p:sp>
      <p:sp>
        <p:nvSpPr>
          <p:cNvPr id="992" name="Google Shape;992;p92"/>
          <p:cNvSpPr txBox="1"/>
          <p:nvPr>
            <p:ph type="title"/>
          </p:nvPr>
        </p:nvSpPr>
        <p:spPr>
          <a:xfrm>
            <a:off x="694382" y="1738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93" name="Google Shape;993;p92"/>
          <p:cNvSpPr txBox="1"/>
          <p:nvPr>
            <p:ph idx="1" type="body"/>
          </p:nvPr>
        </p:nvSpPr>
        <p:spPr>
          <a:xfrm>
            <a:off x="693192" y="874091"/>
            <a:ext cx="7755300" cy="555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4" name="Google Shape;994;p92"/>
          <p:cNvSpPr txBox="1"/>
          <p:nvPr>
            <p:ph idx="6" type="body"/>
          </p:nvPr>
        </p:nvSpPr>
        <p:spPr>
          <a:xfrm>
            <a:off x="702717" y="1843088"/>
            <a:ext cx="23652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5" name="Google Shape;995;p92"/>
          <p:cNvSpPr txBox="1"/>
          <p:nvPr>
            <p:ph idx="7" type="body"/>
          </p:nvPr>
        </p:nvSpPr>
        <p:spPr>
          <a:xfrm>
            <a:off x="702717" y="3395663"/>
            <a:ext cx="23652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6" name="Google Shape;996;p92"/>
          <p:cNvSpPr txBox="1"/>
          <p:nvPr>
            <p:ph idx="8" type="body"/>
          </p:nvPr>
        </p:nvSpPr>
        <p:spPr>
          <a:xfrm>
            <a:off x="6083128" y="1843088"/>
            <a:ext cx="23652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7" name="Google Shape;997;p92"/>
          <p:cNvSpPr txBox="1"/>
          <p:nvPr>
            <p:ph idx="9" type="body"/>
          </p:nvPr>
        </p:nvSpPr>
        <p:spPr>
          <a:xfrm>
            <a:off x="6073600" y="3395663"/>
            <a:ext cx="23652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8" name="Google Shape;998;p92"/>
          <p:cNvSpPr/>
          <p:nvPr>
            <p:ph idx="13" type="pic"/>
          </p:nvPr>
        </p:nvSpPr>
        <p:spPr>
          <a:xfrm>
            <a:off x="4089548" y="2619002"/>
            <a:ext cx="962700" cy="962700"/>
          </a:xfrm>
          <a:prstGeom prst="rect">
            <a:avLst/>
          </a:prstGeom>
          <a:noFill/>
          <a:ln>
            <a:noFill/>
          </a:ln>
        </p:spPr>
      </p:sp>
      <p:sp>
        <p:nvSpPr>
          <p:cNvPr id="999" name="Google Shape;999;p92"/>
          <p:cNvSpPr/>
          <p:nvPr/>
        </p:nvSpPr>
        <p:spPr>
          <a:xfrm rot="-3103781">
            <a:off x="3224447" y="2112827"/>
            <a:ext cx="1788839" cy="1034754"/>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0" name="Google Shape;1000;p92"/>
          <p:cNvSpPr/>
          <p:nvPr/>
        </p:nvSpPr>
        <p:spPr>
          <a:xfrm rot="2803173">
            <a:off x="4184372" y="2175920"/>
            <a:ext cx="1788841" cy="1018481"/>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1" name="Google Shape;1001;p92"/>
          <p:cNvSpPr/>
          <p:nvPr/>
        </p:nvSpPr>
        <p:spPr>
          <a:xfrm rot="-2744097">
            <a:off x="4128487" y="3156721"/>
            <a:ext cx="1788843" cy="1018481"/>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2" name="Google Shape;1002;p92"/>
          <p:cNvSpPr/>
          <p:nvPr/>
        </p:nvSpPr>
        <p:spPr>
          <a:xfrm rot="2918373">
            <a:off x="3263986" y="3172824"/>
            <a:ext cx="1788835" cy="1018480"/>
          </a:xfrm>
          <a:prstGeom prst="rect">
            <a:avLst/>
          </a:prstGeom>
        </p:spPr>
        <p:txBody>
          <a:bodyPr>
            <a:prstTxWarp prst="textPlain"/>
          </a:bodyPr>
          <a:lstStyle/>
          <a:p>
            <a:pPr lvl="0" algn="ctr"/>
            <a:r>
              <a:rPr b="0" i="0">
                <a:ln>
                  <a:noFill/>
                </a:ln>
                <a:solidFill>
                  <a:schemeClr val="lt1"/>
                </a:solidFill>
                <a:latin typeface="Arial"/>
              </a:rPr>
              <a:t>Subtitle</a:t>
            </a: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point radial diagram">
  <p:cSld name="6-point radial diagram">
    <p:spTree>
      <p:nvGrpSpPr>
        <p:cNvPr id="1003" name="Shape 1003"/>
        <p:cNvGrpSpPr/>
        <p:nvPr/>
      </p:nvGrpSpPr>
      <p:grpSpPr>
        <a:xfrm>
          <a:off x="0" y="0"/>
          <a:ext cx="0" cy="0"/>
          <a:chOff x="0" y="0"/>
          <a:chExt cx="0" cy="0"/>
        </a:xfrm>
      </p:grpSpPr>
      <p:sp>
        <p:nvSpPr>
          <p:cNvPr id="1004" name="Google Shape;1004;p93"/>
          <p:cNvSpPr/>
          <p:nvPr/>
        </p:nvSpPr>
        <p:spPr>
          <a:xfrm>
            <a:off x="4362374" y="4496999"/>
            <a:ext cx="896" cy="708"/>
          </a:xfrm>
          <a:custGeom>
            <a:rect b="b" l="l" r="r" t="t"/>
            <a:pathLst>
              <a:path extrusionOk="0" h="944" w="1194">
                <a:moveTo>
                  <a:pt x="0" y="0"/>
                </a:moveTo>
                <a:lnTo>
                  <a:pt x="1194" y="944"/>
                </a:lnTo>
                <a:lnTo>
                  <a:pt x="0" y="762"/>
                </a:lnTo>
                <a:lnTo>
                  <a:pt x="0" y="0"/>
                </a:lnTo>
                <a:close/>
              </a:path>
            </a:pathLst>
          </a:cu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005" name="Google Shape;1005;p93"/>
          <p:cNvSpPr txBox="1"/>
          <p:nvPr>
            <p:ph type="title"/>
          </p:nvPr>
        </p:nvSpPr>
        <p:spPr>
          <a:xfrm>
            <a:off x="701526" y="1738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06" name="Google Shape;1006;p93"/>
          <p:cNvSpPr txBox="1"/>
          <p:nvPr>
            <p:ph idx="1" type="body"/>
          </p:nvPr>
        </p:nvSpPr>
        <p:spPr>
          <a:xfrm>
            <a:off x="700336" y="874091"/>
            <a:ext cx="7755300" cy="555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07" name="Google Shape;1007;p93"/>
          <p:cNvSpPr txBox="1"/>
          <p:nvPr>
            <p:ph idx="2" type="body"/>
          </p:nvPr>
        </p:nvSpPr>
        <p:spPr>
          <a:xfrm>
            <a:off x="709861" y="1684895"/>
            <a:ext cx="2365200" cy="78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08" name="Google Shape;1008;p93"/>
          <p:cNvSpPr/>
          <p:nvPr>
            <p:ph idx="3" type="pic"/>
          </p:nvPr>
        </p:nvSpPr>
        <p:spPr>
          <a:xfrm>
            <a:off x="4377803" y="2900112"/>
            <a:ext cx="400200" cy="400200"/>
          </a:xfrm>
          <a:prstGeom prst="rect">
            <a:avLst/>
          </a:prstGeom>
          <a:noFill/>
          <a:ln>
            <a:noFill/>
          </a:ln>
        </p:spPr>
      </p:sp>
      <p:sp>
        <p:nvSpPr>
          <p:cNvPr id="1009" name="Google Shape;1009;p93"/>
          <p:cNvSpPr txBox="1"/>
          <p:nvPr>
            <p:ph idx="4" type="body"/>
          </p:nvPr>
        </p:nvSpPr>
        <p:spPr>
          <a:xfrm>
            <a:off x="709861" y="2706841"/>
            <a:ext cx="2365200" cy="78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0" name="Google Shape;1010;p93"/>
          <p:cNvSpPr txBox="1"/>
          <p:nvPr>
            <p:ph idx="5" type="body"/>
          </p:nvPr>
        </p:nvSpPr>
        <p:spPr>
          <a:xfrm>
            <a:off x="709861" y="3728786"/>
            <a:ext cx="2365200" cy="786900"/>
          </a:xfrm>
          <a:prstGeom prst="rect">
            <a:avLst/>
          </a:prstGeom>
          <a:noFill/>
          <a:ln>
            <a:noFill/>
          </a:ln>
        </p:spPr>
        <p:txBody>
          <a:bodyPr anchorCtr="0" anchor="ctr" bIns="0" lIns="0" spcFirstLastPara="1" rIns="0" wrap="square" tIns="0">
            <a:noAutofit/>
          </a:bodyPr>
          <a:lstStyle>
            <a:lvl1pPr indent="-228600" lvl="0" marL="457200" marR="0" algn="r">
              <a:lnSpc>
                <a:spcPct val="90000"/>
              </a:lnSpc>
              <a:spcBef>
                <a:spcPts val="800"/>
              </a:spcBef>
              <a:spcAft>
                <a:spcPts val="0"/>
              </a:spcAft>
              <a:buClr>
                <a:schemeClr val="dk1"/>
              </a:buClr>
              <a:buSzPts val="1400"/>
              <a:buFont typeface="Arial"/>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1" name="Google Shape;1011;p93"/>
          <p:cNvSpPr txBox="1"/>
          <p:nvPr>
            <p:ph idx="6" type="body"/>
          </p:nvPr>
        </p:nvSpPr>
        <p:spPr>
          <a:xfrm>
            <a:off x="6080742" y="1684895"/>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2" name="Google Shape;1012;p93"/>
          <p:cNvSpPr txBox="1"/>
          <p:nvPr>
            <p:ph idx="7" type="body"/>
          </p:nvPr>
        </p:nvSpPr>
        <p:spPr>
          <a:xfrm>
            <a:off x="6080742" y="2706841"/>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3" name="Google Shape;1013;p93"/>
          <p:cNvSpPr txBox="1"/>
          <p:nvPr>
            <p:ph idx="8" type="body"/>
          </p:nvPr>
        </p:nvSpPr>
        <p:spPr>
          <a:xfrm>
            <a:off x="6080742" y="3728786"/>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4" name="Google Shape;1014;p93"/>
          <p:cNvSpPr/>
          <p:nvPr/>
        </p:nvSpPr>
        <p:spPr>
          <a:xfrm rot="-1997134">
            <a:off x="3481433" y="1975221"/>
            <a:ext cx="1191811"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5" name="Google Shape;1015;p93"/>
          <p:cNvSpPr/>
          <p:nvPr/>
        </p:nvSpPr>
        <p:spPr>
          <a:xfrm rot="1699148">
            <a:off x="4450885" y="1974903"/>
            <a:ext cx="1191813"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6" name="Google Shape;1016;p93"/>
          <p:cNvSpPr/>
          <p:nvPr/>
        </p:nvSpPr>
        <p:spPr>
          <a:xfrm rot="5400000">
            <a:off x="4964673" y="2830337"/>
            <a:ext cx="1191806"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7" name="Google Shape;1017;p93"/>
          <p:cNvSpPr/>
          <p:nvPr/>
        </p:nvSpPr>
        <p:spPr>
          <a:xfrm rot="-5400000">
            <a:off x="3011122" y="2820082"/>
            <a:ext cx="1191806" cy="552750"/>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8" name="Google Shape;1018;p93"/>
          <p:cNvSpPr/>
          <p:nvPr/>
        </p:nvSpPr>
        <p:spPr>
          <a:xfrm rot="2030482">
            <a:off x="3488985" y="3668716"/>
            <a:ext cx="1191811" cy="552750"/>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9" name="Google Shape;1019;p93"/>
          <p:cNvSpPr/>
          <p:nvPr/>
        </p:nvSpPr>
        <p:spPr>
          <a:xfrm rot="-1751933">
            <a:off x="4462707" y="3681452"/>
            <a:ext cx="1191812"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20" name="Google Shape;1020;p93"/>
          <p:cNvSpPr/>
          <p:nvPr>
            <p:ph idx="9" type="pic"/>
          </p:nvPr>
        </p:nvSpPr>
        <p:spPr>
          <a:xfrm>
            <a:off x="4051392" y="2306707"/>
            <a:ext cx="295800" cy="295800"/>
          </a:xfrm>
          <a:prstGeom prst="rect">
            <a:avLst/>
          </a:prstGeom>
          <a:noFill/>
          <a:ln>
            <a:noFill/>
          </a:ln>
        </p:spPr>
      </p:sp>
      <p:sp>
        <p:nvSpPr>
          <p:cNvPr id="1021" name="Google Shape;1021;p93"/>
          <p:cNvSpPr/>
          <p:nvPr>
            <p:ph idx="13" type="pic"/>
          </p:nvPr>
        </p:nvSpPr>
        <p:spPr>
          <a:xfrm>
            <a:off x="4806220" y="2306707"/>
            <a:ext cx="295800" cy="295800"/>
          </a:xfrm>
          <a:prstGeom prst="rect">
            <a:avLst/>
          </a:prstGeom>
          <a:noFill/>
          <a:ln>
            <a:noFill/>
          </a:ln>
        </p:spPr>
      </p:sp>
      <p:sp>
        <p:nvSpPr>
          <p:cNvPr id="1022" name="Google Shape;1022;p93"/>
          <p:cNvSpPr/>
          <p:nvPr>
            <p:ph idx="14" type="pic"/>
          </p:nvPr>
        </p:nvSpPr>
        <p:spPr>
          <a:xfrm>
            <a:off x="5175551" y="2952377"/>
            <a:ext cx="295800" cy="295800"/>
          </a:xfrm>
          <a:prstGeom prst="rect">
            <a:avLst/>
          </a:prstGeom>
          <a:noFill/>
          <a:ln>
            <a:noFill/>
          </a:ln>
        </p:spPr>
      </p:sp>
      <p:sp>
        <p:nvSpPr>
          <p:cNvPr id="1023" name="Google Shape;1023;p93"/>
          <p:cNvSpPr/>
          <p:nvPr>
            <p:ph idx="15" type="pic"/>
          </p:nvPr>
        </p:nvSpPr>
        <p:spPr>
          <a:xfrm>
            <a:off x="3674025" y="2952377"/>
            <a:ext cx="295800" cy="295800"/>
          </a:xfrm>
          <a:prstGeom prst="rect">
            <a:avLst/>
          </a:prstGeom>
          <a:noFill/>
          <a:ln>
            <a:noFill/>
          </a:ln>
        </p:spPr>
      </p:sp>
      <p:sp>
        <p:nvSpPr>
          <p:cNvPr id="1024" name="Google Shape;1024;p93"/>
          <p:cNvSpPr/>
          <p:nvPr>
            <p:ph idx="16" type="pic"/>
          </p:nvPr>
        </p:nvSpPr>
        <p:spPr>
          <a:xfrm>
            <a:off x="4051929" y="3634007"/>
            <a:ext cx="295800" cy="295800"/>
          </a:xfrm>
          <a:prstGeom prst="rect">
            <a:avLst/>
          </a:prstGeom>
          <a:noFill/>
          <a:ln>
            <a:noFill/>
          </a:ln>
        </p:spPr>
      </p:sp>
      <p:sp>
        <p:nvSpPr>
          <p:cNvPr id="1025" name="Google Shape;1025;p93"/>
          <p:cNvSpPr/>
          <p:nvPr>
            <p:ph idx="17" type="pic"/>
          </p:nvPr>
        </p:nvSpPr>
        <p:spPr>
          <a:xfrm>
            <a:off x="4806757" y="3634007"/>
            <a:ext cx="295800" cy="2958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irarchy">
  <p:cSld name="Heirarchy">
    <p:spTree>
      <p:nvGrpSpPr>
        <p:cNvPr id="1026" name="Shape 1026"/>
        <p:cNvGrpSpPr/>
        <p:nvPr/>
      </p:nvGrpSpPr>
      <p:grpSpPr>
        <a:xfrm>
          <a:off x="0" y="0"/>
          <a:ext cx="0" cy="0"/>
          <a:chOff x="0" y="0"/>
          <a:chExt cx="0" cy="0"/>
        </a:xfrm>
      </p:grpSpPr>
      <p:sp>
        <p:nvSpPr>
          <p:cNvPr id="1027" name="Google Shape;1027;p94"/>
          <p:cNvSpPr txBox="1"/>
          <p:nvPr>
            <p:ph idx="1" type="body"/>
          </p:nvPr>
        </p:nvSpPr>
        <p:spPr>
          <a:xfrm>
            <a:off x="3561408" y="1528763"/>
            <a:ext cx="2022600" cy="325200"/>
          </a:xfrm>
          <a:prstGeom prst="rect">
            <a:avLst/>
          </a:prstGeom>
          <a:solidFill>
            <a:schemeClr val="accen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28" name="Google Shape;1028;p94"/>
          <p:cNvSpPr txBox="1"/>
          <p:nvPr>
            <p:ph idx="2" type="body"/>
          </p:nvPr>
        </p:nvSpPr>
        <p:spPr>
          <a:xfrm>
            <a:off x="3561407" y="1853380"/>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29" name="Google Shape;1029;p94"/>
          <p:cNvSpPr txBox="1"/>
          <p:nvPr>
            <p:ph idx="3" type="body"/>
          </p:nvPr>
        </p:nvSpPr>
        <p:spPr>
          <a:xfrm>
            <a:off x="2128006" y="2635899"/>
            <a:ext cx="2022600" cy="325200"/>
          </a:xfrm>
          <a:prstGeom prst="rect">
            <a:avLst/>
          </a:prstGeom>
          <a:solidFill>
            <a:schemeClr val="accent1"/>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0" name="Google Shape;1030;p94"/>
          <p:cNvSpPr txBox="1"/>
          <p:nvPr>
            <p:ph idx="4" type="body"/>
          </p:nvPr>
        </p:nvSpPr>
        <p:spPr>
          <a:xfrm>
            <a:off x="2128006" y="2960516"/>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1" name="Google Shape;1031;p94"/>
          <p:cNvSpPr txBox="1"/>
          <p:nvPr>
            <p:ph idx="5" type="body"/>
          </p:nvPr>
        </p:nvSpPr>
        <p:spPr>
          <a:xfrm>
            <a:off x="694605" y="374303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2" name="Google Shape;1032;p94"/>
          <p:cNvSpPr txBox="1"/>
          <p:nvPr>
            <p:ph idx="6" type="body"/>
          </p:nvPr>
        </p:nvSpPr>
        <p:spPr>
          <a:xfrm>
            <a:off x="694604" y="406765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3" name="Google Shape;1033;p94"/>
          <p:cNvSpPr txBox="1"/>
          <p:nvPr>
            <p:ph idx="7" type="body"/>
          </p:nvPr>
        </p:nvSpPr>
        <p:spPr>
          <a:xfrm>
            <a:off x="4985982" y="2635899"/>
            <a:ext cx="2022600" cy="325200"/>
          </a:xfrm>
          <a:prstGeom prst="rect">
            <a:avLst/>
          </a:prstGeom>
          <a:solidFill>
            <a:schemeClr val="accent1"/>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4" name="Google Shape;1034;p94"/>
          <p:cNvSpPr txBox="1"/>
          <p:nvPr>
            <p:ph idx="8" type="body"/>
          </p:nvPr>
        </p:nvSpPr>
        <p:spPr>
          <a:xfrm>
            <a:off x="4985981" y="2960516"/>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5" name="Google Shape;1035;p94"/>
          <p:cNvSpPr txBox="1"/>
          <p:nvPr>
            <p:ph idx="9" type="body"/>
          </p:nvPr>
        </p:nvSpPr>
        <p:spPr>
          <a:xfrm>
            <a:off x="3552581" y="375247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6" name="Google Shape;1036;p94"/>
          <p:cNvSpPr txBox="1"/>
          <p:nvPr>
            <p:ph idx="13" type="body"/>
          </p:nvPr>
        </p:nvSpPr>
        <p:spPr>
          <a:xfrm>
            <a:off x="3552580" y="407709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7" name="Google Shape;1037;p94"/>
          <p:cNvSpPr txBox="1"/>
          <p:nvPr>
            <p:ph idx="14" type="body"/>
          </p:nvPr>
        </p:nvSpPr>
        <p:spPr>
          <a:xfrm>
            <a:off x="6421036" y="374303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8" name="Google Shape;1038;p94"/>
          <p:cNvSpPr txBox="1"/>
          <p:nvPr>
            <p:ph idx="15" type="body"/>
          </p:nvPr>
        </p:nvSpPr>
        <p:spPr>
          <a:xfrm>
            <a:off x="6433184" y="406765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cxnSp>
        <p:nvCxnSpPr>
          <p:cNvPr id="1039" name="Google Shape;1039;p94"/>
          <p:cNvCxnSpPr>
            <a:endCxn id="1030" idx="2"/>
          </p:cNvCxnSpPr>
          <p:nvPr/>
        </p:nvCxnSpPr>
        <p:spPr>
          <a:xfrm rot="10800000">
            <a:off x="3139156" y="3454316"/>
            <a:ext cx="0" cy="113700"/>
          </a:xfrm>
          <a:prstGeom prst="straightConnector1">
            <a:avLst/>
          </a:prstGeom>
          <a:noFill/>
          <a:ln cap="rnd" cmpd="sng" w="25400">
            <a:solidFill>
              <a:srgbClr val="D2D4D6"/>
            </a:solidFill>
            <a:prstDash val="dot"/>
            <a:miter lim="800000"/>
            <a:headEnd len="sm" w="sm" type="none"/>
            <a:tailEnd len="sm" w="sm" type="none"/>
          </a:ln>
        </p:spPr>
      </p:cxnSp>
      <p:cxnSp>
        <p:nvCxnSpPr>
          <p:cNvPr id="1040" name="Google Shape;1040;p94"/>
          <p:cNvCxnSpPr>
            <a:endCxn id="1034" idx="2"/>
          </p:cNvCxnSpPr>
          <p:nvPr/>
        </p:nvCxnSpPr>
        <p:spPr>
          <a:xfrm rot="10800000">
            <a:off x="5997131" y="3454316"/>
            <a:ext cx="0" cy="113700"/>
          </a:xfrm>
          <a:prstGeom prst="straightConnector1">
            <a:avLst/>
          </a:prstGeom>
          <a:noFill/>
          <a:ln cap="rnd" cmpd="sng" w="25400">
            <a:solidFill>
              <a:srgbClr val="D2D4D6"/>
            </a:solidFill>
            <a:prstDash val="dot"/>
            <a:miter lim="800000"/>
            <a:headEnd len="sm" w="sm" type="none"/>
            <a:tailEnd len="sm" w="sm" type="none"/>
          </a:ln>
        </p:spPr>
      </p:cxnSp>
      <p:sp>
        <p:nvSpPr>
          <p:cNvPr id="1041" name="Google Shape;1041;p94"/>
          <p:cNvSpPr txBox="1"/>
          <p:nvPr>
            <p:ph type="title"/>
          </p:nvPr>
        </p:nvSpPr>
        <p:spPr>
          <a:xfrm>
            <a:off x="701526" y="2881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42" name="Google Shape;1042;p94"/>
          <p:cNvSpPr txBox="1"/>
          <p:nvPr>
            <p:ph idx="16" type="body"/>
          </p:nvPr>
        </p:nvSpPr>
        <p:spPr>
          <a:xfrm>
            <a:off x="700336" y="988391"/>
            <a:ext cx="7755300" cy="382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ourney slide">
  <p:cSld name="Journey slide">
    <p:spTree>
      <p:nvGrpSpPr>
        <p:cNvPr id="1043" name="Shape 1043"/>
        <p:cNvGrpSpPr/>
        <p:nvPr/>
      </p:nvGrpSpPr>
      <p:grpSpPr>
        <a:xfrm>
          <a:off x="0" y="0"/>
          <a:ext cx="0" cy="0"/>
          <a:chOff x="0" y="0"/>
          <a:chExt cx="0" cy="0"/>
        </a:xfrm>
      </p:grpSpPr>
      <p:sp>
        <p:nvSpPr>
          <p:cNvPr id="1044" name="Google Shape;1044;p95"/>
          <p:cNvSpPr txBox="1"/>
          <p:nvPr>
            <p:ph idx="1" type="body"/>
          </p:nvPr>
        </p:nvSpPr>
        <p:spPr>
          <a:xfrm>
            <a:off x="707480" y="2119652"/>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5" name="Google Shape;1045;p95"/>
          <p:cNvSpPr/>
          <p:nvPr>
            <p:ph idx="2" type="pic"/>
          </p:nvPr>
        </p:nvSpPr>
        <p:spPr>
          <a:xfrm>
            <a:off x="1271836" y="2291443"/>
            <a:ext cx="448800" cy="448800"/>
          </a:xfrm>
          <a:prstGeom prst="rect">
            <a:avLst/>
          </a:prstGeom>
          <a:noFill/>
          <a:ln>
            <a:noFill/>
          </a:ln>
        </p:spPr>
      </p:sp>
      <p:sp>
        <p:nvSpPr>
          <p:cNvPr id="1046" name="Google Shape;1046;p95"/>
          <p:cNvSpPr txBox="1"/>
          <p:nvPr>
            <p:ph idx="3" type="body"/>
          </p:nvPr>
        </p:nvSpPr>
        <p:spPr>
          <a:xfrm>
            <a:off x="707480" y="3548743"/>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7" name="Google Shape;1047;p95"/>
          <p:cNvSpPr txBox="1"/>
          <p:nvPr>
            <p:ph idx="4" type="body"/>
          </p:nvPr>
        </p:nvSpPr>
        <p:spPr>
          <a:xfrm>
            <a:off x="2710343" y="2982513"/>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8" name="Google Shape;1048;p95"/>
          <p:cNvSpPr/>
          <p:nvPr>
            <p:ph idx="5" type="pic"/>
          </p:nvPr>
        </p:nvSpPr>
        <p:spPr>
          <a:xfrm>
            <a:off x="3278271" y="3154304"/>
            <a:ext cx="448800" cy="448800"/>
          </a:xfrm>
          <a:prstGeom prst="rect">
            <a:avLst/>
          </a:prstGeom>
          <a:noFill/>
          <a:ln>
            <a:noFill/>
          </a:ln>
        </p:spPr>
      </p:sp>
      <p:sp>
        <p:nvSpPr>
          <p:cNvPr id="1049" name="Google Shape;1049;p95"/>
          <p:cNvSpPr txBox="1"/>
          <p:nvPr>
            <p:ph idx="6" type="body"/>
          </p:nvPr>
        </p:nvSpPr>
        <p:spPr>
          <a:xfrm>
            <a:off x="2710343" y="2123141"/>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0" name="Google Shape;1050;p95"/>
          <p:cNvSpPr txBox="1"/>
          <p:nvPr>
            <p:ph idx="7" type="body"/>
          </p:nvPr>
        </p:nvSpPr>
        <p:spPr>
          <a:xfrm>
            <a:off x="2289322" y="1591675"/>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1" name="Google Shape;1051;p95"/>
          <p:cNvSpPr txBox="1"/>
          <p:nvPr>
            <p:ph idx="8" type="body"/>
          </p:nvPr>
        </p:nvSpPr>
        <p:spPr>
          <a:xfrm>
            <a:off x="4292185" y="4399850"/>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2" name="Google Shape;1052;p95"/>
          <p:cNvSpPr txBox="1"/>
          <p:nvPr>
            <p:ph idx="9" type="body"/>
          </p:nvPr>
        </p:nvSpPr>
        <p:spPr>
          <a:xfrm>
            <a:off x="4713206" y="2119652"/>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3" name="Google Shape;1053;p95"/>
          <p:cNvSpPr txBox="1"/>
          <p:nvPr>
            <p:ph idx="13" type="body"/>
          </p:nvPr>
        </p:nvSpPr>
        <p:spPr>
          <a:xfrm>
            <a:off x="4713206" y="3548743"/>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4" name="Google Shape;1054;p95"/>
          <p:cNvSpPr/>
          <p:nvPr>
            <p:ph idx="14" type="pic"/>
          </p:nvPr>
        </p:nvSpPr>
        <p:spPr>
          <a:xfrm>
            <a:off x="5281134" y="2291443"/>
            <a:ext cx="448800" cy="448800"/>
          </a:xfrm>
          <a:prstGeom prst="rect">
            <a:avLst/>
          </a:prstGeom>
          <a:noFill/>
          <a:ln>
            <a:noFill/>
          </a:ln>
        </p:spPr>
      </p:sp>
      <p:sp>
        <p:nvSpPr>
          <p:cNvPr id="1055" name="Google Shape;1055;p95"/>
          <p:cNvSpPr txBox="1"/>
          <p:nvPr>
            <p:ph idx="15" type="body"/>
          </p:nvPr>
        </p:nvSpPr>
        <p:spPr>
          <a:xfrm>
            <a:off x="6716070" y="2982513"/>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6" name="Google Shape;1056;p95"/>
          <p:cNvSpPr/>
          <p:nvPr>
            <p:ph idx="16" type="pic"/>
          </p:nvPr>
        </p:nvSpPr>
        <p:spPr>
          <a:xfrm>
            <a:off x="7280426" y="3154304"/>
            <a:ext cx="448800" cy="448800"/>
          </a:xfrm>
          <a:prstGeom prst="rect">
            <a:avLst/>
          </a:prstGeom>
          <a:noFill/>
          <a:ln>
            <a:noFill/>
          </a:ln>
        </p:spPr>
      </p:sp>
      <p:sp>
        <p:nvSpPr>
          <p:cNvPr id="1057" name="Google Shape;1057;p95"/>
          <p:cNvSpPr txBox="1"/>
          <p:nvPr>
            <p:ph idx="17" type="body"/>
          </p:nvPr>
        </p:nvSpPr>
        <p:spPr>
          <a:xfrm>
            <a:off x="6716070" y="2123141"/>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8" name="Google Shape;1058;p95"/>
          <p:cNvSpPr txBox="1"/>
          <p:nvPr>
            <p:ph idx="18" type="body"/>
          </p:nvPr>
        </p:nvSpPr>
        <p:spPr>
          <a:xfrm>
            <a:off x="6295048" y="1591675"/>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9" name="Google Shape;1059;p95"/>
          <p:cNvSpPr txBox="1"/>
          <p:nvPr>
            <p:ph type="title"/>
          </p:nvPr>
        </p:nvSpPr>
        <p:spPr>
          <a:xfrm>
            <a:off x="708670" y="180975"/>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0" name="Google Shape;1060;p95"/>
          <p:cNvSpPr txBox="1"/>
          <p:nvPr>
            <p:ph idx="19" type="body"/>
          </p:nvPr>
        </p:nvSpPr>
        <p:spPr>
          <a:xfrm>
            <a:off x="707479" y="881235"/>
            <a:ext cx="7755300" cy="382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1">
  <p:cSld name="Laptop 1">
    <p:spTree>
      <p:nvGrpSpPr>
        <p:cNvPr id="1061" name="Shape 1061"/>
        <p:cNvGrpSpPr/>
        <p:nvPr/>
      </p:nvGrpSpPr>
      <p:grpSpPr>
        <a:xfrm>
          <a:off x="0" y="0"/>
          <a:ext cx="0" cy="0"/>
          <a:chOff x="0" y="0"/>
          <a:chExt cx="0" cy="0"/>
        </a:xfrm>
      </p:grpSpPr>
      <p:sp>
        <p:nvSpPr>
          <p:cNvPr id="1062" name="Google Shape;1062;p96"/>
          <p:cNvSpPr txBox="1"/>
          <p:nvPr>
            <p:ph type="title"/>
          </p:nvPr>
        </p:nvSpPr>
        <p:spPr>
          <a:xfrm>
            <a:off x="5679125" y="862940"/>
            <a:ext cx="7327200" cy="5073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3" name="Google Shape;1063;p96"/>
          <p:cNvSpPr txBox="1"/>
          <p:nvPr>
            <p:ph idx="1" type="body"/>
          </p:nvPr>
        </p:nvSpPr>
        <p:spPr>
          <a:xfrm>
            <a:off x="5679125" y="1507595"/>
            <a:ext cx="2811900" cy="27729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4" name="Google Shape;1064;p96"/>
          <p:cNvSpPr/>
          <p:nvPr>
            <p:ph idx="2" type="pic"/>
          </p:nvPr>
        </p:nvSpPr>
        <p:spPr>
          <a:xfrm>
            <a:off x="652959" y="1116926"/>
            <a:ext cx="3876900" cy="2437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1">
  <p:cSld name="iPad 1">
    <p:spTree>
      <p:nvGrpSpPr>
        <p:cNvPr id="1065" name="Shape 1065"/>
        <p:cNvGrpSpPr/>
        <p:nvPr/>
      </p:nvGrpSpPr>
      <p:grpSpPr>
        <a:xfrm>
          <a:off x="0" y="0"/>
          <a:ext cx="0" cy="0"/>
          <a:chOff x="0" y="0"/>
          <a:chExt cx="0" cy="0"/>
        </a:xfrm>
      </p:grpSpPr>
      <p:sp>
        <p:nvSpPr>
          <p:cNvPr id="1066" name="Google Shape;1066;p97"/>
          <p:cNvSpPr txBox="1"/>
          <p:nvPr>
            <p:ph idx="1" type="body"/>
          </p:nvPr>
        </p:nvSpPr>
        <p:spPr>
          <a:xfrm>
            <a:off x="4674329" y="2392808"/>
            <a:ext cx="4141800" cy="21792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7" name="Google Shape;1067;p97"/>
          <p:cNvSpPr txBox="1"/>
          <p:nvPr>
            <p:ph type="title"/>
          </p:nvPr>
        </p:nvSpPr>
        <p:spPr>
          <a:xfrm>
            <a:off x="4674329" y="1303170"/>
            <a:ext cx="41415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8" name="Google Shape;1068;p97"/>
          <p:cNvSpPr/>
          <p:nvPr>
            <p:ph idx="2" type="pic"/>
          </p:nvPr>
        </p:nvSpPr>
        <p:spPr>
          <a:xfrm>
            <a:off x="620878" y="371475"/>
            <a:ext cx="3139500" cy="4200600"/>
          </a:xfrm>
          <a:prstGeom prst="roundRect">
            <a:avLst>
              <a:gd fmla="val 1612" name="adj"/>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1">
  <p:cSld name="iPhone 1">
    <p:spTree>
      <p:nvGrpSpPr>
        <p:cNvPr id="1069" name="Shape 1069"/>
        <p:cNvGrpSpPr/>
        <p:nvPr/>
      </p:nvGrpSpPr>
      <p:grpSpPr>
        <a:xfrm>
          <a:off x="0" y="0"/>
          <a:ext cx="0" cy="0"/>
          <a:chOff x="0" y="0"/>
          <a:chExt cx="0" cy="0"/>
        </a:xfrm>
      </p:grpSpPr>
      <p:sp>
        <p:nvSpPr>
          <p:cNvPr id="1070" name="Google Shape;1070;p98"/>
          <p:cNvSpPr txBox="1"/>
          <p:nvPr>
            <p:ph idx="1" type="body"/>
          </p:nvPr>
        </p:nvSpPr>
        <p:spPr>
          <a:xfrm>
            <a:off x="3270563" y="2571750"/>
            <a:ext cx="5196000" cy="21792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1" name="Google Shape;1071;p98"/>
          <p:cNvSpPr txBox="1"/>
          <p:nvPr>
            <p:ph type="title"/>
          </p:nvPr>
        </p:nvSpPr>
        <p:spPr>
          <a:xfrm>
            <a:off x="3270563" y="1466287"/>
            <a:ext cx="51960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72" name="Google Shape;1072;p98"/>
          <p:cNvSpPr/>
          <p:nvPr>
            <p:ph idx="2" type="pic"/>
          </p:nvPr>
        </p:nvSpPr>
        <p:spPr>
          <a:xfrm>
            <a:off x="677549"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2">
  <p:cSld name="Laptop 2">
    <p:spTree>
      <p:nvGrpSpPr>
        <p:cNvPr id="1073" name="Shape 1073"/>
        <p:cNvGrpSpPr/>
        <p:nvPr/>
      </p:nvGrpSpPr>
      <p:grpSpPr>
        <a:xfrm>
          <a:off x="0" y="0"/>
          <a:ext cx="0" cy="0"/>
          <a:chOff x="0" y="0"/>
          <a:chExt cx="0" cy="0"/>
        </a:xfrm>
      </p:grpSpPr>
      <p:sp>
        <p:nvSpPr>
          <p:cNvPr id="1074" name="Google Shape;1074;p99"/>
          <p:cNvSpPr/>
          <p:nvPr>
            <p:ph idx="2" type="pic"/>
          </p:nvPr>
        </p:nvSpPr>
        <p:spPr>
          <a:xfrm>
            <a:off x="5445159" y="956382"/>
            <a:ext cx="701700" cy="700800"/>
          </a:xfrm>
          <a:prstGeom prst="rect">
            <a:avLst/>
          </a:prstGeom>
          <a:noFill/>
          <a:ln>
            <a:noFill/>
          </a:ln>
        </p:spPr>
      </p:sp>
      <p:sp>
        <p:nvSpPr>
          <p:cNvPr id="1075" name="Google Shape;1075;p99"/>
          <p:cNvSpPr txBox="1"/>
          <p:nvPr>
            <p:ph idx="1" type="body"/>
          </p:nvPr>
        </p:nvSpPr>
        <p:spPr>
          <a:xfrm>
            <a:off x="6266063" y="1019253"/>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6" name="Google Shape;1076;p99"/>
          <p:cNvSpPr/>
          <p:nvPr>
            <p:ph idx="3" type="pic"/>
          </p:nvPr>
        </p:nvSpPr>
        <p:spPr>
          <a:xfrm>
            <a:off x="669152" y="1306860"/>
            <a:ext cx="3819600" cy="2394600"/>
          </a:xfrm>
          <a:prstGeom prst="rect">
            <a:avLst/>
          </a:prstGeom>
          <a:noFill/>
          <a:ln>
            <a:noFill/>
          </a:ln>
        </p:spPr>
      </p:sp>
      <p:sp>
        <p:nvSpPr>
          <p:cNvPr id="1077" name="Google Shape;1077;p99"/>
          <p:cNvSpPr txBox="1"/>
          <p:nvPr>
            <p:ph type="title"/>
          </p:nvPr>
        </p:nvSpPr>
        <p:spPr>
          <a:xfrm>
            <a:off x="186334" y="173264"/>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78" name="Google Shape;1078;p99"/>
          <p:cNvSpPr/>
          <p:nvPr>
            <p:ph idx="4" type="pic"/>
          </p:nvPr>
        </p:nvSpPr>
        <p:spPr>
          <a:xfrm>
            <a:off x="5445159" y="1838846"/>
            <a:ext cx="701700" cy="700800"/>
          </a:xfrm>
          <a:prstGeom prst="rect">
            <a:avLst/>
          </a:prstGeom>
          <a:noFill/>
          <a:ln>
            <a:noFill/>
          </a:ln>
        </p:spPr>
      </p:sp>
      <p:sp>
        <p:nvSpPr>
          <p:cNvPr id="1079" name="Google Shape;1079;p99"/>
          <p:cNvSpPr txBox="1"/>
          <p:nvPr>
            <p:ph idx="5" type="body"/>
          </p:nvPr>
        </p:nvSpPr>
        <p:spPr>
          <a:xfrm>
            <a:off x="6266063" y="1901717"/>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0" name="Google Shape;1080;p99"/>
          <p:cNvSpPr/>
          <p:nvPr>
            <p:ph idx="6" type="pic"/>
          </p:nvPr>
        </p:nvSpPr>
        <p:spPr>
          <a:xfrm>
            <a:off x="5445159" y="2721309"/>
            <a:ext cx="701700" cy="700800"/>
          </a:xfrm>
          <a:prstGeom prst="rect">
            <a:avLst/>
          </a:prstGeom>
          <a:noFill/>
          <a:ln>
            <a:noFill/>
          </a:ln>
        </p:spPr>
      </p:sp>
      <p:sp>
        <p:nvSpPr>
          <p:cNvPr id="1081" name="Google Shape;1081;p99"/>
          <p:cNvSpPr txBox="1"/>
          <p:nvPr>
            <p:ph idx="7" type="body"/>
          </p:nvPr>
        </p:nvSpPr>
        <p:spPr>
          <a:xfrm>
            <a:off x="6264375" y="2784180"/>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2" name="Google Shape;1082;p99"/>
          <p:cNvSpPr/>
          <p:nvPr>
            <p:ph idx="8" type="pic"/>
          </p:nvPr>
        </p:nvSpPr>
        <p:spPr>
          <a:xfrm>
            <a:off x="5445159" y="3603773"/>
            <a:ext cx="701700" cy="700800"/>
          </a:xfrm>
          <a:prstGeom prst="rect">
            <a:avLst/>
          </a:prstGeom>
          <a:noFill/>
          <a:ln>
            <a:noFill/>
          </a:ln>
        </p:spPr>
      </p:sp>
      <p:sp>
        <p:nvSpPr>
          <p:cNvPr id="1083" name="Google Shape;1083;p99"/>
          <p:cNvSpPr txBox="1"/>
          <p:nvPr>
            <p:ph idx="9" type="body"/>
          </p:nvPr>
        </p:nvSpPr>
        <p:spPr>
          <a:xfrm>
            <a:off x="6262688" y="3666643"/>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2">
  <p:cSld name="iPad 2">
    <p:spTree>
      <p:nvGrpSpPr>
        <p:cNvPr id="1084" name="Shape 1084"/>
        <p:cNvGrpSpPr/>
        <p:nvPr/>
      </p:nvGrpSpPr>
      <p:grpSpPr>
        <a:xfrm>
          <a:off x="0" y="0"/>
          <a:ext cx="0" cy="0"/>
          <a:chOff x="0" y="0"/>
          <a:chExt cx="0" cy="0"/>
        </a:xfrm>
      </p:grpSpPr>
      <p:sp>
        <p:nvSpPr>
          <p:cNvPr id="1085" name="Google Shape;1085;p100"/>
          <p:cNvSpPr/>
          <p:nvPr>
            <p:ph idx="2" type="pic"/>
          </p:nvPr>
        </p:nvSpPr>
        <p:spPr>
          <a:xfrm>
            <a:off x="4367708" y="1189092"/>
            <a:ext cx="755100" cy="753900"/>
          </a:xfrm>
          <a:prstGeom prst="rect">
            <a:avLst/>
          </a:prstGeom>
          <a:noFill/>
          <a:ln>
            <a:noFill/>
          </a:ln>
        </p:spPr>
      </p:sp>
      <p:sp>
        <p:nvSpPr>
          <p:cNvPr id="1086" name="Google Shape;1086;p100"/>
          <p:cNvSpPr/>
          <p:nvPr>
            <p:ph idx="3" type="pic"/>
          </p:nvPr>
        </p:nvSpPr>
        <p:spPr>
          <a:xfrm>
            <a:off x="6528523" y="1189092"/>
            <a:ext cx="755100" cy="753900"/>
          </a:xfrm>
          <a:prstGeom prst="rect">
            <a:avLst/>
          </a:prstGeom>
          <a:noFill/>
          <a:ln>
            <a:noFill/>
          </a:ln>
        </p:spPr>
      </p:sp>
      <p:sp>
        <p:nvSpPr>
          <p:cNvPr id="1087" name="Google Shape;1087;p100"/>
          <p:cNvSpPr txBox="1"/>
          <p:nvPr>
            <p:ph idx="1" type="body"/>
          </p:nvPr>
        </p:nvSpPr>
        <p:spPr>
          <a:xfrm>
            <a:off x="4367147" y="2022730"/>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8" name="Google Shape;1088;p100"/>
          <p:cNvSpPr txBox="1"/>
          <p:nvPr>
            <p:ph idx="4" type="body"/>
          </p:nvPr>
        </p:nvSpPr>
        <p:spPr>
          <a:xfrm>
            <a:off x="6527962" y="2022730"/>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9" name="Google Shape;1089;p100"/>
          <p:cNvSpPr/>
          <p:nvPr>
            <p:ph idx="5" type="pic"/>
          </p:nvPr>
        </p:nvSpPr>
        <p:spPr>
          <a:xfrm>
            <a:off x="4367708" y="2874664"/>
            <a:ext cx="755100" cy="753900"/>
          </a:xfrm>
          <a:prstGeom prst="rect">
            <a:avLst/>
          </a:prstGeom>
          <a:noFill/>
          <a:ln>
            <a:noFill/>
          </a:ln>
        </p:spPr>
      </p:sp>
      <p:sp>
        <p:nvSpPr>
          <p:cNvPr id="1090" name="Google Shape;1090;p100"/>
          <p:cNvSpPr/>
          <p:nvPr>
            <p:ph idx="6" type="pic"/>
          </p:nvPr>
        </p:nvSpPr>
        <p:spPr>
          <a:xfrm>
            <a:off x="6528523" y="2874664"/>
            <a:ext cx="755100" cy="753900"/>
          </a:xfrm>
          <a:prstGeom prst="rect">
            <a:avLst/>
          </a:prstGeom>
          <a:noFill/>
          <a:ln>
            <a:noFill/>
          </a:ln>
        </p:spPr>
      </p:sp>
      <p:sp>
        <p:nvSpPr>
          <p:cNvPr id="1091" name="Google Shape;1091;p100"/>
          <p:cNvSpPr txBox="1"/>
          <p:nvPr>
            <p:ph idx="7" type="body"/>
          </p:nvPr>
        </p:nvSpPr>
        <p:spPr>
          <a:xfrm>
            <a:off x="4367147" y="3708302"/>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2" name="Google Shape;1092;p100"/>
          <p:cNvSpPr txBox="1"/>
          <p:nvPr>
            <p:ph idx="8" type="body"/>
          </p:nvPr>
        </p:nvSpPr>
        <p:spPr>
          <a:xfrm>
            <a:off x="6527962" y="3708302"/>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3" name="Google Shape;1093;p100"/>
          <p:cNvSpPr/>
          <p:nvPr>
            <p:ph idx="9" type="pic"/>
          </p:nvPr>
        </p:nvSpPr>
        <p:spPr>
          <a:xfrm>
            <a:off x="717438" y="361856"/>
            <a:ext cx="3139500" cy="4200600"/>
          </a:xfrm>
          <a:prstGeom prst="roundRect">
            <a:avLst>
              <a:gd fmla="val 1612" name="adj"/>
            </a:avLst>
          </a:prstGeom>
          <a:noFill/>
          <a:ln>
            <a:noFill/>
          </a:ln>
        </p:spPr>
      </p:sp>
      <p:sp>
        <p:nvSpPr>
          <p:cNvPr id="1094" name="Google Shape;1094;p100"/>
          <p:cNvSpPr txBox="1"/>
          <p:nvPr>
            <p:ph type="title"/>
          </p:nvPr>
        </p:nvSpPr>
        <p:spPr>
          <a:xfrm>
            <a:off x="4332450" y="-22409"/>
            <a:ext cx="41415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2">
  <p:cSld name="iPhone 2">
    <p:spTree>
      <p:nvGrpSpPr>
        <p:cNvPr id="1095" name="Shape 1095"/>
        <p:cNvGrpSpPr/>
        <p:nvPr/>
      </p:nvGrpSpPr>
      <p:grpSpPr>
        <a:xfrm>
          <a:off x="0" y="0"/>
          <a:ext cx="0" cy="0"/>
          <a:chOff x="0" y="0"/>
          <a:chExt cx="0" cy="0"/>
        </a:xfrm>
      </p:grpSpPr>
      <p:sp>
        <p:nvSpPr>
          <p:cNvPr id="1096" name="Google Shape;1096;p101"/>
          <p:cNvSpPr txBox="1"/>
          <p:nvPr>
            <p:ph type="title"/>
          </p:nvPr>
        </p:nvSpPr>
        <p:spPr>
          <a:xfrm>
            <a:off x="3270564" y="414338"/>
            <a:ext cx="51960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97" name="Google Shape;1097;p101"/>
          <p:cNvSpPr/>
          <p:nvPr>
            <p:ph idx="2" type="pic"/>
          </p:nvPr>
        </p:nvSpPr>
        <p:spPr>
          <a:xfrm>
            <a:off x="3270565" y="1634738"/>
            <a:ext cx="755100" cy="753900"/>
          </a:xfrm>
          <a:prstGeom prst="rect">
            <a:avLst/>
          </a:prstGeom>
          <a:noFill/>
          <a:ln>
            <a:noFill/>
          </a:ln>
        </p:spPr>
      </p:sp>
      <p:sp>
        <p:nvSpPr>
          <p:cNvPr id="1098" name="Google Shape;1098;p101"/>
          <p:cNvSpPr/>
          <p:nvPr>
            <p:ph idx="3" type="pic"/>
          </p:nvPr>
        </p:nvSpPr>
        <p:spPr>
          <a:xfrm>
            <a:off x="6061601" y="1634738"/>
            <a:ext cx="755100" cy="753900"/>
          </a:xfrm>
          <a:prstGeom prst="rect">
            <a:avLst/>
          </a:prstGeom>
          <a:noFill/>
          <a:ln>
            <a:noFill/>
          </a:ln>
        </p:spPr>
      </p:sp>
      <p:sp>
        <p:nvSpPr>
          <p:cNvPr id="1099" name="Google Shape;1099;p101"/>
          <p:cNvSpPr txBox="1"/>
          <p:nvPr>
            <p:ph idx="1" type="body"/>
          </p:nvPr>
        </p:nvSpPr>
        <p:spPr>
          <a:xfrm>
            <a:off x="3270564" y="2468376"/>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0" name="Google Shape;1100;p101"/>
          <p:cNvSpPr txBox="1"/>
          <p:nvPr>
            <p:ph idx="4" type="body"/>
          </p:nvPr>
        </p:nvSpPr>
        <p:spPr>
          <a:xfrm>
            <a:off x="6061039" y="2468376"/>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1" name="Google Shape;1101;p101"/>
          <p:cNvSpPr/>
          <p:nvPr>
            <p:ph idx="5" type="pic"/>
          </p:nvPr>
        </p:nvSpPr>
        <p:spPr>
          <a:xfrm>
            <a:off x="3270565" y="3320311"/>
            <a:ext cx="755100" cy="753900"/>
          </a:xfrm>
          <a:prstGeom prst="rect">
            <a:avLst/>
          </a:prstGeom>
          <a:noFill/>
          <a:ln>
            <a:noFill/>
          </a:ln>
        </p:spPr>
      </p:sp>
      <p:sp>
        <p:nvSpPr>
          <p:cNvPr id="1102" name="Google Shape;1102;p101"/>
          <p:cNvSpPr/>
          <p:nvPr>
            <p:ph idx="6" type="pic"/>
          </p:nvPr>
        </p:nvSpPr>
        <p:spPr>
          <a:xfrm>
            <a:off x="6061601" y="3320311"/>
            <a:ext cx="755100" cy="753900"/>
          </a:xfrm>
          <a:prstGeom prst="rect">
            <a:avLst/>
          </a:prstGeom>
          <a:noFill/>
          <a:ln>
            <a:noFill/>
          </a:ln>
        </p:spPr>
      </p:sp>
      <p:sp>
        <p:nvSpPr>
          <p:cNvPr id="1103" name="Google Shape;1103;p101"/>
          <p:cNvSpPr txBox="1"/>
          <p:nvPr>
            <p:ph idx="7" type="body"/>
          </p:nvPr>
        </p:nvSpPr>
        <p:spPr>
          <a:xfrm>
            <a:off x="3270564" y="4153949"/>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4" name="Google Shape;1104;p101"/>
          <p:cNvSpPr txBox="1"/>
          <p:nvPr>
            <p:ph idx="8" type="body"/>
          </p:nvPr>
        </p:nvSpPr>
        <p:spPr>
          <a:xfrm>
            <a:off x="6061039" y="4153949"/>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5" name="Google Shape;1105;p101"/>
          <p:cNvSpPr/>
          <p:nvPr>
            <p:ph idx="9" type="pic"/>
          </p:nvPr>
        </p:nvSpPr>
        <p:spPr>
          <a:xfrm>
            <a:off x="734700"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3">
  <p:cSld name="Laptop 3">
    <p:spTree>
      <p:nvGrpSpPr>
        <p:cNvPr id="1106" name="Shape 1106"/>
        <p:cNvGrpSpPr/>
        <p:nvPr/>
      </p:nvGrpSpPr>
      <p:grpSpPr>
        <a:xfrm>
          <a:off x="0" y="0"/>
          <a:ext cx="0" cy="0"/>
          <a:chOff x="0" y="0"/>
          <a:chExt cx="0" cy="0"/>
        </a:xfrm>
      </p:grpSpPr>
      <p:sp>
        <p:nvSpPr>
          <p:cNvPr id="1107" name="Google Shape;1107;p102"/>
          <p:cNvSpPr txBox="1"/>
          <p:nvPr>
            <p:ph type="title"/>
          </p:nvPr>
        </p:nvSpPr>
        <p:spPr>
          <a:xfrm>
            <a:off x="647700" y="274864"/>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08" name="Google Shape;1108;p102"/>
          <p:cNvSpPr/>
          <p:nvPr>
            <p:ph idx="2" type="pic"/>
          </p:nvPr>
        </p:nvSpPr>
        <p:spPr>
          <a:xfrm>
            <a:off x="7091242" y="1027727"/>
            <a:ext cx="755100" cy="753900"/>
          </a:xfrm>
          <a:prstGeom prst="rect">
            <a:avLst/>
          </a:prstGeom>
          <a:noFill/>
          <a:ln>
            <a:noFill/>
          </a:ln>
        </p:spPr>
      </p:sp>
      <p:sp>
        <p:nvSpPr>
          <p:cNvPr id="1109" name="Google Shape;1109;p102"/>
          <p:cNvSpPr txBox="1"/>
          <p:nvPr>
            <p:ph idx="1" type="body"/>
          </p:nvPr>
        </p:nvSpPr>
        <p:spPr>
          <a:xfrm>
            <a:off x="7090681" y="1861363"/>
            <a:ext cx="16533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0" name="Google Shape;1110;p102"/>
          <p:cNvSpPr/>
          <p:nvPr>
            <p:ph idx="3" type="pic"/>
          </p:nvPr>
        </p:nvSpPr>
        <p:spPr>
          <a:xfrm>
            <a:off x="7091242" y="2903799"/>
            <a:ext cx="755100" cy="753900"/>
          </a:xfrm>
          <a:prstGeom prst="rect">
            <a:avLst/>
          </a:prstGeom>
          <a:noFill/>
          <a:ln>
            <a:noFill/>
          </a:ln>
        </p:spPr>
      </p:sp>
      <p:sp>
        <p:nvSpPr>
          <p:cNvPr id="1111" name="Google Shape;1111;p102"/>
          <p:cNvSpPr txBox="1"/>
          <p:nvPr>
            <p:ph idx="4" type="body"/>
          </p:nvPr>
        </p:nvSpPr>
        <p:spPr>
          <a:xfrm>
            <a:off x="7090681" y="3737436"/>
            <a:ext cx="16533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2" name="Google Shape;1112;p102"/>
          <p:cNvSpPr/>
          <p:nvPr>
            <p:ph idx="5" type="pic"/>
          </p:nvPr>
        </p:nvSpPr>
        <p:spPr>
          <a:xfrm>
            <a:off x="1358555" y="1031445"/>
            <a:ext cx="755100" cy="753900"/>
          </a:xfrm>
          <a:prstGeom prst="rect">
            <a:avLst/>
          </a:prstGeom>
          <a:noFill/>
          <a:ln>
            <a:noFill/>
          </a:ln>
        </p:spPr>
      </p:sp>
      <p:sp>
        <p:nvSpPr>
          <p:cNvPr id="1113" name="Google Shape;1113;p102"/>
          <p:cNvSpPr txBox="1"/>
          <p:nvPr>
            <p:ph idx="6" type="body"/>
          </p:nvPr>
        </p:nvSpPr>
        <p:spPr>
          <a:xfrm>
            <a:off x="457064" y="1865082"/>
            <a:ext cx="1653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4" name="Google Shape;1114;p102"/>
          <p:cNvSpPr/>
          <p:nvPr>
            <p:ph idx="7" type="pic"/>
          </p:nvPr>
        </p:nvSpPr>
        <p:spPr>
          <a:xfrm>
            <a:off x="1358555" y="2907518"/>
            <a:ext cx="755100" cy="753900"/>
          </a:xfrm>
          <a:prstGeom prst="rect">
            <a:avLst/>
          </a:prstGeom>
          <a:noFill/>
          <a:ln>
            <a:noFill/>
          </a:ln>
        </p:spPr>
      </p:sp>
      <p:sp>
        <p:nvSpPr>
          <p:cNvPr id="1115" name="Google Shape;1115;p102"/>
          <p:cNvSpPr txBox="1"/>
          <p:nvPr>
            <p:ph idx="8" type="body"/>
          </p:nvPr>
        </p:nvSpPr>
        <p:spPr>
          <a:xfrm>
            <a:off x="457064" y="3741155"/>
            <a:ext cx="1653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6" name="Google Shape;1116;p102"/>
          <p:cNvSpPr/>
          <p:nvPr>
            <p:ph idx="9" type="pic"/>
          </p:nvPr>
        </p:nvSpPr>
        <p:spPr>
          <a:xfrm>
            <a:off x="2870002" y="1511261"/>
            <a:ext cx="3417600" cy="2148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3">
  <p:cSld name="iPad 3">
    <p:spTree>
      <p:nvGrpSpPr>
        <p:cNvPr id="1117" name="Shape 1117"/>
        <p:cNvGrpSpPr/>
        <p:nvPr/>
      </p:nvGrpSpPr>
      <p:grpSpPr>
        <a:xfrm>
          <a:off x="0" y="0"/>
          <a:ext cx="0" cy="0"/>
          <a:chOff x="0" y="0"/>
          <a:chExt cx="0" cy="0"/>
        </a:xfrm>
      </p:grpSpPr>
      <p:sp>
        <p:nvSpPr>
          <p:cNvPr id="1118" name="Google Shape;1118;p103"/>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19" name="Google Shape;1119;p103"/>
          <p:cNvSpPr/>
          <p:nvPr>
            <p:ph idx="2" type="pic"/>
          </p:nvPr>
        </p:nvSpPr>
        <p:spPr>
          <a:xfrm>
            <a:off x="3236709" y="1103361"/>
            <a:ext cx="2670600" cy="3573000"/>
          </a:xfrm>
          <a:prstGeom prst="roundRect">
            <a:avLst>
              <a:gd fmla="val 1612" name="adj"/>
            </a:avLst>
          </a:prstGeom>
          <a:noFill/>
          <a:ln>
            <a:noFill/>
          </a:ln>
        </p:spPr>
      </p:sp>
      <p:sp>
        <p:nvSpPr>
          <p:cNvPr id="1120" name="Google Shape;1120;p103"/>
          <p:cNvSpPr/>
          <p:nvPr>
            <p:ph idx="3" type="pic"/>
          </p:nvPr>
        </p:nvSpPr>
        <p:spPr>
          <a:xfrm>
            <a:off x="6570867" y="1152889"/>
            <a:ext cx="755100" cy="753900"/>
          </a:xfrm>
          <a:prstGeom prst="rect">
            <a:avLst/>
          </a:prstGeom>
          <a:noFill/>
          <a:ln>
            <a:noFill/>
          </a:ln>
        </p:spPr>
      </p:sp>
      <p:sp>
        <p:nvSpPr>
          <p:cNvPr id="1121" name="Google Shape;1121;p103"/>
          <p:cNvSpPr txBox="1"/>
          <p:nvPr>
            <p:ph idx="1" type="body"/>
          </p:nvPr>
        </p:nvSpPr>
        <p:spPr>
          <a:xfrm>
            <a:off x="6570306" y="1986526"/>
            <a:ext cx="21600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2" name="Google Shape;1122;p103"/>
          <p:cNvSpPr/>
          <p:nvPr>
            <p:ph idx="4" type="pic"/>
          </p:nvPr>
        </p:nvSpPr>
        <p:spPr>
          <a:xfrm>
            <a:off x="6570867" y="3186124"/>
            <a:ext cx="755100" cy="753900"/>
          </a:xfrm>
          <a:prstGeom prst="rect">
            <a:avLst/>
          </a:prstGeom>
          <a:noFill/>
          <a:ln>
            <a:noFill/>
          </a:ln>
        </p:spPr>
      </p:sp>
      <p:sp>
        <p:nvSpPr>
          <p:cNvPr id="1123" name="Google Shape;1123;p103"/>
          <p:cNvSpPr txBox="1"/>
          <p:nvPr>
            <p:ph idx="5" type="body"/>
          </p:nvPr>
        </p:nvSpPr>
        <p:spPr>
          <a:xfrm>
            <a:off x="6570306" y="4019761"/>
            <a:ext cx="21600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4" name="Google Shape;1124;p103"/>
          <p:cNvSpPr/>
          <p:nvPr>
            <p:ph idx="6" type="pic"/>
          </p:nvPr>
        </p:nvSpPr>
        <p:spPr>
          <a:xfrm>
            <a:off x="1800438" y="1152889"/>
            <a:ext cx="755100" cy="753900"/>
          </a:xfrm>
          <a:prstGeom prst="rect">
            <a:avLst/>
          </a:prstGeom>
          <a:noFill/>
          <a:ln>
            <a:noFill/>
          </a:ln>
        </p:spPr>
      </p:sp>
      <p:sp>
        <p:nvSpPr>
          <p:cNvPr id="1125" name="Google Shape;1125;p103"/>
          <p:cNvSpPr txBox="1"/>
          <p:nvPr>
            <p:ph idx="7" type="body"/>
          </p:nvPr>
        </p:nvSpPr>
        <p:spPr>
          <a:xfrm>
            <a:off x="392217" y="1986526"/>
            <a:ext cx="21600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6" name="Google Shape;1126;p103"/>
          <p:cNvSpPr/>
          <p:nvPr>
            <p:ph idx="8" type="pic"/>
          </p:nvPr>
        </p:nvSpPr>
        <p:spPr>
          <a:xfrm>
            <a:off x="1800438" y="3186124"/>
            <a:ext cx="755100" cy="753900"/>
          </a:xfrm>
          <a:prstGeom prst="rect">
            <a:avLst/>
          </a:prstGeom>
          <a:noFill/>
          <a:ln>
            <a:noFill/>
          </a:ln>
        </p:spPr>
      </p:sp>
      <p:sp>
        <p:nvSpPr>
          <p:cNvPr id="1127" name="Google Shape;1127;p103"/>
          <p:cNvSpPr txBox="1"/>
          <p:nvPr>
            <p:ph idx="9" type="body"/>
          </p:nvPr>
        </p:nvSpPr>
        <p:spPr>
          <a:xfrm>
            <a:off x="392217" y="4019761"/>
            <a:ext cx="21600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3">
  <p:cSld name="iPhone 3">
    <p:spTree>
      <p:nvGrpSpPr>
        <p:cNvPr id="1128" name="Shape 1128"/>
        <p:cNvGrpSpPr/>
        <p:nvPr/>
      </p:nvGrpSpPr>
      <p:grpSpPr>
        <a:xfrm>
          <a:off x="0" y="0"/>
          <a:ext cx="0" cy="0"/>
          <a:chOff x="0" y="0"/>
          <a:chExt cx="0" cy="0"/>
        </a:xfrm>
      </p:grpSpPr>
      <p:sp>
        <p:nvSpPr>
          <p:cNvPr id="1129" name="Google Shape;1129;p104"/>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30" name="Google Shape;1130;p104"/>
          <p:cNvSpPr/>
          <p:nvPr>
            <p:ph idx="2" type="pic"/>
          </p:nvPr>
        </p:nvSpPr>
        <p:spPr>
          <a:xfrm>
            <a:off x="3752255" y="1084064"/>
            <a:ext cx="1653900" cy="3575400"/>
          </a:xfrm>
          <a:prstGeom prst="rect">
            <a:avLst/>
          </a:prstGeom>
          <a:noFill/>
          <a:ln>
            <a:noFill/>
          </a:ln>
        </p:spPr>
      </p:sp>
      <p:sp>
        <p:nvSpPr>
          <p:cNvPr id="1131" name="Google Shape;1131;p104"/>
          <p:cNvSpPr/>
          <p:nvPr>
            <p:ph idx="3" type="pic"/>
          </p:nvPr>
        </p:nvSpPr>
        <p:spPr>
          <a:xfrm>
            <a:off x="5999096" y="1288620"/>
            <a:ext cx="755100" cy="753900"/>
          </a:xfrm>
          <a:prstGeom prst="rect">
            <a:avLst/>
          </a:prstGeom>
          <a:noFill/>
          <a:ln>
            <a:noFill/>
          </a:ln>
        </p:spPr>
      </p:sp>
      <p:sp>
        <p:nvSpPr>
          <p:cNvPr id="1132" name="Google Shape;1132;p104"/>
          <p:cNvSpPr txBox="1"/>
          <p:nvPr>
            <p:ph idx="1" type="body"/>
          </p:nvPr>
        </p:nvSpPr>
        <p:spPr>
          <a:xfrm>
            <a:off x="5994963" y="2122257"/>
            <a:ext cx="26595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3" name="Google Shape;1133;p104"/>
          <p:cNvSpPr/>
          <p:nvPr>
            <p:ph idx="4" type="pic"/>
          </p:nvPr>
        </p:nvSpPr>
        <p:spPr>
          <a:xfrm>
            <a:off x="5999096" y="3164693"/>
            <a:ext cx="755100" cy="753900"/>
          </a:xfrm>
          <a:prstGeom prst="rect">
            <a:avLst/>
          </a:prstGeom>
          <a:noFill/>
          <a:ln>
            <a:noFill/>
          </a:ln>
        </p:spPr>
      </p:sp>
      <p:sp>
        <p:nvSpPr>
          <p:cNvPr id="1134" name="Google Shape;1134;p104"/>
          <p:cNvSpPr txBox="1"/>
          <p:nvPr>
            <p:ph idx="5" type="body"/>
          </p:nvPr>
        </p:nvSpPr>
        <p:spPr>
          <a:xfrm>
            <a:off x="5998535" y="3998330"/>
            <a:ext cx="26595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5" name="Google Shape;1135;p104"/>
          <p:cNvSpPr/>
          <p:nvPr>
            <p:ph idx="6" type="pic"/>
          </p:nvPr>
        </p:nvSpPr>
        <p:spPr>
          <a:xfrm>
            <a:off x="2415257" y="1288620"/>
            <a:ext cx="755100" cy="753900"/>
          </a:xfrm>
          <a:prstGeom prst="rect">
            <a:avLst/>
          </a:prstGeom>
          <a:noFill/>
          <a:ln>
            <a:noFill/>
          </a:ln>
        </p:spPr>
      </p:sp>
      <p:sp>
        <p:nvSpPr>
          <p:cNvPr id="1136" name="Google Shape;1136;p104"/>
          <p:cNvSpPr txBox="1"/>
          <p:nvPr>
            <p:ph idx="7" type="body"/>
          </p:nvPr>
        </p:nvSpPr>
        <p:spPr>
          <a:xfrm>
            <a:off x="508992" y="2122257"/>
            <a:ext cx="2658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7" name="Google Shape;1137;p104"/>
          <p:cNvSpPr/>
          <p:nvPr>
            <p:ph idx="8" type="pic"/>
          </p:nvPr>
        </p:nvSpPr>
        <p:spPr>
          <a:xfrm>
            <a:off x="2415257" y="3164693"/>
            <a:ext cx="755100" cy="753900"/>
          </a:xfrm>
          <a:prstGeom prst="rect">
            <a:avLst/>
          </a:prstGeom>
          <a:noFill/>
          <a:ln>
            <a:noFill/>
          </a:ln>
        </p:spPr>
      </p:sp>
      <p:sp>
        <p:nvSpPr>
          <p:cNvPr id="1138" name="Google Shape;1138;p104"/>
          <p:cNvSpPr txBox="1"/>
          <p:nvPr>
            <p:ph idx="9" type="body"/>
          </p:nvPr>
        </p:nvSpPr>
        <p:spPr>
          <a:xfrm>
            <a:off x="508992" y="3998330"/>
            <a:ext cx="2658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4">
  <p:cSld name="Laptop 4">
    <p:spTree>
      <p:nvGrpSpPr>
        <p:cNvPr id="1139" name="Shape 1139"/>
        <p:cNvGrpSpPr/>
        <p:nvPr/>
      </p:nvGrpSpPr>
      <p:grpSpPr>
        <a:xfrm>
          <a:off x="0" y="0"/>
          <a:ext cx="0" cy="0"/>
          <a:chOff x="0" y="0"/>
          <a:chExt cx="0" cy="0"/>
        </a:xfrm>
      </p:grpSpPr>
      <p:sp>
        <p:nvSpPr>
          <p:cNvPr id="1140" name="Google Shape;1140;p105"/>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41" name="Google Shape;1141;p105"/>
          <p:cNvSpPr txBox="1"/>
          <p:nvPr>
            <p:ph idx="1" type="body"/>
          </p:nvPr>
        </p:nvSpPr>
        <p:spPr>
          <a:xfrm>
            <a:off x="5394684" y="2555925"/>
            <a:ext cx="31671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2" name="Google Shape;1142;p105"/>
          <p:cNvSpPr txBox="1"/>
          <p:nvPr>
            <p:ph type="title"/>
          </p:nvPr>
        </p:nvSpPr>
        <p:spPr>
          <a:xfrm>
            <a:off x="5394685" y="1466287"/>
            <a:ext cx="31671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43" name="Google Shape;1143;p105"/>
          <p:cNvSpPr/>
          <p:nvPr>
            <p:ph idx="2" type="pic"/>
          </p:nvPr>
        </p:nvSpPr>
        <p:spPr>
          <a:xfrm>
            <a:off x="582253" y="1175179"/>
            <a:ext cx="4230300" cy="2647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4">
  <p:cSld name="iPad 4">
    <p:spTree>
      <p:nvGrpSpPr>
        <p:cNvPr id="1144" name="Shape 1144"/>
        <p:cNvGrpSpPr/>
        <p:nvPr/>
      </p:nvGrpSpPr>
      <p:grpSpPr>
        <a:xfrm>
          <a:off x="0" y="0"/>
          <a:ext cx="0" cy="0"/>
          <a:chOff x="0" y="0"/>
          <a:chExt cx="0" cy="0"/>
        </a:xfrm>
      </p:grpSpPr>
      <p:sp>
        <p:nvSpPr>
          <p:cNvPr id="1145" name="Google Shape;1145;p106"/>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46" name="Google Shape;1146;p106"/>
          <p:cNvSpPr txBox="1"/>
          <p:nvPr>
            <p:ph idx="1" type="body"/>
          </p:nvPr>
        </p:nvSpPr>
        <p:spPr>
          <a:xfrm>
            <a:off x="5329233" y="2480006"/>
            <a:ext cx="31671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7" name="Google Shape;1147;p106"/>
          <p:cNvSpPr txBox="1"/>
          <p:nvPr>
            <p:ph type="title"/>
          </p:nvPr>
        </p:nvSpPr>
        <p:spPr>
          <a:xfrm>
            <a:off x="5329234" y="1390368"/>
            <a:ext cx="31671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48" name="Google Shape;1148;p106"/>
          <p:cNvSpPr/>
          <p:nvPr>
            <p:ph idx="2" type="pic"/>
          </p:nvPr>
        </p:nvSpPr>
        <p:spPr>
          <a:xfrm>
            <a:off x="561974" y="876018"/>
            <a:ext cx="4205400" cy="3144000"/>
          </a:xfrm>
          <a:prstGeom prst="roundRect">
            <a:avLst>
              <a:gd fmla="val 1612" name="adj"/>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4">
  <p:cSld name="iPhone 4">
    <p:spTree>
      <p:nvGrpSpPr>
        <p:cNvPr id="1149" name="Shape 1149"/>
        <p:cNvGrpSpPr/>
        <p:nvPr/>
      </p:nvGrpSpPr>
      <p:grpSpPr>
        <a:xfrm>
          <a:off x="0" y="0"/>
          <a:ext cx="0" cy="0"/>
          <a:chOff x="0" y="0"/>
          <a:chExt cx="0" cy="0"/>
        </a:xfrm>
      </p:grpSpPr>
      <p:sp>
        <p:nvSpPr>
          <p:cNvPr id="1150" name="Google Shape;1150;p107"/>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51" name="Google Shape;1151;p107"/>
          <p:cNvSpPr txBox="1"/>
          <p:nvPr>
            <p:ph idx="1" type="body"/>
          </p:nvPr>
        </p:nvSpPr>
        <p:spPr>
          <a:xfrm>
            <a:off x="3139934" y="2555925"/>
            <a:ext cx="53919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52" name="Google Shape;1152;p107"/>
          <p:cNvSpPr txBox="1"/>
          <p:nvPr>
            <p:ph type="title"/>
          </p:nvPr>
        </p:nvSpPr>
        <p:spPr>
          <a:xfrm>
            <a:off x="3139935" y="1466287"/>
            <a:ext cx="53919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53" name="Google Shape;1153;p107"/>
          <p:cNvSpPr/>
          <p:nvPr>
            <p:ph idx="2" type="pic"/>
          </p:nvPr>
        </p:nvSpPr>
        <p:spPr>
          <a:xfrm>
            <a:off x="612236"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Phone">
  <p:cSld name="3x iPhone">
    <p:spTree>
      <p:nvGrpSpPr>
        <p:cNvPr id="1154" name="Shape 1154"/>
        <p:cNvGrpSpPr/>
        <p:nvPr/>
      </p:nvGrpSpPr>
      <p:grpSpPr>
        <a:xfrm>
          <a:off x="0" y="0"/>
          <a:ext cx="0" cy="0"/>
          <a:chOff x="0" y="0"/>
          <a:chExt cx="0" cy="0"/>
        </a:xfrm>
      </p:grpSpPr>
      <p:sp>
        <p:nvSpPr>
          <p:cNvPr id="1155" name="Google Shape;1155;p108"/>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56" name="Google Shape;1156;p108"/>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57" name="Google Shape;1157;p108"/>
          <p:cNvSpPr/>
          <p:nvPr>
            <p:ph idx="2" type="pic"/>
          </p:nvPr>
        </p:nvSpPr>
        <p:spPr>
          <a:xfrm>
            <a:off x="3850220" y="2196596"/>
            <a:ext cx="1443600" cy="3114600"/>
          </a:xfrm>
          <a:prstGeom prst="rect">
            <a:avLst/>
          </a:prstGeom>
          <a:noFill/>
          <a:ln>
            <a:noFill/>
          </a:ln>
        </p:spPr>
      </p:sp>
      <p:sp>
        <p:nvSpPr>
          <p:cNvPr id="1158" name="Google Shape;1158;p108"/>
          <p:cNvSpPr/>
          <p:nvPr>
            <p:ph idx="3" type="pic"/>
          </p:nvPr>
        </p:nvSpPr>
        <p:spPr>
          <a:xfrm>
            <a:off x="6498634" y="2196596"/>
            <a:ext cx="1440600" cy="3114600"/>
          </a:xfrm>
          <a:prstGeom prst="rect">
            <a:avLst/>
          </a:prstGeom>
          <a:noFill/>
          <a:ln>
            <a:noFill/>
          </a:ln>
        </p:spPr>
      </p:sp>
      <p:sp>
        <p:nvSpPr>
          <p:cNvPr id="1159" name="Google Shape;1159;p108"/>
          <p:cNvSpPr/>
          <p:nvPr>
            <p:ph idx="4" type="pic"/>
          </p:nvPr>
        </p:nvSpPr>
        <p:spPr>
          <a:xfrm>
            <a:off x="1204855" y="2196596"/>
            <a:ext cx="1440600" cy="3114600"/>
          </a:xfrm>
          <a:prstGeom prst="rect">
            <a:avLst/>
          </a:prstGeom>
          <a:noFill/>
          <a:ln>
            <a:noFill/>
          </a:ln>
        </p:spPr>
      </p:sp>
      <p:sp>
        <p:nvSpPr>
          <p:cNvPr id="1160" name="Google Shape;1160;p108"/>
          <p:cNvSpPr txBox="1"/>
          <p:nvPr>
            <p:ph idx="1"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1161" name="Shape 1161"/>
        <p:cNvGrpSpPr/>
        <p:nvPr/>
      </p:nvGrpSpPr>
      <p:grpSpPr>
        <a:xfrm>
          <a:off x="0" y="0"/>
          <a:ext cx="0" cy="0"/>
          <a:chOff x="0" y="0"/>
          <a:chExt cx="0" cy="0"/>
        </a:xfrm>
      </p:grpSpPr>
      <p:sp>
        <p:nvSpPr>
          <p:cNvPr id="1162" name="Google Shape;1162;p109"/>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63" name="Google Shape;1163;p109"/>
          <p:cNvSpPr txBox="1"/>
          <p:nvPr>
            <p:ph type="title"/>
          </p:nvPr>
        </p:nvSpPr>
        <p:spPr>
          <a:xfrm>
            <a:off x="1888543" y="1673396"/>
            <a:ext cx="6427200" cy="17691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64" name="Google Shape;1164;p109"/>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65" name="Google Shape;1165;p109"/>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grpSp>
        <p:nvGrpSpPr>
          <p:cNvPr id="1166" name="Google Shape;1166;p109"/>
          <p:cNvGrpSpPr/>
          <p:nvPr/>
        </p:nvGrpSpPr>
        <p:grpSpPr>
          <a:xfrm>
            <a:off x="931271" y="171471"/>
            <a:ext cx="1605054" cy="1501596"/>
            <a:chOff x="1140012" y="376076"/>
            <a:chExt cx="2337685" cy="2187003"/>
          </a:xfrm>
        </p:grpSpPr>
        <p:sp>
          <p:nvSpPr>
            <p:cNvPr id="1167" name="Google Shape;1167;p109"/>
            <p:cNvSpPr/>
            <p:nvPr/>
          </p:nvSpPr>
          <p:spPr>
            <a:xfrm>
              <a:off x="2375377" y="376076"/>
              <a:ext cx="1102320" cy="2187003"/>
            </a:xfrm>
            <a:custGeom>
              <a:rect b="b" l="l" r="r" t="t"/>
              <a:pathLst>
                <a:path extrusionOk="0" h="1060365" w="534458">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09"/>
              </a:scheme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168" name="Google Shape;1168;p109"/>
            <p:cNvSpPr/>
            <p:nvPr/>
          </p:nvSpPr>
          <p:spPr>
            <a:xfrm>
              <a:off x="1140012" y="376076"/>
              <a:ext cx="1102320" cy="2187003"/>
            </a:xfrm>
            <a:custGeom>
              <a:rect b="b" l="l" r="r" t="t"/>
              <a:pathLst>
                <a:path extrusionOk="0" h="1060365" w="534458">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09"/>
              </a:scheme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grpSp>
      <p:sp>
        <p:nvSpPr>
          <p:cNvPr id="1169" name="Google Shape;1169;p109"/>
          <p:cNvSpPr txBox="1"/>
          <p:nvPr>
            <p:ph idx="1" type="body"/>
          </p:nvPr>
        </p:nvSpPr>
        <p:spPr>
          <a:xfrm>
            <a:off x="1888543" y="3640817"/>
            <a:ext cx="6427800" cy="721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2300"/>
              <a:buNone/>
              <a:defRPr sz="23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1170" name="Google Shape;1170;p109"/>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ssage">
  <p:cSld name="Message">
    <p:spTree>
      <p:nvGrpSpPr>
        <p:cNvPr id="1171" name="Shape 1171"/>
        <p:cNvGrpSpPr/>
        <p:nvPr/>
      </p:nvGrpSpPr>
      <p:grpSpPr>
        <a:xfrm>
          <a:off x="0" y="0"/>
          <a:ext cx="0" cy="0"/>
          <a:chOff x="0" y="0"/>
          <a:chExt cx="0" cy="0"/>
        </a:xfrm>
      </p:grpSpPr>
      <p:sp>
        <p:nvSpPr>
          <p:cNvPr id="1172" name="Google Shape;1172;p110"/>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3" name="Google Shape;1173;p110"/>
          <p:cNvSpPr txBox="1"/>
          <p:nvPr>
            <p:ph type="title"/>
          </p:nvPr>
        </p:nvSpPr>
        <p:spPr>
          <a:xfrm>
            <a:off x="1888543" y="1858737"/>
            <a:ext cx="6427200" cy="17691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74" name="Google Shape;1174;p110"/>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5" name="Google Shape;1175;p110"/>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1176" name="Google Shape;1176;p110"/>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p:cSld name="Contact">
    <p:spTree>
      <p:nvGrpSpPr>
        <p:cNvPr id="1177" name="Shape 1177"/>
        <p:cNvGrpSpPr/>
        <p:nvPr/>
      </p:nvGrpSpPr>
      <p:grpSpPr>
        <a:xfrm>
          <a:off x="0" y="0"/>
          <a:ext cx="0" cy="0"/>
          <a:chOff x="0" y="0"/>
          <a:chExt cx="0" cy="0"/>
        </a:xfrm>
      </p:grpSpPr>
      <p:sp>
        <p:nvSpPr>
          <p:cNvPr id="1178" name="Google Shape;1178;p111"/>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9" name="Google Shape;1179;p111"/>
          <p:cNvSpPr txBox="1"/>
          <p:nvPr>
            <p:ph type="title"/>
          </p:nvPr>
        </p:nvSpPr>
        <p:spPr>
          <a:xfrm>
            <a:off x="1888330" y="1014418"/>
            <a:ext cx="6427200" cy="10287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80" name="Google Shape;1180;p111"/>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81" name="Google Shape;1181;p111"/>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82" name="Google Shape;1182;p111"/>
          <p:cNvSpPr txBox="1"/>
          <p:nvPr>
            <p:ph idx="1" type="body"/>
          </p:nvPr>
        </p:nvSpPr>
        <p:spPr>
          <a:xfrm>
            <a:off x="1889137" y="2164562"/>
            <a:ext cx="6427800" cy="5502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sz="15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83" name="Google Shape;1183;p111"/>
          <p:cNvSpPr/>
          <p:nvPr>
            <p:ph idx="2" type="pic"/>
          </p:nvPr>
        </p:nvSpPr>
        <p:spPr>
          <a:xfrm>
            <a:off x="2125265" y="3214703"/>
            <a:ext cx="721500" cy="721500"/>
          </a:xfrm>
          <a:prstGeom prst="rect">
            <a:avLst/>
          </a:prstGeom>
          <a:noFill/>
          <a:ln>
            <a:noFill/>
          </a:ln>
        </p:spPr>
      </p:sp>
      <p:sp>
        <p:nvSpPr>
          <p:cNvPr id="1184" name="Google Shape;1184;p111"/>
          <p:cNvSpPr/>
          <p:nvPr>
            <p:ph idx="3" type="pic"/>
          </p:nvPr>
        </p:nvSpPr>
        <p:spPr>
          <a:xfrm>
            <a:off x="4741664" y="3214703"/>
            <a:ext cx="721500" cy="721500"/>
          </a:xfrm>
          <a:prstGeom prst="rect">
            <a:avLst/>
          </a:prstGeom>
          <a:noFill/>
          <a:ln>
            <a:noFill/>
          </a:ln>
        </p:spPr>
      </p:sp>
      <p:sp>
        <p:nvSpPr>
          <p:cNvPr id="1185" name="Google Shape;1185;p111"/>
          <p:cNvSpPr/>
          <p:nvPr>
            <p:ph idx="4" type="pic"/>
          </p:nvPr>
        </p:nvSpPr>
        <p:spPr>
          <a:xfrm>
            <a:off x="7358062" y="3214703"/>
            <a:ext cx="721500" cy="721500"/>
          </a:xfrm>
          <a:prstGeom prst="rect">
            <a:avLst/>
          </a:prstGeom>
          <a:noFill/>
          <a:ln>
            <a:noFill/>
          </a:ln>
        </p:spPr>
      </p:sp>
      <p:sp>
        <p:nvSpPr>
          <p:cNvPr id="1186" name="Google Shape;1186;p111"/>
          <p:cNvSpPr txBox="1"/>
          <p:nvPr>
            <p:ph idx="5" type="body"/>
          </p:nvPr>
        </p:nvSpPr>
        <p:spPr>
          <a:xfrm>
            <a:off x="1307643"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1187" name="Google Shape;1187;p111"/>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1188" name="Google Shape;1188;p111"/>
          <p:cNvSpPr txBox="1"/>
          <p:nvPr>
            <p:ph idx="6" type="body"/>
          </p:nvPr>
        </p:nvSpPr>
        <p:spPr>
          <a:xfrm>
            <a:off x="3924041"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89" name="Google Shape;1189;p111"/>
          <p:cNvSpPr txBox="1"/>
          <p:nvPr>
            <p:ph idx="7" type="body"/>
          </p:nvPr>
        </p:nvSpPr>
        <p:spPr>
          <a:xfrm>
            <a:off x="6540439"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1" showMasterSp="0">
  <p:cSld name="Thank you 1">
    <p:spTree>
      <p:nvGrpSpPr>
        <p:cNvPr id="1190" name="Shape 1190"/>
        <p:cNvGrpSpPr/>
        <p:nvPr/>
      </p:nvGrpSpPr>
      <p:grpSpPr>
        <a:xfrm>
          <a:off x="0" y="0"/>
          <a:ext cx="0" cy="0"/>
          <a:chOff x="0" y="0"/>
          <a:chExt cx="0" cy="0"/>
        </a:xfrm>
      </p:grpSpPr>
      <p:sp>
        <p:nvSpPr>
          <p:cNvPr id="1191" name="Google Shape;1191;p112"/>
          <p:cNvSpPr/>
          <p:nvPr/>
        </p:nvSpPr>
        <p:spPr>
          <a:xfrm>
            <a:off x="0" y="0"/>
            <a:ext cx="9144000" cy="5143500"/>
          </a:xfrm>
          <a:prstGeom prst="rect">
            <a:avLst/>
          </a:prstGeom>
          <a:solidFill>
            <a:schemeClr val="accen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92" name="Google Shape;1192;p112"/>
          <p:cNvSpPr txBox="1"/>
          <p:nvPr>
            <p:ph type="title"/>
          </p:nvPr>
        </p:nvSpPr>
        <p:spPr>
          <a:xfrm>
            <a:off x="1118251" y="1787910"/>
            <a:ext cx="6907500" cy="1567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lt1"/>
              </a:buClr>
              <a:buSzPts val="8600"/>
              <a:buFont typeface="Arial"/>
              <a:buNone/>
              <a:defRPr b="0" sz="86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2" showMasterSp="0">
  <p:cSld name="Thank you 2">
    <p:spTree>
      <p:nvGrpSpPr>
        <p:cNvPr id="1193" name="Shape 1193"/>
        <p:cNvGrpSpPr/>
        <p:nvPr/>
      </p:nvGrpSpPr>
      <p:grpSpPr>
        <a:xfrm>
          <a:off x="0" y="0"/>
          <a:ext cx="0" cy="0"/>
          <a:chOff x="0" y="0"/>
          <a:chExt cx="0" cy="0"/>
        </a:xfrm>
      </p:grpSpPr>
      <p:sp>
        <p:nvSpPr>
          <p:cNvPr id="1194" name="Google Shape;1194;p113"/>
          <p:cNvSpPr/>
          <p:nvPr/>
        </p:nvSpPr>
        <p:spPr>
          <a:xfrm>
            <a:off x="0" y="0"/>
            <a:ext cx="9144000" cy="5143500"/>
          </a:xfrm>
          <a:prstGeom prst="rect">
            <a:avLst/>
          </a:prstGeom>
          <a:solidFill>
            <a:schemeClr val="l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95" name="Google Shape;1195;p113"/>
          <p:cNvSpPr txBox="1"/>
          <p:nvPr>
            <p:ph type="title"/>
          </p:nvPr>
        </p:nvSpPr>
        <p:spPr>
          <a:xfrm>
            <a:off x="1118251" y="1787910"/>
            <a:ext cx="6907500" cy="1567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dk1"/>
              </a:buClr>
              <a:buSzPts val="8600"/>
              <a:buFont typeface="Arial"/>
              <a:buNone/>
              <a:defRPr b="0" sz="86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196" name="Shape 1196"/>
        <p:cNvGrpSpPr/>
        <p:nvPr/>
      </p:nvGrpSpPr>
      <p:grpSpPr>
        <a:xfrm>
          <a:off x="0" y="0"/>
          <a:ext cx="0" cy="0"/>
          <a:chOff x="0" y="0"/>
          <a:chExt cx="0" cy="0"/>
        </a:xfrm>
      </p:grpSpPr>
      <p:sp>
        <p:nvSpPr>
          <p:cNvPr id="1197" name="Google Shape;1197;p114"/>
          <p:cNvSpPr txBox="1"/>
          <p:nvPr>
            <p:ph type="title"/>
          </p:nvPr>
        </p:nvSpPr>
        <p:spPr>
          <a:xfrm>
            <a:off x="197644" y="17313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showMasterSp="0">
  <p:cSld name="Title slide 2">
    <p:spTree>
      <p:nvGrpSpPr>
        <p:cNvPr id="1198" name="Shape 1198"/>
        <p:cNvGrpSpPr/>
        <p:nvPr/>
      </p:nvGrpSpPr>
      <p:grpSpPr>
        <a:xfrm>
          <a:off x="0" y="0"/>
          <a:ext cx="0" cy="0"/>
          <a:chOff x="0" y="0"/>
          <a:chExt cx="0" cy="0"/>
        </a:xfrm>
      </p:grpSpPr>
      <p:sp>
        <p:nvSpPr>
          <p:cNvPr id="1199" name="Google Shape;1199;p115"/>
          <p:cNvSpPr/>
          <p:nvPr/>
        </p:nvSpPr>
        <p:spPr>
          <a:xfrm>
            <a:off x="0" y="0"/>
            <a:ext cx="9144000" cy="5143500"/>
          </a:xfrm>
          <a:prstGeom prst="rect">
            <a:avLst/>
          </a:prstGeom>
          <a:solidFill>
            <a:schemeClr val="accen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200" name="Google Shape;1200;p115"/>
          <p:cNvSpPr txBox="1"/>
          <p:nvPr>
            <p:ph type="title"/>
          </p:nvPr>
        </p:nvSpPr>
        <p:spPr>
          <a:xfrm>
            <a:off x="1118251" y="1719805"/>
            <a:ext cx="6907500" cy="919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lt1"/>
              </a:buClr>
              <a:buSzPts val="5000"/>
              <a:buFont typeface="Arial"/>
              <a:buNone/>
              <a:defRPr b="0" sz="5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01" name="Google Shape;1201;p115"/>
          <p:cNvSpPr txBox="1"/>
          <p:nvPr>
            <p:ph idx="1" type="body"/>
          </p:nvPr>
        </p:nvSpPr>
        <p:spPr>
          <a:xfrm>
            <a:off x="1866900" y="2759388"/>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lt1"/>
              </a:buClr>
              <a:buSzPts val="2100"/>
              <a:buNone/>
              <a:defRPr sz="21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02" name="Google Shape;1202;p115"/>
          <p:cNvSpPr txBox="1"/>
          <p:nvPr>
            <p:ph idx="2" type="body"/>
          </p:nvPr>
        </p:nvSpPr>
        <p:spPr>
          <a:xfrm>
            <a:off x="1866900" y="3099422"/>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203" name="Shape 1203"/>
        <p:cNvGrpSpPr/>
        <p:nvPr/>
      </p:nvGrpSpPr>
      <p:grpSpPr>
        <a:xfrm>
          <a:off x="0" y="0"/>
          <a:ext cx="0" cy="0"/>
          <a:chOff x="0" y="0"/>
          <a:chExt cx="0" cy="0"/>
        </a:xfrm>
      </p:grpSpPr>
      <p:sp>
        <p:nvSpPr>
          <p:cNvPr id="1204" name="Google Shape;1204;p116"/>
          <p:cNvSpPr txBox="1"/>
          <p:nvPr>
            <p:ph type="title"/>
          </p:nvPr>
        </p:nvSpPr>
        <p:spPr>
          <a:xfrm>
            <a:off x="278606" y="251222"/>
            <a:ext cx="8586600" cy="348900"/>
          </a:xfrm>
          <a:prstGeom prst="rect">
            <a:avLst/>
          </a:prstGeom>
          <a:noFill/>
          <a:ln>
            <a:noFill/>
          </a:ln>
        </p:spPr>
        <p:txBody>
          <a:bodyPr anchorCtr="0" anchor="ctr" bIns="0" lIns="0" spcFirstLastPara="1" rIns="0" wrap="square" tIns="108000">
            <a:noAutofit/>
          </a:bodyPr>
          <a:lstStyle>
            <a:lvl1pPr lvl="0" algn="l">
              <a:lnSpc>
                <a:spcPct val="100000"/>
              </a:lnSpc>
              <a:spcBef>
                <a:spcPts val="0"/>
              </a:spcBef>
              <a:spcAft>
                <a:spcPts val="0"/>
              </a:spcAft>
              <a:buClr>
                <a:schemeClr val="accent1"/>
              </a:buClr>
              <a:buSzPts val="2400"/>
              <a:buFont typeface="Arial"/>
              <a:buNone/>
              <a:defRPr b="1" sz="2400">
                <a:solidFill>
                  <a:schemeClr val="accent1"/>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05" name="Google Shape;1205;p116"/>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206" name="Google Shape;1206;p116"/>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rmAutofit/>
          </a:bodyPr>
          <a:lstStyle>
            <a:lvl1pPr indent="0" lvl="0"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nl"/>
              <a:t>‹#›</a:t>
            </a:fld>
            <a:endParaRPr/>
          </a:p>
        </p:txBody>
      </p:sp>
      <p:sp>
        <p:nvSpPr>
          <p:cNvPr id="1207" name="Google Shape;1207;p116"/>
          <p:cNvSpPr txBox="1"/>
          <p:nvPr>
            <p:ph idx="1" type="body"/>
          </p:nvPr>
        </p:nvSpPr>
        <p:spPr>
          <a:xfrm>
            <a:off x="278606" y="600076"/>
            <a:ext cx="8586900" cy="351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accent1"/>
              </a:buClr>
              <a:buSzPts val="1500"/>
              <a:buFont typeface="Arial"/>
              <a:buNone/>
              <a:defRPr b="0" sz="1500">
                <a:solidFill>
                  <a:schemeClr val="accent1"/>
                </a:solidFill>
                <a:latin typeface="Arial"/>
                <a:ea typeface="Arial"/>
                <a:cs typeface="Arial"/>
                <a:sym typeface="Arial"/>
              </a:defRPr>
            </a:lvl1pPr>
            <a:lvl2pPr indent="-323850" lvl="1" marL="914400" algn="l">
              <a:lnSpc>
                <a:spcPct val="90000"/>
              </a:lnSpc>
              <a:spcBef>
                <a:spcPts val="1200"/>
              </a:spcBef>
              <a:spcAft>
                <a:spcPts val="0"/>
              </a:spcAft>
              <a:buClr>
                <a:schemeClr val="dk1"/>
              </a:buClr>
              <a:buSzPts val="1500"/>
              <a:buChar char="○"/>
              <a:defRPr/>
            </a:lvl2pPr>
            <a:lvl3pPr indent="-323850" lvl="2" marL="1371600" algn="l">
              <a:lnSpc>
                <a:spcPct val="90000"/>
              </a:lnSpc>
              <a:spcBef>
                <a:spcPts val="1200"/>
              </a:spcBef>
              <a:spcAft>
                <a:spcPts val="0"/>
              </a:spcAft>
              <a:buClr>
                <a:schemeClr val="dk1"/>
              </a:buClr>
              <a:buSzPts val="1500"/>
              <a:buChar char="■"/>
              <a:defRPr/>
            </a:lvl3pPr>
            <a:lvl4pPr indent="-323850" lvl="3" marL="1828800" algn="l">
              <a:lnSpc>
                <a:spcPct val="90000"/>
              </a:lnSpc>
              <a:spcBef>
                <a:spcPts val="1200"/>
              </a:spcBef>
              <a:spcAft>
                <a:spcPts val="0"/>
              </a:spcAft>
              <a:buClr>
                <a:schemeClr val="dk1"/>
              </a:buClr>
              <a:buSzPts val="1500"/>
              <a:buChar char="●"/>
              <a:defRPr/>
            </a:lvl4pPr>
            <a:lvl5pPr indent="-323850" lvl="4" marL="2286000" algn="l">
              <a:lnSpc>
                <a:spcPct val="90000"/>
              </a:lnSpc>
              <a:spcBef>
                <a:spcPts val="1200"/>
              </a:spcBef>
              <a:spcAft>
                <a:spcPts val="0"/>
              </a:spcAft>
              <a:buClr>
                <a:schemeClr val="dk1"/>
              </a:buClr>
              <a:buSzPts val="1500"/>
              <a:buChar char="○"/>
              <a:defRPr/>
            </a:lvl5pPr>
            <a:lvl6pPr indent="-342900" lvl="5" marL="2743200" algn="l">
              <a:lnSpc>
                <a:spcPct val="90000"/>
              </a:lnSpc>
              <a:spcBef>
                <a:spcPts val="1200"/>
              </a:spcBef>
              <a:spcAft>
                <a:spcPts val="0"/>
              </a:spcAft>
              <a:buClr>
                <a:schemeClr val="dk1"/>
              </a:buClr>
              <a:buSzPts val="1800"/>
              <a:buChar char="■"/>
              <a:defRPr/>
            </a:lvl6pPr>
            <a:lvl7pPr indent="-342900" lvl="6" marL="3200400" algn="l">
              <a:lnSpc>
                <a:spcPct val="90000"/>
              </a:lnSpc>
              <a:spcBef>
                <a:spcPts val="1200"/>
              </a:spcBef>
              <a:spcAft>
                <a:spcPts val="0"/>
              </a:spcAft>
              <a:buClr>
                <a:schemeClr val="dk1"/>
              </a:buClr>
              <a:buSzPts val="1800"/>
              <a:buChar char="●"/>
              <a:defRPr/>
            </a:lvl7pPr>
            <a:lvl8pPr indent="-342900" lvl="7" marL="3657600" algn="l">
              <a:lnSpc>
                <a:spcPct val="90000"/>
              </a:lnSpc>
              <a:spcBef>
                <a:spcPts val="1200"/>
              </a:spcBef>
              <a:spcAft>
                <a:spcPts val="0"/>
              </a:spcAft>
              <a:buClr>
                <a:schemeClr val="dk1"/>
              </a:buClr>
              <a:buSzPts val="1800"/>
              <a:buChar char="○"/>
              <a:defRPr/>
            </a:lvl8pPr>
            <a:lvl9pPr indent="-342900" lvl="8" marL="4114800" algn="l">
              <a:lnSpc>
                <a:spcPct val="90000"/>
              </a:lnSpc>
              <a:spcBef>
                <a:spcPts val="1200"/>
              </a:spcBef>
              <a:spcAft>
                <a:spcPts val="120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07" Type="http://schemas.openxmlformats.org/officeDocument/2006/relationships/slideLayout" Target="../slideLayouts/slideLayout107.xml"/><Relationship Id="rId106" Type="http://schemas.openxmlformats.org/officeDocument/2006/relationships/slideLayout" Target="../slideLayouts/slideLayout106.xml"/><Relationship Id="rId105" Type="http://schemas.openxmlformats.org/officeDocument/2006/relationships/slideLayout" Target="../slideLayouts/slideLayout105.xml"/><Relationship Id="rId104" Type="http://schemas.openxmlformats.org/officeDocument/2006/relationships/slideLayout" Target="../slideLayouts/slideLayout104.xml"/><Relationship Id="rId109" Type="http://schemas.openxmlformats.org/officeDocument/2006/relationships/slideLayout" Target="../slideLayouts/slideLayout109.xml"/><Relationship Id="rId108" Type="http://schemas.openxmlformats.org/officeDocument/2006/relationships/slideLayout" Target="../slideLayouts/slideLayout108.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103" Type="http://schemas.openxmlformats.org/officeDocument/2006/relationships/slideLayout" Target="../slideLayouts/slideLayout103.xml"/><Relationship Id="rId102" Type="http://schemas.openxmlformats.org/officeDocument/2006/relationships/slideLayout" Target="../slideLayouts/slideLayout102.xml"/><Relationship Id="rId101" Type="http://schemas.openxmlformats.org/officeDocument/2006/relationships/slideLayout" Target="../slideLayouts/slideLayout101.xml"/><Relationship Id="rId100" Type="http://schemas.openxmlformats.org/officeDocument/2006/relationships/slideLayout" Target="../slideLayouts/slideLayout100.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95" Type="http://schemas.openxmlformats.org/officeDocument/2006/relationships/slideLayout" Target="../slideLayouts/slideLayout95.xml"/><Relationship Id="rId94" Type="http://schemas.openxmlformats.org/officeDocument/2006/relationships/slideLayout" Target="../slideLayouts/slideLayout94.xml"/><Relationship Id="rId97" Type="http://schemas.openxmlformats.org/officeDocument/2006/relationships/slideLayout" Target="../slideLayouts/slideLayout97.xml"/><Relationship Id="rId96" Type="http://schemas.openxmlformats.org/officeDocument/2006/relationships/slideLayout" Target="../slideLayouts/slideLayout96.xml"/><Relationship Id="rId11" Type="http://schemas.openxmlformats.org/officeDocument/2006/relationships/slideLayout" Target="../slideLayouts/slideLayout11.xml"/><Relationship Id="rId99" Type="http://schemas.openxmlformats.org/officeDocument/2006/relationships/slideLayout" Target="../slideLayouts/slideLayout99.xml"/><Relationship Id="rId10" Type="http://schemas.openxmlformats.org/officeDocument/2006/relationships/slideLayout" Target="../slideLayouts/slideLayout10.xml"/><Relationship Id="rId98" Type="http://schemas.openxmlformats.org/officeDocument/2006/relationships/slideLayout" Target="../slideLayouts/slideLayout98.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91" Type="http://schemas.openxmlformats.org/officeDocument/2006/relationships/slideLayout" Target="../slideLayouts/slideLayout91.xml"/><Relationship Id="rId90" Type="http://schemas.openxmlformats.org/officeDocument/2006/relationships/slideLayout" Target="../slideLayouts/slideLayout90.xml"/><Relationship Id="rId93" Type="http://schemas.openxmlformats.org/officeDocument/2006/relationships/slideLayout" Target="../slideLayouts/slideLayout93.xml"/><Relationship Id="rId92" Type="http://schemas.openxmlformats.org/officeDocument/2006/relationships/slideLayout" Target="../slideLayouts/slideLayout92.xml"/><Relationship Id="rId116" Type="http://schemas.openxmlformats.org/officeDocument/2006/relationships/theme" Target="../theme/theme1.xml"/><Relationship Id="rId115" Type="http://schemas.openxmlformats.org/officeDocument/2006/relationships/slideLayout" Target="../slideLayouts/slideLayout115.xml"/><Relationship Id="rId15" Type="http://schemas.openxmlformats.org/officeDocument/2006/relationships/slideLayout" Target="../slideLayouts/slideLayout15.xml"/><Relationship Id="rId110" Type="http://schemas.openxmlformats.org/officeDocument/2006/relationships/slideLayout" Target="../slideLayouts/slideLayout110.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14" Type="http://schemas.openxmlformats.org/officeDocument/2006/relationships/slideLayout" Target="../slideLayouts/slideLayout114.xml"/><Relationship Id="rId18" Type="http://schemas.openxmlformats.org/officeDocument/2006/relationships/slideLayout" Target="../slideLayouts/slideLayout18.xml"/><Relationship Id="rId113" Type="http://schemas.openxmlformats.org/officeDocument/2006/relationships/slideLayout" Target="../slideLayouts/slideLayout113.xml"/><Relationship Id="rId112" Type="http://schemas.openxmlformats.org/officeDocument/2006/relationships/slideLayout" Target="../slideLayouts/slideLayout112.xml"/><Relationship Id="rId111" Type="http://schemas.openxmlformats.org/officeDocument/2006/relationships/slideLayout" Target="../slideLayouts/slideLayout111.xml"/><Relationship Id="rId84" Type="http://schemas.openxmlformats.org/officeDocument/2006/relationships/slideLayout" Target="../slideLayouts/slideLayout84.xml"/><Relationship Id="rId83" Type="http://schemas.openxmlformats.org/officeDocument/2006/relationships/slideLayout" Target="../slideLayouts/slideLayout83.xml"/><Relationship Id="rId86" Type="http://schemas.openxmlformats.org/officeDocument/2006/relationships/slideLayout" Target="../slideLayouts/slideLayout86.xml"/><Relationship Id="rId85" Type="http://schemas.openxmlformats.org/officeDocument/2006/relationships/slideLayout" Target="../slideLayouts/slideLayout85.xml"/><Relationship Id="rId88" Type="http://schemas.openxmlformats.org/officeDocument/2006/relationships/slideLayout" Target="../slideLayouts/slideLayout88.xml"/><Relationship Id="rId87" Type="http://schemas.openxmlformats.org/officeDocument/2006/relationships/slideLayout" Target="../slideLayouts/slideLayout87.xml"/><Relationship Id="rId89" Type="http://schemas.openxmlformats.org/officeDocument/2006/relationships/slideLayout" Target="../slideLayouts/slideLayout89.xml"/><Relationship Id="rId80" Type="http://schemas.openxmlformats.org/officeDocument/2006/relationships/slideLayout" Target="../slideLayouts/slideLayout80.xml"/><Relationship Id="rId82" Type="http://schemas.openxmlformats.org/officeDocument/2006/relationships/slideLayout" Target="../slideLayouts/slideLayout82.xml"/><Relationship Id="rId81" Type="http://schemas.openxmlformats.org/officeDocument/2006/relationships/slideLayout" Target="../slideLayouts/slideLayout8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73" Type="http://schemas.openxmlformats.org/officeDocument/2006/relationships/slideLayout" Target="../slideLayouts/slideLayout73.xml"/><Relationship Id="rId72" Type="http://schemas.openxmlformats.org/officeDocument/2006/relationships/slideLayout" Target="../slideLayouts/slideLayout72.xml"/><Relationship Id="rId75" Type="http://schemas.openxmlformats.org/officeDocument/2006/relationships/slideLayout" Target="../slideLayouts/slideLayout75.xml"/><Relationship Id="rId74" Type="http://schemas.openxmlformats.org/officeDocument/2006/relationships/slideLayout" Target="../slideLayouts/slideLayout74.xml"/><Relationship Id="rId77" Type="http://schemas.openxmlformats.org/officeDocument/2006/relationships/slideLayout" Target="../slideLayouts/slideLayout77.xml"/><Relationship Id="rId76" Type="http://schemas.openxmlformats.org/officeDocument/2006/relationships/slideLayout" Target="../slideLayouts/slideLayout76.xml"/><Relationship Id="rId79" Type="http://schemas.openxmlformats.org/officeDocument/2006/relationships/slideLayout" Target="../slideLayouts/slideLayout79.xml"/><Relationship Id="rId78" Type="http://schemas.openxmlformats.org/officeDocument/2006/relationships/slideLayout" Target="../slideLayouts/slideLayout78.xml"/><Relationship Id="rId71" Type="http://schemas.openxmlformats.org/officeDocument/2006/relationships/slideLayout" Target="../slideLayouts/slideLayout71.xml"/><Relationship Id="rId70" Type="http://schemas.openxmlformats.org/officeDocument/2006/relationships/slideLayout" Target="../slideLayouts/slideLayout70.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66" Type="http://schemas.openxmlformats.org/officeDocument/2006/relationships/slideLayout" Target="../slideLayouts/slideLayout66.xml"/><Relationship Id="rId65" Type="http://schemas.openxmlformats.org/officeDocument/2006/relationships/slideLayout" Target="../slideLayouts/slideLayout65.xml"/><Relationship Id="rId68" Type="http://schemas.openxmlformats.org/officeDocument/2006/relationships/slideLayout" Target="../slideLayouts/slideLayout68.xml"/><Relationship Id="rId67" Type="http://schemas.openxmlformats.org/officeDocument/2006/relationships/slideLayout" Target="../slideLayouts/slideLayout67.xml"/><Relationship Id="rId60" Type="http://schemas.openxmlformats.org/officeDocument/2006/relationships/slideLayout" Target="../slideLayouts/slideLayout60.xml"/><Relationship Id="rId69" Type="http://schemas.openxmlformats.org/officeDocument/2006/relationships/slideLayout" Target="../slideLayouts/slideLayout6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5" Type="http://schemas.openxmlformats.org/officeDocument/2006/relationships/slideLayout" Target="../slideLayouts/slideLayout55.xml"/><Relationship Id="rId54" Type="http://schemas.openxmlformats.org/officeDocument/2006/relationships/slideLayout" Target="../slideLayouts/slideLayout54.xml"/><Relationship Id="rId57" Type="http://schemas.openxmlformats.org/officeDocument/2006/relationships/slideLayout" Target="../slideLayouts/slideLayout57.xml"/><Relationship Id="rId56" Type="http://schemas.openxmlformats.org/officeDocument/2006/relationships/slideLayout" Target="../slideLayouts/slideLayout56.xml"/><Relationship Id="rId59" Type="http://schemas.openxmlformats.org/officeDocument/2006/relationships/slideLayout" Target="../slideLayouts/slideLayout59.xml"/><Relationship Id="rId58"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 id="2147483729" r:id="rId82"/>
    <p:sldLayoutId id="2147483730" r:id="rId83"/>
    <p:sldLayoutId id="2147483731" r:id="rId84"/>
    <p:sldLayoutId id="2147483732" r:id="rId85"/>
    <p:sldLayoutId id="2147483733" r:id="rId86"/>
    <p:sldLayoutId id="2147483734" r:id="rId87"/>
    <p:sldLayoutId id="2147483735" r:id="rId88"/>
    <p:sldLayoutId id="2147483736" r:id="rId89"/>
    <p:sldLayoutId id="2147483737" r:id="rId90"/>
    <p:sldLayoutId id="2147483738" r:id="rId91"/>
    <p:sldLayoutId id="2147483739" r:id="rId92"/>
    <p:sldLayoutId id="2147483740" r:id="rId93"/>
    <p:sldLayoutId id="2147483741" r:id="rId94"/>
    <p:sldLayoutId id="2147483742" r:id="rId95"/>
    <p:sldLayoutId id="2147483743" r:id="rId96"/>
    <p:sldLayoutId id="2147483744" r:id="rId97"/>
    <p:sldLayoutId id="2147483745" r:id="rId98"/>
    <p:sldLayoutId id="2147483746" r:id="rId99"/>
    <p:sldLayoutId id="2147483747" r:id="rId100"/>
    <p:sldLayoutId id="2147483748" r:id="rId101"/>
    <p:sldLayoutId id="2147483749" r:id="rId102"/>
    <p:sldLayoutId id="2147483750" r:id="rId103"/>
    <p:sldLayoutId id="2147483751" r:id="rId104"/>
    <p:sldLayoutId id="2147483752" r:id="rId105"/>
    <p:sldLayoutId id="2147483753" r:id="rId106"/>
    <p:sldLayoutId id="2147483754" r:id="rId107"/>
    <p:sldLayoutId id="2147483755" r:id="rId108"/>
    <p:sldLayoutId id="2147483756" r:id="rId109"/>
    <p:sldLayoutId id="2147483757" r:id="rId110"/>
    <p:sldLayoutId id="2147483758" r:id="rId111"/>
    <p:sldLayoutId id="2147483759" r:id="rId112"/>
    <p:sldLayoutId id="2147483760" r:id="rId113"/>
    <p:sldLayoutId id="2147483761" r:id="rId114"/>
    <p:sldLayoutId id="2147483762" r:id="rId1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1.png"/><Relationship Id="rId5"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12.png"/><Relationship Id="rId7" Type="http://schemas.openxmlformats.org/officeDocument/2006/relationships/image" Target="../media/image16.png"/><Relationship Id="rId8"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12.png"/><Relationship Id="rId7" Type="http://schemas.openxmlformats.org/officeDocument/2006/relationships/image" Target="../media/image10.png"/><Relationship Id="rId8"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14.png"/><Relationship Id="rId6"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14.png"/><Relationship Id="rId6"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14.png"/><Relationship Id="rId6"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14.png"/><Relationship Id="rId6"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14.png"/><Relationship Id="rId6"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14.png"/><Relationship Id="rId6"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7.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24.png"/><Relationship Id="rId6"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8.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24.png"/><Relationship Id="rId6"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9.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24.png"/><Relationship Id="rId6"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1.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24.png"/><Relationship Id="rId6" Type="http://schemas.openxmlformats.org/officeDocument/2006/relationships/image" Target="../media/image16.png"/><Relationship Id="rId7"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2.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4.png"/><Relationship Id="rId7"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3.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24.png"/><Relationship Id="rId6"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4.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14.png"/><Relationship Id="rId6"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5.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14.png"/><Relationship Id="rId6"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6.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14.png"/><Relationship Id="rId6" Type="http://schemas.openxmlformats.org/officeDocument/2006/relationships/image" Target="../media/image1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7.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14.png"/><Relationship Id="rId6"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8.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14.png"/><Relationship Id="rId6" Type="http://schemas.openxmlformats.org/officeDocument/2006/relationships/image" Target="../media/image1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9.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14.png"/><Relationship Id="rId6"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0.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12.png"/><Relationship Id="rId7" Type="http://schemas.openxmlformats.org/officeDocument/2006/relationships/image" Target="../media/image1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1.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12.png"/><Relationship Id="rId7" Type="http://schemas.openxmlformats.org/officeDocument/2006/relationships/image" Target="../media/image1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2.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12.png"/><Relationship Id="rId7" Type="http://schemas.openxmlformats.org/officeDocument/2006/relationships/image" Target="../media/image1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3.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12.png"/><Relationship Id="rId7"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4.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12.png"/><Relationship Id="rId7" Type="http://schemas.openxmlformats.org/officeDocument/2006/relationships/image" Target="../media/image1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5.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12.png"/><Relationship Id="rId7" Type="http://schemas.openxmlformats.org/officeDocument/2006/relationships/image" Target="../media/image1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6.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12.png"/><Relationship Id="rId7" Type="http://schemas.openxmlformats.org/officeDocument/2006/relationships/image" Target="../media/image1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7.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12.png"/><Relationship Id="rId7" Type="http://schemas.openxmlformats.org/officeDocument/2006/relationships/image" Target="../media/image1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8.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12.png"/><Relationship Id="rId7" Type="http://schemas.openxmlformats.org/officeDocument/2006/relationships/image" Target="../media/image1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9.xml"/><Relationship Id="rId3" Type="http://schemas.openxmlformats.org/officeDocument/2006/relationships/image" Target="../media/image25.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2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0.xml"/><Relationship Id="rId3" Type="http://schemas.openxmlformats.org/officeDocument/2006/relationships/image" Target="../media/image25.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2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1.xml"/><Relationship Id="rId3" Type="http://schemas.openxmlformats.org/officeDocument/2006/relationships/image" Target="../media/image25.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11" name="Shape 1211"/>
        <p:cNvGrpSpPr/>
        <p:nvPr/>
      </p:nvGrpSpPr>
      <p:grpSpPr>
        <a:xfrm>
          <a:off x="0" y="0"/>
          <a:ext cx="0" cy="0"/>
          <a:chOff x="0" y="0"/>
          <a:chExt cx="0" cy="0"/>
        </a:xfrm>
      </p:grpSpPr>
      <p:pic>
        <p:nvPicPr>
          <p:cNvPr id="1212" name="Google Shape;1212;p117"/>
          <p:cNvPicPr preferRelativeResize="0"/>
          <p:nvPr/>
        </p:nvPicPr>
        <p:blipFill rotWithShape="1">
          <a:blip r:embed="rId4">
            <a:alphaModFix/>
          </a:blip>
          <a:srcRect b="0" l="0" r="0" t="0"/>
          <a:stretch/>
        </p:blipFill>
        <p:spPr>
          <a:xfrm>
            <a:off x="108000" y="4819724"/>
            <a:ext cx="846038" cy="215550"/>
          </a:xfrm>
          <a:prstGeom prst="rect">
            <a:avLst/>
          </a:prstGeom>
          <a:noFill/>
          <a:ln>
            <a:noFill/>
          </a:ln>
        </p:spPr>
      </p:pic>
      <p:pic>
        <p:nvPicPr>
          <p:cNvPr id="1213" name="Google Shape;1213;p117"/>
          <p:cNvPicPr preferRelativeResize="0"/>
          <p:nvPr/>
        </p:nvPicPr>
        <p:blipFill rotWithShape="1">
          <a:blip r:embed="rId5">
            <a:alphaModFix/>
          </a:blip>
          <a:srcRect b="0" l="0" r="0" t="15690"/>
          <a:stretch/>
        </p:blipFill>
        <p:spPr>
          <a:xfrm>
            <a:off x="0" y="0"/>
            <a:ext cx="9144000" cy="5143499"/>
          </a:xfrm>
          <a:prstGeom prst="rect">
            <a:avLst/>
          </a:prstGeom>
          <a:noFill/>
          <a:ln>
            <a:noFill/>
          </a:ln>
        </p:spPr>
      </p:pic>
      <p:sp>
        <p:nvSpPr>
          <p:cNvPr id="1214" name="Google Shape;1214;p117"/>
          <p:cNvSpPr/>
          <p:nvPr/>
        </p:nvSpPr>
        <p:spPr>
          <a:xfrm>
            <a:off x="17825" y="13925"/>
            <a:ext cx="9126300" cy="5143500"/>
          </a:xfrm>
          <a:prstGeom prst="rect">
            <a:avLst/>
          </a:prstGeom>
          <a:solidFill>
            <a:srgbClr val="01728F">
              <a:alpha val="5438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15" name="Google Shape;1215;p117"/>
          <p:cNvSpPr txBox="1"/>
          <p:nvPr>
            <p:ph type="title"/>
          </p:nvPr>
        </p:nvSpPr>
        <p:spPr>
          <a:xfrm>
            <a:off x="17825" y="13925"/>
            <a:ext cx="9126300" cy="5143500"/>
          </a:xfrm>
          <a:prstGeom prst="rect">
            <a:avLst/>
          </a:prstGeom>
          <a:noFill/>
          <a:ln>
            <a:noFill/>
          </a:ln>
        </p:spPr>
        <p:txBody>
          <a:bodyPr anchorCtr="0" anchor="ctr" bIns="202500" lIns="0" spcFirstLastPara="1" rIns="0" wrap="square" tIns="297000">
            <a:noAutofit/>
          </a:bodyPr>
          <a:lstStyle/>
          <a:p>
            <a:pPr indent="0" lvl="0" marL="0" rtl="0" algn="l">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                			</a:t>
            </a:r>
            <a:r>
              <a:rPr lang="nl">
                <a:solidFill>
                  <a:schemeClr val="lt1"/>
                </a:solidFill>
                <a:latin typeface="Plus Jakarta Sans"/>
                <a:ea typeface="Plus Jakarta Sans"/>
                <a:cs typeface="Plus Jakarta Sans"/>
                <a:sym typeface="Plus Jakarta Sans"/>
              </a:rPr>
              <a:t>CONTENT</a:t>
            </a:r>
            <a:endParaRPr>
              <a:solidFill>
                <a:schemeClr val="lt1"/>
              </a:solidFill>
              <a:latin typeface="Plus Jakarta Sans"/>
              <a:ea typeface="Plus Jakarta Sans"/>
              <a:cs typeface="Plus Jakarta Sans"/>
              <a:sym typeface="Plus Jakarta Sans"/>
            </a:endParaRPr>
          </a:p>
          <a:p>
            <a:pPr indent="457200" lvl="0" marL="1371600" rtl="0" algn="l">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bucket 2 - August</a:t>
            </a:r>
            <a:endParaRPr>
              <a:solidFill>
                <a:schemeClr val="lt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pic>
        <p:nvPicPr>
          <p:cNvPr id="1220" name="Google Shape;1220;p118"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221" name="Google Shape;1221;p118"/>
          <p:cNvSpPr txBox="1"/>
          <p:nvPr>
            <p:ph type="title"/>
          </p:nvPr>
        </p:nvSpPr>
        <p:spPr>
          <a:xfrm>
            <a:off x="2725825" y="1588075"/>
            <a:ext cx="36660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One stop shop</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6" name="Shape 1226"/>
        <p:cNvGrpSpPr/>
        <p:nvPr/>
      </p:nvGrpSpPr>
      <p:grpSpPr>
        <a:xfrm>
          <a:off x="0" y="0"/>
          <a:ext cx="0" cy="0"/>
          <a:chOff x="0" y="0"/>
          <a:chExt cx="0" cy="0"/>
        </a:xfrm>
      </p:grpSpPr>
      <p:pic>
        <p:nvPicPr>
          <p:cNvPr id="1227" name="Google Shape;1227;p119"/>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28" name="Google Shape;1228;p119"/>
          <p:cNvPicPr preferRelativeResize="0"/>
          <p:nvPr/>
        </p:nvPicPr>
        <p:blipFill>
          <a:blip r:embed="rId4">
            <a:alphaModFix/>
          </a:blip>
          <a:stretch>
            <a:fillRect/>
          </a:stretch>
        </p:blipFill>
        <p:spPr>
          <a:xfrm>
            <a:off x="0" y="0"/>
            <a:ext cx="3776451" cy="5143501"/>
          </a:xfrm>
          <a:prstGeom prst="rect">
            <a:avLst/>
          </a:prstGeom>
          <a:noFill/>
          <a:ln>
            <a:noFill/>
          </a:ln>
        </p:spPr>
      </p:pic>
      <p:sp>
        <p:nvSpPr>
          <p:cNvPr id="1229" name="Google Shape;1229;p11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30" name="Google Shape;1230;p11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231" name="Google Shape;1231;p119"/>
          <p:cNvSpPr txBox="1"/>
          <p:nvPr/>
        </p:nvSpPr>
        <p:spPr>
          <a:xfrm>
            <a:off x="602225" y="323875"/>
            <a:ext cx="29217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ANIMATION VIDEO POV FLEET MANAGER</a:t>
            </a:r>
            <a:endParaRPr sz="3000">
              <a:solidFill>
                <a:schemeClr val="lt1"/>
              </a:solidFill>
              <a:latin typeface="Plus Jakarta Sans"/>
              <a:ea typeface="Plus Jakarta Sans"/>
              <a:cs typeface="Plus Jakarta Sans"/>
              <a:sym typeface="Plus Jakarta Sans"/>
            </a:endParaRPr>
          </a:p>
        </p:txBody>
      </p:sp>
      <p:sp>
        <p:nvSpPr>
          <p:cNvPr id="1232" name="Google Shape;1232;p119"/>
          <p:cNvSpPr txBox="1"/>
          <p:nvPr/>
        </p:nvSpPr>
        <p:spPr>
          <a:xfrm>
            <a:off x="602225" y="1723375"/>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LI: </a:t>
            </a:r>
            <a:endParaRPr sz="18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a:ea typeface="Plus Jakarta Sans"/>
                <a:cs typeface="Plus Jakarta Sans"/>
                <a:sym typeface="Plus Jakarta Sans"/>
              </a:rPr>
              <a:t>Smart fleet decisions. Made simple. Watch how one fleet manager gets total visibility and more flexibility with KINTO.</a:t>
            </a:r>
            <a:endParaRPr sz="10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a:ea typeface="Plus Jakarta Sans"/>
                <a:cs typeface="Plus Jakarta Sans"/>
                <a:sym typeface="Plus Jakarta Sans"/>
              </a:rPr>
              <a:t>🚘 Choose cars.</a:t>
            </a:r>
            <a:br>
              <a:rPr lang="nl" sz="1000">
                <a:solidFill>
                  <a:schemeClr val="lt1"/>
                </a:solidFill>
                <a:latin typeface="Plus Jakarta Sans"/>
                <a:ea typeface="Plus Jakarta Sans"/>
                <a:cs typeface="Plus Jakarta Sans"/>
                <a:sym typeface="Plus Jakarta Sans"/>
              </a:rPr>
            </a:br>
            <a:r>
              <a:rPr lang="nl" sz="1000">
                <a:solidFill>
                  <a:schemeClr val="lt1"/>
                </a:solidFill>
                <a:latin typeface="Plus Jakarta Sans"/>
                <a:ea typeface="Plus Jakarta Sans"/>
                <a:cs typeface="Plus Jakarta Sans"/>
                <a:sym typeface="Plus Jakarta Sans"/>
              </a:rPr>
              <a:t> 📊 Control costs.</a:t>
            </a:r>
            <a:br>
              <a:rPr lang="nl" sz="1000">
                <a:solidFill>
                  <a:schemeClr val="lt1"/>
                </a:solidFill>
                <a:latin typeface="Plus Jakarta Sans"/>
                <a:ea typeface="Plus Jakarta Sans"/>
                <a:cs typeface="Plus Jakarta Sans"/>
                <a:sym typeface="Plus Jakarta Sans"/>
              </a:rPr>
            </a:br>
            <a:r>
              <a:rPr lang="nl" sz="1000">
                <a:solidFill>
                  <a:schemeClr val="lt1"/>
                </a:solidFill>
                <a:latin typeface="Plus Jakarta Sans"/>
                <a:ea typeface="Plus Jakarta Sans"/>
                <a:cs typeface="Plus Jakarta Sans"/>
                <a:sym typeface="Plus Jakarta Sans"/>
              </a:rPr>
              <a:t> 🧭 Adapt to needs.</a:t>
            </a:r>
            <a:endParaRPr sz="10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a:ea typeface="Plus Jakarta Sans"/>
                <a:cs typeface="Plus Jakarta Sans"/>
                <a:sym typeface="Plus Jakarta Sans"/>
              </a:rPr>
              <a:t>From short-term rentals to long-term leases, KINTO brings it all together in one seamless experience.</a:t>
            </a:r>
            <a:endParaRPr sz="10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000">
                <a:solidFill>
                  <a:schemeClr val="lt1"/>
                </a:solidFill>
                <a:latin typeface="Plus Jakarta Sans"/>
                <a:ea typeface="Plus Jakarta Sans"/>
                <a:cs typeface="Plus Jakarta Sans"/>
                <a:sym typeface="Plus Jakarta Sans"/>
              </a:rPr>
              <a:t>#KINTO #FleetManagement #CorporateMobility #FlexibleMobility #MobilitySolutions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233" name="Google Shape;1233;p119"/>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34" name="Google Shape;1234;p119"/>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1/1 - 16/9 - 9/16 - 4/5</a:t>
            </a:r>
            <a:endParaRPr sz="1200">
              <a:solidFill>
                <a:schemeClr val="dk2"/>
              </a:solidFill>
              <a:latin typeface="Plus Jakarta Sans Light"/>
              <a:ea typeface="Plus Jakarta Sans Light"/>
              <a:cs typeface="Plus Jakarta Sans Light"/>
              <a:sym typeface="Plus Jakarta Sans Light"/>
            </a:endParaRPr>
          </a:p>
        </p:txBody>
      </p:sp>
      <p:pic>
        <p:nvPicPr>
          <p:cNvPr id="1235" name="Google Shape;1235;p119"/>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236" name="Google Shape;1236;p119"/>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237" name="Google Shape;1237;p119" title="Screenshot 2025-07-31 at 14.15.01.png"/>
          <p:cNvPicPr preferRelativeResize="0"/>
          <p:nvPr/>
        </p:nvPicPr>
        <p:blipFill>
          <a:blip r:embed="rId8">
            <a:alphaModFix/>
          </a:blip>
          <a:stretch>
            <a:fillRect/>
          </a:stretch>
        </p:blipFill>
        <p:spPr>
          <a:xfrm>
            <a:off x="5964750" y="1086275"/>
            <a:ext cx="2537725" cy="314602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2" name="Shape 1242"/>
        <p:cNvGrpSpPr/>
        <p:nvPr/>
      </p:nvGrpSpPr>
      <p:grpSpPr>
        <a:xfrm>
          <a:off x="0" y="0"/>
          <a:ext cx="0" cy="0"/>
          <a:chOff x="0" y="0"/>
          <a:chExt cx="0" cy="0"/>
        </a:xfrm>
      </p:grpSpPr>
      <p:pic>
        <p:nvPicPr>
          <p:cNvPr id="1243" name="Google Shape;1243;p120"/>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44" name="Google Shape;1244;p120"/>
          <p:cNvPicPr preferRelativeResize="0"/>
          <p:nvPr/>
        </p:nvPicPr>
        <p:blipFill>
          <a:blip r:embed="rId4">
            <a:alphaModFix/>
          </a:blip>
          <a:stretch>
            <a:fillRect/>
          </a:stretch>
        </p:blipFill>
        <p:spPr>
          <a:xfrm>
            <a:off x="0" y="0"/>
            <a:ext cx="3776451" cy="5143501"/>
          </a:xfrm>
          <a:prstGeom prst="rect">
            <a:avLst/>
          </a:prstGeom>
          <a:noFill/>
          <a:ln>
            <a:noFill/>
          </a:ln>
        </p:spPr>
      </p:pic>
      <p:sp>
        <p:nvSpPr>
          <p:cNvPr id="1245" name="Google Shape;1245;p12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46" name="Google Shape;1246;p12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247" name="Google Shape;1247;p120"/>
          <p:cNvSpPr txBox="1"/>
          <p:nvPr/>
        </p:nvSpPr>
        <p:spPr>
          <a:xfrm>
            <a:off x="484150" y="323875"/>
            <a:ext cx="30000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nl" sz="3000">
                <a:solidFill>
                  <a:schemeClr val="lt1"/>
                </a:solidFill>
                <a:latin typeface="Plus Jakarta Sans"/>
                <a:ea typeface="Plus Jakarta Sans"/>
                <a:cs typeface="Plus Jakarta Sans"/>
                <a:sym typeface="Plus Jakarta Sans"/>
              </a:rPr>
              <a:t>ANIMATION VIDEO POV FLEET MANAGER</a:t>
            </a:r>
            <a:endParaRPr sz="3000">
              <a:solidFill>
                <a:schemeClr val="lt1"/>
              </a:solidFill>
              <a:latin typeface="Plus Jakarta Sans"/>
              <a:ea typeface="Plus Jakarta Sans"/>
              <a:cs typeface="Plus Jakarta Sans"/>
              <a:sym typeface="Plus Jakarta Sans"/>
            </a:endParaRPr>
          </a:p>
        </p:txBody>
      </p:sp>
      <p:sp>
        <p:nvSpPr>
          <p:cNvPr id="1248" name="Google Shape;1248;p120"/>
          <p:cNvSpPr txBox="1"/>
          <p:nvPr/>
        </p:nvSpPr>
        <p:spPr>
          <a:xfrm>
            <a:off x="617800" y="1818725"/>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IG: </a:t>
            </a:r>
            <a:endParaRPr sz="18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000">
                <a:solidFill>
                  <a:schemeClr val="lt1"/>
                </a:solidFill>
                <a:latin typeface="Plus Jakarta Sans"/>
                <a:ea typeface="Plus Jakarta Sans"/>
                <a:cs typeface="Plus Jakarta Sans"/>
                <a:sym typeface="Plus Jakarta Sans"/>
              </a:rPr>
              <a:t>💡</a:t>
            </a:r>
            <a:r>
              <a:rPr lang="nl" sz="1000">
                <a:solidFill>
                  <a:schemeClr val="lt1"/>
                </a:solidFill>
                <a:latin typeface="Plus Jakarta Sans"/>
                <a:ea typeface="Plus Jakarta Sans"/>
                <a:cs typeface="Plus Jakarta Sans"/>
                <a:sym typeface="Plus Jakarta Sans"/>
              </a:rPr>
              <a:t>Swipe. Choose. Go. This is how easy fleet management can be. In this POV: you’re in control. From electric to hybrid. From 4 hours to 4 years.</a:t>
            </a:r>
            <a:endParaRPr sz="10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000">
                <a:solidFill>
                  <a:schemeClr val="lt1"/>
                </a:solidFill>
                <a:latin typeface="Plus Jakarta Sans"/>
                <a:ea typeface="Plus Jakarta Sans"/>
                <a:cs typeface="Plus Jakarta Sans"/>
                <a:sym typeface="Plus Jakarta Sans"/>
              </a:rPr>
              <a:t>✅ All-in-one tool</a:t>
            </a:r>
            <a:endParaRPr sz="10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000">
                <a:solidFill>
                  <a:schemeClr val="lt1"/>
                </a:solidFill>
                <a:latin typeface="Plus Jakarta Sans"/>
                <a:ea typeface="Plus Jakarta Sans"/>
                <a:cs typeface="Plus Jakarta Sans"/>
                <a:sym typeface="Plus Jakarta Sans"/>
              </a:rPr>
              <a:t>✅ Instant options</a:t>
            </a:r>
            <a:endParaRPr sz="10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000">
                <a:solidFill>
                  <a:schemeClr val="lt1"/>
                </a:solidFill>
                <a:latin typeface="Plus Jakarta Sans"/>
                <a:ea typeface="Plus Jakarta Sans"/>
                <a:cs typeface="Plus Jakarta Sans"/>
                <a:sym typeface="Plus Jakarta Sans"/>
              </a:rPr>
              <a:t>✅ Stress-free decisions</a:t>
            </a:r>
            <a:endParaRPr sz="10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000">
                <a:solidFill>
                  <a:schemeClr val="lt1"/>
                </a:solidFill>
                <a:latin typeface="Plus Jakarta Sans"/>
                <a:ea typeface="Plus Jakarta Sans"/>
                <a:cs typeface="Plus Jakarta Sans"/>
                <a:sym typeface="Plus Jakarta Sans"/>
              </a:rPr>
              <a:t>#KINTO #FleetManagement #CorporateMobility #FlexibleMobility #MobilitySolutions </a:t>
            </a:r>
            <a:endParaRPr sz="10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t/>
            </a:r>
            <a:endParaRPr sz="1000">
              <a:solidFill>
                <a:schemeClr val="lt1"/>
              </a:solidFill>
            </a:endParaRPr>
          </a:p>
          <a:p>
            <a:pPr indent="0" lvl="0" marL="0" rtl="0" algn="l">
              <a:lnSpc>
                <a:spcPct val="115000"/>
              </a:lnSpc>
              <a:spcBef>
                <a:spcPts val="1200"/>
              </a:spcBef>
              <a:spcAft>
                <a:spcPts val="0"/>
              </a:spcAft>
              <a:buNone/>
            </a:pPr>
            <a:r>
              <a:t/>
            </a:r>
            <a:endParaRPr sz="1000">
              <a:solidFill>
                <a:schemeClr val="lt1"/>
              </a:solidFill>
            </a:endParaRPr>
          </a:p>
          <a:p>
            <a:pPr indent="0" lvl="0" marL="0" rtl="0" algn="l">
              <a:lnSpc>
                <a:spcPct val="115000"/>
              </a:lnSpc>
              <a:spcBef>
                <a:spcPts val="1200"/>
              </a:spcBef>
              <a:spcAft>
                <a:spcPts val="0"/>
              </a:spcAft>
              <a:buClr>
                <a:schemeClr val="dk1"/>
              </a:buClr>
              <a:buSzPts val="1100"/>
              <a:buFont typeface="Arial"/>
              <a:buNone/>
            </a:pPr>
            <a:r>
              <a:t/>
            </a:r>
            <a:endParaRPr sz="1000">
              <a:solidFill>
                <a:schemeClr val="lt1"/>
              </a:solidFill>
            </a:endParaRPr>
          </a:p>
          <a:p>
            <a:pPr indent="0" lvl="0" marL="0" rtl="0" algn="l">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249" name="Google Shape;1249;p120"/>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50" name="Google Shape;1250;p120"/>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1/1 - 16/9 - 9/16 - 4/5</a:t>
            </a:r>
            <a:endParaRPr sz="1200">
              <a:solidFill>
                <a:schemeClr val="dk2"/>
              </a:solidFill>
              <a:latin typeface="Plus Jakarta Sans Light"/>
              <a:ea typeface="Plus Jakarta Sans Light"/>
              <a:cs typeface="Plus Jakarta Sans Light"/>
              <a:sym typeface="Plus Jakarta Sans Light"/>
            </a:endParaRPr>
          </a:p>
        </p:txBody>
      </p:sp>
      <p:pic>
        <p:nvPicPr>
          <p:cNvPr id="1251" name="Google Shape;1251;p120"/>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252" name="Google Shape;1252;p120"/>
          <p:cNvPicPr preferRelativeResize="0"/>
          <p:nvPr/>
        </p:nvPicPr>
        <p:blipFill>
          <a:blip r:embed="rId7">
            <a:alphaModFix/>
          </a:blip>
          <a:stretch>
            <a:fillRect/>
          </a:stretch>
        </p:blipFill>
        <p:spPr>
          <a:xfrm>
            <a:off x="8094721" y="546767"/>
            <a:ext cx="400906" cy="400916"/>
          </a:xfrm>
          <a:prstGeom prst="rect">
            <a:avLst/>
          </a:prstGeom>
          <a:noFill/>
          <a:ln>
            <a:noFill/>
          </a:ln>
        </p:spPr>
      </p:pic>
      <p:pic>
        <p:nvPicPr>
          <p:cNvPr id="1253" name="Google Shape;1253;p120" title="Screenshot 2025-07-31 at 14.15.01.png"/>
          <p:cNvPicPr preferRelativeResize="0"/>
          <p:nvPr/>
        </p:nvPicPr>
        <p:blipFill>
          <a:blip r:embed="rId8">
            <a:alphaModFix/>
          </a:blip>
          <a:stretch>
            <a:fillRect/>
          </a:stretch>
        </p:blipFill>
        <p:spPr>
          <a:xfrm>
            <a:off x="5964750" y="1086275"/>
            <a:ext cx="2537725" cy="314602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8" name="Shape 1258"/>
        <p:cNvGrpSpPr/>
        <p:nvPr/>
      </p:nvGrpSpPr>
      <p:grpSpPr>
        <a:xfrm>
          <a:off x="0" y="0"/>
          <a:ext cx="0" cy="0"/>
          <a:chOff x="0" y="0"/>
          <a:chExt cx="0" cy="0"/>
        </a:xfrm>
      </p:grpSpPr>
      <p:pic>
        <p:nvPicPr>
          <p:cNvPr id="1259" name="Google Shape;1259;p121"/>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60" name="Google Shape;1260;p121"/>
          <p:cNvPicPr preferRelativeResize="0"/>
          <p:nvPr/>
        </p:nvPicPr>
        <p:blipFill>
          <a:blip r:embed="rId4">
            <a:alphaModFix/>
          </a:blip>
          <a:stretch>
            <a:fillRect/>
          </a:stretch>
        </p:blipFill>
        <p:spPr>
          <a:xfrm>
            <a:off x="0" y="0"/>
            <a:ext cx="3776451" cy="5143501"/>
          </a:xfrm>
          <a:prstGeom prst="rect">
            <a:avLst/>
          </a:prstGeom>
          <a:noFill/>
          <a:ln>
            <a:noFill/>
          </a:ln>
        </p:spPr>
      </p:pic>
      <p:sp>
        <p:nvSpPr>
          <p:cNvPr id="1261" name="Google Shape;1261;p12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62" name="Google Shape;1262;p12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263" name="Google Shape;1263;p121"/>
          <p:cNvSpPr txBox="1"/>
          <p:nvPr/>
        </p:nvSpPr>
        <p:spPr>
          <a:xfrm>
            <a:off x="458225" y="323875"/>
            <a:ext cx="33183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nl" sz="3000">
                <a:solidFill>
                  <a:schemeClr val="lt1"/>
                </a:solidFill>
                <a:latin typeface="Plus Jakarta Sans"/>
                <a:ea typeface="Plus Jakarta Sans"/>
                <a:cs typeface="Plus Jakarta Sans"/>
                <a:sym typeface="Plus Jakarta Sans"/>
              </a:rPr>
              <a:t>ANIMATION VIDEO POV FLEET MANAGER</a:t>
            </a:r>
            <a:endParaRPr sz="3000">
              <a:solidFill>
                <a:schemeClr val="lt1"/>
              </a:solidFill>
              <a:latin typeface="Plus Jakarta Sans"/>
              <a:ea typeface="Plus Jakarta Sans"/>
              <a:cs typeface="Plus Jakarta Sans"/>
              <a:sym typeface="Plus Jakarta Sans"/>
            </a:endParaRPr>
          </a:p>
        </p:txBody>
      </p:sp>
      <p:sp>
        <p:nvSpPr>
          <p:cNvPr id="1264" name="Google Shape;1264;p121"/>
          <p:cNvSpPr txBox="1"/>
          <p:nvPr/>
        </p:nvSpPr>
        <p:spPr>
          <a:xfrm>
            <a:off x="602225" y="1570975"/>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FB:</a:t>
            </a:r>
            <a:endParaRPr sz="18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000">
                <a:solidFill>
                  <a:schemeClr val="lt1"/>
                </a:solidFill>
                <a:latin typeface="Plus Jakarta Sans"/>
                <a:ea typeface="Plus Jakarta Sans"/>
                <a:cs typeface="Plus Jakarta Sans"/>
                <a:sym typeface="Plus Jakarta Sans"/>
              </a:rPr>
              <a:t>Managing vehicles doesn’t have to be hard. With KINTO, you pick what fits in just a few clicks. Watch how easy it is to:</a:t>
            </a:r>
            <a:endParaRPr sz="10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000">
                <a:solidFill>
                  <a:schemeClr val="lt1"/>
                </a:solidFill>
                <a:latin typeface="Plus Jakarta Sans"/>
                <a:ea typeface="Plus Jakarta Sans"/>
                <a:cs typeface="Plus Jakarta Sans"/>
                <a:sym typeface="Plus Jakarta Sans"/>
              </a:rPr>
              <a:t>✅ Choose the right car</a:t>
            </a:r>
            <a:endParaRPr sz="10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000">
                <a:solidFill>
                  <a:schemeClr val="lt1"/>
                </a:solidFill>
                <a:latin typeface="Plus Jakarta Sans"/>
                <a:ea typeface="Plus Jakarta Sans"/>
                <a:cs typeface="Plus Jakarta Sans"/>
                <a:sym typeface="Plus Jakarta Sans"/>
              </a:rPr>
              <a:t>✅ Pick the right formula</a:t>
            </a:r>
            <a:endParaRPr sz="10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000">
                <a:solidFill>
                  <a:schemeClr val="lt1"/>
                </a:solidFill>
                <a:latin typeface="Plus Jakarta Sans"/>
                <a:ea typeface="Plus Jakarta Sans"/>
                <a:cs typeface="Plus Jakarta Sans"/>
                <a:sym typeface="Plus Jakarta Sans"/>
              </a:rPr>
              <a:t>✅ Keep everything in one place</a:t>
            </a:r>
            <a:endParaRPr sz="10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a:ea typeface="Plus Jakarta Sans"/>
                <a:cs typeface="Plus Jakarta Sans"/>
                <a:sym typeface="Plus Jakarta Sans"/>
              </a:rPr>
              <a:t>Less stress, more control. That’s KINTO.</a:t>
            </a:r>
            <a:endParaRPr sz="10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000">
                <a:solidFill>
                  <a:schemeClr val="lt1"/>
                </a:solidFill>
                <a:latin typeface="Plus Jakarta Sans"/>
                <a:ea typeface="Plus Jakarta Sans"/>
                <a:cs typeface="Plus Jakarta Sans"/>
                <a:sym typeface="Plus Jakarta Sans"/>
              </a:rPr>
              <a:t>#KINTO #FleetManagement #CorporateMobility #FlexibleMobility #MobilitySolutions </a:t>
            </a:r>
            <a:endParaRPr sz="10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t/>
            </a:r>
            <a:endParaRPr sz="1000">
              <a:solidFill>
                <a:schemeClr val="lt1"/>
              </a:solidFill>
            </a:endParaRPr>
          </a:p>
          <a:p>
            <a:pPr indent="0" lvl="0" marL="0" rtl="0" algn="l">
              <a:spcBef>
                <a:spcPts val="1200"/>
              </a:spcBef>
              <a:spcAft>
                <a:spcPts val="0"/>
              </a:spcAft>
              <a:buNone/>
            </a:pPr>
            <a:r>
              <a:rPr lang="nl" sz="1800">
                <a:solidFill>
                  <a:schemeClr val="lt1"/>
                </a:solidFill>
                <a:latin typeface="Plus Jakarta Sans"/>
                <a:ea typeface="Plus Jakarta Sans"/>
                <a:cs typeface="Plus Jakarta Sans"/>
                <a:sym typeface="Plus Jakarta Sans"/>
              </a:rPr>
              <a:t> </a:t>
            </a:r>
            <a:endParaRPr sz="1800">
              <a:solidFill>
                <a:schemeClr val="lt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265" name="Google Shape;1265;p121"/>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66" name="Google Shape;1266;p121"/>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1/1 - 16/9 - 9/16 - 4/5</a:t>
            </a:r>
            <a:endParaRPr sz="1200">
              <a:solidFill>
                <a:schemeClr val="dk2"/>
              </a:solidFill>
              <a:latin typeface="Plus Jakarta Sans Light"/>
              <a:ea typeface="Plus Jakarta Sans Light"/>
              <a:cs typeface="Plus Jakarta Sans Light"/>
              <a:sym typeface="Plus Jakarta Sans Light"/>
            </a:endParaRPr>
          </a:p>
        </p:txBody>
      </p:sp>
      <p:pic>
        <p:nvPicPr>
          <p:cNvPr id="1267" name="Google Shape;1267;p121"/>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268" name="Google Shape;1268;p121"/>
          <p:cNvPicPr preferRelativeResize="0"/>
          <p:nvPr/>
        </p:nvPicPr>
        <p:blipFill>
          <a:blip r:embed="rId7">
            <a:alphaModFix/>
          </a:blip>
          <a:stretch>
            <a:fillRect/>
          </a:stretch>
        </p:blipFill>
        <p:spPr>
          <a:xfrm>
            <a:off x="8295169" y="598598"/>
            <a:ext cx="200453" cy="400916"/>
          </a:xfrm>
          <a:prstGeom prst="rect">
            <a:avLst/>
          </a:prstGeom>
          <a:noFill/>
          <a:ln>
            <a:noFill/>
          </a:ln>
        </p:spPr>
      </p:pic>
      <p:pic>
        <p:nvPicPr>
          <p:cNvPr id="1269" name="Google Shape;1269;p121" title="Screenshot 2025-07-31 at 14.15.01.png"/>
          <p:cNvPicPr preferRelativeResize="0"/>
          <p:nvPr/>
        </p:nvPicPr>
        <p:blipFill>
          <a:blip r:embed="rId8">
            <a:alphaModFix/>
          </a:blip>
          <a:stretch>
            <a:fillRect/>
          </a:stretch>
        </p:blipFill>
        <p:spPr>
          <a:xfrm>
            <a:off x="5964750" y="1086275"/>
            <a:ext cx="2537725" cy="314602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4" name="Shape 1274"/>
        <p:cNvGrpSpPr/>
        <p:nvPr/>
      </p:nvGrpSpPr>
      <p:grpSpPr>
        <a:xfrm>
          <a:off x="0" y="0"/>
          <a:ext cx="0" cy="0"/>
          <a:chOff x="0" y="0"/>
          <a:chExt cx="0" cy="0"/>
        </a:xfrm>
      </p:grpSpPr>
      <p:pic>
        <p:nvPicPr>
          <p:cNvPr id="1275" name="Google Shape;1275;p122"/>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276" name="Google Shape;1276;p12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JULY </a:t>
            </a:r>
            <a:endParaRPr sz="800">
              <a:solidFill>
                <a:srgbClr val="005469"/>
              </a:solidFill>
              <a:latin typeface="DM Sans ExtraLight"/>
              <a:ea typeface="DM Sans ExtraLight"/>
              <a:cs typeface="DM Sans ExtraLight"/>
              <a:sym typeface="DM Sans ExtraLight"/>
            </a:endParaRPr>
          </a:p>
        </p:txBody>
      </p:sp>
      <p:sp>
        <p:nvSpPr>
          <p:cNvPr id="1277" name="Google Shape;1277;p122"/>
          <p:cNvSpPr txBox="1"/>
          <p:nvPr/>
        </p:nvSpPr>
        <p:spPr>
          <a:xfrm>
            <a:off x="721300" y="433300"/>
            <a:ext cx="36327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VIDEO SWIPE “WHICH FLEET”</a:t>
            </a:r>
            <a:endParaRPr sz="3000">
              <a:solidFill>
                <a:srgbClr val="01728F"/>
              </a:solidFill>
              <a:latin typeface="Plus Jakarta Sans"/>
              <a:ea typeface="Plus Jakarta Sans"/>
              <a:cs typeface="Plus Jakarta Sans"/>
              <a:sym typeface="Plus Jakarta Sans"/>
            </a:endParaRPr>
          </a:p>
        </p:txBody>
      </p:sp>
      <p:sp>
        <p:nvSpPr>
          <p:cNvPr id="1278" name="Google Shape;1278;p122"/>
          <p:cNvSpPr txBox="1"/>
          <p:nvPr/>
        </p:nvSpPr>
        <p:spPr>
          <a:xfrm>
            <a:off x="721300" y="1838175"/>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LI</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None/>
            </a:pPr>
            <a:r>
              <a:rPr lang="nl" sz="1100">
                <a:solidFill>
                  <a:schemeClr val="dk1"/>
                </a:solidFill>
              </a:rPr>
              <a:t>🚘 One size doesn’t fit all.</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Whether you manage a small or a global fleet. Whether you’re all about efficiency, space, or style. We’ve got the right car, right when you need it. Because mobility should move </a:t>
            </a:r>
            <a:r>
              <a:rPr i="1" lang="nl" sz="1100">
                <a:solidFill>
                  <a:schemeClr val="dk1"/>
                </a:solidFill>
              </a:rPr>
              <a:t>with</a:t>
            </a:r>
            <a:r>
              <a:rPr lang="nl" sz="1100">
                <a:solidFill>
                  <a:schemeClr val="dk1"/>
                </a:solidFill>
              </a:rPr>
              <a:t> you.</a:t>
            </a:r>
            <a:endParaRPr sz="1100">
              <a:solidFill>
                <a:schemeClr val="dk1"/>
              </a:solidFill>
            </a:endParaRPr>
          </a:p>
          <a:p>
            <a:pPr indent="0" lvl="0" marL="0" rtl="0" algn="l">
              <a:lnSpc>
                <a:spcPct val="115000"/>
              </a:lnSpc>
              <a:spcBef>
                <a:spcPts val="1200"/>
              </a:spcBef>
              <a:spcAft>
                <a:spcPts val="0"/>
              </a:spcAft>
              <a:buNone/>
            </a:pPr>
            <a:r>
              <a:rPr lang="nl" sz="1100">
                <a:solidFill>
                  <a:schemeClr val="dk1"/>
                </a:solidFill>
              </a:rPr>
              <a:t>👉 Ready to swipe your match?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#KINTO #FleetManagement #CorporateMobility #FlexibleMobility #MobilitySolutions </a:t>
            </a:r>
            <a:endParaRPr sz="1100">
              <a:solidFill>
                <a:schemeClr val="dk1"/>
              </a:solidFill>
            </a:endParaRPr>
          </a:p>
          <a:p>
            <a:pPr indent="0" lvl="0" marL="0" rtl="0" algn="l">
              <a:spcBef>
                <a:spcPts val="1200"/>
              </a:spcBef>
              <a:spcAft>
                <a:spcPts val="0"/>
              </a:spcAft>
              <a:buNone/>
            </a:pPr>
            <a:r>
              <a:t/>
            </a:r>
            <a:endParaRPr sz="1800">
              <a:solidFill>
                <a:schemeClr val="dk1"/>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279" name="Google Shape;1279;p122"/>
          <p:cNvSpPr txBox="1"/>
          <p:nvPr/>
        </p:nvSpPr>
        <p:spPr>
          <a:xfrm>
            <a:off x="6249000" y="4495484"/>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280" name="Google Shape;1280;p122"/>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281" name="Google Shape;1281;p122"/>
          <p:cNvPicPr preferRelativeResize="0"/>
          <p:nvPr/>
        </p:nvPicPr>
        <p:blipFill>
          <a:blip r:embed="rId5">
            <a:alphaModFix/>
          </a:blip>
          <a:stretch>
            <a:fillRect/>
          </a:stretch>
        </p:blipFill>
        <p:spPr>
          <a:xfrm>
            <a:off x="6249000" y="138050"/>
            <a:ext cx="2358375" cy="4412549"/>
          </a:xfrm>
          <a:prstGeom prst="rect">
            <a:avLst/>
          </a:prstGeom>
          <a:noFill/>
          <a:ln>
            <a:noFill/>
          </a:ln>
        </p:spPr>
      </p:pic>
      <p:pic>
        <p:nvPicPr>
          <p:cNvPr id="1282" name="Google Shape;1282;p122"/>
          <p:cNvPicPr preferRelativeResize="0"/>
          <p:nvPr/>
        </p:nvPicPr>
        <p:blipFill>
          <a:blip r:embed="rId6">
            <a:alphaModFix/>
          </a:blip>
          <a:stretch>
            <a:fillRect/>
          </a:stretch>
        </p:blipFill>
        <p:spPr>
          <a:xfrm>
            <a:off x="8211372" y="258552"/>
            <a:ext cx="291098" cy="29109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7" name="Shape 1287"/>
        <p:cNvGrpSpPr/>
        <p:nvPr/>
      </p:nvGrpSpPr>
      <p:grpSpPr>
        <a:xfrm>
          <a:off x="0" y="0"/>
          <a:ext cx="0" cy="0"/>
          <a:chOff x="0" y="0"/>
          <a:chExt cx="0" cy="0"/>
        </a:xfrm>
      </p:grpSpPr>
      <p:pic>
        <p:nvPicPr>
          <p:cNvPr id="1288" name="Google Shape;1288;p123"/>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289" name="Google Shape;1289;p12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JULY </a:t>
            </a:r>
            <a:endParaRPr sz="800">
              <a:solidFill>
                <a:srgbClr val="005469"/>
              </a:solidFill>
              <a:latin typeface="DM Sans ExtraLight"/>
              <a:ea typeface="DM Sans ExtraLight"/>
              <a:cs typeface="DM Sans ExtraLight"/>
              <a:sym typeface="DM Sans ExtraLight"/>
            </a:endParaRPr>
          </a:p>
        </p:txBody>
      </p:sp>
      <p:sp>
        <p:nvSpPr>
          <p:cNvPr id="1290" name="Google Shape;1290;p123"/>
          <p:cNvSpPr txBox="1"/>
          <p:nvPr/>
        </p:nvSpPr>
        <p:spPr>
          <a:xfrm>
            <a:off x="721300" y="2621800"/>
            <a:ext cx="32550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IG</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One platform. 🌍 Multiple services.</a:t>
            </a:r>
            <a:br>
              <a:rPr lang="nl" sz="1100">
                <a:solidFill>
                  <a:schemeClr val="dk1"/>
                </a:solidFill>
              </a:rPr>
            </a:br>
            <a:r>
              <a:rPr lang="nl" sz="1100">
                <a:solidFill>
                  <a:schemeClr val="dk1"/>
                </a:solidFill>
              </a:rPr>
              <a:t>Leasing? ✅ Renting? ✅ </a:t>
            </a:r>
            <a:r>
              <a:rPr lang="nl" sz="1100">
                <a:solidFill>
                  <a:schemeClr val="dk1"/>
                </a:solidFill>
              </a:rPr>
              <a:t>Sharing</a:t>
            </a:r>
            <a:r>
              <a:rPr lang="nl" sz="1100">
                <a:solidFill>
                  <a:schemeClr val="dk1"/>
                </a:solidFill>
              </a:rPr>
              <a:t>? ✅</a:t>
            </a:r>
            <a:br>
              <a:rPr lang="nl" sz="1100">
                <a:solidFill>
                  <a:schemeClr val="dk1"/>
                </a:solidFill>
              </a:rPr>
            </a:br>
            <a:r>
              <a:rPr lang="nl" sz="1100">
                <a:solidFill>
                  <a:schemeClr val="dk1"/>
                </a:solidFill>
              </a:rPr>
              <a:t>KINTO = mobility </a:t>
            </a:r>
            <a:r>
              <a:rPr i="1" lang="nl" sz="1100">
                <a:solidFill>
                  <a:schemeClr val="dk1"/>
                </a:solidFill>
              </a:rPr>
              <a:t>your</a:t>
            </a:r>
            <a:r>
              <a:rPr lang="nl" sz="1100">
                <a:solidFill>
                  <a:schemeClr val="dk1"/>
                </a:solidFill>
              </a:rPr>
              <a:t> way. 💡</a:t>
            </a:r>
            <a:endParaRPr sz="1100">
              <a:solidFill>
                <a:schemeClr val="dk1"/>
              </a:solidFill>
            </a:endParaRPr>
          </a:p>
          <a:p>
            <a:pPr indent="0" lvl="0" marL="0" rtl="0" algn="l">
              <a:lnSpc>
                <a:spcPct val="115000"/>
              </a:lnSpc>
              <a:spcBef>
                <a:spcPts val="1200"/>
              </a:spcBef>
              <a:spcAft>
                <a:spcPts val="0"/>
              </a:spcAft>
              <a:buNone/>
            </a:pPr>
            <a:r>
              <a:rPr lang="nl" sz="1100">
                <a:solidFill>
                  <a:schemeClr val="dk1"/>
                </a:solidFill>
              </a:rPr>
              <a:t>What ride fits your lifestyle?</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#KINTO #FleetManagement #CorporateMobility #FlexibleMobility #MobilitySolutions </a:t>
            </a:r>
            <a:endParaRPr sz="1100">
              <a:solidFill>
                <a:schemeClr val="dk1"/>
              </a:solidFill>
            </a:endParaRPr>
          </a:p>
          <a:p>
            <a:pPr indent="0" lvl="0" marL="0" rtl="0" algn="l">
              <a:spcBef>
                <a:spcPts val="12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291" name="Google Shape;1291;p123"/>
          <p:cNvSpPr txBox="1"/>
          <p:nvPr/>
        </p:nvSpPr>
        <p:spPr>
          <a:xfrm>
            <a:off x="6249000" y="4495484"/>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292" name="Google Shape;1292;p123"/>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293" name="Google Shape;1293;p123"/>
          <p:cNvPicPr preferRelativeResize="0"/>
          <p:nvPr/>
        </p:nvPicPr>
        <p:blipFill>
          <a:blip r:embed="rId5">
            <a:alphaModFix/>
          </a:blip>
          <a:stretch>
            <a:fillRect/>
          </a:stretch>
        </p:blipFill>
        <p:spPr>
          <a:xfrm>
            <a:off x="6249000" y="138050"/>
            <a:ext cx="2358375" cy="4412549"/>
          </a:xfrm>
          <a:prstGeom prst="rect">
            <a:avLst/>
          </a:prstGeom>
          <a:noFill/>
          <a:ln>
            <a:noFill/>
          </a:ln>
        </p:spPr>
      </p:pic>
      <p:pic>
        <p:nvPicPr>
          <p:cNvPr id="1294" name="Google Shape;1294;p123"/>
          <p:cNvPicPr preferRelativeResize="0"/>
          <p:nvPr/>
        </p:nvPicPr>
        <p:blipFill>
          <a:blip r:embed="rId6">
            <a:alphaModFix/>
          </a:blip>
          <a:stretch>
            <a:fillRect/>
          </a:stretch>
        </p:blipFill>
        <p:spPr>
          <a:xfrm>
            <a:off x="8239201" y="250523"/>
            <a:ext cx="280428" cy="280428"/>
          </a:xfrm>
          <a:prstGeom prst="rect">
            <a:avLst/>
          </a:prstGeom>
          <a:noFill/>
          <a:ln>
            <a:noFill/>
          </a:ln>
        </p:spPr>
      </p:pic>
      <p:sp>
        <p:nvSpPr>
          <p:cNvPr id="1295" name="Google Shape;1295;p123"/>
          <p:cNvSpPr txBox="1"/>
          <p:nvPr/>
        </p:nvSpPr>
        <p:spPr>
          <a:xfrm>
            <a:off x="721300" y="433300"/>
            <a:ext cx="36327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VIDEO </a:t>
            </a:r>
            <a:r>
              <a:rPr lang="nl" sz="3000">
                <a:solidFill>
                  <a:srgbClr val="01728F"/>
                </a:solidFill>
                <a:latin typeface="Plus Jakarta Sans"/>
                <a:ea typeface="Plus Jakarta Sans"/>
                <a:cs typeface="Plus Jakarta Sans"/>
                <a:sym typeface="Plus Jakarta Sans"/>
              </a:rPr>
              <a:t>SWIPE “WHICH FLEET”</a:t>
            </a:r>
            <a:endParaRPr sz="3000">
              <a:solidFill>
                <a:srgbClr val="01728F"/>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0" name="Shape 1300"/>
        <p:cNvGrpSpPr/>
        <p:nvPr/>
      </p:nvGrpSpPr>
      <p:grpSpPr>
        <a:xfrm>
          <a:off x="0" y="0"/>
          <a:ext cx="0" cy="0"/>
          <a:chOff x="0" y="0"/>
          <a:chExt cx="0" cy="0"/>
        </a:xfrm>
      </p:grpSpPr>
      <p:pic>
        <p:nvPicPr>
          <p:cNvPr id="1301" name="Google Shape;1301;p124"/>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302" name="Google Shape;1302;p12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JULY </a:t>
            </a:r>
            <a:endParaRPr sz="800">
              <a:solidFill>
                <a:srgbClr val="005469"/>
              </a:solidFill>
              <a:latin typeface="DM Sans ExtraLight"/>
              <a:ea typeface="DM Sans ExtraLight"/>
              <a:cs typeface="DM Sans ExtraLight"/>
              <a:sym typeface="DM Sans ExtraLight"/>
            </a:endParaRPr>
          </a:p>
        </p:txBody>
      </p:sp>
      <p:sp>
        <p:nvSpPr>
          <p:cNvPr id="1303" name="Google Shape;1303;p124"/>
          <p:cNvSpPr txBox="1"/>
          <p:nvPr/>
        </p:nvSpPr>
        <p:spPr>
          <a:xfrm>
            <a:off x="721300" y="1713100"/>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FB</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None/>
            </a:pPr>
            <a:r>
              <a:rPr lang="nl" sz="1100">
                <a:solidFill>
                  <a:schemeClr val="dk1"/>
                </a:solidFill>
              </a:rPr>
              <a:t>Fleets aren’t all the same, so why should mobility be? With KINTO’s </a:t>
            </a:r>
            <a:r>
              <a:rPr b="1" lang="nl" sz="1100">
                <a:solidFill>
                  <a:schemeClr val="dk1"/>
                </a:solidFill>
              </a:rPr>
              <a:t>multiservice </a:t>
            </a:r>
            <a:r>
              <a:rPr b="1" lang="nl" sz="1100">
                <a:solidFill>
                  <a:schemeClr val="dk1"/>
                </a:solidFill>
              </a:rPr>
              <a:t>strategy</a:t>
            </a:r>
            <a:r>
              <a:rPr lang="nl" sz="1100">
                <a:solidFill>
                  <a:schemeClr val="dk1"/>
                </a:solidFill>
              </a:rPr>
              <a:t>, you get flexibility built in: </a:t>
            </a:r>
            <a:r>
              <a:rPr lang="nl" sz="1100">
                <a:solidFill>
                  <a:schemeClr val="dk1"/>
                </a:solidFill>
              </a:rPr>
              <a:t>leasing, renting, sharing, and more.</a:t>
            </a:r>
            <a:endParaRPr sz="1100">
              <a:solidFill>
                <a:schemeClr val="dk1"/>
              </a:solidFill>
            </a:endParaRPr>
          </a:p>
          <a:p>
            <a:pPr indent="0" lvl="0" marL="0" rtl="0" algn="l">
              <a:lnSpc>
                <a:spcPct val="115000"/>
              </a:lnSpc>
              <a:spcBef>
                <a:spcPts val="1200"/>
              </a:spcBef>
              <a:spcAft>
                <a:spcPts val="0"/>
              </a:spcAft>
              <a:buNone/>
            </a:pPr>
            <a:r>
              <a:rPr lang="nl" sz="1100">
                <a:solidFill>
                  <a:schemeClr val="dk1"/>
                </a:solidFill>
              </a:rPr>
              <a:t>Whether it’s long-term needs or quick trips, we’ve got a solution for every kind of fleet and every kind of journey. 🚗 </a:t>
            </a:r>
            <a:endParaRPr sz="1100">
              <a:solidFill>
                <a:schemeClr val="dk1"/>
              </a:solidFill>
            </a:endParaRPr>
          </a:p>
          <a:p>
            <a:pPr indent="0" lvl="0" marL="0" rtl="0" algn="l">
              <a:lnSpc>
                <a:spcPct val="115000"/>
              </a:lnSpc>
              <a:spcBef>
                <a:spcPts val="1200"/>
              </a:spcBef>
              <a:spcAft>
                <a:spcPts val="0"/>
              </a:spcAft>
              <a:buNone/>
            </a:pPr>
            <a:r>
              <a:rPr lang="nl" sz="1000">
                <a:solidFill>
                  <a:schemeClr val="dk1"/>
                </a:solidFill>
                <a:latin typeface="Plus Jakarta Sans"/>
                <a:ea typeface="Plus Jakarta Sans"/>
                <a:cs typeface="Plus Jakarta Sans"/>
                <a:sym typeface="Plus Jakarta Sans"/>
              </a:rPr>
              <a:t>#KINTO #FleetManagement #CorporateMobility #FlexibleMobility #MobilitySolutions </a:t>
            </a:r>
            <a:endParaRPr sz="1100">
              <a:solidFill>
                <a:schemeClr val="dk1"/>
              </a:solidFill>
            </a:endParaRPr>
          </a:p>
          <a:p>
            <a:pPr indent="0" lvl="0" marL="0" rtl="0" algn="l">
              <a:lnSpc>
                <a:spcPct val="115000"/>
              </a:lnSpc>
              <a:spcBef>
                <a:spcPts val="1200"/>
              </a:spcBef>
              <a:spcAft>
                <a:spcPts val="0"/>
              </a:spcAft>
              <a:buNone/>
            </a:pPr>
            <a:r>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endParaRPr>
          </a:p>
          <a:p>
            <a:pPr indent="0" lvl="0" marL="0" rtl="0" algn="l">
              <a:spcBef>
                <a:spcPts val="1200"/>
              </a:spcBef>
              <a:spcAft>
                <a:spcPts val="0"/>
              </a:spcAft>
              <a:buNone/>
            </a:pPr>
            <a:r>
              <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304" name="Google Shape;1304;p124"/>
          <p:cNvSpPr txBox="1"/>
          <p:nvPr/>
        </p:nvSpPr>
        <p:spPr>
          <a:xfrm>
            <a:off x="6249000" y="4495484"/>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305" name="Google Shape;1305;p124"/>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306" name="Google Shape;1306;p124"/>
          <p:cNvPicPr preferRelativeResize="0"/>
          <p:nvPr/>
        </p:nvPicPr>
        <p:blipFill>
          <a:blip r:embed="rId5">
            <a:alphaModFix/>
          </a:blip>
          <a:stretch>
            <a:fillRect/>
          </a:stretch>
        </p:blipFill>
        <p:spPr>
          <a:xfrm>
            <a:off x="6249000" y="138050"/>
            <a:ext cx="2358375" cy="4412549"/>
          </a:xfrm>
          <a:prstGeom prst="rect">
            <a:avLst/>
          </a:prstGeom>
          <a:noFill/>
          <a:ln>
            <a:noFill/>
          </a:ln>
        </p:spPr>
      </p:pic>
      <p:pic>
        <p:nvPicPr>
          <p:cNvPr id="1307" name="Google Shape;1307;p124"/>
          <p:cNvPicPr preferRelativeResize="0"/>
          <p:nvPr/>
        </p:nvPicPr>
        <p:blipFill>
          <a:blip r:embed="rId6">
            <a:alphaModFix/>
          </a:blip>
          <a:stretch>
            <a:fillRect/>
          </a:stretch>
        </p:blipFill>
        <p:spPr>
          <a:xfrm>
            <a:off x="8358095" y="238274"/>
            <a:ext cx="129528" cy="259077"/>
          </a:xfrm>
          <a:prstGeom prst="rect">
            <a:avLst/>
          </a:prstGeom>
          <a:noFill/>
          <a:ln>
            <a:noFill/>
          </a:ln>
        </p:spPr>
      </p:pic>
      <p:sp>
        <p:nvSpPr>
          <p:cNvPr id="1308" name="Google Shape;1308;p124"/>
          <p:cNvSpPr txBox="1"/>
          <p:nvPr/>
        </p:nvSpPr>
        <p:spPr>
          <a:xfrm>
            <a:off x="721300" y="433300"/>
            <a:ext cx="36327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VIDEO </a:t>
            </a:r>
            <a:r>
              <a:rPr lang="nl" sz="3000">
                <a:solidFill>
                  <a:srgbClr val="01728F"/>
                </a:solidFill>
                <a:latin typeface="Plus Jakarta Sans"/>
                <a:ea typeface="Plus Jakarta Sans"/>
                <a:cs typeface="Plus Jakarta Sans"/>
                <a:sym typeface="Plus Jakarta Sans"/>
              </a:rPr>
              <a:t>SWIPE “WHICH FLEET”</a:t>
            </a:r>
            <a:endParaRPr sz="3000">
              <a:solidFill>
                <a:srgbClr val="01728F"/>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2" name="Shape 1312"/>
        <p:cNvGrpSpPr/>
        <p:nvPr/>
      </p:nvGrpSpPr>
      <p:grpSpPr>
        <a:xfrm>
          <a:off x="0" y="0"/>
          <a:ext cx="0" cy="0"/>
          <a:chOff x="0" y="0"/>
          <a:chExt cx="0" cy="0"/>
        </a:xfrm>
      </p:grpSpPr>
      <p:pic>
        <p:nvPicPr>
          <p:cNvPr id="1313" name="Google Shape;1313;p125"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314" name="Google Shape;1314;p125"/>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4</a:t>
            </a:r>
            <a:endParaRPr>
              <a:latin typeface="Plus Jakarta Sans SemiBold"/>
              <a:ea typeface="Plus Jakarta Sans SemiBold"/>
              <a:cs typeface="Plus Jakarta Sans SemiBold"/>
              <a:sym typeface="Plus Jakarta Sans SemiBold"/>
            </a:endParaRPr>
          </a:p>
        </p:txBody>
      </p:sp>
      <p:sp>
        <p:nvSpPr>
          <p:cNvPr id="1315" name="Google Shape;1315;p125"/>
          <p:cNvSpPr txBox="1"/>
          <p:nvPr>
            <p:ph type="title"/>
          </p:nvPr>
        </p:nvSpPr>
        <p:spPr>
          <a:xfrm>
            <a:off x="2796925" y="1588050"/>
            <a:ext cx="41796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Multipath/</a:t>
            </a:r>
            <a:endParaRPr>
              <a:latin typeface="Plus Jakarta Sans SemiBold"/>
              <a:ea typeface="Plus Jakarta Sans SemiBold"/>
              <a:cs typeface="Plus Jakarta Sans SemiBold"/>
              <a:sym typeface="Plus Jakarta Sans SemiBold"/>
            </a:endParaRPr>
          </a:p>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Multiservice</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0" name="Shape 1320"/>
        <p:cNvGrpSpPr/>
        <p:nvPr/>
      </p:nvGrpSpPr>
      <p:grpSpPr>
        <a:xfrm>
          <a:off x="0" y="0"/>
          <a:ext cx="0" cy="0"/>
          <a:chOff x="0" y="0"/>
          <a:chExt cx="0" cy="0"/>
        </a:xfrm>
      </p:grpSpPr>
      <p:pic>
        <p:nvPicPr>
          <p:cNvPr id="1321" name="Google Shape;1321;p126"/>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322" name="Google Shape;1322;p126"/>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23" name="Google Shape;1323;p12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24" name="Google Shape;1324;p126"/>
          <p:cNvSpPr txBox="1"/>
          <p:nvPr/>
        </p:nvSpPr>
        <p:spPr>
          <a:xfrm>
            <a:off x="6191100" y="403950"/>
            <a:ext cx="26370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CAROUSEL:</a:t>
            </a:r>
            <a:endParaRPr sz="3000">
              <a:solidFill>
                <a:srgbClr val="00708D"/>
              </a:solidFill>
              <a:latin typeface="Plus Jakarta Sans"/>
              <a:ea typeface="Plus Jakarta Sans"/>
              <a:cs typeface="Plus Jakarta Sans"/>
              <a:sym typeface="Plus Jakarta Sans"/>
            </a:endParaRPr>
          </a:p>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LOCATIONS </a:t>
            </a:r>
            <a:endParaRPr sz="3000">
              <a:solidFill>
                <a:srgbClr val="00708D"/>
              </a:solidFill>
              <a:latin typeface="Plus Jakarta Sans"/>
              <a:ea typeface="Plus Jakarta Sans"/>
              <a:cs typeface="Plus Jakarta Sans"/>
              <a:sym typeface="Plus Jakarta Sans"/>
            </a:endParaRPr>
          </a:p>
        </p:txBody>
      </p:sp>
      <p:sp>
        <p:nvSpPr>
          <p:cNvPr id="1325" name="Google Shape;1325;p126"/>
          <p:cNvSpPr txBox="1"/>
          <p:nvPr/>
        </p:nvSpPr>
        <p:spPr>
          <a:xfrm>
            <a:off x="3808825" y="2223950"/>
            <a:ext cx="5148000" cy="150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LI </a:t>
            </a:r>
            <a:r>
              <a:rPr lang="nl" sz="1800">
                <a:solidFill>
                  <a:schemeClr val="dk1"/>
                </a:solidFill>
                <a:latin typeface="Plus Jakarta Sans"/>
                <a:ea typeface="Plus Jakarta Sans"/>
                <a:cs typeface="Plus Jakarta Sans"/>
                <a:sym typeface="Plus Jakarta Sans"/>
              </a:rPr>
              <a:t>COPY: </a:t>
            </a:r>
            <a:endParaRPr sz="18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🌍We’re proud to support businesses across Europe with smart, flexible mobility solutions tailored to every fleet.</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Wherever you are, we’re probably closer than you think. 😉</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 Find out more about our local presence </a:t>
            </a:r>
            <a:endParaRPr b="1"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000">
                <a:solidFill>
                  <a:schemeClr val="dk1"/>
                </a:solidFill>
                <a:latin typeface="Plus Jakarta Sans"/>
                <a:ea typeface="Plus Jakarta Sans"/>
                <a:cs typeface="Plus Jakarta Sans"/>
                <a:sym typeface="Plus Jakarta Sans"/>
              </a:rPr>
              <a:t>#KINTO #FleetManagement #CorporateMobility #FlexibleMobility #Europe</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latin typeface="Plus Jakarta Sans"/>
              <a:ea typeface="Plus Jakarta Sans"/>
              <a:cs typeface="Plus Jakarta Sans"/>
              <a:sym typeface="Plus Jakarta Sans"/>
            </a:endParaRPr>
          </a:p>
          <a:p>
            <a:pPr indent="0" lvl="0" marL="0" rtl="0" algn="r">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326" name="Google Shape;1326;p126"/>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327" name="Google Shape;1327;p126"/>
          <p:cNvSpPr txBox="1"/>
          <p:nvPr/>
        </p:nvSpPr>
        <p:spPr>
          <a:xfrm>
            <a:off x="185700" y="328382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a:t>
            </a:r>
            <a:endParaRPr sz="1200">
              <a:solidFill>
                <a:schemeClr val="lt1"/>
              </a:solidFill>
              <a:latin typeface="Plus Jakarta Sans Light"/>
              <a:ea typeface="Plus Jakarta Sans Light"/>
              <a:cs typeface="Plus Jakarta Sans Light"/>
              <a:sym typeface="Plus Jakarta Sans Light"/>
            </a:endParaRPr>
          </a:p>
        </p:txBody>
      </p:sp>
      <p:pic>
        <p:nvPicPr>
          <p:cNvPr id="1328" name="Google Shape;1328;p126"/>
          <p:cNvPicPr preferRelativeResize="0"/>
          <p:nvPr/>
        </p:nvPicPr>
        <p:blipFill>
          <a:blip r:embed="rId6">
            <a:alphaModFix/>
          </a:blip>
          <a:stretch>
            <a:fillRect/>
          </a:stretch>
        </p:blipFill>
        <p:spPr>
          <a:xfrm>
            <a:off x="185700" y="913771"/>
            <a:ext cx="1751401" cy="220727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3" name="Shape 1333"/>
        <p:cNvGrpSpPr/>
        <p:nvPr/>
      </p:nvGrpSpPr>
      <p:grpSpPr>
        <a:xfrm>
          <a:off x="0" y="0"/>
          <a:ext cx="0" cy="0"/>
          <a:chOff x="0" y="0"/>
          <a:chExt cx="0" cy="0"/>
        </a:xfrm>
      </p:grpSpPr>
      <p:pic>
        <p:nvPicPr>
          <p:cNvPr id="1334" name="Google Shape;1334;p127"/>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335" name="Google Shape;1335;p127"/>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36" name="Google Shape;1336;p12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37" name="Google Shape;1337;p127"/>
          <p:cNvSpPr txBox="1"/>
          <p:nvPr/>
        </p:nvSpPr>
        <p:spPr>
          <a:xfrm>
            <a:off x="3776450" y="3240650"/>
            <a:ext cx="5148000" cy="150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IG </a:t>
            </a:r>
            <a:r>
              <a:rPr lang="nl" sz="1800">
                <a:solidFill>
                  <a:schemeClr val="dk1"/>
                </a:solidFill>
                <a:latin typeface="Plus Jakarta Sans"/>
                <a:ea typeface="Plus Jakarta Sans"/>
                <a:cs typeface="Plus Jakarta Sans"/>
                <a:sym typeface="Plus Jakarta Sans"/>
              </a:rPr>
              <a:t>COPY: </a:t>
            </a:r>
            <a:endParaRPr sz="18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📍KINTO across Europe? Oh yes.</a:t>
            </a:r>
            <a:br>
              <a:rPr lang="nl" sz="1000">
                <a:solidFill>
                  <a:schemeClr val="dk1"/>
                </a:solidFill>
                <a:latin typeface="Plus Jakarta Sans"/>
                <a:ea typeface="Plus Jakarta Sans"/>
                <a:cs typeface="Plus Jakarta Sans"/>
                <a:sym typeface="Plus Jakarta Sans"/>
              </a:rPr>
            </a:br>
            <a:r>
              <a:rPr lang="nl" sz="1000">
                <a:solidFill>
                  <a:schemeClr val="dk1"/>
                </a:solidFill>
                <a:latin typeface="Plus Jakarta Sans"/>
                <a:ea typeface="Plus Jakarta Sans"/>
                <a:cs typeface="Plus Jakarta Sans"/>
                <a:sym typeface="Plus Jakarta Sans"/>
              </a:rPr>
              <a:t> From  Germany to Spain — we’ve got your back (and your wheels).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Discover our locations!</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#KINTO #FleetManagement #CorporateMobility #FlexibleMobility #Europe</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t/>
            </a:r>
            <a:endParaRPr sz="1000">
              <a:solidFill>
                <a:schemeClr val="dk1"/>
              </a:solidFill>
              <a:latin typeface="Plus Jakarta Sans"/>
              <a:ea typeface="Plus Jakarta Sans"/>
              <a:cs typeface="Plus Jakarta Sans"/>
              <a:sym typeface="Plus Jakarta Sans"/>
            </a:endParaRPr>
          </a:p>
          <a:p>
            <a:pPr indent="0" lvl="0" marL="0" rtl="0" algn="r">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338" name="Google Shape;1338;p127"/>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339" name="Google Shape;1339;p127"/>
          <p:cNvSpPr txBox="1"/>
          <p:nvPr/>
        </p:nvSpPr>
        <p:spPr>
          <a:xfrm>
            <a:off x="185700" y="328382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a:t>
            </a:r>
            <a:endParaRPr sz="1200">
              <a:solidFill>
                <a:schemeClr val="lt1"/>
              </a:solidFill>
              <a:latin typeface="Plus Jakarta Sans Light"/>
              <a:ea typeface="Plus Jakarta Sans Light"/>
              <a:cs typeface="Plus Jakarta Sans Light"/>
              <a:sym typeface="Plus Jakarta Sans Light"/>
            </a:endParaRPr>
          </a:p>
        </p:txBody>
      </p:sp>
      <p:pic>
        <p:nvPicPr>
          <p:cNvPr id="1340" name="Google Shape;1340;p127"/>
          <p:cNvPicPr preferRelativeResize="0"/>
          <p:nvPr/>
        </p:nvPicPr>
        <p:blipFill>
          <a:blip r:embed="rId6">
            <a:alphaModFix/>
          </a:blip>
          <a:stretch>
            <a:fillRect/>
          </a:stretch>
        </p:blipFill>
        <p:spPr>
          <a:xfrm>
            <a:off x="185700" y="913771"/>
            <a:ext cx="1751401" cy="2207278"/>
          </a:xfrm>
          <a:prstGeom prst="rect">
            <a:avLst/>
          </a:prstGeom>
          <a:noFill/>
          <a:ln>
            <a:noFill/>
          </a:ln>
        </p:spPr>
      </p:pic>
      <p:sp>
        <p:nvSpPr>
          <p:cNvPr id="1341" name="Google Shape;1341;p127"/>
          <p:cNvSpPr txBox="1"/>
          <p:nvPr/>
        </p:nvSpPr>
        <p:spPr>
          <a:xfrm>
            <a:off x="6191100" y="403950"/>
            <a:ext cx="26370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CAROUSEL:</a:t>
            </a:r>
            <a:endParaRPr sz="3000">
              <a:solidFill>
                <a:srgbClr val="00708D"/>
              </a:solidFill>
              <a:latin typeface="Plus Jakarta Sans"/>
              <a:ea typeface="Plus Jakarta Sans"/>
              <a:cs typeface="Plus Jakarta Sans"/>
              <a:sym typeface="Plus Jakarta Sans"/>
            </a:endParaRPr>
          </a:p>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LOCATIONS </a:t>
            </a:r>
            <a:endParaRPr sz="3000">
              <a:solidFill>
                <a:srgbClr val="00708D"/>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6" name="Shape 1346"/>
        <p:cNvGrpSpPr/>
        <p:nvPr/>
      </p:nvGrpSpPr>
      <p:grpSpPr>
        <a:xfrm>
          <a:off x="0" y="0"/>
          <a:ext cx="0" cy="0"/>
          <a:chOff x="0" y="0"/>
          <a:chExt cx="0" cy="0"/>
        </a:xfrm>
      </p:grpSpPr>
      <p:pic>
        <p:nvPicPr>
          <p:cNvPr id="1347" name="Google Shape;1347;p128"/>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348" name="Google Shape;1348;p128"/>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49" name="Google Shape;1349;p12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50" name="Google Shape;1350;p128"/>
          <p:cNvSpPr txBox="1"/>
          <p:nvPr/>
        </p:nvSpPr>
        <p:spPr>
          <a:xfrm>
            <a:off x="3776450" y="2478650"/>
            <a:ext cx="5148000" cy="150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FB </a:t>
            </a:r>
            <a:r>
              <a:rPr lang="nl" sz="1800">
                <a:solidFill>
                  <a:schemeClr val="dk1"/>
                </a:solidFill>
                <a:latin typeface="Plus Jakarta Sans"/>
                <a:ea typeface="Plus Jakarta Sans"/>
                <a:cs typeface="Plus Jakarta Sans"/>
                <a:sym typeface="Plus Jakarta Sans"/>
              </a:rPr>
              <a:t>COPY: </a:t>
            </a:r>
            <a:endParaRPr sz="1800">
              <a:solidFill>
                <a:schemeClr val="dk1"/>
              </a:solidFill>
              <a:latin typeface="Plus Jakarta Sans"/>
              <a:ea typeface="Plus Jakarta Sans"/>
              <a:cs typeface="Plus Jakarta Sans"/>
              <a:sym typeface="Plus Jakarta Sans"/>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Did you know KINTO is already helping businesses move smarter all across Europe? 🇪🇺 We’re in cities big and small — making fleet management simple. From north to south, east to west.</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 📍 Come see what we’re up to near you </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#KINTO #FleetManagement #CorporateMobility #FlexibleMobility #Europe</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r">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351" name="Google Shape;1351;p128"/>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352" name="Google Shape;1352;p128"/>
          <p:cNvSpPr txBox="1"/>
          <p:nvPr/>
        </p:nvSpPr>
        <p:spPr>
          <a:xfrm>
            <a:off x="185700" y="328382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a:t>
            </a:r>
            <a:endParaRPr sz="1200">
              <a:solidFill>
                <a:schemeClr val="lt1"/>
              </a:solidFill>
              <a:latin typeface="Plus Jakarta Sans Light"/>
              <a:ea typeface="Plus Jakarta Sans Light"/>
              <a:cs typeface="Plus Jakarta Sans Light"/>
              <a:sym typeface="Plus Jakarta Sans Light"/>
            </a:endParaRPr>
          </a:p>
        </p:txBody>
      </p:sp>
      <p:pic>
        <p:nvPicPr>
          <p:cNvPr id="1353" name="Google Shape;1353;p128"/>
          <p:cNvPicPr preferRelativeResize="0"/>
          <p:nvPr/>
        </p:nvPicPr>
        <p:blipFill>
          <a:blip r:embed="rId6">
            <a:alphaModFix/>
          </a:blip>
          <a:stretch>
            <a:fillRect/>
          </a:stretch>
        </p:blipFill>
        <p:spPr>
          <a:xfrm>
            <a:off x="185700" y="913771"/>
            <a:ext cx="1751401" cy="2207278"/>
          </a:xfrm>
          <a:prstGeom prst="rect">
            <a:avLst/>
          </a:prstGeom>
          <a:noFill/>
          <a:ln>
            <a:noFill/>
          </a:ln>
        </p:spPr>
      </p:pic>
      <p:sp>
        <p:nvSpPr>
          <p:cNvPr id="1354" name="Google Shape;1354;p128"/>
          <p:cNvSpPr txBox="1"/>
          <p:nvPr/>
        </p:nvSpPr>
        <p:spPr>
          <a:xfrm>
            <a:off x="6191100" y="403950"/>
            <a:ext cx="26370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CAROUSEL:</a:t>
            </a:r>
            <a:endParaRPr sz="3000">
              <a:solidFill>
                <a:srgbClr val="00708D"/>
              </a:solidFill>
              <a:latin typeface="Plus Jakarta Sans"/>
              <a:ea typeface="Plus Jakarta Sans"/>
              <a:cs typeface="Plus Jakarta Sans"/>
              <a:sym typeface="Plus Jakarta Sans"/>
            </a:endParaRPr>
          </a:p>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LOCATIONS </a:t>
            </a:r>
            <a:endParaRPr sz="3000">
              <a:solidFill>
                <a:srgbClr val="00708D"/>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9" name="Shape 1359"/>
        <p:cNvGrpSpPr/>
        <p:nvPr/>
      </p:nvGrpSpPr>
      <p:grpSpPr>
        <a:xfrm>
          <a:off x="0" y="0"/>
          <a:ext cx="0" cy="0"/>
          <a:chOff x="0" y="0"/>
          <a:chExt cx="0" cy="0"/>
        </a:xfrm>
      </p:grpSpPr>
      <p:pic>
        <p:nvPicPr>
          <p:cNvPr id="1360" name="Google Shape;1360;p129"/>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361" name="Google Shape;1361;p12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JULY </a:t>
            </a:r>
            <a:endParaRPr sz="800">
              <a:solidFill>
                <a:srgbClr val="005469"/>
              </a:solidFill>
              <a:latin typeface="DM Sans ExtraLight"/>
              <a:ea typeface="DM Sans ExtraLight"/>
              <a:cs typeface="DM Sans ExtraLight"/>
              <a:sym typeface="DM Sans ExtraLight"/>
            </a:endParaRPr>
          </a:p>
        </p:txBody>
      </p:sp>
      <p:sp>
        <p:nvSpPr>
          <p:cNvPr id="1362" name="Google Shape;1362;p129"/>
          <p:cNvSpPr txBox="1"/>
          <p:nvPr/>
        </p:nvSpPr>
        <p:spPr>
          <a:xfrm>
            <a:off x="721300" y="433300"/>
            <a:ext cx="36327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Vox Pop Leasing Must Have</a:t>
            </a:r>
            <a:endParaRPr sz="3000">
              <a:solidFill>
                <a:srgbClr val="01728F"/>
              </a:solidFill>
              <a:latin typeface="Plus Jakarta Sans"/>
              <a:ea typeface="Plus Jakarta Sans"/>
              <a:cs typeface="Plus Jakarta Sans"/>
              <a:sym typeface="Plus Jakarta Sans"/>
            </a:endParaRPr>
          </a:p>
        </p:txBody>
      </p:sp>
      <p:sp>
        <p:nvSpPr>
          <p:cNvPr id="1363" name="Google Shape;1363;p129"/>
          <p:cNvSpPr txBox="1"/>
          <p:nvPr/>
        </p:nvSpPr>
        <p:spPr>
          <a:xfrm>
            <a:off x="721300" y="2429625"/>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IG</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None/>
            </a:pPr>
            <a:r>
              <a:rPr lang="nl" sz="1000">
                <a:solidFill>
                  <a:srgbClr val="002732"/>
                </a:solidFill>
                <a:latin typeface="Plus Jakarta Sans Light"/>
                <a:ea typeface="Plus Jakarta Sans Light"/>
                <a:cs typeface="Plus Jakarta Sans Light"/>
                <a:sym typeface="Plus Jakarta Sans Light"/>
              </a:rPr>
              <a:t>We asked a simple question 👉 “What’s your number one must-have in a leasing car?” The answers?</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 💸 Budget-friendly</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 🌱 Eco-conscious</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 🚗 Stylish</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 📱 Easy to manage</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And guess what? With KINTO, you don’t have to choose. You get it all.</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👇Tap to see what people had to say.</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#KINTO #FlexibleMobility #MobilityForAll #DriveYourWay #SmartCommuting #GreenFleet</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364" name="Google Shape;1364;p129"/>
          <p:cNvSpPr txBox="1"/>
          <p:nvPr/>
        </p:nvSpPr>
        <p:spPr>
          <a:xfrm>
            <a:off x="6249000" y="4580159"/>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365" name="Google Shape;1365;p129"/>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366" name="Google Shape;1366;p129"/>
          <p:cNvPicPr preferRelativeResize="0"/>
          <p:nvPr/>
        </p:nvPicPr>
        <p:blipFill>
          <a:blip r:embed="rId5">
            <a:alphaModFix/>
          </a:blip>
          <a:stretch>
            <a:fillRect/>
          </a:stretch>
        </p:blipFill>
        <p:spPr>
          <a:xfrm>
            <a:off x="6249000" y="138050"/>
            <a:ext cx="2358375" cy="4546048"/>
          </a:xfrm>
          <a:prstGeom prst="rect">
            <a:avLst/>
          </a:prstGeom>
          <a:noFill/>
          <a:ln>
            <a:noFill/>
          </a:ln>
        </p:spPr>
      </p:pic>
      <p:pic>
        <p:nvPicPr>
          <p:cNvPr id="1367" name="Google Shape;1367;p129"/>
          <p:cNvPicPr preferRelativeResize="0"/>
          <p:nvPr/>
        </p:nvPicPr>
        <p:blipFill>
          <a:blip r:embed="rId6">
            <a:alphaModFix/>
          </a:blip>
          <a:stretch>
            <a:fillRect/>
          </a:stretch>
        </p:blipFill>
        <p:spPr>
          <a:xfrm>
            <a:off x="8239201" y="250523"/>
            <a:ext cx="280428" cy="28042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2" name="Shape 1372"/>
        <p:cNvGrpSpPr/>
        <p:nvPr/>
      </p:nvGrpSpPr>
      <p:grpSpPr>
        <a:xfrm>
          <a:off x="0" y="0"/>
          <a:ext cx="0" cy="0"/>
          <a:chOff x="0" y="0"/>
          <a:chExt cx="0" cy="0"/>
        </a:xfrm>
      </p:grpSpPr>
      <p:pic>
        <p:nvPicPr>
          <p:cNvPr id="1373" name="Google Shape;1373;p130"/>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374" name="Google Shape;1374;p13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JULY </a:t>
            </a:r>
            <a:endParaRPr sz="800">
              <a:solidFill>
                <a:srgbClr val="005469"/>
              </a:solidFill>
              <a:latin typeface="DM Sans ExtraLight"/>
              <a:ea typeface="DM Sans ExtraLight"/>
              <a:cs typeface="DM Sans ExtraLight"/>
              <a:sym typeface="DM Sans ExtraLight"/>
            </a:endParaRPr>
          </a:p>
        </p:txBody>
      </p:sp>
      <p:sp>
        <p:nvSpPr>
          <p:cNvPr id="1375" name="Google Shape;1375;p130"/>
          <p:cNvSpPr txBox="1"/>
          <p:nvPr/>
        </p:nvSpPr>
        <p:spPr>
          <a:xfrm>
            <a:off x="721300" y="433300"/>
            <a:ext cx="36327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Vox Pop Leasing Must Have</a:t>
            </a:r>
            <a:endParaRPr sz="3000">
              <a:solidFill>
                <a:srgbClr val="01728F"/>
              </a:solidFill>
              <a:latin typeface="Plus Jakarta Sans"/>
              <a:ea typeface="Plus Jakarta Sans"/>
              <a:cs typeface="Plus Jakarta Sans"/>
              <a:sym typeface="Plus Jakarta Sans"/>
            </a:endParaRPr>
          </a:p>
        </p:txBody>
      </p:sp>
      <p:sp>
        <p:nvSpPr>
          <p:cNvPr id="1376" name="Google Shape;1376;p130"/>
          <p:cNvSpPr txBox="1"/>
          <p:nvPr/>
        </p:nvSpPr>
        <p:spPr>
          <a:xfrm>
            <a:off x="721300" y="2405600"/>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LI</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None/>
            </a:pPr>
            <a:r>
              <a:rPr lang="nl" sz="1000">
                <a:solidFill>
                  <a:srgbClr val="002732"/>
                </a:solidFill>
                <a:latin typeface="Plus Jakarta Sans Light"/>
                <a:ea typeface="Plus Jakarta Sans Light"/>
                <a:cs typeface="Plus Jakarta Sans Light"/>
                <a:sym typeface="Plus Jakarta Sans Light"/>
              </a:rPr>
              <a:t>We asked: “What’s the number one thing you look for in a leasing car?” Answers ranged from predictability 📊 to sustainability 🌍 to simplicity 🧭.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At KINTO, we build flexible mobility solutions that reflect those real needs.</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Because mobility isn’t one-size-fits-all. It’s personal, professional, and always moving.</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See what people had to say, and how KINTO makes it happen.</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#KINTO #FleetManagement #CorporateMobility #FlexibleLeasing #SmartCommuting #SustainableMobility #PeopleInMotion</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377" name="Google Shape;1377;p130"/>
          <p:cNvSpPr txBox="1"/>
          <p:nvPr/>
        </p:nvSpPr>
        <p:spPr>
          <a:xfrm>
            <a:off x="6249000" y="4574109"/>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378" name="Google Shape;1378;p130"/>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379" name="Google Shape;1379;p130"/>
          <p:cNvPicPr preferRelativeResize="0"/>
          <p:nvPr/>
        </p:nvPicPr>
        <p:blipFill>
          <a:blip r:embed="rId5">
            <a:alphaModFix/>
          </a:blip>
          <a:stretch>
            <a:fillRect/>
          </a:stretch>
        </p:blipFill>
        <p:spPr>
          <a:xfrm>
            <a:off x="6249000" y="82925"/>
            <a:ext cx="2358375" cy="4586849"/>
          </a:xfrm>
          <a:prstGeom prst="rect">
            <a:avLst/>
          </a:prstGeom>
          <a:noFill/>
          <a:ln>
            <a:noFill/>
          </a:ln>
        </p:spPr>
      </p:pic>
      <p:pic>
        <p:nvPicPr>
          <p:cNvPr id="1380" name="Google Shape;1380;p130"/>
          <p:cNvPicPr preferRelativeResize="0"/>
          <p:nvPr/>
        </p:nvPicPr>
        <p:blipFill>
          <a:blip r:embed="rId6">
            <a:alphaModFix/>
          </a:blip>
          <a:stretch>
            <a:fillRect/>
          </a:stretch>
        </p:blipFill>
        <p:spPr>
          <a:xfrm>
            <a:off x="8211372" y="258552"/>
            <a:ext cx="291098" cy="29109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5" name="Shape 1385"/>
        <p:cNvGrpSpPr/>
        <p:nvPr/>
      </p:nvGrpSpPr>
      <p:grpSpPr>
        <a:xfrm>
          <a:off x="0" y="0"/>
          <a:ext cx="0" cy="0"/>
          <a:chOff x="0" y="0"/>
          <a:chExt cx="0" cy="0"/>
        </a:xfrm>
      </p:grpSpPr>
      <p:pic>
        <p:nvPicPr>
          <p:cNvPr id="1386" name="Google Shape;1386;p131"/>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387" name="Google Shape;1387;p13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JULY </a:t>
            </a:r>
            <a:endParaRPr sz="800">
              <a:solidFill>
                <a:srgbClr val="005469"/>
              </a:solidFill>
              <a:latin typeface="DM Sans ExtraLight"/>
              <a:ea typeface="DM Sans ExtraLight"/>
              <a:cs typeface="DM Sans ExtraLight"/>
              <a:sym typeface="DM Sans ExtraLight"/>
            </a:endParaRPr>
          </a:p>
        </p:txBody>
      </p:sp>
      <p:sp>
        <p:nvSpPr>
          <p:cNvPr id="1388" name="Google Shape;1388;p131"/>
          <p:cNvSpPr txBox="1"/>
          <p:nvPr/>
        </p:nvSpPr>
        <p:spPr>
          <a:xfrm>
            <a:off x="721300" y="433300"/>
            <a:ext cx="36327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Vox Pop Leasing Must Have</a:t>
            </a:r>
            <a:endParaRPr sz="3000">
              <a:solidFill>
                <a:srgbClr val="01728F"/>
              </a:solidFill>
              <a:latin typeface="Plus Jakarta Sans"/>
              <a:ea typeface="Plus Jakarta Sans"/>
              <a:cs typeface="Plus Jakarta Sans"/>
              <a:sym typeface="Plus Jakarta Sans"/>
            </a:endParaRPr>
          </a:p>
        </p:txBody>
      </p:sp>
      <p:sp>
        <p:nvSpPr>
          <p:cNvPr id="1389" name="Google Shape;1389;p131"/>
          <p:cNvSpPr txBox="1"/>
          <p:nvPr/>
        </p:nvSpPr>
        <p:spPr>
          <a:xfrm>
            <a:off x="721300" y="2213425"/>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FB</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None/>
            </a:pPr>
            <a:r>
              <a:rPr lang="nl" sz="1000">
                <a:solidFill>
                  <a:srgbClr val="002732"/>
                </a:solidFill>
                <a:latin typeface="Plus Jakarta Sans Light"/>
                <a:ea typeface="Plus Jakarta Sans Light"/>
                <a:cs typeface="Plus Jakarta Sans Light"/>
                <a:sym typeface="Plus Jakarta Sans Light"/>
              </a:rPr>
              <a:t>❓We hit the streets with one question:❓“What matters most in a leasing car?”</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Here’s what we heard:</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 No hidden costs</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 Reliable service</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 Easy to use</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 Sustainability</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At KINTO, that’s exactly what we offer. Flexible mobility with zero hassle.</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 Watch the answers. Recognize yourself?</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#KINTO #MobilityMadeSimple #FlexibleMobility #SmartCommuting</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390" name="Google Shape;1390;p131"/>
          <p:cNvSpPr txBox="1"/>
          <p:nvPr/>
        </p:nvSpPr>
        <p:spPr>
          <a:xfrm>
            <a:off x="6249000" y="4628209"/>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391" name="Google Shape;1391;p131"/>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392" name="Google Shape;1392;p131"/>
          <p:cNvPicPr preferRelativeResize="0"/>
          <p:nvPr/>
        </p:nvPicPr>
        <p:blipFill>
          <a:blip r:embed="rId5">
            <a:alphaModFix/>
          </a:blip>
          <a:stretch>
            <a:fillRect/>
          </a:stretch>
        </p:blipFill>
        <p:spPr>
          <a:xfrm>
            <a:off x="6248988" y="90000"/>
            <a:ext cx="2358375" cy="4586849"/>
          </a:xfrm>
          <a:prstGeom prst="rect">
            <a:avLst/>
          </a:prstGeom>
          <a:noFill/>
          <a:ln>
            <a:noFill/>
          </a:ln>
        </p:spPr>
      </p:pic>
      <p:pic>
        <p:nvPicPr>
          <p:cNvPr id="1393" name="Google Shape;1393;p131"/>
          <p:cNvPicPr preferRelativeResize="0"/>
          <p:nvPr/>
        </p:nvPicPr>
        <p:blipFill>
          <a:blip r:embed="rId6">
            <a:alphaModFix/>
          </a:blip>
          <a:stretch>
            <a:fillRect/>
          </a:stretch>
        </p:blipFill>
        <p:spPr>
          <a:xfrm>
            <a:off x="8358095" y="238274"/>
            <a:ext cx="129528" cy="25907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7" name="Shape 1397"/>
        <p:cNvGrpSpPr/>
        <p:nvPr/>
      </p:nvGrpSpPr>
      <p:grpSpPr>
        <a:xfrm>
          <a:off x="0" y="0"/>
          <a:ext cx="0" cy="0"/>
          <a:chOff x="0" y="0"/>
          <a:chExt cx="0" cy="0"/>
        </a:xfrm>
      </p:grpSpPr>
      <p:pic>
        <p:nvPicPr>
          <p:cNvPr id="1398" name="Google Shape;1398;p132"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399" name="Google Shape;1399;p132"/>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3</a:t>
            </a:r>
            <a:endParaRPr>
              <a:latin typeface="Plus Jakarta Sans SemiBold"/>
              <a:ea typeface="Plus Jakarta Sans SemiBold"/>
              <a:cs typeface="Plus Jakarta Sans SemiBold"/>
              <a:sym typeface="Plus Jakarta Sans SemiBold"/>
            </a:endParaRPr>
          </a:p>
        </p:txBody>
      </p:sp>
      <p:sp>
        <p:nvSpPr>
          <p:cNvPr id="1400" name="Google Shape;1400;p132"/>
          <p:cNvSpPr txBox="1"/>
          <p:nvPr>
            <p:ph type="title"/>
          </p:nvPr>
        </p:nvSpPr>
        <p:spPr>
          <a:xfrm>
            <a:off x="2725825" y="1588075"/>
            <a:ext cx="59652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Flexible mobility solutions</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5" name="Shape 1405"/>
        <p:cNvGrpSpPr/>
        <p:nvPr/>
      </p:nvGrpSpPr>
      <p:grpSpPr>
        <a:xfrm>
          <a:off x="0" y="0"/>
          <a:ext cx="0" cy="0"/>
          <a:chOff x="0" y="0"/>
          <a:chExt cx="0" cy="0"/>
        </a:xfrm>
      </p:grpSpPr>
      <p:pic>
        <p:nvPicPr>
          <p:cNvPr id="1406" name="Google Shape;1406;p133"/>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407" name="Google Shape;1407;p13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JULY </a:t>
            </a:r>
            <a:endParaRPr sz="800">
              <a:solidFill>
                <a:srgbClr val="005469"/>
              </a:solidFill>
              <a:latin typeface="DM Sans ExtraLight"/>
              <a:ea typeface="DM Sans ExtraLight"/>
              <a:cs typeface="DM Sans ExtraLight"/>
              <a:sym typeface="DM Sans ExtraLight"/>
            </a:endParaRPr>
          </a:p>
        </p:txBody>
      </p:sp>
      <p:sp>
        <p:nvSpPr>
          <p:cNvPr id="1408" name="Google Shape;1408;p133"/>
          <p:cNvSpPr txBox="1"/>
          <p:nvPr/>
        </p:nvSpPr>
        <p:spPr>
          <a:xfrm>
            <a:off x="721300" y="433300"/>
            <a:ext cx="36327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FOLLOW ALONG AD</a:t>
            </a:r>
            <a:endParaRPr sz="3000">
              <a:solidFill>
                <a:srgbClr val="01728F"/>
              </a:solidFill>
              <a:latin typeface="Plus Jakarta Sans"/>
              <a:ea typeface="Plus Jakarta Sans"/>
              <a:cs typeface="Plus Jakarta Sans"/>
              <a:sym typeface="Plus Jakarta Sans"/>
            </a:endParaRPr>
          </a:p>
        </p:txBody>
      </p:sp>
      <p:sp>
        <p:nvSpPr>
          <p:cNvPr id="1409" name="Google Shape;1409;p133"/>
          <p:cNvSpPr txBox="1"/>
          <p:nvPr/>
        </p:nvSpPr>
        <p:spPr>
          <a:xfrm>
            <a:off x="721300" y="1451425"/>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LI</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Mobility isn’t one-size-fits-all. That’s why KINTO is designed to adapt.</a:t>
            </a:r>
            <a:br>
              <a:rPr lang="nl" sz="1100">
                <a:solidFill>
                  <a:schemeClr val="dk1"/>
                </a:solidFill>
                <a:latin typeface="Plus Jakarta Sans"/>
                <a:ea typeface="Plus Jakarta Sans"/>
                <a:cs typeface="Plus Jakarta Sans"/>
                <a:sym typeface="Plus Jakarta Sans"/>
              </a:rPr>
            </a:br>
            <a:r>
              <a:rPr lang="nl" sz="1100">
                <a:solidFill>
                  <a:schemeClr val="dk1"/>
                </a:solidFill>
                <a:latin typeface="Plus Jakarta Sans"/>
                <a:ea typeface="Plus Jakarta Sans"/>
                <a:cs typeface="Plus Jakarta Sans"/>
                <a:sym typeface="Plus Jakarta Sans"/>
              </a:rPr>
              <a:t> One platform. One partner. Multiple users. Multiple vehicles. One seamless experience. Watch how we move with different professionals and how that flexibility makes the workday smoother, simpler, smarter.</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dk1"/>
                </a:solidFill>
                <a:latin typeface="Plus Jakarta Sans"/>
                <a:ea typeface="Plus Jakarta Sans"/>
                <a:cs typeface="Plus Jakarta Sans"/>
                <a:sym typeface="Plus Jakarta Sans"/>
              </a:rPr>
              <a:t>#KINTO #FlexibleMobility #SmartMobility #PeaceOfMind #WorkLifeDrive</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latin typeface="Plus Jakarta Sans"/>
              <a:ea typeface="Plus Jakarta Sans"/>
              <a:cs typeface="Plus Jakarta Sans"/>
              <a:sym typeface="Plus Jakarta Sans"/>
            </a:endParaRPr>
          </a:p>
          <a:p>
            <a:pPr indent="0" lvl="0" marL="0" rtl="0" algn="l">
              <a:spcBef>
                <a:spcPts val="1200"/>
              </a:spcBef>
              <a:spcAft>
                <a:spcPts val="0"/>
              </a:spcAft>
              <a:buNone/>
            </a:pPr>
            <a:r>
              <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Clr>
                <a:schemeClr val="dk1"/>
              </a:buClr>
              <a:buSzPts val="1100"/>
              <a:buFont typeface="Arial"/>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410" name="Google Shape;1410;p133"/>
          <p:cNvSpPr txBox="1"/>
          <p:nvPr/>
        </p:nvSpPr>
        <p:spPr>
          <a:xfrm>
            <a:off x="6013625" y="4155784"/>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1/1 - 4/5</a:t>
            </a:r>
            <a:endParaRPr sz="1200">
              <a:solidFill>
                <a:schemeClr val="lt1"/>
              </a:solidFill>
              <a:latin typeface="Plus Jakarta Sans Light"/>
              <a:ea typeface="Plus Jakarta Sans Light"/>
              <a:cs typeface="Plus Jakarta Sans Light"/>
              <a:sym typeface="Plus Jakarta Sans Light"/>
            </a:endParaRPr>
          </a:p>
        </p:txBody>
      </p:sp>
      <p:pic>
        <p:nvPicPr>
          <p:cNvPr id="1411" name="Google Shape;1411;p133"/>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412" name="Google Shape;1412;p133"/>
          <p:cNvPicPr preferRelativeResize="0"/>
          <p:nvPr/>
        </p:nvPicPr>
        <p:blipFill>
          <a:blip r:embed="rId5">
            <a:alphaModFix/>
          </a:blip>
          <a:stretch>
            <a:fillRect/>
          </a:stretch>
        </p:blipFill>
        <p:spPr>
          <a:xfrm>
            <a:off x="6013626" y="164802"/>
            <a:ext cx="2858351" cy="3602376"/>
          </a:xfrm>
          <a:prstGeom prst="rect">
            <a:avLst/>
          </a:prstGeom>
          <a:noFill/>
          <a:ln>
            <a:noFill/>
          </a:ln>
        </p:spPr>
      </p:pic>
      <p:pic>
        <p:nvPicPr>
          <p:cNvPr id="1413" name="Google Shape;1413;p133"/>
          <p:cNvPicPr preferRelativeResize="0"/>
          <p:nvPr/>
        </p:nvPicPr>
        <p:blipFill>
          <a:blip r:embed="rId6">
            <a:alphaModFix/>
          </a:blip>
          <a:stretch>
            <a:fillRect/>
          </a:stretch>
        </p:blipFill>
        <p:spPr>
          <a:xfrm>
            <a:off x="8515647" y="312277"/>
            <a:ext cx="291098" cy="29109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8" name="Shape 1418"/>
        <p:cNvGrpSpPr/>
        <p:nvPr/>
      </p:nvGrpSpPr>
      <p:grpSpPr>
        <a:xfrm>
          <a:off x="0" y="0"/>
          <a:ext cx="0" cy="0"/>
          <a:chOff x="0" y="0"/>
          <a:chExt cx="0" cy="0"/>
        </a:xfrm>
      </p:grpSpPr>
      <p:pic>
        <p:nvPicPr>
          <p:cNvPr id="1419" name="Google Shape;1419;p134"/>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420" name="Google Shape;1420;p13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JULY </a:t>
            </a:r>
            <a:endParaRPr sz="800">
              <a:solidFill>
                <a:srgbClr val="005469"/>
              </a:solidFill>
              <a:latin typeface="DM Sans ExtraLight"/>
              <a:ea typeface="DM Sans ExtraLight"/>
              <a:cs typeface="DM Sans ExtraLight"/>
              <a:sym typeface="DM Sans ExtraLight"/>
            </a:endParaRPr>
          </a:p>
        </p:txBody>
      </p:sp>
      <p:sp>
        <p:nvSpPr>
          <p:cNvPr id="1421" name="Google Shape;1421;p134"/>
          <p:cNvSpPr txBox="1"/>
          <p:nvPr/>
        </p:nvSpPr>
        <p:spPr>
          <a:xfrm>
            <a:off x="721300" y="433300"/>
            <a:ext cx="36327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nl" sz="3000">
                <a:solidFill>
                  <a:srgbClr val="01728F"/>
                </a:solidFill>
                <a:latin typeface="Plus Jakarta Sans"/>
                <a:ea typeface="Plus Jakarta Sans"/>
                <a:cs typeface="Plus Jakarta Sans"/>
                <a:sym typeface="Plus Jakarta Sans"/>
              </a:rPr>
              <a:t>FOLLOW ALONG AD</a:t>
            </a:r>
            <a:endParaRPr sz="3000">
              <a:solidFill>
                <a:srgbClr val="01728F"/>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t/>
            </a:r>
            <a:endParaRPr sz="3000">
              <a:solidFill>
                <a:srgbClr val="01728F"/>
              </a:solidFill>
              <a:latin typeface="Plus Jakarta Sans"/>
              <a:ea typeface="Plus Jakarta Sans"/>
              <a:cs typeface="Plus Jakarta Sans"/>
              <a:sym typeface="Plus Jakarta Sans"/>
            </a:endParaRPr>
          </a:p>
        </p:txBody>
      </p:sp>
      <p:sp>
        <p:nvSpPr>
          <p:cNvPr id="1422" name="Google Shape;1422;p134"/>
          <p:cNvSpPr txBox="1"/>
          <p:nvPr/>
        </p:nvSpPr>
        <p:spPr>
          <a:xfrm>
            <a:off x="721300" y="2213425"/>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IG</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Your day’s already full. Your mobility shouldn’t add stress.</a:t>
            </a:r>
            <a:r>
              <a:rPr b="1" lang="nl" sz="1100">
                <a:solidFill>
                  <a:schemeClr val="dk1"/>
                </a:solidFill>
                <a:latin typeface="Plus Jakarta Sans"/>
                <a:ea typeface="Plus Jakarta Sans"/>
                <a:cs typeface="Plus Jakarta Sans"/>
                <a:sym typeface="Plus Jakarta Sans"/>
              </a:rPr>
              <a:t> </a:t>
            </a:r>
            <a:r>
              <a:rPr lang="nl" sz="1100">
                <a:solidFill>
                  <a:schemeClr val="dk1"/>
                </a:solidFill>
                <a:latin typeface="Plus Jakarta Sans"/>
                <a:ea typeface="Plus Jakarta Sans"/>
                <a:cs typeface="Plus Jakarta Sans"/>
                <a:sym typeface="Plus Jakarta Sans"/>
              </a:rPr>
              <a:t> KINTO fits into your life, not the other way around. Watch how people move through their day with KINTO. That’s smart mobility, the KINTO way.</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#KINTO #FlexibleMobility #SmartMobility #PeaceOfMind #WorkLifeDrive</a:t>
            </a:r>
            <a:endParaRPr sz="1100">
              <a:solidFill>
                <a:schemeClr val="dk1"/>
              </a:solidFill>
              <a:latin typeface="Plus Jakarta Sans"/>
              <a:ea typeface="Plus Jakarta Sans"/>
              <a:cs typeface="Plus Jakarta Sans"/>
              <a:sym typeface="Plus Jakarta Sans"/>
            </a:endParaRPr>
          </a:p>
          <a:p>
            <a:pPr indent="0" lvl="0" marL="0" rtl="0" algn="l">
              <a:spcBef>
                <a:spcPts val="1200"/>
              </a:spcBef>
              <a:spcAft>
                <a:spcPts val="0"/>
              </a:spcAft>
              <a:buNone/>
            </a:pPr>
            <a:r>
              <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Clr>
                <a:schemeClr val="dk1"/>
              </a:buClr>
              <a:buSzPts val="1100"/>
              <a:buFont typeface="Arial"/>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423" name="Google Shape;1423;p134"/>
          <p:cNvSpPr txBox="1"/>
          <p:nvPr/>
        </p:nvSpPr>
        <p:spPr>
          <a:xfrm>
            <a:off x="6013625" y="4155784"/>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1/1 - 4/5</a:t>
            </a:r>
            <a:endParaRPr sz="1200">
              <a:solidFill>
                <a:schemeClr val="lt1"/>
              </a:solidFill>
              <a:latin typeface="Plus Jakarta Sans Light"/>
              <a:ea typeface="Plus Jakarta Sans Light"/>
              <a:cs typeface="Plus Jakarta Sans Light"/>
              <a:sym typeface="Plus Jakarta Sans Light"/>
            </a:endParaRPr>
          </a:p>
        </p:txBody>
      </p:sp>
      <p:pic>
        <p:nvPicPr>
          <p:cNvPr id="1424" name="Google Shape;1424;p134"/>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425" name="Google Shape;1425;p134"/>
          <p:cNvPicPr preferRelativeResize="0"/>
          <p:nvPr/>
        </p:nvPicPr>
        <p:blipFill>
          <a:blip r:embed="rId5">
            <a:alphaModFix/>
          </a:blip>
          <a:stretch>
            <a:fillRect/>
          </a:stretch>
        </p:blipFill>
        <p:spPr>
          <a:xfrm>
            <a:off x="6013626" y="164802"/>
            <a:ext cx="2858351" cy="3602376"/>
          </a:xfrm>
          <a:prstGeom prst="rect">
            <a:avLst/>
          </a:prstGeom>
          <a:noFill/>
          <a:ln>
            <a:noFill/>
          </a:ln>
        </p:spPr>
      </p:pic>
      <p:pic>
        <p:nvPicPr>
          <p:cNvPr id="1426" name="Google Shape;1426;p134"/>
          <p:cNvPicPr preferRelativeResize="0"/>
          <p:nvPr/>
        </p:nvPicPr>
        <p:blipFill>
          <a:blip r:embed="rId6">
            <a:alphaModFix/>
          </a:blip>
          <a:stretch>
            <a:fillRect/>
          </a:stretch>
        </p:blipFill>
        <p:spPr>
          <a:xfrm>
            <a:off x="8382971" y="274542"/>
            <a:ext cx="400906" cy="40091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1" name="Shape 1431"/>
        <p:cNvGrpSpPr/>
        <p:nvPr/>
      </p:nvGrpSpPr>
      <p:grpSpPr>
        <a:xfrm>
          <a:off x="0" y="0"/>
          <a:ext cx="0" cy="0"/>
          <a:chOff x="0" y="0"/>
          <a:chExt cx="0" cy="0"/>
        </a:xfrm>
      </p:grpSpPr>
      <p:pic>
        <p:nvPicPr>
          <p:cNvPr id="1432" name="Google Shape;1432;p135"/>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433" name="Google Shape;1433;p13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JULY </a:t>
            </a:r>
            <a:endParaRPr sz="800">
              <a:solidFill>
                <a:srgbClr val="005469"/>
              </a:solidFill>
              <a:latin typeface="DM Sans ExtraLight"/>
              <a:ea typeface="DM Sans ExtraLight"/>
              <a:cs typeface="DM Sans ExtraLight"/>
              <a:sym typeface="DM Sans ExtraLight"/>
            </a:endParaRPr>
          </a:p>
        </p:txBody>
      </p:sp>
      <p:sp>
        <p:nvSpPr>
          <p:cNvPr id="1434" name="Google Shape;1434;p135"/>
          <p:cNvSpPr txBox="1"/>
          <p:nvPr/>
        </p:nvSpPr>
        <p:spPr>
          <a:xfrm>
            <a:off x="721300" y="433300"/>
            <a:ext cx="36327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nl" sz="3000">
                <a:solidFill>
                  <a:srgbClr val="01728F"/>
                </a:solidFill>
                <a:latin typeface="Plus Jakarta Sans"/>
                <a:ea typeface="Plus Jakarta Sans"/>
                <a:cs typeface="Plus Jakarta Sans"/>
                <a:sym typeface="Plus Jakarta Sans"/>
              </a:rPr>
              <a:t>FOLLOW ALONG AD</a:t>
            </a:r>
            <a:endParaRPr sz="3000">
              <a:solidFill>
                <a:srgbClr val="01728F"/>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t/>
            </a:r>
            <a:endParaRPr sz="3000">
              <a:solidFill>
                <a:srgbClr val="01728F"/>
              </a:solidFill>
              <a:latin typeface="Plus Jakarta Sans"/>
              <a:ea typeface="Plus Jakarta Sans"/>
              <a:cs typeface="Plus Jakarta Sans"/>
              <a:sym typeface="Plus Jakarta Sans"/>
            </a:endParaRPr>
          </a:p>
        </p:txBody>
      </p:sp>
      <p:sp>
        <p:nvSpPr>
          <p:cNvPr id="1435" name="Google Shape;1435;p135"/>
          <p:cNvSpPr txBox="1"/>
          <p:nvPr/>
        </p:nvSpPr>
        <p:spPr>
          <a:xfrm>
            <a:off x="721300" y="1756225"/>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FB</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Meet a few people who move through life with KINTO by their side. 🚗✨</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Whether you’re heading off to work, to school, or the next big thing …  KINTO adapts to your day, your needs, your life. Swipe into their stories.  And imagine how it could fit </a:t>
            </a:r>
            <a:r>
              <a:rPr i="1" lang="nl" sz="1100">
                <a:solidFill>
                  <a:schemeClr val="dk1"/>
                </a:solidFill>
                <a:latin typeface="Plus Jakarta Sans"/>
                <a:ea typeface="Plus Jakarta Sans"/>
                <a:cs typeface="Plus Jakarta Sans"/>
                <a:sym typeface="Plus Jakarta Sans"/>
              </a:rPr>
              <a:t>yours</a:t>
            </a:r>
            <a:r>
              <a:rPr lang="nl" sz="1100">
                <a:solidFill>
                  <a:schemeClr val="dk1"/>
                </a:solidFill>
                <a:latin typeface="Plus Jakarta Sans"/>
                <a:ea typeface="Plus Jakarta Sans"/>
                <a:cs typeface="Plus Jakarta Sans"/>
                <a:sym typeface="Plus Jakarta Sans"/>
              </a:rPr>
              <a:t>. </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dk1"/>
                </a:solidFill>
                <a:latin typeface="Plus Jakarta Sans"/>
                <a:ea typeface="Plus Jakarta Sans"/>
                <a:cs typeface="Plus Jakarta Sans"/>
                <a:sym typeface="Plus Jakarta Sans"/>
              </a:rPr>
              <a:t>#KINTO #FlexibleMobility #SmartMobility #PeaceOfMind #WorkLifeDrive</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latin typeface="Plus Jakarta Sans"/>
              <a:ea typeface="Plus Jakarta Sans"/>
              <a:cs typeface="Plus Jakarta Sans"/>
              <a:sym typeface="Plus Jakarta Sans"/>
            </a:endParaRPr>
          </a:p>
          <a:p>
            <a:pPr indent="0" lvl="0" marL="0" rtl="0" algn="l">
              <a:spcBef>
                <a:spcPts val="1200"/>
              </a:spcBef>
              <a:spcAft>
                <a:spcPts val="0"/>
              </a:spcAft>
              <a:buNone/>
            </a:pPr>
            <a:r>
              <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Clr>
                <a:schemeClr val="dk1"/>
              </a:buClr>
              <a:buSzPts val="1100"/>
              <a:buFont typeface="Arial"/>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436" name="Google Shape;1436;p135"/>
          <p:cNvSpPr txBox="1"/>
          <p:nvPr/>
        </p:nvSpPr>
        <p:spPr>
          <a:xfrm>
            <a:off x="6013625" y="4155784"/>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1/1 - 4/5</a:t>
            </a:r>
            <a:endParaRPr sz="1200">
              <a:solidFill>
                <a:schemeClr val="lt1"/>
              </a:solidFill>
              <a:latin typeface="Plus Jakarta Sans Light"/>
              <a:ea typeface="Plus Jakarta Sans Light"/>
              <a:cs typeface="Plus Jakarta Sans Light"/>
              <a:sym typeface="Plus Jakarta Sans Light"/>
            </a:endParaRPr>
          </a:p>
        </p:txBody>
      </p:sp>
      <p:pic>
        <p:nvPicPr>
          <p:cNvPr id="1437" name="Google Shape;1437;p135"/>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438" name="Google Shape;1438;p135"/>
          <p:cNvPicPr preferRelativeResize="0"/>
          <p:nvPr/>
        </p:nvPicPr>
        <p:blipFill>
          <a:blip r:embed="rId5">
            <a:alphaModFix/>
          </a:blip>
          <a:stretch>
            <a:fillRect/>
          </a:stretch>
        </p:blipFill>
        <p:spPr>
          <a:xfrm>
            <a:off x="6013626" y="164802"/>
            <a:ext cx="2858351" cy="3602376"/>
          </a:xfrm>
          <a:prstGeom prst="rect">
            <a:avLst/>
          </a:prstGeom>
          <a:noFill/>
          <a:ln>
            <a:noFill/>
          </a:ln>
        </p:spPr>
      </p:pic>
      <p:pic>
        <p:nvPicPr>
          <p:cNvPr id="1439" name="Google Shape;1439;p135"/>
          <p:cNvPicPr preferRelativeResize="0"/>
          <p:nvPr/>
        </p:nvPicPr>
        <p:blipFill>
          <a:blip r:embed="rId6">
            <a:alphaModFix/>
          </a:blip>
          <a:stretch>
            <a:fillRect/>
          </a:stretch>
        </p:blipFill>
        <p:spPr>
          <a:xfrm>
            <a:off x="8614345" y="278299"/>
            <a:ext cx="129528" cy="25907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3" name="Shape 1443"/>
        <p:cNvGrpSpPr/>
        <p:nvPr/>
      </p:nvGrpSpPr>
      <p:grpSpPr>
        <a:xfrm>
          <a:off x="0" y="0"/>
          <a:ext cx="0" cy="0"/>
          <a:chOff x="0" y="0"/>
          <a:chExt cx="0" cy="0"/>
        </a:xfrm>
      </p:grpSpPr>
      <p:pic>
        <p:nvPicPr>
          <p:cNvPr id="1444" name="Google Shape;1444;p136"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445" name="Google Shape;1445;p136"/>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spcBef>
                <a:spcPts val="0"/>
              </a:spcBef>
              <a:spcAft>
                <a:spcPts val="0"/>
              </a:spcAft>
              <a:buClr>
                <a:schemeClr val="dk1"/>
              </a:buClr>
              <a:buSzPts val="4100"/>
              <a:buFont typeface="Arial"/>
              <a:buNone/>
            </a:pPr>
            <a:r>
              <a:t/>
            </a:r>
            <a:endParaRPr>
              <a:latin typeface="Plus Jakarta Sans SemiBold"/>
              <a:ea typeface="Plus Jakarta Sans SemiBold"/>
              <a:cs typeface="Plus Jakarta Sans SemiBold"/>
              <a:sym typeface="Plus Jakarta Sans SemiBold"/>
            </a:endParaRPr>
          </a:p>
          <a:p>
            <a:pPr indent="0" lvl="0" marL="0" rtl="0" algn="l">
              <a:spcBef>
                <a:spcPts val="0"/>
              </a:spcBef>
              <a:spcAft>
                <a:spcPts val="0"/>
              </a:spcAft>
              <a:buClr>
                <a:schemeClr val="dk1"/>
              </a:buClr>
              <a:buSzPts val="4100"/>
              <a:buFont typeface="Arial"/>
              <a:buNone/>
            </a:pPr>
            <a:r>
              <a:rPr lang="nl" sz="3000">
                <a:latin typeface="Plus Jakarta Sans ExtraLight"/>
                <a:ea typeface="Plus Jakarta Sans ExtraLight"/>
                <a:cs typeface="Plus Jakarta Sans ExtraLight"/>
                <a:sym typeface="Plus Jakarta Sans ExtraLight"/>
              </a:rPr>
              <a:t>Empowerment &amp; Expertise</a:t>
            </a:r>
            <a:endParaRPr>
              <a:latin typeface="Plus Jakarta Sans SemiBold"/>
              <a:ea typeface="Plus Jakarta Sans SemiBold"/>
              <a:cs typeface="Plus Jakarta Sans SemiBold"/>
              <a:sym typeface="Plus Jakarta Sans SemiBold"/>
            </a:endParaRPr>
          </a:p>
        </p:txBody>
      </p:sp>
      <p:sp>
        <p:nvSpPr>
          <p:cNvPr id="1446" name="Google Shape;1446;p136"/>
          <p:cNvSpPr txBox="1"/>
          <p:nvPr>
            <p:ph type="title"/>
          </p:nvPr>
        </p:nvSpPr>
        <p:spPr>
          <a:xfrm>
            <a:off x="2725825" y="1588075"/>
            <a:ext cx="51594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Community &amp; connection</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1" name="Shape 1451"/>
        <p:cNvGrpSpPr/>
        <p:nvPr/>
      </p:nvGrpSpPr>
      <p:grpSpPr>
        <a:xfrm>
          <a:off x="0" y="0"/>
          <a:ext cx="0" cy="0"/>
          <a:chOff x="0" y="0"/>
          <a:chExt cx="0" cy="0"/>
        </a:xfrm>
      </p:grpSpPr>
      <p:pic>
        <p:nvPicPr>
          <p:cNvPr id="1452" name="Google Shape;1452;p137"/>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453" name="Google Shape;1453;p13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JULY </a:t>
            </a:r>
            <a:endParaRPr sz="800">
              <a:solidFill>
                <a:srgbClr val="005469"/>
              </a:solidFill>
              <a:latin typeface="DM Sans ExtraLight"/>
              <a:ea typeface="DM Sans ExtraLight"/>
              <a:cs typeface="DM Sans ExtraLight"/>
              <a:sym typeface="DM Sans ExtraLight"/>
            </a:endParaRPr>
          </a:p>
        </p:txBody>
      </p:sp>
      <p:sp>
        <p:nvSpPr>
          <p:cNvPr id="1454" name="Google Shape;1454;p137"/>
          <p:cNvSpPr txBox="1"/>
          <p:nvPr/>
        </p:nvSpPr>
        <p:spPr>
          <a:xfrm>
            <a:off x="721300" y="433300"/>
            <a:ext cx="36327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POLL EASIER JOB</a:t>
            </a:r>
            <a:endParaRPr sz="3000">
              <a:solidFill>
                <a:srgbClr val="01728F"/>
              </a:solidFill>
              <a:latin typeface="Plus Jakarta Sans"/>
              <a:ea typeface="Plus Jakarta Sans"/>
              <a:cs typeface="Plus Jakarta Sans"/>
              <a:sym typeface="Plus Jakarta Sans"/>
            </a:endParaRPr>
          </a:p>
        </p:txBody>
      </p:sp>
      <p:sp>
        <p:nvSpPr>
          <p:cNvPr id="1455" name="Google Shape;1455;p137"/>
          <p:cNvSpPr txBox="1"/>
          <p:nvPr/>
        </p:nvSpPr>
        <p:spPr>
          <a:xfrm>
            <a:off x="748275" y="1336975"/>
            <a:ext cx="4719000" cy="381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LI</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rPr b="1" lang="nl" sz="800">
                <a:solidFill>
                  <a:schemeClr val="dk1"/>
                </a:solidFill>
              </a:rPr>
              <a:t>Fleet managers – we want to hear from you!</a:t>
            </a:r>
            <a:br>
              <a:rPr b="1" lang="nl" sz="800">
                <a:solidFill>
                  <a:schemeClr val="dk1"/>
                </a:solidFill>
              </a:rPr>
            </a:br>
            <a:r>
              <a:rPr lang="nl" sz="800">
                <a:solidFill>
                  <a:schemeClr val="dk1"/>
                </a:solidFill>
              </a:rPr>
              <a:t> What’s the one thing that would make your day-to-day easier? 🚗📊</a:t>
            </a:r>
            <a:br>
              <a:rPr lang="nl" sz="800">
                <a:solidFill>
                  <a:schemeClr val="dk1"/>
                </a:solidFill>
              </a:rPr>
            </a:br>
            <a:r>
              <a:rPr lang="nl" sz="800">
                <a:solidFill>
                  <a:schemeClr val="dk1"/>
                </a:solidFill>
              </a:rPr>
              <a:t>Take a moment to vote in our quick poll and let us know where the biggest impact could be.</a:t>
            </a:r>
            <a:endParaRPr sz="8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800">
                <a:solidFill>
                  <a:schemeClr val="dk1"/>
                </a:solidFill>
              </a:rPr>
              <a:t>Your input helps us shape better mobility solutions—designed around real operational challenges.</a:t>
            </a:r>
            <a:endParaRPr sz="8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800">
                <a:solidFill>
                  <a:schemeClr val="dk1"/>
                </a:solidFill>
              </a:rPr>
              <a:t>At KINTO, we’re committed to making fleet management smarter, more efficient, and more seamless for professionals like you.</a:t>
            </a:r>
            <a:endParaRPr sz="8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800">
                <a:solidFill>
                  <a:schemeClr val="dk1"/>
                </a:solidFill>
              </a:rPr>
              <a:t>👇 </a:t>
            </a:r>
            <a:r>
              <a:rPr i="1" lang="nl" sz="800">
                <a:solidFill>
                  <a:schemeClr val="dk1"/>
                </a:solidFill>
              </a:rPr>
              <a:t>What would make your job as a fleet manager easier today?</a:t>
            </a:r>
            <a:endParaRPr i="1" sz="8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nl" sz="800">
                <a:solidFill>
                  <a:schemeClr val="dk1"/>
                </a:solidFill>
              </a:rPr>
              <a:t>Options:</a:t>
            </a:r>
            <a:endParaRPr b="1" sz="8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800">
                <a:solidFill>
                  <a:schemeClr val="dk1"/>
                </a:solidFill>
              </a:rPr>
              <a:t>Vehicle &amp; powertrain guide</a:t>
            </a:r>
            <a:br>
              <a:rPr lang="nl" sz="800">
                <a:solidFill>
                  <a:schemeClr val="dk1"/>
                </a:solidFill>
              </a:rPr>
            </a:br>
            <a:r>
              <a:rPr lang="nl" sz="800">
                <a:solidFill>
                  <a:schemeClr val="dk1"/>
                </a:solidFill>
              </a:rPr>
              <a:t>Less admin </a:t>
            </a:r>
            <a:r>
              <a:rPr lang="nl" sz="800">
                <a:solidFill>
                  <a:schemeClr val="dk1"/>
                </a:solidFill>
              </a:rPr>
              <a:t>&amp; </a:t>
            </a:r>
            <a:r>
              <a:rPr lang="nl" sz="800">
                <a:solidFill>
                  <a:schemeClr val="dk1"/>
                </a:solidFill>
              </a:rPr>
              <a:t> paperwork</a:t>
            </a:r>
            <a:br>
              <a:rPr lang="nl" sz="800">
                <a:solidFill>
                  <a:schemeClr val="dk1"/>
                </a:solidFill>
              </a:rPr>
            </a:br>
            <a:r>
              <a:rPr lang="nl" sz="800">
                <a:solidFill>
                  <a:schemeClr val="dk1"/>
                </a:solidFill>
              </a:rPr>
              <a:t>Fuel &amp; trip manager</a:t>
            </a:r>
            <a:br>
              <a:rPr lang="nl" sz="800">
                <a:solidFill>
                  <a:schemeClr val="dk1"/>
                </a:solidFill>
              </a:rPr>
            </a:br>
            <a:r>
              <a:rPr lang="nl" sz="800">
                <a:solidFill>
                  <a:schemeClr val="dk1"/>
                </a:solidFill>
              </a:rPr>
              <a:t>Easy insights access</a:t>
            </a:r>
            <a:endParaRPr sz="8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800">
                <a:solidFill>
                  <a:schemeClr val="dk1"/>
                </a:solidFill>
              </a:rPr>
              <a:t>#KINTO #FleetManagement #CorporateMobility #FlexibleMobility #MobilitySolutions</a:t>
            </a:r>
            <a:endParaRPr sz="800">
              <a:solidFill>
                <a:schemeClr val="dk1"/>
              </a:solidFill>
            </a:endParaRPr>
          </a:p>
          <a:p>
            <a:pPr indent="0" lvl="0" marL="0" rtl="0" algn="l">
              <a:spcBef>
                <a:spcPts val="12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456" name="Google Shape;1456;p137"/>
          <p:cNvSpPr txBox="1"/>
          <p:nvPr/>
        </p:nvSpPr>
        <p:spPr>
          <a:xfrm>
            <a:off x="6249000" y="4574109"/>
            <a:ext cx="307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Plus Jakarta Sans Light"/>
              <a:ea typeface="Plus Jakarta Sans Light"/>
              <a:cs typeface="Plus Jakarta Sans Light"/>
              <a:sym typeface="Plus Jakarta Sans Light"/>
            </a:endParaRPr>
          </a:p>
        </p:txBody>
      </p:sp>
      <p:pic>
        <p:nvPicPr>
          <p:cNvPr id="1457" name="Google Shape;1457;p137"/>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458" name="Google Shape;1458;p137"/>
          <p:cNvPicPr preferRelativeResize="0"/>
          <p:nvPr/>
        </p:nvPicPr>
        <p:blipFill>
          <a:blip r:embed="rId5">
            <a:alphaModFix/>
          </a:blip>
          <a:stretch>
            <a:fillRect/>
          </a:stretch>
        </p:blipFill>
        <p:spPr>
          <a:xfrm>
            <a:off x="5831926" y="219465"/>
            <a:ext cx="2858351" cy="3602376"/>
          </a:xfrm>
          <a:prstGeom prst="rect">
            <a:avLst/>
          </a:prstGeom>
          <a:noFill/>
          <a:ln>
            <a:noFill/>
          </a:ln>
        </p:spPr>
      </p:pic>
      <p:pic>
        <p:nvPicPr>
          <p:cNvPr id="1459" name="Google Shape;1459;p137"/>
          <p:cNvPicPr preferRelativeResize="0"/>
          <p:nvPr/>
        </p:nvPicPr>
        <p:blipFill>
          <a:blip r:embed="rId6">
            <a:alphaModFix/>
          </a:blip>
          <a:stretch>
            <a:fillRect/>
          </a:stretch>
        </p:blipFill>
        <p:spPr>
          <a:xfrm>
            <a:off x="8211372" y="258552"/>
            <a:ext cx="291098" cy="291098"/>
          </a:xfrm>
          <a:prstGeom prst="rect">
            <a:avLst/>
          </a:prstGeom>
          <a:noFill/>
          <a:ln>
            <a:noFill/>
          </a:ln>
        </p:spPr>
      </p:pic>
      <p:pic>
        <p:nvPicPr>
          <p:cNvPr id="1460" name="Google Shape;1460;p137" title="Scherm­afbeelding 2025-07-18 om 09.11.50.png"/>
          <p:cNvPicPr preferRelativeResize="0"/>
          <p:nvPr/>
        </p:nvPicPr>
        <p:blipFill>
          <a:blip r:embed="rId7">
            <a:alphaModFix/>
          </a:blip>
          <a:stretch>
            <a:fillRect/>
          </a:stretch>
        </p:blipFill>
        <p:spPr>
          <a:xfrm>
            <a:off x="5894750" y="1018175"/>
            <a:ext cx="2732700" cy="242904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5" name="Shape 1465"/>
        <p:cNvGrpSpPr/>
        <p:nvPr/>
      </p:nvGrpSpPr>
      <p:grpSpPr>
        <a:xfrm>
          <a:off x="0" y="0"/>
          <a:ext cx="0" cy="0"/>
          <a:chOff x="0" y="0"/>
          <a:chExt cx="0" cy="0"/>
        </a:xfrm>
      </p:grpSpPr>
      <p:pic>
        <p:nvPicPr>
          <p:cNvPr id="1466" name="Google Shape;1466;p138"/>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467" name="Google Shape;1467;p13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JULY </a:t>
            </a:r>
            <a:endParaRPr sz="800">
              <a:solidFill>
                <a:srgbClr val="005469"/>
              </a:solidFill>
              <a:latin typeface="DM Sans ExtraLight"/>
              <a:ea typeface="DM Sans ExtraLight"/>
              <a:cs typeface="DM Sans ExtraLight"/>
              <a:sym typeface="DM Sans ExtraLight"/>
            </a:endParaRPr>
          </a:p>
        </p:txBody>
      </p:sp>
      <p:sp>
        <p:nvSpPr>
          <p:cNvPr id="1468" name="Google Shape;1468;p138"/>
          <p:cNvSpPr txBox="1"/>
          <p:nvPr/>
        </p:nvSpPr>
        <p:spPr>
          <a:xfrm>
            <a:off x="721300" y="433300"/>
            <a:ext cx="36327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POLL EASIER JOB</a:t>
            </a:r>
            <a:endParaRPr sz="3000">
              <a:solidFill>
                <a:srgbClr val="01728F"/>
              </a:solidFill>
              <a:latin typeface="Plus Jakarta Sans"/>
              <a:ea typeface="Plus Jakarta Sans"/>
              <a:cs typeface="Plus Jakarta Sans"/>
              <a:sym typeface="Plus Jakarta Sans"/>
            </a:endParaRPr>
          </a:p>
        </p:txBody>
      </p:sp>
      <p:sp>
        <p:nvSpPr>
          <p:cNvPr id="1469" name="Google Shape;1469;p138"/>
          <p:cNvSpPr txBox="1"/>
          <p:nvPr/>
        </p:nvSpPr>
        <p:spPr>
          <a:xfrm>
            <a:off x="6249000" y="4574109"/>
            <a:ext cx="307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Plus Jakarta Sans Light"/>
              <a:ea typeface="Plus Jakarta Sans Light"/>
              <a:cs typeface="Plus Jakarta Sans Light"/>
              <a:sym typeface="Plus Jakarta Sans Light"/>
            </a:endParaRPr>
          </a:p>
        </p:txBody>
      </p:sp>
      <p:pic>
        <p:nvPicPr>
          <p:cNvPr id="1470" name="Google Shape;1470;p138"/>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471" name="Google Shape;1471;p138"/>
          <p:cNvPicPr preferRelativeResize="0"/>
          <p:nvPr/>
        </p:nvPicPr>
        <p:blipFill>
          <a:blip r:embed="rId5">
            <a:alphaModFix/>
          </a:blip>
          <a:stretch>
            <a:fillRect/>
          </a:stretch>
        </p:blipFill>
        <p:spPr>
          <a:xfrm>
            <a:off x="8211372" y="258552"/>
            <a:ext cx="291098" cy="291098"/>
          </a:xfrm>
          <a:prstGeom prst="rect">
            <a:avLst/>
          </a:prstGeom>
          <a:noFill/>
          <a:ln>
            <a:noFill/>
          </a:ln>
        </p:spPr>
      </p:pic>
      <p:pic>
        <p:nvPicPr>
          <p:cNvPr id="1472" name="Google Shape;1472;p138"/>
          <p:cNvPicPr preferRelativeResize="0"/>
          <p:nvPr/>
        </p:nvPicPr>
        <p:blipFill>
          <a:blip r:embed="rId6">
            <a:alphaModFix/>
          </a:blip>
          <a:stretch>
            <a:fillRect/>
          </a:stretch>
        </p:blipFill>
        <p:spPr>
          <a:xfrm>
            <a:off x="6249000" y="82925"/>
            <a:ext cx="2358375" cy="4586849"/>
          </a:xfrm>
          <a:prstGeom prst="rect">
            <a:avLst/>
          </a:prstGeom>
          <a:noFill/>
          <a:ln>
            <a:noFill/>
          </a:ln>
        </p:spPr>
      </p:pic>
      <p:pic>
        <p:nvPicPr>
          <p:cNvPr id="1473" name="Google Shape;1473;p138" title="Scherm­afbeelding 2025-07-18 om 09.14.09.png"/>
          <p:cNvPicPr preferRelativeResize="0"/>
          <p:nvPr/>
        </p:nvPicPr>
        <p:blipFill>
          <a:blip r:embed="rId7">
            <a:alphaModFix/>
          </a:blip>
          <a:stretch>
            <a:fillRect/>
          </a:stretch>
        </p:blipFill>
        <p:spPr>
          <a:xfrm>
            <a:off x="6249000" y="596563"/>
            <a:ext cx="2358375" cy="3930615"/>
          </a:xfrm>
          <a:prstGeom prst="rect">
            <a:avLst/>
          </a:prstGeom>
          <a:noFill/>
          <a:ln>
            <a:noFill/>
          </a:ln>
        </p:spPr>
      </p:pic>
      <p:sp>
        <p:nvSpPr>
          <p:cNvPr id="1474" name="Google Shape;1474;p138"/>
          <p:cNvSpPr txBox="1"/>
          <p:nvPr/>
        </p:nvSpPr>
        <p:spPr>
          <a:xfrm>
            <a:off x="748275" y="1336975"/>
            <a:ext cx="41352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IG STORY</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None/>
            </a:pPr>
            <a:r>
              <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None/>
            </a:pPr>
            <a:r>
              <a:rPr lang="nl" sz="1100">
                <a:solidFill>
                  <a:schemeClr val="dk1"/>
                </a:solidFill>
              </a:rPr>
              <a:t>👇 </a:t>
            </a:r>
            <a:r>
              <a:rPr i="1" lang="nl" sz="1100">
                <a:solidFill>
                  <a:schemeClr val="dk1"/>
                </a:solidFill>
              </a:rPr>
              <a:t>What would make your job as a fleet manager easier today?</a:t>
            </a:r>
            <a:endParaRPr i="1" sz="1100">
              <a:solidFill>
                <a:schemeClr val="dk1"/>
              </a:solidFill>
            </a:endParaRPr>
          </a:p>
          <a:p>
            <a:pPr indent="0" lvl="0" marL="0" rtl="0" algn="l">
              <a:lnSpc>
                <a:spcPct val="115000"/>
              </a:lnSpc>
              <a:spcBef>
                <a:spcPts val="1200"/>
              </a:spcBef>
              <a:spcAft>
                <a:spcPts val="0"/>
              </a:spcAft>
              <a:buNone/>
            </a:pPr>
            <a:r>
              <a:rPr b="1" lang="nl" sz="1100">
                <a:solidFill>
                  <a:schemeClr val="dk1"/>
                </a:solidFill>
              </a:rPr>
              <a:t>Options:</a:t>
            </a:r>
            <a:endParaRPr b="1"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Vehicle &amp; powertrain guide</a:t>
            </a:r>
            <a:br>
              <a:rPr lang="nl" sz="1100">
                <a:solidFill>
                  <a:schemeClr val="dk1"/>
                </a:solidFill>
              </a:rPr>
            </a:br>
            <a:r>
              <a:rPr lang="nl" sz="1100">
                <a:solidFill>
                  <a:schemeClr val="dk1"/>
                </a:solidFill>
              </a:rPr>
              <a:t>Less admin &amp; paperwork</a:t>
            </a:r>
            <a:br>
              <a:rPr lang="nl" sz="1100">
                <a:solidFill>
                  <a:schemeClr val="dk1"/>
                </a:solidFill>
              </a:rPr>
            </a:br>
            <a:r>
              <a:rPr lang="nl" sz="1100">
                <a:solidFill>
                  <a:schemeClr val="dk1"/>
                </a:solidFill>
              </a:rPr>
              <a:t>Fuel &amp; trip manager</a:t>
            </a:r>
            <a:br>
              <a:rPr lang="nl" sz="1100">
                <a:solidFill>
                  <a:schemeClr val="dk1"/>
                </a:solidFill>
              </a:rPr>
            </a:br>
            <a:r>
              <a:rPr lang="nl" sz="1100">
                <a:solidFill>
                  <a:schemeClr val="dk1"/>
                </a:solidFill>
              </a:rPr>
              <a:t>Easy insights access</a:t>
            </a:r>
            <a:endParaRPr>
              <a:solidFill>
                <a:schemeClr val="dk1"/>
              </a:solidFill>
            </a:endParaRPr>
          </a:p>
          <a:p>
            <a:pPr indent="0" lvl="0" marL="0" rtl="0" algn="l">
              <a:spcBef>
                <a:spcPts val="1200"/>
              </a:spcBef>
              <a:spcAft>
                <a:spcPts val="0"/>
              </a:spcAft>
              <a:buNone/>
            </a:pPr>
            <a:r>
              <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latin typeface="Plus Jakarta Sans"/>
              <a:ea typeface="Plus Jakarta Sans"/>
              <a:cs typeface="Plus Jakarta Sans"/>
              <a:sym typeface="Plus Jakarta Sans"/>
            </a:endParaRPr>
          </a:p>
          <a:p>
            <a:pPr indent="0" lvl="0" marL="0" rtl="0" algn="l">
              <a:spcBef>
                <a:spcPts val="12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9" name="Shape 1479"/>
        <p:cNvGrpSpPr/>
        <p:nvPr/>
      </p:nvGrpSpPr>
      <p:grpSpPr>
        <a:xfrm>
          <a:off x="0" y="0"/>
          <a:ext cx="0" cy="0"/>
          <a:chOff x="0" y="0"/>
          <a:chExt cx="0" cy="0"/>
        </a:xfrm>
      </p:grpSpPr>
      <p:pic>
        <p:nvPicPr>
          <p:cNvPr id="1480" name="Google Shape;1480;p139"/>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481" name="Google Shape;1481;p13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JULY </a:t>
            </a:r>
            <a:endParaRPr sz="800">
              <a:solidFill>
                <a:srgbClr val="005469"/>
              </a:solidFill>
              <a:latin typeface="DM Sans ExtraLight"/>
              <a:ea typeface="DM Sans ExtraLight"/>
              <a:cs typeface="DM Sans ExtraLight"/>
              <a:sym typeface="DM Sans ExtraLight"/>
            </a:endParaRPr>
          </a:p>
        </p:txBody>
      </p:sp>
      <p:sp>
        <p:nvSpPr>
          <p:cNvPr id="1482" name="Google Shape;1482;p139"/>
          <p:cNvSpPr txBox="1"/>
          <p:nvPr/>
        </p:nvSpPr>
        <p:spPr>
          <a:xfrm>
            <a:off x="721300" y="433300"/>
            <a:ext cx="36327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POLL EASIER JOB</a:t>
            </a:r>
            <a:endParaRPr sz="3000">
              <a:solidFill>
                <a:srgbClr val="01728F"/>
              </a:solidFill>
              <a:latin typeface="Plus Jakarta Sans"/>
              <a:ea typeface="Plus Jakarta Sans"/>
              <a:cs typeface="Plus Jakarta Sans"/>
              <a:sym typeface="Plus Jakarta Sans"/>
            </a:endParaRPr>
          </a:p>
        </p:txBody>
      </p:sp>
      <p:sp>
        <p:nvSpPr>
          <p:cNvPr id="1483" name="Google Shape;1483;p139"/>
          <p:cNvSpPr txBox="1"/>
          <p:nvPr/>
        </p:nvSpPr>
        <p:spPr>
          <a:xfrm>
            <a:off x="6249000" y="4574109"/>
            <a:ext cx="307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Plus Jakarta Sans Light"/>
              <a:ea typeface="Plus Jakarta Sans Light"/>
              <a:cs typeface="Plus Jakarta Sans Light"/>
              <a:sym typeface="Plus Jakarta Sans Light"/>
            </a:endParaRPr>
          </a:p>
        </p:txBody>
      </p:sp>
      <p:pic>
        <p:nvPicPr>
          <p:cNvPr id="1484" name="Google Shape;1484;p139"/>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485" name="Google Shape;1485;p139"/>
          <p:cNvPicPr preferRelativeResize="0"/>
          <p:nvPr/>
        </p:nvPicPr>
        <p:blipFill>
          <a:blip r:embed="rId5">
            <a:alphaModFix/>
          </a:blip>
          <a:stretch>
            <a:fillRect/>
          </a:stretch>
        </p:blipFill>
        <p:spPr>
          <a:xfrm>
            <a:off x="5831926" y="219465"/>
            <a:ext cx="2858351" cy="3602376"/>
          </a:xfrm>
          <a:prstGeom prst="rect">
            <a:avLst/>
          </a:prstGeom>
          <a:noFill/>
          <a:ln>
            <a:noFill/>
          </a:ln>
        </p:spPr>
      </p:pic>
      <p:pic>
        <p:nvPicPr>
          <p:cNvPr id="1486" name="Google Shape;1486;p139" title="Scherm­afbeelding 2025-07-18 om 09.15.48.png"/>
          <p:cNvPicPr preferRelativeResize="0"/>
          <p:nvPr/>
        </p:nvPicPr>
        <p:blipFill>
          <a:blip r:embed="rId6">
            <a:alphaModFix/>
          </a:blip>
          <a:stretch>
            <a:fillRect/>
          </a:stretch>
        </p:blipFill>
        <p:spPr>
          <a:xfrm>
            <a:off x="5866963" y="886175"/>
            <a:ext cx="2788271" cy="2568300"/>
          </a:xfrm>
          <a:prstGeom prst="rect">
            <a:avLst/>
          </a:prstGeom>
          <a:noFill/>
          <a:ln>
            <a:noFill/>
          </a:ln>
        </p:spPr>
      </p:pic>
      <p:sp>
        <p:nvSpPr>
          <p:cNvPr id="1487" name="Google Shape;1487;p139"/>
          <p:cNvSpPr txBox="1"/>
          <p:nvPr/>
        </p:nvSpPr>
        <p:spPr>
          <a:xfrm>
            <a:off x="721300" y="1265875"/>
            <a:ext cx="4790400" cy="373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FB</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rPr b="1" lang="nl" sz="1000">
                <a:solidFill>
                  <a:schemeClr val="dk1"/>
                </a:solidFill>
              </a:rPr>
              <a:t>Fleet managers – this one’s for you!</a:t>
            </a:r>
            <a:br>
              <a:rPr b="1" lang="nl" sz="1000">
                <a:solidFill>
                  <a:schemeClr val="dk1"/>
                </a:solidFill>
              </a:rPr>
            </a:br>
            <a:r>
              <a:rPr lang="nl" sz="1000">
                <a:solidFill>
                  <a:schemeClr val="dk1"/>
                </a:solidFill>
              </a:rPr>
              <a:t>What would take some stress out of your day? Less paperwork? Smarter tools? More clarity?</a:t>
            </a:r>
            <a:endParaRPr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rPr>
              <a:t>We’re always working on ways to support you better, and your vote helps us focus on the tools and features that matter most. Click and share your thoughts!</a:t>
            </a:r>
            <a:endParaRPr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rPr>
              <a:t>👇 </a:t>
            </a:r>
            <a:r>
              <a:rPr i="1" lang="nl" sz="1000">
                <a:solidFill>
                  <a:schemeClr val="dk1"/>
                </a:solidFill>
              </a:rPr>
              <a:t>What would make your job as a fleet manager easier today?</a:t>
            </a:r>
            <a:endParaRPr i="1"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nl" sz="1000">
                <a:solidFill>
                  <a:schemeClr val="dk1"/>
                </a:solidFill>
              </a:rPr>
              <a:t>Options:</a:t>
            </a:r>
            <a:endParaRPr b="1"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rPr>
              <a:t>Vehicle &amp; powertrain guide</a:t>
            </a:r>
            <a:br>
              <a:rPr lang="nl" sz="1000">
                <a:solidFill>
                  <a:schemeClr val="dk1"/>
                </a:solidFill>
              </a:rPr>
            </a:br>
            <a:r>
              <a:rPr lang="nl" sz="1000">
                <a:solidFill>
                  <a:schemeClr val="dk1"/>
                </a:solidFill>
              </a:rPr>
              <a:t>Less admin &amp; paperwork</a:t>
            </a:r>
            <a:br>
              <a:rPr lang="nl" sz="1000">
                <a:solidFill>
                  <a:schemeClr val="dk1"/>
                </a:solidFill>
              </a:rPr>
            </a:br>
            <a:r>
              <a:rPr lang="nl" sz="1000">
                <a:solidFill>
                  <a:schemeClr val="dk1"/>
                </a:solidFill>
              </a:rPr>
              <a:t>Fuel &amp; trip manager</a:t>
            </a:r>
            <a:br>
              <a:rPr lang="nl" sz="1000">
                <a:solidFill>
                  <a:schemeClr val="dk1"/>
                </a:solidFill>
              </a:rPr>
            </a:br>
            <a:r>
              <a:rPr lang="nl" sz="1000">
                <a:solidFill>
                  <a:schemeClr val="dk1"/>
                </a:solidFill>
              </a:rPr>
              <a:t>Easy insights access</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rPr>
              <a:t>#KINTO #FleetManagement #CorporateMobility #FlexibleMobility #MobilitySolutions</a:t>
            </a:r>
            <a:endParaRPr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spcBef>
                <a:spcPts val="1200"/>
              </a:spcBef>
              <a:spcAft>
                <a:spcPts val="0"/>
              </a:spcAft>
              <a:buNone/>
            </a:pPr>
            <a:r>
              <a:t/>
            </a:r>
            <a:endParaRPr sz="9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9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9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9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900">
              <a:solidFill>
                <a:srgbClr val="002732"/>
              </a:solidFill>
              <a:latin typeface="Plus Jakarta Sans Light"/>
              <a:ea typeface="Plus Jakarta Sans Light"/>
              <a:cs typeface="Plus Jakarta Sans Light"/>
              <a:sym typeface="Plus Jakarta Sans Light"/>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2" name="Shape 1492"/>
        <p:cNvGrpSpPr/>
        <p:nvPr/>
      </p:nvGrpSpPr>
      <p:grpSpPr>
        <a:xfrm>
          <a:off x="0" y="0"/>
          <a:ext cx="0" cy="0"/>
          <a:chOff x="0" y="0"/>
          <a:chExt cx="0" cy="0"/>
        </a:xfrm>
      </p:grpSpPr>
      <p:pic>
        <p:nvPicPr>
          <p:cNvPr id="1493" name="Google Shape;1493;p140"/>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494" name="Google Shape;1494;p14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JULY </a:t>
            </a:r>
            <a:endParaRPr sz="800">
              <a:solidFill>
                <a:srgbClr val="005469"/>
              </a:solidFill>
              <a:latin typeface="DM Sans ExtraLight"/>
              <a:ea typeface="DM Sans ExtraLight"/>
              <a:cs typeface="DM Sans ExtraLight"/>
              <a:sym typeface="DM Sans ExtraLight"/>
            </a:endParaRPr>
          </a:p>
        </p:txBody>
      </p:sp>
      <p:sp>
        <p:nvSpPr>
          <p:cNvPr id="1495" name="Google Shape;1495;p140"/>
          <p:cNvSpPr txBox="1"/>
          <p:nvPr/>
        </p:nvSpPr>
        <p:spPr>
          <a:xfrm>
            <a:off x="721300" y="433300"/>
            <a:ext cx="36327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LOOPING VIDEO</a:t>
            </a:r>
            <a:endParaRPr sz="3000">
              <a:solidFill>
                <a:srgbClr val="01728F"/>
              </a:solidFill>
              <a:latin typeface="Plus Jakarta Sans"/>
              <a:ea typeface="Plus Jakarta Sans"/>
              <a:cs typeface="Plus Jakarta Sans"/>
              <a:sym typeface="Plus Jakarta Sans"/>
            </a:endParaRPr>
          </a:p>
        </p:txBody>
      </p:sp>
      <p:sp>
        <p:nvSpPr>
          <p:cNvPr id="1496" name="Google Shape;1496;p140"/>
          <p:cNvSpPr txBox="1"/>
          <p:nvPr/>
        </p:nvSpPr>
        <p:spPr>
          <a:xfrm>
            <a:off x="748275" y="1336975"/>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LI</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None/>
            </a:pPr>
            <a:r>
              <a:rPr lang="nl" sz="1100">
                <a:solidFill>
                  <a:schemeClr val="dk1"/>
                </a:solidFill>
                <a:latin typeface="Plus Jakarta Sans"/>
                <a:ea typeface="Plus Jakarta Sans"/>
                <a:cs typeface="Plus Jakarta Sans"/>
                <a:sym typeface="Plus Jakarta Sans"/>
              </a:rPr>
              <a:t>Your mobility should fit your life, not the other way around. That’s why KINTO offers tailored solutions for real people with real jobs. Whether you're managing a fleet, running a team, or working solo: you get the right car, in the right place, for the right time. It’s not just smart. It’s what works.</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#KINTO #FlexibleMobility #FleetManagement #SmartCommuting #MobilitySolutions #MobilityForAll</a:t>
            </a:r>
            <a:endParaRPr sz="1100">
              <a:solidFill>
                <a:schemeClr val="dk1"/>
              </a:solidFill>
              <a:latin typeface="Plus Jakarta Sans"/>
              <a:ea typeface="Plus Jakarta Sans"/>
              <a:cs typeface="Plus Jakarta Sans"/>
              <a:sym typeface="Plus Jakarta Sans"/>
            </a:endParaRPr>
          </a:p>
          <a:p>
            <a:pPr indent="0" lvl="0" marL="0" rtl="0" algn="l">
              <a:spcBef>
                <a:spcPts val="12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497" name="Google Shape;1497;p140"/>
          <p:cNvSpPr txBox="1"/>
          <p:nvPr/>
        </p:nvSpPr>
        <p:spPr>
          <a:xfrm>
            <a:off x="6249000" y="4574109"/>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498" name="Google Shape;1498;p140"/>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499" name="Google Shape;1499;p140"/>
          <p:cNvPicPr preferRelativeResize="0"/>
          <p:nvPr/>
        </p:nvPicPr>
        <p:blipFill>
          <a:blip r:embed="rId5">
            <a:alphaModFix/>
          </a:blip>
          <a:stretch>
            <a:fillRect/>
          </a:stretch>
        </p:blipFill>
        <p:spPr>
          <a:xfrm>
            <a:off x="6249000" y="82925"/>
            <a:ext cx="2358375" cy="4586849"/>
          </a:xfrm>
          <a:prstGeom prst="rect">
            <a:avLst/>
          </a:prstGeom>
          <a:noFill/>
          <a:ln>
            <a:noFill/>
          </a:ln>
        </p:spPr>
      </p:pic>
      <p:pic>
        <p:nvPicPr>
          <p:cNvPr id="1500" name="Google Shape;1500;p140"/>
          <p:cNvPicPr preferRelativeResize="0"/>
          <p:nvPr/>
        </p:nvPicPr>
        <p:blipFill>
          <a:blip r:embed="rId6">
            <a:alphaModFix/>
          </a:blip>
          <a:stretch>
            <a:fillRect/>
          </a:stretch>
        </p:blipFill>
        <p:spPr>
          <a:xfrm>
            <a:off x="8211372" y="258552"/>
            <a:ext cx="291098" cy="29109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5" name="Shape 1505"/>
        <p:cNvGrpSpPr/>
        <p:nvPr/>
      </p:nvGrpSpPr>
      <p:grpSpPr>
        <a:xfrm>
          <a:off x="0" y="0"/>
          <a:ext cx="0" cy="0"/>
          <a:chOff x="0" y="0"/>
          <a:chExt cx="0" cy="0"/>
        </a:xfrm>
      </p:grpSpPr>
      <p:pic>
        <p:nvPicPr>
          <p:cNvPr id="1506" name="Google Shape;1506;p141"/>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507" name="Google Shape;1507;p14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JULY </a:t>
            </a:r>
            <a:endParaRPr sz="800">
              <a:solidFill>
                <a:srgbClr val="005469"/>
              </a:solidFill>
              <a:latin typeface="DM Sans ExtraLight"/>
              <a:ea typeface="DM Sans ExtraLight"/>
              <a:cs typeface="DM Sans ExtraLight"/>
              <a:sym typeface="DM Sans ExtraLight"/>
            </a:endParaRPr>
          </a:p>
        </p:txBody>
      </p:sp>
      <p:sp>
        <p:nvSpPr>
          <p:cNvPr id="1508" name="Google Shape;1508;p141"/>
          <p:cNvSpPr txBox="1"/>
          <p:nvPr/>
        </p:nvSpPr>
        <p:spPr>
          <a:xfrm>
            <a:off x="721300" y="433300"/>
            <a:ext cx="36327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LOOPING VIDEO</a:t>
            </a:r>
            <a:endParaRPr sz="3000">
              <a:solidFill>
                <a:srgbClr val="01728F"/>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t/>
            </a:r>
            <a:endParaRPr sz="3000">
              <a:solidFill>
                <a:srgbClr val="01728F"/>
              </a:solidFill>
              <a:latin typeface="Plus Jakarta Sans"/>
              <a:ea typeface="Plus Jakarta Sans"/>
              <a:cs typeface="Plus Jakarta Sans"/>
              <a:sym typeface="Plus Jakarta Sans"/>
            </a:endParaRPr>
          </a:p>
        </p:txBody>
      </p:sp>
      <p:sp>
        <p:nvSpPr>
          <p:cNvPr id="1509" name="Google Shape;1509;p141"/>
          <p:cNvSpPr txBox="1"/>
          <p:nvPr/>
        </p:nvSpPr>
        <p:spPr>
          <a:xfrm>
            <a:off x="721300" y="1366375"/>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IG</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Different people. Different jobs. Different cars.  One thing stays the same: mobility that fits. 🔁🚗</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Whether you lease, rent, share or pool,</a:t>
            </a:r>
            <a:br>
              <a:rPr lang="nl" sz="1100">
                <a:solidFill>
                  <a:schemeClr val="dk1"/>
                </a:solidFill>
                <a:latin typeface="Plus Jakarta Sans"/>
                <a:ea typeface="Plus Jakarta Sans"/>
                <a:cs typeface="Plus Jakarta Sans"/>
                <a:sym typeface="Plus Jakarta Sans"/>
              </a:rPr>
            </a:br>
            <a:r>
              <a:rPr lang="nl" sz="1100">
                <a:solidFill>
                  <a:schemeClr val="dk1"/>
                </a:solidFill>
                <a:latin typeface="Plus Jakarta Sans"/>
                <a:ea typeface="Plus Jakarta Sans"/>
                <a:cs typeface="Plus Jakarta Sans"/>
                <a:sym typeface="Plus Jakarta Sans"/>
              </a:rPr>
              <a:t> KINTO adapts to your work, your rhythm, your life. Because there’s no one-size-fits-all. There’s just what fits </a:t>
            </a:r>
            <a:r>
              <a:rPr i="1" lang="nl" sz="1100">
                <a:solidFill>
                  <a:schemeClr val="dk1"/>
                </a:solidFill>
                <a:latin typeface="Plus Jakarta Sans"/>
                <a:ea typeface="Plus Jakarta Sans"/>
                <a:cs typeface="Plus Jakarta Sans"/>
                <a:sym typeface="Plus Jakarta Sans"/>
              </a:rPr>
              <a:t>you</a:t>
            </a:r>
            <a:r>
              <a:rPr lang="nl" sz="1100">
                <a:solidFill>
                  <a:schemeClr val="dk1"/>
                </a:solidFill>
                <a:latin typeface="Plus Jakarta Sans"/>
                <a:ea typeface="Plus Jakarta Sans"/>
                <a:cs typeface="Plus Jakarta Sans"/>
                <a:sym typeface="Plus Jakarta Sans"/>
              </a:rPr>
              <a:t>.</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#KINTO #FlexibleMobility #MobilityForAll #DriveYourWay #SmartCommuting</a:t>
            </a:r>
            <a:endParaRPr sz="1100">
              <a:solidFill>
                <a:schemeClr val="dk1"/>
              </a:solidFill>
              <a:latin typeface="Plus Jakarta Sans"/>
              <a:ea typeface="Plus Jakarta Sans"/>
              <a:cs typeface="Plus Jakarta Sans"/>
              <a:sym typeface="Plus Jakarta Sans"/>
            </a:endParaRPr>
          </a:p>
          <a:p>
            <a:pPr indent="0" lvl="0" marL="0" rtl="0" algn="l">
              <a:spcBef>
                <a:spcPts val="12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510" name="Google Shape;1510;p141"/>
          <p:cNvSpPr txBox="1"/>
          <p:nvPr/>
        </p:nvSpPr>
        <p:spPr>
          <a:xfrm>
            <a:off x="6249000" y="4580159"/>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511" name="Google Shape;1511;p141"/>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512" name="Google Shape;1512;p141"/>
          <p:cNvPicPr preferRelativeResize="0"/>
          <p:nvPr/>
        </p:nvPicPr>
        <p:blipFill>
          <a:blip r:embed="rId5">
            <a:alphaModFix/>
          </a:blip>
          <a:stretch>
            <a:fillRect/>
          </a:stretch>
        </p:blipFill>
        <p:spPr>
          <a:xfrm>
            <a:off x="6249000" y="138050"/>
            <a:ext cx="2358375" cy="4546048"/>
          </a:xfrm>
          <a:prstGeom prst="rect">
            <a:avLst/>
          </a:prstGeom>
          <a:noFill/>
          <a:ln>
            <a:noFill/>
          </a:ln>
        </p:spPr>
      </p:pic>
      <p:pic>
        <p:nvPicPr>
          <p:cNvPr id="1513" name="Google Shape;1513;p141"/>
          <p:cNvPicPr preferRelativeResize="0"/>
          <p:nvPr/>
        </p:nvPicPr>
        <p:blipFill>
          <a:blip r:embed="rId6">
            <a:alphaModFix/>
          </a:blip>
          <a:stretch>
            <a:fillRect/>
          </a:stretch>
        </p:blipFill>
        <p:spPr>
          <a:xfrm>
            <a:off x="8239201" y="250523"/>
            <a:ext cx="280428" cy="28042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8" name="Shape 1518"/>
        <p:cNvGrpSpPr/>
        <p:nvPr/>
      </p:nvGrpSpPr>
      <p:grpSpPr>
        <a:xfrm>
          <a:off x="0" y="0"/>
          <a:ext cx="0" cy="0"/>
          <a:chOff x="0" y="0"/>
          <a:chExt cx="0" cy="0"/>
        </a:xfrm>
      </p:grpSpPr>
      <p:pic>
        <p:nvPicPr>
          <p:cNvPr id="1519" name="Google Shape;1519;p142"/>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520" name="Google Shape;1520;p14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JULY </a:t>
            </a:r>
            <a:endParaRPr sz="800">
              <a:solidFill>
                <a:srgbClr val="005469"/>
              </a:solidFill>
              <a:latin typeface="DM Sans ExtraLight"/>
              <a:ea typeface="DM Sans ExtraLight"/>
              <a:cs typeface="DM Sans ExtraLight"/>
              <a:sym typeface="DM Sans ExtraLight"/>
            </a:endParaRPr>
          </a:p>
        </p:txBody>
      </p:sp>
      <p:sp>
        <p:nvSpPr>
          <p:cNvPr id="1521" name="Google Shape;1521;p142"/>
          <p:cNvSpPr txBox="1"/>
          <p:nvPr/>
        </p:nvSpPr>
        <p:spPr>
          <a:xfrm>
            <a:off x="721300" y="433300"/>
            <a:ext cx="36327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LOOPING VIDEO</a:t>
            </a:r>
            <a:endParaRPr sz="3000">
              <a:solidFill>
                <a:srgbClr val="01728F"/>
              </a:solidFill>
              <a:latin typeface="Plus Jakarta Sans"/>
              <a:ea typeface="Plus Jakarta Sans"/>
              <a:cs typeface="Plus Jakarta Sans"/>
              <a:sym typeface="Plus Jakarta Sans"/>
            </a:endParaRPr>
          </a:p>
        </p:txBody>
      </p:sp>
      <p:sp>
        <p:nvSpPr>
          <p:cNvPr id="1522" name="Google Shape;1522;p142"/>
          <p:cNvSpPr txBox="1"/>
          <p:nvPr/>
        </p:nvSpPr>
        <p:spPr>
          <a:xfrm>
            <a:off x="753675" y="1360650"/>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FB</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None/>
            </a:pPr>
            <a:r>
              <a:rPr lang="nl" sz="1000">
                <a:solidFill>
                  <a:srgbClr val="002732"/>
                </a:solidFill>
                <a:latin typeface="Plus Jakarta Sans Light"/>
                <a:ea typeface="Plus Jakarta Sans Light"/>
                <a:cs typeface="Plus Jakarta Sans Light"/>
                <a:sym typeface="Plus Jakarta Sans Light"/>
              </a:rPr>
              <a:t>Not everyone needs the same car. That’s why KINTO lets you choose what fits best for your job, your lifestyle, your timing.</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From hybrid to electric. From city drives to country work. From one day to one year.</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We keep it simple, so you can keep moving.</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#KINTO #MobilityThatFits #FlexibleMobility #SmartMobility #MobilityForAll #NoHassle</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523" name="Google Shape;1523;p142"/>
          <p:cNvSpPr txBox="1"/>
          <p:nvPr/>
        </p:nvSpPr>
        <p:spPr>
          <a:xfrm>
            <a:off x="6249000" y="4628209"/>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524" name="Google Shape;1524;p142"/>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525" name="Google Shape;1525;p142"/>
          <p:cNvPicPr preferRelativeResize="0"/>
          <p:nvPr/>
        </p:nvPicPr>
        <p:blipFill>
          <a:blip r:embed="rId5">
            <a:alphaModFix/>
          </a:blip>
          <a:stretch>
            <a:fillRect/>
          </a:stretch>
        </p:blipFill>
        <p:spPr>
          <a:xfrm>
            <a:off x="6248988" y="90000"/>
            <a:ext cx="2358375" cy="4586849"/>
          </a:xfrm>
          <a:prstGeom prst="rect">
            <a:avLst/>
          </a:prstGeom>
          <a:noFill/>
          <a:ln>
            <a:noFill/>
          </a:ln>
        </p:spPr>
      </p:pic>
      <p:pic>
        <p:nvPicPr>
          <p:cNvPr id="1526" name="Google Shape;1526;p142"/>
          <p:cNvPicPr preferRelativeResize="0"/>
          <p:nvPr/>
        </p:nvPicPr>
        <p:blipFill>
          <a:blip r:embed="rId6">
            <a:alphaModFix/>
          </a:blip>
          <a:stretch>
            <a:fillRect/>
          </a:stretch>
        </p:blipFill>
        <p:spPr>
          <a:xfrm>
            <a:off x="8358095" y="238274"/>
            <a:ext cx="129528" cy="25907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1" name="Shape 1531"/>
        <p:cNvGrpSpPr/>
        <p:nvPr/>
      </p:nvGrpSpPr>
      <p:grpSpPr>
        <a:xfrm>
          <a:off x="0" y="0"/>
          <a:ext cx="0" cy="0"/>
          <a:chOff x="0" y="0"/>
          <a:chExt cx="0" cy="0"/>
        </a:xfrm>
      </p:grpSpPr>
      <p:pic>
        <p:nvPicPr>
          <p:cNvPr id="1532" name="Google Shape;1532;p143"/>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533" name="Google Shape;1533;p14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JULY </a:t>
            </a:r>
            <a:endParaRPr sz="800">
              <a:solidFill>
                <a:srgbClr val="005469"/>
              </a:solidFill>
              <a:latin typeface="DM Sans ExtraLight"/>
              <a:ea typeface="DM Sans ExtraLight"/>
              <a:cs typeface="DM Sans ExtraLight"/>
              <a:sym typeface="DM Sans ExtraLight"/>
            </a:endParaRPr>
          </a:p>
        </p:txBody>
      </p:sp>
      <p:sp>
        <p:nvSpPr>
          <p:cNvPr id="1534" name="Google Shape;1534;p143"/>
          <p:cNvSpPr txBox="1"/>
          <p:nvPr/>
        </p:nvSpPr>
        <p:spPr>
          <a:xfrm>
            <a:off x="721300" y="433300"/>
            <a:ext cx="47736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BEHIND THE SCENES</a:t>
            </a:r>
            <a:r>
              <a:rPr lang="nl" sz="3000">
                <a:solidFill>
                  <a:srgbClr val="01728F"/>
                </a:solidFill>
                <a:latin typeface="Plus Jakarta Sans"/>
                <a:ea typeface="Plus Jakarta Sans"/>
                <a:cs typeface="Plus Jakarta Sans"/>
                <a:sym typeface="Plus Jakarta Sans"/>
              </a:rPr>
              <a:t> FOLLOW ALONG</a:t>
            </a:r>
            <a:endParaRPr sz="3000">
              <a:solidFill>
                <a:srgbClr val="01728F"/>
              </a:solidFill>
              <a:latin typeface="Plus Jakarta Sans"/>
              <a:ea typeface="Plus Jakarta Sans"/>
              <a:cs typeface="Plus Jakarta Sans"/>
              <a:sym typeface="Plus Jakarta Sans"/>
            </a:endParaRPr>
          </a:p>
        </p:txBody>
      </p:sp>
      <p:sp>
        <p:nvSpPr>
          <p:cNvPr id="1535" name="Google Shape;1535;p143"/>
          <p:cNvSpPr txBox="1"/>
          <p:nvPr/>
        </p:nvSpPr>
        <p:spPr>
          <a:xfrm>
            <a:off x="748275" y="1336975"/>
            <a:ext cx="2771400" cy="318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LI</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Our latest shoot brings to life KINTO’s approach on designing flexible mobility solutions for every kind of driver. Because smart fleet management starts with smart choices.</a:t>
            </a:r>
            <a:endParaRPr sz="1100">
              <a:solidFill>
                <a:schemeClr val="dk1"/>
              </a:solidFill>
              <a:latin typeface="Plus Jakarta Sans"/>
              <a:ea typeface="Plus Jakarta Sans"/>
              <a:cs typeface="Plus Jakarta Sans"/>
              <a:sym typeface="Plus Jakarta Sans"/>
            </a:endParaRPr>
          </a:p>
          <a:p>
            <a:pPr indent="0" lvl="0" marL="0" rtl="0" algn="l">
              <a:spcBef>
                <a:spcPts val="1200"/>
              </a:spcBef>
              <a:spcAft>
                <a:spcPts val="0"/>
              </a:spcAft>
              <a:buClr>
                <a:schemeClr val="dk1"/>
              </a:buClr>
              <a:buSzPts val="1100"/>
              <a:buFont typeface="Arial"/>
              <a:buNone/>
            </a:pPr>
            <a:r>
              <a:rPr lang="nl" sz="1000">
                <a:solidFill>
                  <a:srgbClr val="002732"/>
                </a:solidFill>
                <a:latin typeface="Plus Jakarta Sans Light"/>
                <a:ea typeface="Plus Jakarta Sans Light"/>
                <a:cs typeface="Plus Jakarta Sans Light"/>
                <a:sym typeface="Plus Jakarta Sans Light"/>
              </a:rPr>
              <a:t>#KINTO #MobilityThatFits #FlexibleMobility #SmartMobility #MobilityForAll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536" name="Google Shape;1536;p143"/>
          <p:cNvSpPr txBox="1"/>
          <p:nvPr/>
        </p:nvSpPr>
        <p:spPr>
          <a:xfrm>
            <a:off x="6249000" y="4574109"/>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537" name="Google Shape;1537;p143"/>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538" name="Google Shape;1538;p143"/>
          <p:cNvPicPr preferRelativeResize="0"/>
          <p:nvPr/>
        </p:nvPicPr>
        <p:blipFill>
          <a:blip r:embed="rId5">
            <a:alphaModFix/>
          </a:blip>
          <a:stretch>
            <a:fillRect/>
          </a:stretch>
        </p:blipFill>
        <p:spPr>
          <a:xfrm>
            <a:off x="6249000" y="82925"/>
            <a:ext cx="2358375" cy="4586849"/>
          </a:xfrm>
          <a:prstGeom prst="rect">
            <a:avLst/>
          </a:prstGeom>
          <a:noFill/>
          <a:ln>
            <a:noFill/>
          </a:ln>
        </p:spPr>
      </p:pic>
      <p:pic>
        <p:nvPicPr>
          <p:cNvPr id="1539" name="Google Shape;1539;p143"/>
          <p:cNvPicPr preferRelativeResize="0"/>
          <p:nvPr/>
        </p:nvPicPr>
        <p:blipFill>
          <a:blip r:embed="rId6">
            <a:alphaModFix/>
          </a:blip>
          <a:stretch>
            <a:fillRect/>
          </a:stretch>
        </p:blipFill>
        <p:spPr>
          <a:xfrm>
            <a:off x="8211372" y="258552"/>
            <a:ext cx="291098" cy="29109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4" name="Shape 1544"/>
        <p:cNvGrpSpPr/>
        <p:nvPr/>
      </p:nvGrpSpPr>
      <p:grpSpPr>
        <a:xfrm>
          <a:off x="0" y="0"/>
          <a:ext cx="0" cy="0"/>
          <a:chOff x="0" y="0"/>
          <a:chExt cx="0" cy="0"/>
        </a:xfrm>
      </p:grpSpPr>
      <p:pic>
        <p:nvPicPr>
          <p:cNvPr id="1545" name="Google Shape;1545;p144"/>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546" name="Google Shape;1546;p14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JULY </a:t>
            </a:r>
            <a:endParaRPr sz="800">
              <a:solidFill>
                <a:srgbClr val="005469"/>
              </a:solidFill>
              <a:latin typeface="DM Sans ExtraLight"/>
              <a:ea typeface="DM Sans ExtraLight"/>
              <a:cs typeface="DM Sans ExtraLight"/>
              <a:sym typeface="DM Sans ExtraLight"/>
            </a:endParaRPr>
          </a:p>
        </p:txBody>
      </p:sp>
      <p:sp>
        <p:nvSpPr>
          <p:cNvPr id="1547" name="Google Shape;1547;p144"/>
          <p:cNvSpPr txBox="1"/>
          <p:nvPr/>
        </p:nvSpPr>
        <p:spPr>
          <a:xfrm>
            <a:off x="721300" y="433300"/>
            <a:ext cx="48093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BEHIND THE SCENES</a:t>
            </a:r>
            <a:r>
              <a:rPr lang="nl" sz="3000">
                <a:solidFill>
                  <a:srgbClr val="01728F"/>
                </a:solidFill>
                <a:latin typeface="Plus Jakarta Sans"/>
                <a:ea typeface="Plus Jakarta Sans"/>
                <a:cs typeface="Plus Jakarta Sans"/>
                <a:sym typeface="Plus Jakarta Sans"/>
              </a:rPr>
              <a:t> FOLLOW ALONG</a:t>
            </a:r>
            <a:endParaRPr sz="3000">
              <a:solidFill>
                <a:srgbClr val="01728F"/>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t/>
            </a:r>
            <a:endParaRPr sz="3000">
              <a:solidFill>
                <a:srgbClr val="01728F"/>
              </a:solidFill>
              <a:latin typeface="Plus Jakarta Sans"/>
              <a:ea typeface="Plus Jakarta Sans"/>
              <a:cs typeface="Plus Jakarta Sans"/>
              <a:sym typeface="Plus Jakarta Sans"/>
            </a:endParaRPr>
          </a:p>
        </p:txBody>
      </p:sp>
      <p:sp>
        <p:nvSpPr>
          <p:cNvPr id="1548" name="Google Shape;1548;p144"/>
          <p:cNvSpPr txBox="1"/>
          <p:nvPr/>
        </p:nvSpPr>
        <p:spPr>
          <a:xfrm>
            <a:off x="721300" y="1366375"/>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IG</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None/>
            </a:pPr>
            <a:r>
              <a:rPr lang="nl" sz="1100">
                <a:solidFill>
                  <a:schemeClr val="dk1"/>
                </a:solidFill>
              </a:rPr>
              <a:t>🎬 </a:t>
            </a:r>
            <a:r>
              <a:rPr lang="nl" sz="1100">
                <a:solidFill>
                  <a:schemeClr val="dk1"/>
                </a:solidFill>
                <a:latin typeface="Plus Jakarta Sans"/>
                <a:ea typeface="Plus Jakarta Sans"/>
                <a:cs typeface="Plus Jakarta Sans"/>
                <a:sym typeface="Plus Jakarta Sans"/>
              </a:rPr>
              <a:t>A peek behind the scenes.</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br>
              <a:rPr lang="nl" sz="1100">
                <a:solidFill>
                  <a:schemeClr val="dk1"/>
                </a:solidFill>
                <a:latin typeface="Plus Jakarta Sans"/>
                <a:ea typeface="Plus Jakarta Sans"/>
                <a:cs typeface="Plus Jakarta Sans"/>
                <a:sym typeface="Plus Jakarta Sans"/>
              </a:rPr>
            </a:br>
            <a:r>
              <a:rPr lang="nl" sz="1100">
                <a:solidFill>
                  <a:schemeClr val="dk1"/>
                </a:solidFill>
                <a:latin typeface="Plus Jakarta Sans"/>
                <a:ea typeface="Plus Jakarta Sans"/>
                <a:cs typeface="Plus Jakarta Sans"/>
                <a:sym typeface="Plus Jakarta Sans"/>
              </a:rPr>
              <a:t>We recently filmed a new video showing how KINTO fits every kind of journey. And here’s what it looked like on set.</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dk1"/>
                </a:solidFill>
                <a:latin typeface="Plus Jakarta Sans"/>
                <a:ea typeface="Plus Jakarta Sans"/>
                <a:cs typeface="Plus Jakarta Sans"/>
                <a:sym typeface="Plus Jakarta Sans"/>
              </a:rPr>
              <a:t>Our multiservice approach means more than just car choices. It’s about giving people and businesses the flexibility they really need. And yes, we had a lot of fun making it happen. </a:t>
            </a:r>
            <a:r>
              <a:rPr lang="nl" sz="1100">
                <a:solidFill>
                  <a:schemeClr val="dk1"/>
                </a:solidFill>
              </a:rPr>
              <a:t>😄</a:t>
            </a:r>
            <a:endParaRPr sz="1100">
              <a:solidFill>
                <a:schemeClr val="dk1"/>
              </a:solidFill>
            </a:endParaRPr>
          </a:p>
          <a:p>
            <a:pPr indent="0" lvl="0" marL="0" rtl="0" algn="l">
              <a:spcBef>
                <a:spcPts val="1200"/>
              </a:spcBef>
              <a:spcAft>
                <a:spcPts val="0"/>
              </a:spcAft>
              <a:buClr>
                <a:schemeClr val="dk1"/>
              </a:buClr>
              <a:buSzPts val="1100"/>
              <a:buFont typeface="Arial"/>
              <a:buNone/>
            </a:pPr>
            <a:r>
              <a:rPr lang="nl" sz="1000">
                <a:solidFill>
                  <a:srgbClr val="002732"/>
                </a:solidFill>
                <a:latin typeface="Plus Jakarta Sans Light"/>
                <a:ea typeface="Plus Jakarta Sans Light"/>
                <a:cs typeface="Plus Jakarta Sans Light"/>
                <a:sym typeface="Plus Jakarta Sans Light"/>
              </a:rPr>
              <a:t>#KINTO #MobilityThatFits #FlexibleMobility #SmartMobility #MobilityForAll #</a:t>
            </a:r>
            <a:endParaRPr sz="1100">
              <a:solidFill>
                <a:schemeClr val="dk1"/>
              </a:solidFill>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549" name="Google Shape;1549;p144"/>
          <p:cNvSpPr txBox="1"/>
          <p:nvPr/>
        </p:nvSpPr>
        <p:spPr>
          <a:xfrm>
            <a:off x="6249000" y="4580159"/>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550" name="Google Shape;1550;p144"/>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551" name="Google Shape;1551;p144"/>
          <p:cNvPicPr preferRelativeResize="0"/>
          <p:nvPr/>
        </p:nvPicPr>
        <p:blipFill>
          <a:blip r:embed="rId5">
            <a:alphaModFix/>
          </a:blip>
          <a:stretch>
            <a:fillRect/>
          </a:stretch>
        </p:blipFill>
        <p:spPr>
          <a:xfrm>
            <a:off x="6249000" y="138050"/>
            <a:ext cx="2358375" cy="4546048"/>
          </a:xfrm>
          <a:prstGeom prst="rect">
            <a:avLst/>
          </a:prstGeom>
          <a:noFill/>
          <a:ln>
            <a:noFill/>
          </a:ln>
        </p:spPr>
      </p:pic>
      <p:pic>
        <p:nvPicPr>
          <p:cNvPr id="1552" name="Google Shape;1552;p144"/>
          <p:cNvPicPr preferRelativeResize="0"/>
          <p:nvPr/>
        </p:nvPicPr>
        <p:blipFill>
          <a:blip r:embed="rId6">
            <a:alphaModFix/>
          </a:blip>
          <a:stretch>
            <a:fillRect/>
          </a:stretch>
        </p:blipFill>
        <p:spPr>
          <a:xfrm>
            <a:off x="8239201" y="250523"/>
            <a:ext cx="280428" cy="28042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7" name="Shape 1557"/>
        <p:cNvGrpSpPr/>
        <p:nvPr/>
      </p:nvGrpSpPr>
      <p:grpSpPr>
        <a:xfrm>
          <a:off x="0" y="0"/>
          <a:ext cx="0" cy="0"/>
          <a:chOff x="0" y="0"/>
          <a:chExt cx="0" cy="0"/>
        </a:xfrm>
      </p:grpSpPr>
      <p:pic>
        <p:nvPicPr>
          <p:cNvPr id="1558" name="Google Shape;1558;p145"/>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559" name="Google Shape;1559;p14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JULY </a:t>
            </a:r>
            <a:endParaRPr sz="800">
              <a:solidFill>
                <a:srgbClr val="005469"/>
              </a:solidFill>
              <a:latin typeface="DM Sans ExtraLight"/>
              <a:ea typeface="DM Sans ExtraLight"/>
              <a:cs typeface="DM Sans ExtraLight"/>
              <a:sym typeface="DM Sans ExtraLight"/>
            </a:endParaRPr>
          </a:p>
        </p:txBody>
      </p:sp>
      <p:sp>
        <p:nvSpPr>
          <p:cNvPr id="1560" name="Google Shape;1560;p145"/>
          <p:cNvSpPr txBox="1"/>
          <p:nvPr/>
        </p:nvSpPr>
        <p:spPr>
          <a:xfrm>
            <a:off x="721300" y="433300"/>
            <a:ext cx="47538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BEHIND THE SCENES</a:t>
            </a:r>
            <a:r>
              <a:rPr lang="nl" sz="3000">
                <a:solidFill>
                  <a:srgbClr val="01728F"/>
                </a:solidFill>
                <a:latin typeface="Plus Jakarta Sans"/>
                <a:ea typeface="Plus Jakarta Sans"/>
                <a:cs typeface="Plus Jakarta Sans"/>
                <a:sym typeface="Plus Jakarta Sans"/>
              </a:rPr>
              <a:t> FOLLOW ALONG</a:t>
            </a:r>
            <a:endParaRPr sz="3000">
              <a:solidFill>
                <a:srgbClr val="01728F"/>
              </a:solidFill>
              <a:latin typeface="Plus Jakarta Sans"/>
              <a:ea typeface="Plus Jakarta Sans"/>
              <a:cs typeface="Plus Jakarta Sans"/>
              <a:sym typeface="Plus Jakarta Sans"/>
            </a:endParaRPr>
          </a:p>
        </p:txBody>
      </p:sp>
      <p:sp>
        <p:nvSpPr>
          <p:cNvPr id="1561" name="Google Shape;1561;p145"/>
          <p:cNvSpPr txBox="1"/>
          <p:nvPr/>
        </p:nvSpPr>
        <p:spPr>
          <a:xfrm>
            <a:off x="753675" y="1360650"/>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FB</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None/>
            </a:pPr>
            <a:r>
              <a:rPr lang="nl" sz="1100">
                <a:solidFill>
                  <a:schemeClr val="dk1"/>
                </a:solidFill>
                <a:latin typeface="Plus Jakarta Sans"/>
                <a:ea typeface="Plus Jakarta Sans"/>
                <a:cs typeface="Plus Jakarta Sans"/>
                <a:sym typeface="Plus Jakarta Sans"/>
              </a:rPr>
              <a:t>🎥 Behind the scenes with KINTO.</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dk1"/>
                </a:solidFill>
                <a:latin typeface="Plus Jakarta Sans"/>
                <a:ea typeface="Plus Jakarta Sans"/>
                <a:cs typeface="Plus Jakarta Sans"/>
                <a:sym typeface="Plus Jakarta Sans"/>
              </a:rPr>
              <a:t>Our latest shoot was all about showing how KINTO moves with you, no matter who you are or how you drive. We captured the heart of our multiservice mobility strategy in action.</a:t>
            </a:r>
            <a:endParaRPr sz="1100">
              <a:solidFill>
                <a:schemeClr val="dk1"/>
              </a:solidFill>
              <a:latin typeface="Plus Jakarta Sans"/>
              <a:ea typeface="Plus Jakarta Sans"/>
              <a:cs typeface="Plus Jakarta Sans"/>
              <a:sym typeface="Plus Jakarta Sans"/>
            </a:endParaRPr>
          </a:p>
          <a:p>
            <a:pPr indent="0" lvl="0" marL="0" rtl="0" algn="l">
              <a:spcBef>
                <a:spcPts val="1200"/>
              </a:spcBef>
              <a:spcAft>
                <a:spcPts val="0"/>
              </a:spcAft>
              <a:buClr>
                <a:schemeClr val="dk1"/>
              </a:buClr>
              <a:buSzPts val="1100"/>
              <a:buFont typeface="Arial"/>
              <a:buNone/>
            </a:pPr>
            <a:r>
              <a:rPr lang="nl" sz="1000">
                <a:solidFill>
                  <a:srgbClr val="002732"/>
                </a:solidFill>
                <a:latin typeface="Plus Jakarta Sans Light"/>
                <a:ea typeface="Plus Jakarta Sans Light"/>
                <a:cs typeface="Plus Jakarta Sans Light"/>
                <a:sym typeface="Plus Jakarta Sans Light"/>
              </a:rPr>
              <a:t>#KINTO #MobilityThatFits #FlexibleMobility #SmartMobility #MobilityForAll #</a:t>
            </a:r>
            <a:endParaRPr sz="1100">
              <a:solidFill>
                <a:schemeClr val="dk1"/>
              </a:solidFill>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562" name="Google Shape;1562;p145"/>
          <p:cNvSpPr txBox="1"/>
          <p:nvPr/>
        </p:nvSpPr>
        <p:spPr>
          <a:xfrm>
            <a:off x="6249000" y="4628209"/>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563" name="Google Shape;1563;p145"/>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564" name="Google Shape;1564;p145"/>
          <p:cNvPicPr preferRelativeResize="0"/>
          <p:nvPr/>
        </p:nvPicPr>
        <p:blipFill>
          <a:blip r:embed="rId5">
            <a:alphaModFix/>
          </a:blip>
          <a:stretch>
            <a:fillRect/>
          </a:stretch>
        </p:blipFill>
        <p:spPr>
          <a:xfrm>
            <a:off x="6248988" y="90000"/>
            <a:ext cx="2358375" cy="4586849"/>
          </a:xfrm>
          <a:prstGeom prst="rect">
            <a:avLst/>
          </a:prstGeom>
          <a:noFill/>
          <a:ln>
            <a:noFill/>
          </a:ln>
        </p:spPr>
      </p:pic>
      <p:pic>
        <p:nvPicPr>
          <p:cNvPr id="1565" name="Google Shape;1565;p145"/>
          <p:cNvPicPr preferRelativeResize="0"/>
          <p:nvPr/>
        </p:nvPicPr>
        <p:blipFill>
          <a:blip r:embed="rId6">
            <a:alphaModFix/>
          </a:blip>
          <a:stretch>
            <a:fillRect/>
          </a:stretch>
        </p:blipFill>
        <p:spPr>
          <a:xfrm>
            <a:off x="8358095" y="238274"/>
            <a:ext cx="129528" cy="25907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0" name="Shape 1570"/>
        <p:cNvGrpSpPr/>
        <p:nvPr/>
      </p:nvGrpSpPr>
      <p:grpSpPr>
        <a:xfrm>
          <a:off x="0" y="0"/>
          <a:ext cx="0" cy="0"/>
          <a:chOff x="0" y="0"/>
          <a:chExt cx="0" cy="0"/>
        </a:xfrm>
      </p:grpSpPr>
      <p:pic>
        <p:nvPicPr>
          <p:cNvPr id="1571" name="Google Shape;1571;p146"/>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72" name="Google Shape;1572;p146"/>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73" name="Google Shape;1573;p14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74" name="Google Shape;1574;p14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575" name="Google Shape;1575;p146"/>
          <p:cNvSpPr txBox="1"/>
          <p:nvPr/>
        </p:nvSpPr>
        <p:spPr>
          <a:xfrm>
            <a:off x="602225" y="1392600"/>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LI: </a:t>
            </a:r>
            <a:endParaRPr sz="18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1"/>
                </a:solidFill>
                <a:latin typeface="Plus Jakarta Sans"/>
                <a:ea typeface="Plus Jakarta Sans"/>
                <a:cs typeface="Plus Jakarta Sans"/>
                <a:sym typeface="Plus Jakarta Sans"/>
              </a:rPr>
              <a:t>Meet Alexa. </a:t>
            </a:r>
            <a:r>
              <a:rPr lang="nl" sz="1100">
                <a:solidFill>
                  <a:schemeClr val="lt1"/>
                </a:solidFill>
                <a:latin typeface="Plus Jakarta Sans"/>
                <a:ea typeface="Plus Jakarta Sans"/>
                <a:cs typeface="Plus Jakarta Sans"/>
                <a:sym typeface="Plus Jakarta Sans"/>
              </a:rPr>
              <a:t>Alexa manages a multi powertrain fleet for 200+ employees.</a:t>
            </a:r>
            <a:br>
              <a:rPr lang="nl" sz="1100">
                <a:solidFill>
                  <a:schemeClr val="lt1"/>
                </a:solidFill>
                <a:latin typeface="Plus Jakarta Sans"/>
                <a:ea typeface="Plus Jakarta Sans"/>
                <a:cs typeface="Plus Jakarta Sans"/>
                <a:sym typeface="Plus Jakarta Sans"/>
              </a:rPr>
            </a:br>
            <a:r>
              <a:rPr lang="nl" sz="1100">
                <a:solidFill>
                  <a:schemeClr val="lt1"/>
                </a:solidFill>
                <a:latin typeface="Plus Jakarta Sans"/>
                <a:ea typeface="Plus Jakarta Sans"/>
                <a:cs typeface="Plus Jakarta Sans"/>
                <a:sym typeface="Plus Jakarta Sans"/>
              </a:rPr>
              <a:t>She's under pressure to electrify, reduce downtime, and keep total cost predictable. Her priority? A partner who simplifies everything: from contracts to reporting. That’s where KINTO fits.</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1"/>
                </a:solidFill>
                <a:latin typeface="Plus Jakarta Sans"/>
                <a:ea typeface="Plus Jakarta Sans"/>
                <a:cs typeface="Plus Jakarta Sans"/>
                <a:sym typeface="Plus Jakarta Sans"/>
              </a:rPr>
              <a:t>#KINTO #FleetManagement #SmartMobility #SustainableFleet #CorporateMobility #MultipathStrategy</a:t>
            </a:r>
            <a:endParaRPr sz="1100">
              <a:solidFill>
                <a:schemeClr val="lt1"/>
              </a:solidFill>
              <a:latin typeface="Plus Jakarta Sans"/>
              <a:ea typeface="Plus Jakarta Sans"/>
              <a:cs typeface="Plus Jakarta Sans"/>
              <a:sym typeface="Plus Jakarta Sans"/>
            </a:endParaRPr>
          </a:p>
          <a:p>
            <a:pPr indent="0" lvl="0" marL="0" rtl="0" algn="l">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576" name="Google Shape;1576;p146"/>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77" name="Google Shape;1577;p146"/>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1/1 - 4/5</a:t>
            </a:r>
            <a:endParaRPr sz="1200">
              <a:solidFill>
                <a:schemeClr val="dk2"/>
              </a:solidFill>
              <a:latin typeface="Plus Jakarta Sans Light"/>
              <a:ea typeface="Plus Jakarta Sans Light"/>
              <a:cs typeface="Plus Jakarta Sans Light"/>
              <a:sym typeface="Plus Jakarta Sans Light"/>
            </a:endParaRPr>
          </a:p>
        </p:txBody>
      </p:sp>
      <p:pic>
        <p:nvPicPr>
          <p:cNvPr id="1578" name="Google Shape;1578;p146"/>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79" name="Google Shape;1579;p146"/>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580" name="Google Shape;1580;p146"/>
          <p:cNvSpPr txBox="1"/>
          <p:nvPr/>
        </p:nvSpPr>
        <p:spPr>
          <a:xfrm>
            <a:off x="602225" y="112800"/>
            <a:ext cx="31743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VISUAL</a:t>
            </a:r>
            <a:r>
              <a:rPr lang="nl" sz="3000">
                <a:solidFill>
                  <a:schemeClr val="lt1"/>
                </a:solidFill>
                <a:latin typeface="Plus Jakarta Sans"/>
                <a:ea typeface="Plus Jakarta Sans"/>
                <a:cs typeface="Plus Jakarta Sans"/>
                <a:sym typeface="Plus Jakarta Sans"/>
              </a:rPr>
              <a:t> INVISIBLE CAR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1300">
                <a:solidFill>
                  <a:schemeClr val="lt1"/>
                </a:solidFill>
                <a:latin typeface="Plus Jakarta Sans"/>
                <a:ea typeface="Plus Jakarta Sans"/>
                <a:cs typeface="Plus Jakarta Sans"/>
                <a:sym typeface="Plus Jakarta Sans"/>
              </a:rPr>
              <a:t>local fleet manager</a:t>
            </a:r>
            <a:endParaRPr sz="13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t/>
            </a:r>
            <a:endParaRPr sz="3000">
              <a:solidFill>
                <a:schemeClr val="lt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5" name="Shape 1585"/>
        <p:cNvGrpSpPr/>
        <p:nvPr/>
      </p:nvGrpSpPr>
      <p:grpSpPr>
        <a:xfrm>
          <a:off x="0" y="0"/>
          <a:ext cx="0" cy="0"/>
          <a:chOff x="0" y="0"/>
          <a:chExt cx="0" cy="0"/>
        </a:xfrm>
      </p:grpSpPr>
      <p:pic>
        <p:nvPicPr>
          <p:cNvPr id="1586" name="Google Shape;1586;p147"/>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87" name="Google Shape;1587;p147"/>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88" name="Google Shape;1588;p14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89" name="Google Shape;1589;p14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590" name="Google Shape;1590;p147"/>
          <p:cNvSpPr txBox="1"/>
          <p:nvPr/>
        </p:nvSpPr>
        <p:spPr>
          <a:xfrm>
            <a:off x="602225" y="1689425"/>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IG: </a:t>
            </a:r>
            <a:endParaRPr sz="18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lt1"/>
                </a:solidFill>
                <a:latin typeface="Plus Jakarta Sans"/>
                <a:ea typeface="Plus Jakarta Sans"/>
                <a:cs typeface="Plus Jakarta Sans"/>
                <a:sym typeface="Plus Jakarta Sans"/>
              </a:rPr>
              <a:t>This is Alexa. Her fleet just went greener -</a:t>
            </a:r>
            <a:r>
              <a:rPr lang="nl" sz="1100">
                <a:solidFill>
                  <a:schemeClr val="lt1"/>
                </a:solidFill>
                <a:latin typeface="Plus Jakarta Sans"/>
                <a:ea typeface="Plus Jakarta Sans"/>
                <a:cs typeface="Plus Jakarta Sans"/>
                <a:sym typeface="Plus Jakarta Sans"/>
              </a:rPr>
              <a:t> </a:t>
            </a:r>
            <a:r>
              <a:rPr lang="nl" sz="1100">
                <a:solidFill>
                  <a:schemeClr val="lt1"/>
                </a:solidFill>
                <a:latin typeface="Plus Jakarta Sans"/>
                <a:ea typeface="Plus Jakarta Sans"/>
                <a:cs typeface="Plus Jakarta Sans"/>
                <a:sym typeface="Plus Jakarta Sans"/>
              </a:rPr>
              <a:t>and simpler. From combustion to hybrid to full electric, Alexa uses KINTO to flex and adapt. Less admin. More clarity. Just what a modern fleet manager needs. 🌿📊</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lt1"/>
                </a:solidFill>
                <a:latin typeface="Plus Jakarta Sans"/>
                <a:ea typeface="Plus Jakarta Sans"/>
                <a:cs typeface="Plus Jakarta Sans"/>
                <a:sym typeface="Plus Jakarta Sans"/>
              </a:rPr>
              <a:t>#KINTO #FlexibleMobility #SmartMobility #PeaceOfMind #WorkLifeDrive</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lt1"/>
              </a:solidFill>
              <a:latin typeface="Plus Jakarta Sans"/>
              <a:ea typeface="Plus Jakarta Sans"/>
              <a:cs typeface="Plus Jakarta Sans"/>
              <a:sym typeface="Plus Jakarta Sans"/>
            </a:endParaRPr>
          </a:p>
          <a:p>
            <a:pPr indent="0" lvl="0" marL="0" rtl="0" algn="l">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591" name="Google Shape;1591;p147"/>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92" name="Google Shape;1592;p147"/>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1/1 - 4/5</a:t>
            </a:r>
            <a:endParaRPr sz="1200">
              <a:solidFill>
                <a:schemeClr val="dk2"/>
              </a:solidFill>
              <a:latin typeface="Plus Jakarta Sans Light"/>
              <a:ea typeface="Plus Jakarta Sans Light"/>
              <a:cs typeface="Plus Jakarta Sans Light"/>
              <a:sym typeface="Plus Jakarta Sans Light"/>
            </a:endParaRPr>
          </a:p>
        </p:txBody>
      </p:sp>
      <p:pic>
        <p:nvPicPr>
          <p:cNvPr id="1593" name="Google Shape;1593;p147"/>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94" name="Google Shape;1594;p147"/>
          <p:cNvPicPr preferRelativeResize="0"/>
          <p:nvPr/>
        </p:nvPicPr>
        <p:blipFill>
          <a:blip r:embed="rId7">
            <a:alphaModFix/>
          </a:blip>
          <a:stretch>
            <a:fillRect/>
          </a:stretch>
        </p:blipFill>
        <p:spPr>
          <a:xfrm>
            <a:off x="8094721" y="546767"/>
            <a:ext cx="400906" cy="400916"/>
          </a:xfrm>
          <a:prstGeom prst="rect">
            <a:avLst/>
          </a:prstGeom>
          <a:noFill/>
          <a:ln>
            <a:noFill/>
          </a:ln>
        </p:spPr>
      </p:pic>
      <p:sp>
        <p:nvSpPr>
          <p:cNvPr id="1595" name="Google Shape;1595;p147"/>
          <p:cNvSpPr txBox="1"/>
          <p:nvPr/>
        </p:nvSpPr>
        <p:spPr>
          <a:xfrm>
            <a:off x="602225" y="112800"/>
            <a:ext cx="31743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VISUAL</a:t>
            </a:r>
            <a:r>
              <a:rPr lang="nl" sz="3000">
                <a:solidFill>
                  <a:schemeClr val="lt1"/>
                </a:solidFill>
                <a:latin typeface="Plus Jakarta Sans"/>
                <a:ea typeface="Plus Jakarta Sans"/>
                <a:cs typeface="Plus Jakarta Sans"/>
                <a:sym typeface="Plus Jakarta Sans"/>
              </a:rPr>
              <a:t> INVISIBLE CAR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1300">
                <a:solidFill>
                  <a:schemeClr val="lt1"/>
                </a:solidFill>
                <a:latin typeface="Plus Jakarta Sans"/>
                <a:ea typeface="Plus Jakarta Sans"/>
                <a:cs typeface="Plus Jakarta Sans"/>
                <a:sym typeface="Plus Jakarta Sans"/>
              </a:rPr>
              <a:t>local fleet manager</a:t>
            </a:r>
            <a:endParaRPr sz="13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t/>
            </a:r>
            <a:endParaRPr sz="3000">
              <a:solidFill>
                <a:schemeClr val="lt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0" name="Shape 1600"/>
        <p:cNvGrpSpPr/>
        <p:nvPr/>
      </p:nvGrpSpPr>
      <p:grpSpPr>
        <a:xfrm>
          <a:off x="0" y="0"/>
          <a:ext cx="0" cy="0"/>
          <a:chOff x="0" y="0"/>
          <a:chExt cx="0" cy="0"/>
        </a:xfrm>
      </p:grpSpPr>
      <p:pic>
        <p:nvPicPr>
          <p:cNvPr id="1601" name="Google Shape;1601;p148"/>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02" name="Google Shape;1602;p148"/>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03" name="Google Shape;1603;p14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4" name="Google Shape;1604;p14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605" name="Google Shape;1605;p148"/>
          <p:cNvSpPr txBox="1"/>
          <p:nvPr/>
        </p:nvSpPr>
        <p:spPr>
          <a:xfrm>
            <a:off x="602225" y="1549100"/>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FB: </a:t>
            </a:r>
            <a:endParaRPr sz="1800">
              <a:solidFill>
                <a:schemeClr val="lt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1"/>
                </a:solidFill>
                <a:latin typeface="Plus Jakarta Sans"/>
                <a:ea typeface="Plus Jakarta Sans"/>
                <a:cs typeface="Plus Jakarta Sans"/>
                <a:sym typeface="Plus Jakarta Sans"/>
              </a:rPr>
              <a:t>Alexa was buried in fleet paperwork. Now she’s not. KINTO gave her a single dashboard, simpler contracts, and cars that fit each team. Now Alexa has more time and a greener fleet.</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1"/>
                </a:solidFill>
                <a:latin typeface="Plus Jakarta Sans"/>
                <a:ea typeface="Plus Jakarta Sans"/>
                <a:cs typeface="Plus Jakarta Sans"/>
                <a:sym typeface="Plus Jakarta Sans"/>
              </a:rPr>
              <a:t>#KINTO #FlexibleMobility #SmartMobility #PeaceOfMind #WorkLifeDrive</a:t>
            </a:r>
            <a:endParaRPr sz="1100">
              <a:solidFill>
                <a:schemeClr val="lt1"/>
              </a:solidFill>
              <a:latin typeface="Plus Jakarta Sans"/>
              <a:ea typeface="Plus Jakarta Sans"/>
              <a:cs typeface="Plus Jakarta Sans"/>
              <a:sym typeface="Plus Jakarta Sans"/>
            </a:endParaRPr>
          </a:p>
          <a:p>
            <a:pPr indent="0" lvl="0" marL="0" rtl="0" algn="l">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606" name="Google Shape;1606;p148"/>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07" name="Google Shape;1607;p148"/>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4/5</a:t>
            </a:r>
            <a:endParaRPr sz="1200">
              <a:solidFill>
                <a:schemeClr val="dk2"/>
              </a:solidFill>
              <a:latin typeface="Plus Jakarta Sans Light"/>
              <a:ea typeface="Plus Jakarta Sans Light"/>
              <a:cs typeface="Plus Jakarta Sans Light"/>
              <a:sym typeface="Plus Jakarta Sans Light"/>
            </a:endParaRPr>
          </a:p>
        </p:txBody>
      </p:sp>
      <p:pic>
        <p:nvPicPr>
          <p:cNvPr id="1608" name="Google Shape;1608;p148"/>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609" name="Google Shape;1609;p148"/>
          <p:cNvPicPr preferRelativeResize="0"/>
          <p:nvPr/>
        </p:nvPicPr>
        <p:blipFill>
          <a:blip r:embed="rId7">
            <a:alphaModFix/>
          </a:blip>
          <a:stretch>
            <a:fillRect/>
          </a:stretch>
        </p:blipFill>
        <p:spPr>
          <a:xfrm>
            <a:off x="8295169" y="598598"/>
            <a:ext cx="200453" cy="400916"/>
          </a:xfrm>
          <a:prstGeom prst="rect">
            <a:avLst/>
          </a:prstGeom>
          <a:noFill/>
          <a:ln>
            <a:noFill/>
          </a:ln>
        </p:spPr>
      </p:pic>
      <p:sp>
        <p:nvSpPr>
          <p:cNvPr id="1610" name="Google Shape;1610;p148"/>
          <p:cNvSpPr txBox="1"/>
          <p:nvPr/>
        </p:nvSpPr>
        <p:spPr>
          <a:xfrm>
            <a:off x="602225" y="112800"/>
            <a:ext cx="31350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VISUAL</a:t>
            </a:r>
            <a:r>
              <a:rPr lang="nl" sz="3000">
                <a:solidFill>
                  <a:schemeClr val="lt1"/>
                </a:solidFill>
                <a:latin typeface="Plus Jakarta Sans"/>
                <a:ea typeface="Plus Jakarta Sans"/>
                <a:cs typeface="Plus Jakarta Sans"/>
                <a:sym typeface="Plus Jakarta Sans"/>
              </a:rPr>
              <a:t> INVISIBLE CAR</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1300">
                <a:solidFill>
                  <a:schemeClr val="lt1"/>
                </a:solidFill>
                <a:latin typeface="Plus Jakarta Sans"/>
                <a:ea typeface="Plus Jakarta Sans"/>
                <a:cs typeface="Plus Jakarta Sans"/>
                <a:sym typeface="Plus Jakarta Sans"/>
              </a:rPr>
              <a:t>local fleet manager</a:t>
            </a:r>
            <a:endParaRPr sz="13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t/>
            </a:r>
            <a:endParaRPr sz="3000">
              <a:solidFill>
                <a:schemeClr val="lt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5" name="Shape 1615"/>
        <p:cNvGrpSpPr/>
        <p:nvPr/>
      </p:nvGrpSpPr>
      <p:grpSpPr>
        <a:xfrm>
          <a:off x="0" y="0"/>
          <a:ext cx="0" cy="0"/>
          <a:chOff x="0" y="0"/>
          <a:chExt cx="0" cy="0"/>
        </a:xfrm>
      </p:grpSpPr>
      <p:pic>
        <p:nvPicPr>
          <p:cNvPr id="1616" name="Google Shape;1616;p149"/>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17" name="Google Shape;1617;p149"/>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18" name="Google Shape;1618;p14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19" name="Google Shape;1619;p14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pic>
        <p:nvPicPr>
          <p:cNvPr id="1620" name="Google Shape;1620;p149"/>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21" name="Google Shape;1621;p149"/>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1/1 - 4/5</a:t>
            </a:r>
            <a:endParaRPr sz="1200">
              <a:solidFill>
                <a:schemeClr val="dk2"/>
              </a:solidFill>
              <a:latin typeface="Plus Jakarta Sans Light"/>
              <a:ea typeface="Plus Jakarta Sans Light"/>
              <a:cs typeface="Plus Jakarta Sans Light"/>
              <a:sym typeface="Plus Jakarta Sans Light"/>
            </a:endParaRPr>
          </a:p>
        </p:txBody>
      </p:sp>
      <p:pic>
        <p:nvPicPr>
          <p:cNvPr id="1622" name="Google Shape;1622;p149"/>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623" name="Google Shape;1623;p149"/>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624" name="Google Shape;1624;p149"/>
          <p:cNvSpPr txBox="1"/>
          <p:nvPr/>
        </p:nvSpPr>
        <p:spPr>
          <a:xfrm>
            <a:off x="602225" y="1392600"/>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LI: </a:t>
            </a:r>
            <a:endParaRPr sz="18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lt1"/>
                </a:solidFill>
                <a:latin typeface="Plus Jakarta Sans"/>
                <a:ea typeface="Plus Jakarta Sans"/>
                <a:cs typeface="Plus Jakarta Sans"/>
                <a:sym typeface="Plus Jakarta Sans"/>
              </a:rPr>
              <a:t>Sam doesn’t want 10 vendors. She wants 1 partner. As an SME owner, she just wants mobility to work without the admin. And she trusts KINTO to keep it simple.</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lt1"/>
                </a:solidFill>
                <a:latin typeface="Plus Jakarta Sans"/>
                <a:ea typeface="Plus Jakarta Sans"/>
                <a:cs typeface="Plus Jakarta Sans"/>
                <a:sym typeface="Plus Jakarta Sans"/>
              </a:rPr>
              <a:t>✅ Lease or rent</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lt1"/>
                </a:solidFill>
                <a:latin typeface="Plus Jakarta Sans"/>
                <a:ea typeface="Plus Jakarta Sans"/>
                <a:cs typeface="Plus Jakarta Sans"/>
                <a:sym typeface="Plus Jakarta Sans"/>
              </a:rPr>
              <a:t>✅ Scale up or down</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lt1"/>
                </a:solidFill>
                <a:latin typeface="Plus Jakarta Sans"/>
                <a:ea typeface="Plus Jakarta Sans"/>
                <a:cs typeface="Plus Jakarta Sans"/>
                <a:sym typeface="Plus Jakarta Sans"/>
              </a:rPr>
              <a:t>✅ All-in-one support</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lt1"/>
                </a:solidFill>
                <a:latin typeface="Plus Jakarta Sans"/>
                <a:ea typeface="Plus Jakarta Sans"/>
                <a:cs typeface="Plus Jakarta Sans"/>
                <a:sym typeface="Plus Jakarta Sans"/>
              </a:rPr>
              <a:t>#KINTO #BusinessMobility #SMEs #FlexibleMobility #MobilityThatFits #PeaceOfMind</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t/>
            </a:r>
            <a:endParaRPr sz="1100">
              <a:solidFill>
                <a:schemeClr val="lt1"/>
              </a:solidFill>
              <a:latin typeface="Plus Jakarta Sans"/>
              <a:ea typeface="Plus Jakarta Sans"/>
              <a:cs typeface="Plus Jakarta Sans"/>
              <a:sym typeface="Plus Jakarta Sans"/>
            </a:endParaRPr>
          </a:p>
          <a:p>
            <a:pPr indent="0" lvl="0" marL="0" rtl="0" algn="l">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sp>
        <p:nvSpPr>
          <p:cNvPr id="1625" name="Google Shape;1625;p149"/>
          <p:cNvSpPr txBox="1"/>
          <p:nvPr/>
        </p:nvSpPr>
        <p:spPr>
          <a:xfrm>
            <a:off x="602225" y="112800"/>
            <a:ext cx="30558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VISUAL</a:t>
            </a:r>
            <a:r>
              <a:rPr lang="nl" sz="3000">
                <a:solidFill>
                  <a:schemeClr val="lt1"/>
                </a:solidFill>
                <a:latin typeface="Plus Jakarta Sans"/>
                <a:ea typeface="Plus Jakarta Sans"/>
                <a:cs typeface="Plus Jakarta Sans"/>
                <a:sym typeface="Plus Jakarta Sans"/>
              </a:rPr>
              <a:t> INVISIBLE CAR</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1300">
                <a:solidFill>
                  <a:schemeClr val="lt1"/>
                </a:solidFill>
                <a:latin typeface="Plus Jakarta Sans"/>
                <a:ea typeface="Plus Jakarta Sans"/>
                <a:cs typeface="Plus Jakarta Sans"/>
                <a:sym typeface="Plus Jakarta Sans"/>
              </a:rPr>
              <a:t>caterer</a:t>
            </a:r>
            <a:endParaRPr sz="13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t/>
            </a:r>
            <a:endParaRPr sz="3000">
              <a:solidFill>
                <a:schemeClr val="lt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0" name="Shape 1630"/>
        <p:cNvGrpSpPr/>
        <p:nvPr/>
      </p:nvGrpSpPr>
      <p:grpSpPr>
        <a:xfrm>
          <a:off x="0" y="0"/>
          <a:ext cx="0" cy="0"/>
          <a:chOff x="0" y="0"/>
          <a:chExt cx="0" cy="0"/>
        </a:xfrm>
      </p:grpSpPr>
      <p:pic>
        <p:nvPicPr>
          <p:cNvPr id="1631" name="Google Shape;1631;p150"/>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32" name="Google Shape;1632;p150"/>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33" name="Google Shape;1633;p15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34" name="Google Shape;1634;p15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635" name="Google Shape;1635;p150"/>
          <p:cNvSpPr txBox="1"/>
          <p:nvPr/>
        </p:nvSpPr>
        <p:spPr>
          <a:xfrm>
            <a:off x="602225" y="1641925"/>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IG: </a:t>
            </a:r>
            <a:endParaRPr sz="18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lt1"/>
                </a:solidFill>
                <a:latin typeface="Plus Jakarta Sans"/>
                <a:ea typeface="Plus Jakarta Sans"/>
                <a:cs typeface="Plus Jakarta Sans"/>
                <a:sym typeface="Plus Jakarta Sans"/>
              </a:rPr>
              <a:t>Meet Sam. She runs a business, not a car fleet. That’s why she picked KINTO. One contact. One monthly cost. Zero stress. Mobility that gets out of her way. 💼🚗</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1"/>
                </a:solidFill>
                <a:latin typeface="Plus Jakarta Sans"/>
                <a:ea typeface="Plus Jakarta Sans"/>
                <a:cs typeface="Plus Jakarta Sans"/>
                <a:sym typeface="Plus Jakarta Sans"/>
              </a:rPr>
              <a:t>#KINTO #FlexibleMobility #SmartMobility #PeaceOfMind #WorkLifeDrive</a:t>
            </a:r>
            <a:endParaRPr sz="1100">
              <a:solidFill>
                <a:schemeClr val="lt1"/>
              </a:solidFill>
              <a:latin typeface="Plus Jakarta Sans"/>
              <a:ea typeface="Plus Jakarta Sans"/>
              <a:cs typeface="Plus Jakarta Sans"/>
              <a:sym typeface="Plus Jakarta Sans"/>
            </a:endParaRPr>
          </a:p>
          <a:p>
            <a:pPr indent="0" lvl="0" marL="0" rtl="0" algn="l">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636" name="Google Shape;1636;p150"/>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37" name="Google Shape;1637;p150"/>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1/1 - 4/5</a:t>
            </a:r>
            <a:endParaRPr sz="1200">
              <a:solidFill>
                <a:schemeClr val="dk2"/>
              </a:solidFill>
              <a:latin typeface="Plus Jakarta Sans Light"/>
              <a:ea typeface="Plus Jakarta Sans Light"/>
              <a:cs typeface="Plus Jakarta Sans Light"/>
              <a:sym typeface="Plus Jakarta Sans Light"/>
            </a:endParaRPr>
          </a:p>
        </p:txBody>
      </p:sp>
      <p:pic>
        <p:nvPicPr>
          <p:cNvPr id="1638" name="Google Shape;1638;p150"/>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639" name="Google Shape;1639;p150"/>
          <p:cNvPicPr preferRelativeResize="0"/>
          <p:nvPr/>
        </p:nvPicPr>
        <p:blipFill>
          <a:blip r:embed="rId7">
            <a:alphaModFix/>
          </a:blip>
          <a:stretch>
            <a:fillRect/>
          </a:stretch>
        </p:blipFill>
        <p:spPr>
          <a:xfrm>
            <a:off x="8094721" y="546767"/>
            <a:ext cx="400906" cy="400916"/>
          </a:xfrm>
          <a:prstGeom prst="rect">
            <a:avLst/>
          </a:prstGeom>
          <a:noFill/>
          <a:ln>
            <a:noFill/>
          </a:ln>
        </p:spPr>
      </p:pic>
      <p:sp>
        <p:nvSpPr>
          <p:cNvPr id="1640" name="Google Shape;1640;p150"/>
          <p:cNvSpPr txBox="1"/>
          <p:nvPr/>
        </p:nvSpPr>
        <p:spPr>
          <a:xfrm>
            <a:off x="602225" y="112800"/>
            <a:ext cx="3040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VISUAL</a:t>
            </a:r>
            <a:r>
              <a:rPr lang="nl" sz="3000">
                <a:solidFill>
                  <a:schemeClr val="lt1"/>
                </a:solidFill>
                <a:latin typeface="Plus Jakarta Sans"/>
                <a:ea typeface="Plus Jakarta Sans"/>
                <a:cs typeface="Plus Jakarta Sans"/>
                <a:sym typeface="Plus Jakarta Sans"/>
              </a:rPr>
              <a:t> INVISIBLE CAR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1300">
                <a:solidFill>
                  <a:schemeClr val="lt1"/>
                </a:solidFill>
                <a:latin typeface="Plus Jakarta Sans"/>
                <a:ea typeface="Plus Jakarta Sans"/>
                <a:cs typeface="Plus Jakarta Sans"/>
                <a:sym typeface="Plus Jakarta Sans"/>
              </a:rPr>
              <a:t>caterer</a:t>
            </a:r>
            <a:endParaRPr sz="13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t/>
            </a:r>
            <a:endParaRPr sz="3000">
              <a:solidFill>
                <a:schemeClr val="lt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5" name="Shape 1645"/>
        <p:cNvGrpSpPr/>
        <p:nvPr/>
      </p:nvGrpSpPr>
      <p:grpSpPr>
        <a:xfrm>
          <a:off x="0" y="0"/>
          <a:ext cx="0" cy="0"/>
          <a:chOff x="0" y="0"/>
          <a:chExt cx="0" cy="0"/>
        </a:xfrm>
      </p:grpSpPr>
      <p:pic>
        <p:nvPicPr>
          <p:cNvPr id="1646" name="Google Shape;1646;p151"/>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47" name="Google Shape;1647;p151"/>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48" name="Google Shape;1648;p15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49" name="Google Shape;1649;p15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650" name="Google Shape;1650;p151"/>
          <p:cNvSpPr txBox="1"/>
          <p:nvPr/>
        </p:nvSpPr>
        <p:spPr>
          <a:xfrm>
            <a:off x="602225" y="1646250"/>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FB: </a:t>
            </a:r>
            <a:endParaRPr sz="18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lt1"/>
                </a:solidFill>
                <a:latin typeface="Plus Jakarta Sans"/>
                <a:ea typeface="Plus Jakarta Sans"/>
                <a:cs typeface="Plus Jakarta Sans"/>
                <a:sym typeface="Plus Jakarta Sans"/>
              </a:rPr>
              <a:t>💡Sam</a:t>
            </a:r>
            <a:r>
              <a:rPr lang="nl" sz="1100">
                <a:solidFill>
                  <a:schemeClr val="lt1"/>
                </a:solidFill>
                <a:latin typeface="Plus Jakarta Sans"/>
                <a:ea typeface="Plus Jakarta Sans"/>
                <a:cs typeface="Plus Jakarta Sans"/>
                <a:sym typeface="Plus Jakarta Sans"/>
              </a:rPr>
              <a:t> had no time to manage cars. So she didn’t. Instead, she partnered with KINTO. We take care of leasing, renting, servicing. She focuses on running her business.</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1"/>
                </a:solidFill>
                <a:latin typeface="Plus Jakarta Sans"/>
                <a:ea typeface="Plus Jakarta Sans"/>
                <a:cs typeface="Plus Jakarta Sans"/>
                <a:sym typeface="Plus Jakarta Sans"/>
              </a:rPr>
              <a:t>#KINTO #FlexibleMobility #SmartMobility #PeaceOfMind #WorkLifeDrive</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651" name="Google Shape;1651;p151"/>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52" name="Google Shape;1652;p151"/>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4/5</a:t>
            </a:r>
            <a:endParaRPr sz="1200">
              <a:solidFill>
                <a:schemeClr val="dk2"/>
              </a:solidFill>
              <a:latin typeface="Plus Jakarta Sans Light"/>
              <a:ea typeface="Plus Jakarta Sans Light"/>
              <a:cs typeface="Plus Jakarta Sans Light"/>
              <a:sym typeface="Plus Jakarta Sans Light"/>
            </a:endParaRPr>
          </a:p>
        </p:txBody>
      </p:sp>
      <p:pic>
        <p:nvPicPr>
          <p:cNvPr id="1653" name="Google Shape;1653;p151"/>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654" name="Google Shape;1654;p151"/>
          <p:cNvPicPr preferRelativeResize="0"/>
          <p:nvPr/>
        </p:nvPicPr>
        <p:blipFill>
          <a:blip r:embed="rId7">
            <a:alphaModFix/>
          </a:blip>
          <a:stretch>
            <a:fillRect/>
          </a:stretch>
        </p:blipFill>
        <p:spPr>
          <a:xfrm>
            <a:off x="8295169" y="598598"/>
            <a:ext cx="200453" cy="400916"/>
          </a:xfrm>
          <a:prstGeom prst="rect">
            <a:avLst/>
          </a:prstGeom>
          <a:noFill/>
          <a:ln>
            <a:noFill/>
          </a:ln>
        </p:spPr>
      </p:pic>
      <p:sp>
        <p:nvSpPr>
          <p:cNvPr id="1655" name="Google Shape;1655;p151"/>
          <p:cNvSpPr txBox="1"/>
          <p:nvPr/>
        </p:nvSpPr>
        <p:spPr>
          <a:xfrm>
            <a:off x="602225" y="112800"/>
            <a:ext cx="30558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VISUAL</a:t>
            </a:r>
            <a:r>
              <a:rPr lang="nl" sz="3000">
                <a:solidFill>
                  <a:schemeClr val="lt1"/>
                </a:solidFill>
                <a:latin typeface="Plus Jakarta Sans"/>
                <a:ea typeface="Plus Jakarta Sans"/>
                <a:cs typeface="Plus Jakarta Sans"/>
                <a:sym typeface="Plus Jakarta Sans"/>
              </a:rPr>
              <a:t> INVISIBLE CAR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1300">
                <a:solidFill>
                  <a:schemeClr val="lt1"/>
                </a:solidFill>
                <a:latin typeface="Plus Jakarta Sans"/>
                <a:ea typeface="Plus Jakarta Sans"/>
                <a:cs typeface="Plus Jakarta Sans"/>
                <a:sym typeface="Plus Jakarta Sans"/>
              </a:rPr>
              <a:t>caterer</a:t>
            </a:r>
            <a:endParaRPr sz="13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t/>
            </a:r>
            <a:endParaRPr sz="3000">
              <a:solidFill>
                <a:schemeClr val="lt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0" name="Shape 1660"/>
        <p:cNvGrpSpPr/>
        <p:nvPr/>
      </p:nvGrpSpPr>
      <p:grpSpPr>
        <a:xfrm>
          <a:off x="0" y="0"/>
          <a:ext cx="0" cy="0"/>
          <a:chOff x="0" y="0"/>
          <a:chExt cx="0" cy="0"/>
        </a:xfrm>
      </p:grpSpPr>
      <p:pic>
        <p:nvPicPr>
          <p:cNvPr id="1661" name="Google Shape;1661;p152"/>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62" name="Google Shape;1662;p152"/>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63" name="Google Shape;1663;p15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64" name="Google Shape;1664;p15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pic>
        <p:nvPicPr>
          <p:cNvPr id="1665" name="Google Shape;1665;p152"/>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66" name="Google Shape;1666;p152"/>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1/1 - 4/5</a:t>
            </a:r>
            <a:endParaRPr sz="1200">
              <a:solidFill>
                <a:schemeClr val="dk2"/>
              </a:solidFill>
              <a:latin typeface="Plus Jakarta Sans Light"/>
              <a:ea typeface="Plus Jakarta Sans Light"/>
              <a:cs typeface="Plus Jakarta Sans Light"/>
              <a:sym typeface="Plus Jakarta Sans Light"/>
            </a:endParaRPr>
          </a:p>
        </p:txBody>
      </p:sp>
      <p:pic>
        <p:nvPicPr>
          <p:cNvPr id="1667" name="Google Shape;1667;p152"/>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668" name="Google Shape;1668;p152"/>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669" name="Google Shape;1669;p152"/>
          <p:cNvSpPr txBox="1"/>
          <p:nvPr/>
        </p:nvSpPr>
        <p:spPr>
          <a:xfrm>
            <a:off x="602225" y="1392600"/>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LI: </a:t>
            </a:r>
            <a:endParaRPr sz="18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lt1"/>
                </a:solidFill>
                <a:latin typeface="Plus Jakarta Sans"/>
                <a:ea typeface="Plus Jakarta Sans"/>
                <a:cs typeface="Plus Jakarta Sans"/>
                <a:sym typeface="Plus Jakarta Sans"/>
              </a:rPr>
              <a:t>Thomas manages across borders and complexity. He’s in charge of a multi-country fleet. ESG goals. Local pushback. Vendor chaos. What he needs?</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lt1"/>
                </a:solidFill>
                <a:latin typeface="Plus Jakarta Sans"/>
                <a:ea typeface="Plus Jakarta Sans"/>
                <a:cs typeface="Plus Jakarta Sans"/>
                <a:sym typeface="Plus Jakarta Sans"/>
              </a:rPr>
              <a:t>🔹 One framework</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lt1"/>
                </a:solidFill>
                <a:latin typeface="Plus Jakarta Sans"/>
                <a:ea typeface="Plus Jakarta Sans"/>
                <a:cs typeface="Plus Jakarta Sans"/>
                <a:sym typeface="Plus Jakarta Sans"/>
              </a:rPr>
              <a:t>🔹 Unified dashboards</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lt1"/>
                </a:solidFill>
                <a:latin typeface="Plus Jakarta Sans"/>
                <a:ea typeface="Plus Jakarta Sans"/>
                <a:cs typeface="Plus Jakarta Sans"/>
                <a:sym typeface="Plus Jakarta Sans"/>
              </a:rPr>
              <a:t>🔹 Centralised billing</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lt1"/>
                </a:solidFill>
                <a:latin typeface="Plus Jakarta Sans"/>
                <a:ea typeface="Plus Jakarta Sans"/>
                <a:cs typeface="Plus Jakarta Sans"/>
                <a:sym typeface="Plus Jakarta Sans"/>
              </a:rPr>
              <a:t>KINTO delivers scalable, flexible mobility.</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lt1"/>
                </a:solidFill>
                <a:latin typeface="Plus Jakarta Sans"/>
                <a:ea typeface="Plus Jakarta Sans"/>
                <a:cs typeface="Plus Jakarta Sans"/>
                <a:sym typeface="Plus Jakarta Sans"/>
              </a:rPr>
              <a:t>#KINTO #FlexibleMobility #FleetLeaders #ESG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sp>
        <p:nvSpPr>
          <p:cNvPr id="1670" name="Google Shape;1670;p152"/>
          <p:cNvSpPr txBox="1"/>
          <p:nvPr/>
        </p:nvSpPr>
        <p:spPr>
          <a:xfrm>
            <a:off x="602225" y="112800"/>
            <a:ext cx="32217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VISUAL</a:t>
            </a:r>
            <a:r>
              <a:rPr lang="nl" sz="3000">
                <a:solidFill>
                  <a:schemeClr val="lt1"/>
                </a:solidFill>
                <a:latin typeface="Plus Jakarta Sans"/>
                <a:ea typeface="Plus Jakarta Sans"/>
                <a:cs typeface="Plus Jakarta Sans"/>
                <a:sym typeface="Plus Jakarta Sans"/>
              </a:rPr>
              <a:t> INVISIBLE CAR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1300">
                <a:solidFill>
                  <a:schemeClr val="lt1"/>
                </a:solidFill>
                <a:latin typeface="Plus Jakarta Sans"/>
                <a:ea typeface="Plus Jakarta Sans"/>
                <a:cs typeface="Plus Jakarta Sans"/>
                <a:sym typeface="Plus Jakarta Sans"/>
              </a:rPr>
              <a:t>global</a:t>
            </a:r>
            <a:r>
              <a:rPr lang="nl" sz="1300">
                <a:solidFill>
                  <a:schemeClr val="lt1"/>
                </a:solidFill>
                <a:latin typeface="Plus Jakarta Sans"/>
                <a:ea typeface="Plus Jakarta Sans"/>
                <a:cs typeface="Plus Jakarta Sans"/>
                <a:sym typeface="Plus Jakarta Sans"/>
              </a:rPr>
              <a:t> fleet manager</a:t>
            </a:r>
            <a:endParaRPr sz="13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t/>
            </a:r>
            <a:endParaRPr sz="3000">
              <a:solidFill>
                <a:schemeClr val="lt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5" name="Shape 1675"/>
        <p:cNvGrpSpPr/>
        <p:nvPr/>
      </p:nvGrpSpPr>
      <p:grpSpPr>
        <a:xfrm>
          <a:off x="0" y="0"/>
          <a:ext cx="0" cy="0"/>
          <a:chOff x="0" y="0"/>
          <a:chExt cx="0" cy="0"/>
        </a:xfrm>
      </p:grpSpPr>
      <p:pic>
        <p:nvPicPr>
          <p:cNvPr id="1676" name="Google Shape;1676;p153"/>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77" name="Google Shape;1677;p153"/>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78" name="Google Shape;1678;p15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79" name="Google Shape;1679;p15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680" name="Google Shape;1680;p153"/>
          <p:cNvSpPr txBox="1"/>
          <p:nvPr/>
        </p:nvSpPr>
        <p:spPr>
          <a:xfrm>
            <a:off x="602225" y="1674325"/>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IG: </a:t>
            </a:r>
            <a:endParaRPr sz="18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lt1"/>
                </a:solidFill>
                <a:latin typeface="Plus Jakarta Sans"/>
                <a:ea typeface="Plus Jakarta Sans"/>
                <a:cs typeface="Plus Jakarta Sans"/>
                <a:sym typeface="Plus Jakarta Sans"/>
              </a:rPr>
              <a:t>Running a cross-border fleet isn’t easy unless you have the right partner. KINTO gives Thomas tools that scale, flex, and simplify. So he leads with confidence. 🌍📈</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1"/>
                </a:solidFill>
                <a:latin typeface="Plus Jakarta Sans"/>
                <a:ea typeface="Plus Jakarta Sans"/>
                <a:cs typeface="Plus Jakarta Sans"/>
                <a:sym typeface="Plus Jakarta Sans"/>
              </a:rPr>
              <a:t>#KINTO #FlexibleMobility #SmartMobility #PeaceOfMind #WorkLifeDrive</a:t>
            </a:r>
            <a:endParaRPr sz="1100">
              <a:solidFill>
                <a:schemeClr val="lt1"/>
              </a:solidFill>
              <a:latin typeface="Plus Jakarta Sans"/>
              <a:ea typeface="Plus Jakarta Sans"/>
              <a:cs typeface="Plus Jakarta Sans"/>
              <a:sym typeface="Plus Jakarta Sans"/>
            </a:endParaRPr>
          </a:p>
          <a:p>
            <a:pPr indent="0" lvl="0" marL="0" rtl="0" algn="l">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681" name="Google Shape;1681;p153"/>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82" name="Google Shape;1682;p153"/>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1/1 - 4/5</a:t>
            </a:r>
            <a:endParaRPr sz="1200">
              <a:solidFill>
                <a:schemeClr val="dk2"/>
              </a:solidFill>
              <a:latin typeface="Plus Jakarta Sans Light"/>
              <a:ea typeface="Plus Jakarta Sans Light"/>
              <a:cs typeface="Plus Jakarta Sans Light"/>
              <a:sym typeface="Plus Jakarta Sans Light"/>
            </a:endParaRPr>
          </a:p>
        </p:txBody>
      </p:sp>
      <p:pic>
        <p:nvPicPr>
          <p:cNvPr id="1683" name="Google Shape;1683;p153"/>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684" name="Google Shape;1684;p153"/>
          <p:cNvPicPr preferRelativeResize="0"/>
          <p:nvPr/>
        </p:nvPicPr>
        <p:blipFill>
          <a:blip r:embed="rId7">
            <a:alphaModFix/>
          </a:blip>
          <a:stretch>
            <a:fillRect/>
          </a:stretch>
        </p:blipFill>
        <p:spPr>
          <a:xfrm>
            <a:off x="8094721" y="546767"/>
            <a:ext cx="400906" cy="400916"/>
          </a:xfrm>
          <a:prstGeom prst="rect">
            <a:avLst/>
          </a:prstGeom>
          <a:noFill/>
          <a:ln>
            <a:noFill/>
          </a:ln>
        </p:spPr>
      </p:pic>
      <p:sp>
        <p:nvSpPr>
          <p:cNvPr id="1685" name="Google Shape;1685;p153"/>
          <p:cNvSpPr txBox="1"/>
          <p:nvPr/>
        </p:nvSpPr>
        <p:spPr>
          <a:xfrm>
            <a:off x="602225" y="112800"/>
            <a:ext cx="30321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VISUAL</a:t>
            </a:r>
            <a:r>
              <a:rPr lang="nl" sz="3000">
                <a:solidFill>
                  <a:schemeClr val="lt1"/>
                </a:solidFill>
                <a:latin typeface="Plus Jakarta Sans"/>
                <a:ea typeface="Plus Jakarta Sans"/>
                <a:cs typeface="Plus Jakarta Sans"/>
                <a:sym typeface="Plus Jakarta Sans"/>
              </a:rPr>
              <a:t> INVISIBLE CAR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1300">
                <a:solidFill>
                  <a:schemeClr val="lt1"/>
                </a:solidFill>
                <a:latin typeface="Plus Jakarta Sans"/>
                <a:ea typeface="Plus Jakarta Sans"/>
                <a:cs typeface="Plus Jakarta Sans"/>
                <a:sym typeface="Plus Jakarta Sans"/>
              </a:rPr>
              <a:t>global</a:t>
            </a:r>
            <a:r>
              <a:rPr lang="nl" sz="1300">
                <a:solidFill>
                  <a:schemeClr val="lt1"/>
                </a:solidFill>
                <a:latin typeface="Plus Jakarta Sans"/>
                <a:ea typeface="Plus Jakarta Sans"/>
                <a:cs typeface="Plus Jakarta Sans"/>
                <a:sym typeface="Plus Jakarta Sans"/>
              </a:rPr>
              <a:t> fleet manager</a:t>
            </a:r>
            <a:endParaRPr sz="13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t/>
            </a:r>
            <a:endParaRPr sz="3000">
              <a:solidFill>
                <a:schemeClr val="lt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0" name="Shape 1690"/>
        <p:cNvGrpSpPr/>
        <p:nvPr/>
      </p:nvGrpSpPr>
      <p:grpSpPr>
        <a:xfrm>
          <a:off x="0" y="0"/>
          <a:ext cx="0" cy="0"/>
          <a:chOff x="0" y="0"/>
          <a:chExt cx="0" cy="0"/>
        </a:xfrm>
      </p:grpSpPr>
      <p:pic>
        <p:nvPicPr>
          <p:cNvPr id="1691" name="Google Shape;1691;p154"/>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92" name="Google Shape;1692;p154"/>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93" name="Google Shape;1693;p15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94" name="Google Shape;1694;p15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695" name="Google Shape;1695;p154"/>
          <p:cNvSpPr txBox="1"/>
          <p:nvPr/>
        </p:nvSpPr>
        <p:spPr>
          <a:xfrm>
            <a:off x="602225" y="1635475"/>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FB: </a:t>
            </a:r>
            <a:endParaRPr sz="18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1"/>
                </a:solidFill>
                <a:latin typeface="Plus Jakarta Sans"/>
                <a:ea typeface="Plus Jakarta Sans"/>
                <a:cs typeface="Plus Jakarta Sans"/>
                <a:sym typeface="Plus Jakarta Sans"/>
              </a:rPr>
              <a:t>Thomas runs a fleet across 6 countries. And sleeps at night. Thanks to KINTO, he has one contract, one dashboard, and full control. Less chaos. More strategy. That’s how mobility works, the KINTO way.</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1"/>
                </a:solidFill>
                <a:latin typeface="Plus Jakarta Sans"/>
                <a:ea typeface="Plus Jakarta Sans"/>
                <a:cs typeface="Plus Jakarta Sans"/>
                <a:sym typeface="Plus Jakarta Sans"/>
              </a:rPr>
              <a:t>#KINTO #FlexibleMobility #SmartMobility #PeaceOfMind #WorkLifeDrive</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696" name="Google Shape;1696;p154"/>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97" name="Google Shape;1697;p154"/>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4/5</a:t>
            </a:r>
            <a:endParaRPr sz="1200">
              <a:solidFill>
                <a:schemeClr val="dk2"/>
              </a:solidFill>
              <a:latin typeface="Plus Jakarta Sans Light"/>
              <a:ea typeface="Plus Jakarta Sans Light"/>
              <a:cs typeface="Plus Jakarta Sans Light"/>
              <a:sym typeface="Plus Jakarta Sans Light"/>
            </a:endParaRPr>
          </a:p>
        </p:txBody>
      </p:sp>
      <p:pic>
        <p:nvPicPr>
          <p:cNvPr id="1698" name="Google Shape;1698;p154"/>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699" name="Google Shape;1699;p154"/>
          <p:cNvPicPr preferRelativeResize="0"/>
          <p:nvPr/>
        </p:nvPicPr>
        <p:blipFill>
          <a:blip r:embed="rId7">
            <a:alphaModFix/>
          </a:blip>
          <a:stretch>
            <a:fillRect/>
          </a:stretch>
        </p:blipFill>
        <p:spPr>
          <a:xfrm>
            <a:off x="8295169" y="598598"/>
            <a:ext cx="200453" cy="400916"/>
          </a:xfrm>
          <a:prstGeom prst="rect">
            <a:avLst/>
          </a:prstGeom>
          <a:noFill/>
          <a:ln>
            <a:noFill/>
          </a:ln>
        </p:spPr>
      </p:pic>
      <p:sp>
        <p:nvSpPr>
          <p:cNvPr id="1700" name="Google Shape;1700;p154"/>
          <p:cNvSpPr txBox="1"/>
          <p:nvPr/>
        </p:nvSpPr>
        <p:spPr>
          <a:xfrm>
            <a:off x="602225" y="112800"/>
            <a:ext cx="30558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VISUAL</a:t>
            </a:r>
            <a:r>
              <a:rPr lang="nl" sz="3000">
                <a:solidFill>
                  <a:schemeClr val="lt1"/>
                </a:solidFill>
                <a:latin typeface="Plus Jakarta Sans"/>
                <a:ea typeface="Plus Jakarta Sans"/>
                <a:cs typeface="Plus Jakarta Sans"/>
                <a:sym typeface="Plus Jakarta Sans"/>
              </a:rPr>
              <a:t> INVISIBLE CAR</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1300">
                <a:solidFill>
                  <a:schemeClr val="lt1"/>
                </a:solidFill>
                <a:latin typeface="Plus Jakarta Sans"/>
                <a:ea typeface="Plus Jakarta Sans"/>
                <a:cs typeface="Plus Jakarta Sans"/>
                <a:sym typeface="Plus Jakarta Sans"/>
              </a:rPr>
              <a:t>global</a:t>
            </a:r>
            <a:r>
              <a:rPr lang="nl" sz="1300">
                <a:solidFill>
                  <a:schemeClr val="lt1"/>
                </a:solidFill>
                <a:latin typeface="Plus Jakarta Sans"/>
                <a:ea typeface="Plus Jakarta Sans"/>
                <a:cs typeface="Plus Jakarta Sans"/>
                <a:sym typeface="Plus Jakarta Sans"/>
              </a:rPr>
              <a:t> fleet manager</a:t>
            </a:r>
            <a:endParaRPr sz="13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t/>
            </a:r>
            <a:endParaRPr sz="3000">
              <a:solidFill>
                <a:schemeClr val="lt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5" name="Shape 1705"/>
        <p:cNvGrpSpPr/>
        <p:nvPr/>
      </p:nvGrpSpPr>
      <p:grpSpPr>
        <a:xfrm>
          <a:off x="0" y="0"/>
          <a:ext cx="0" cy="0"/>
          <a:chOff x="0" y="0"/>
          <a:chExt cx="0" cy="0"/>
        </a:xfrm>
      </p:grpSpPr>
      <p:pic>
        <p:nvPicPr>
          <p:cNvPr id="1706" name="Google Shape;1706;p155"/>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07" name="Google Shape;1707;p155"/>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08" name="Google Shape;1708;p15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09" name="Google Shape;1709;p15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710" name="Google Shape;1710;p155"/>
          <p:cNvSpPr txBox="1"/>
          <p:nvPr/>
        </p:nvSpPr>
        <p:spPr>
          <a:xfrm>
            <a:off x="6191100" y="403950"/>
            <a:ext cx="26370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CAROUSEL EMPLOYEE QUOTE </a:t>
            </a:r>
            <a:endParaRPr sz="3000">
              <a:solidFill>
                <a:srgbClr val="00708D"/>
              </a:solidFill>
              <a:latin typeface="Plus Jakarta Sans"/>
              <a:ea typeface="Plus Jakarta Sans"/>
              <a:cs typeface="Plus Jakarta Sans"/>
              <a:sym typeface="Plus Jakarta Sans"/>
            </a:endParaRPr>
          </a:p>
        </p:txBody>
      </p:sp>
      <p:sp>
        <p:nvSpPr>
          <p:cNvPr id="1711" name="Google Shape;1711;p155"/>
          <p:cNvSpPr txBox="1"/>
          <p:nvPr/>
        </p:nvSpPr>
        <p:spPr>
          <a:xfrm>
            <a:off x="3830425" y="1722050"/>
            <a:ext cx="5148000" cy="150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300">
              <a:solidFill>
                <a:schemeClr val="dk1"/>
              </a:solidFill>
              <a:latin typeface="Plus Jakarta Sans"/>
              <a:ea typeface="Plus Jakarta Sans"/>
              <a:cs typeface="Plus Jakarta Sans"/>
              <a:sym typeface="Plus Jakarta Sans"/>
            </a:endParaRPr>
          </a:p>
          <a:p>
            <a:pPr indent="0" lvl="0" marL="0" rtl="0" algn="r">
              <a:lnSpc>
                <a:spcPct val="115000"/>
              </a:lnSpc>
              <a:spcBef>
                <a:spcPts val="1200"/>
              </a:spcBef>
              <a:spcAft>
                <a:spcPts val="0"/>
              </a:spcAft>
              <a:buClr>
                <a:schemeClr val="dk1"/>
              </a:buClr>
              <a:buSzPts val="1100"/>
              <a:buFont typeface="Arial"/>
              <a:buNone/>
            </a:pPr>
            <a:r>
              <a:rPr lang="nl" sz="1200">
                <a:solidFill>
                  <a:schemeClr val="dk1"/>
                </a:solidFill>
                <a:latin typeface="Plus Jakarta Sans"/>
                <a:ea typeface="Plus Jakarta Sans"/>
                <a:cs typeface="Plus Jakarta Sans"/>
                <a:sym typeface="Plus Jakarta Sans"/>
              </a:rPr>
              <a:t>Meet the faces behind KINTO! </a:t>
            </a:r>
            <a:r>
              <a:rPr lang="nl" sz="1200">
                <a:solidFill>
                  <a:schemeClr val="dk1"/>
                </a:solidFill>
                <a:latin typeface="Plus Jakarta Sans"/>
                <a:ea typeface="Plus Jakarta Sans"/>
                <a:cs typeface="Plus Jakarta Sans"/>
                <a:sym typeface="Plus Jakarta Sans"/>
              </a:rPr>
              <a:t>🚗 </a:t>
            </a:r>
            <a:endParaRPr sz="1200">
              <a:solidFill>
                <a:schemeClr val="dk1"/>
              </a:solidFill>
              <a:latin typeface="Plus Jakarta Sans"/>
              <a:ea typeface="Plus Jakarta Sans"/>
              <a:cs typeface="Plus Jakarta Sans"/>
              <a:sym typeface="Plus Jakarta Sans"/>
            </a:endParaRPr>
          </a:p>
          <a:p>
            <a:pPr indent="0" lvl="0" marL="0" rtl="0" algn="r">
              <a:lnSpc>
                <a:spcPct val="115000"/>
              </a:lnSpc>
              <a:spcBef>
                <a:spcPts val="1200"/>
              </a:spcBef>
              <a:spcAft>
                <a:spcPts val="0"/>
              </a:spcAft>
              <a:buClr>
                <a:schemeClr val="dk1"/>
              </a:buClr>
              <a:buSzPts val="1100"/>
              <a:buFont typeface="Arial"/>
              <a:buNone/>
            </a:pPr>
            <a:r>
              <a:rPr lang="nl" sz="1200">
                <a:solidFill>
                  <a:schemeClr val="dk1"/>
                </a:solidFill>
                <a:latin typeface="Plus Jakarta Sans"/>
                <a:ea typeface="Plus Jakarta Sans"/>
                <a:cs typeface="Plus Jakarta Sans"/>
                <a:sym typeface="Plus Jakarta Sans"/>
              </a:rPr>
              <a:t>Our team shares their favorite rides to lease and why they love them. What’s would be your perfect match?</a:t>
            </a:r>
            <a:endParaRPr sz="1300">
              <a:solidFill>
                <a:schemeClr val="dk1"/>
              </a:solidFill>
              <a:latin typeface="Plus Jakarta Sans"/>
              <a:ea typeface="Plus Jakarta Sans"/>
              <a:cs typeface="Plus Jakarta Sans"/>
              <a:sym typeface="Plus Jakarta Sans"/>
            </a:endParaRPr>
          </a:p>
          <a:p>
            <a:pPr indent="0" lvl="0" marL="0" rtl="0" algn="r">
              <a:lnSpc>
                <a:spcPct val="115000"/>
              </a:lnSpc>
              <a:spcBef>
                <a:spcPts val="1200"/>
              </a:spcBef>
              <a:spcAft>
                <a:spcPts val="0"/>
              </a:spcAft>
              <a:buClr>
                <a:schemeClr val="dk1"/>
              </a:buClr>
              <a:buSzPts val="1100"/>
              <a:buFont typeface="Arial"/>
              <a:buNone/>
            </a:pPr>
            <a:r>
              <a:rPr lang="nl" sz="1300">
                <a:solidFill>
                  <a:schemeClr val="dk1"/>
                </a:solidFill>
                <a:latin typeface="Plus Jakarta Sans"/>
                <a:ea typeface="Plus Jakarta Sans"/>
                <a:cs typeface="Plus Jakarta Sans"/>
                <a:sym typeface="Plus Jakarta Sans"/>
              </a:rPr>
              <a:t>#KINTO #PeopleOfKINTO #FlexibleMobility #CustomerExperience #SmartMobility </a:t>
            </a:r>
            <a:endParaRPr sz="1300">
              <a:solidFill>
                <a:schemeClr val="dk1"/>
              </a:solidFill>
              <a:latin typeface="Plus Jakarta Sans"/>
              <a:ea typeface="Plus Jakarta Sans"/>
              <a:cs typeface="Plus Jakarta Sans"/>
              <a:sym typeface="Plus Jakarta Sans"/>
            </a:endParaRPr>
          </a:p>
          <a:p>
            <a:pPr indent="0" lvl="0" marL="0" rtl="0" algn="r">
              <a:spcBef>
                <a:spcPts val="1200"/>
              </a:spcBef>
              <a:spcAft>
                <a:spcPts val="0"/>
              </a:spcAft>
              <a:buNone/>
            </a:pPr>
            <a:r>
              <a:rPr lang="nl" sz="1800">
                <a:solidFill>
                  <a:schemeClr val="dk1"/>
                </a:solidFill>
                <a:latin typeface="Plus Jakarta Sans"/>
                <a:ea typeface="Plus Jakarta Sans"/>
                <a:cs typeface="Plus Jakarta Sans"/>
                <a:sym typeface="Plus Jakarta Sans"/>
              </a:rPr>
              <a:t> </a:t>
            </a:r>
            <a:endParaRPr sz="18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712" name="Google Shape;1712;p155"/>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13" name="Google Shape;1713;p155"/>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a:t>
            </a:r>
            <a:endParaRPr sz="1200">
              <a:solidFill>
                <a:schemeClr val="lt1"/>
              </a:solidFill>
              <a:latin typeface="Plus Jakarta Sans Light"/>
              <a:ea typeface="Plus Jakarta Sans Light"/>
              <a:cs typeface="Plus Jakarta Sans Light"/>
              <a:sym typeface="Plus Jakarta Sans Light"/>
            </a:endParaRPr>
          </a:p>
        </p:txBody>
      </p:sp>
      <p:pic>
        <p:nvPicPr>
          <p:cNvPr id="1714" name="Google Shape;1714;p155"/>
          <p:cNvPicPr preferRelativeResize="0"/>
          <p:nvPr/>
        </p:nvPicPr>
        <p:blipFill>
          <a:blip r:embed="rId7">
            <a:alphaModFix/>
          </a:blip>
          <a:stretch>
            <a:fillRect/>
          </a:stretch>
        </p:blipFill>
        <p:spPr>
          <a:xfrm>
            <a:off x="575151" y="369140"/>
            <a:ext cx="2858351" cy="360237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9" name="Shape 1719"/>
        <p:cNvGrpSpPr/>
        <p:nvPr/>
      </p:nvGrpSpPr>
      <p:grpSpPr>
        <a:xfrm>
          <a:off x="0" y="0"/>
          <a:ext cx="0" cy="0"/>
          <a:chOff x="0" y="0"/>
          <a:chExt cx="0" cy="0"/>
        </a:xfrm>
      </p:grpSpPr>
      <p:pic>
        <p:nvPicPr>
          <p:cNvPr id="1720" name="Google Shape;1720;p156"/>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21" name="Google Shape;1721;p156"/>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22" name="Google Shape;1722;p15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23" name="Google Shape;1723;p15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724" name="Google Shape;1724;p156"/>
          <p:cNvSpPr txBox="1"/>
          <p:nvPr/>
        </p:nvSpPr>
        <p:spPr>
          <a:xfrm>
            <a:off x="6191100" y="403950"/>
            <a:ext cx="26370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CAROUSEL EMPLOYEE QUOTE </a:t>
            </a:r>
            <a:endParaRPr sz="3000">
              <a:solidFill>
                <a:srgbClr val="00708D"/>
              </a:solidFill>
              <a:latin typeface="Plus Jakarta Sans"/>
              <a:ea typeface="Plus Jakarta Sans"/>
              <a:cs typeface="Plus Jakarta Sans"/>
              <a:sym typeface="Plus Jakarta Sans"/>
            </a:endParaRPr>
          </a:p>
        </p:txBody>
      </p:sp>
      <p:sp>
        <p:nvSpPr>
          <p:cNvPr id="1725" name="Google Shape;1725;p156"/>
          <p:cNvSpPr txBox="1"/>
          <p:nvPr/>
        </p:nvSpPr>
        <p:spPr>
          <a:xfrm>
            <a:off x="3682475" y="1722050"/>
            <a:ext cx="5346000" cy="150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300">
              <a:solidFill>
                <a:schemeClr val="dk1"/>
              </a:solidFill>
              <a:latin typeface="Plus Jakarta Sans"/>
              <a:ea typeface="Plus Jakarta Sans"/>
              <a:cs typeface="Plus Jakarta Sans"/>
              <a:sym typeface="Plus Jakarta Sans"/>
            </a:endParaRPr>
          </a:p>
          <a:p>
            <a:pPr indent="0" lvl="0" marL="0" rtl="0" algn="r">
              <a:lnSpc>
                <a:spcPct val="115000"/>
              </a:lnSpc>
              <a:spcBef>
                <a:spcPts val="1200"/>
              </a:spcBef>
              <a:spcAft>
                <a:spcPts val="0"/>
              </a:spcAft>
              <a:buNone/>
            </a:pPr>
            <a:r>
              <a:rPr lang="nl" sz="1300">
                <a:solidFill>
                  <a:schemeClr val="dk1"/>
                </a:solidFill>
                <a:latin typeface="Plus Jakarta Sans"/>
                <a:ea typeface="Plus Jakarta Sans"/>
                <a:cs typeface="Plus Jakarta Sans"/>
                <a:sym typeface="Plus Jakarta Sans"/>
              </a:rPr>
              <a:t>Ever wondered which cars our KINTO team can’t get enough of? 🤩 Swipe through to see their top picks. </a:t>
            </a:r>
            <a:endParaRPr sz="1300">
              <a:solidFill>
                <a:schemeClr val="dk1"/>
              </a:solidFill>
              <a:latin typeface="Plus Jakarta Sans"/>
              <a:ea typeface="Plus Jakarta Sans"/>
              <a:cs typeface="Plus Jakarta Sans"/>
              <a:sym typeface="Plus Jakarta Sans"/>
            </a:endParaRPr>
          </a:p>
          <a:p>
            <a:pPr indent="0" lvl="0" marL="0" rtl="0" algn="r">
              <a:lnSpc>
                <a:spcPct val="115000"/>
              </a:lnSpc>
              <a:spcBef>
                <a:spcPts val="1200"/>
              </a:spcBef>
              <a:spcAft>
                <a:spcPts val="0"/>
              </a:spcAft>
              <a:buNone/>
            </a:pPr>
            <a:r>
              <a:rPr lang="nl" sz="1300">
                <a:solidFill>
                  <a:schemeClr val="dk1"/>
                </a:solidFill>
                <a:latin typeface="Plus Jakarta Sans"/>
                <a:ea typeface="Plus Jakarta Sans"/>
                <a:cs typeface="Plus Jakarta Sans"/>
                <a:sym typeface="Plus Jakarta Sans"/>
              </a:rPr>
              <a:t>Which one would you lease? </a:t>
            </a:r>
            <a:endParaRPr sz="1300">
              <a:solidFill>
                <a:schemeClr val="dk1"/>
              </a:solidFill>
              <a:latin typeface="Plus Jakarta Sans"/>
              <a:ea typeface="Plus Jakarta Sans"/>
              <a:cs typeface="Plus Jakarta Sans"/>
              <a:sym typeface="Plus Jakarta Sans"/>
            </a:endParaRPr>
          </a:p>
          <a:p>
            <a:pPr indent="0" lvl="0" marL="0" rtl="0" algn="r">
              <a:lnSpc>
                <a:spcPct val="115000"/>
              </a:lnSpc>
              <a:spcBef>
                <a:spcPts val="1200"/>
              </a:spcBef>
              <a:spcAft>
                <a:spcPts val="0"/>
              </a:spcAft>
              <a:buNone/>
            </a:pPr>
            <a:r>
              <a:rPr lang="nl" sz="1300">
                <a:solidFill>
                  <a:schemeClr val="dk1"/>
                </a:solidFill>
                <a:latin typeface="Plus Jakarta Sans"/>
                <a:ea typeface="Plus Jakarta Sans"/>
                <a:cs typeface="Plus Jakarta Sans"/>
                <a:sym typeface="Plus Jakarta Sans"/>
              </a:rPr>
              <a:t>#KINTO #PeopleOfKINTO #FlexibleMobility #CustomerExperience #SmartMobility </a:t>
            </a:r>
            <a:endParaRPr sz="1300">
              <a:solidFill>
                <a:schemeClr val="dk1"/>
              </a:solidFill>
              <a:latin typeface="Plus Jakarta Sans"/>
              <a:ea typeface="Plus Jakarta Sans"/>
              <a:cs typeface="Plus Jakarta Sans"/>
              <a:sym typeface="Plus Jakarta Sans"/>
            </a:endParaRPr>
          </a:p>
          <a:p>
            <a:pPr indent="0" lvl="0" marL="0" rtl="0" algn="r">
              <a:spcBef>
                <a:spcPts val="1200"/>
              </a:spcBef>
              <a:spcAft>
                <a:spcPts val="0"/>
              </a:spcAft>
              <a:buNone/>
            </a:pPr>
            <a:r>
              <a:rPr lang="nl" sz="1800">
                <a:solidFill>
                  <a:schemeClr val="dk1"/>
                </a:solidFill>
                <a:latin typeface="Plus Jakarta Sans"/>
                <a:ea typeface="Plus Jakarta Sans"/>
                <a:cs typeface="Plus Jakarta Sans"/>
                <a:sym typeface="Plus Jakarta Sans"/>
              </a:rPr>
              <a:t> </a:t>
            </a:r>
            <a:endParaRPr sz="18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726" name="Google Shape;1726;p15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27" name="Google Shape;1727;p156"/>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a:t>
            </a:r>
            <a:endParaRPr sz="1200">
              <a:solidFill>
                <a:schemeClr val="lt1"/>
              </a:solidFill>
              <a:latin typeface="Plus Jakarta Sans Light"/>
              <a:ea typeface="Plus Jakarta Sans Light"/>
              <a:cs typeface="Plus Jakarta Sans Light"/>
              <a:sym typeface="Plus Jakarta Sans Light"/>
            </a:endParaRPr>
          </a:p>
        </p:txBody>
      </p:sp>
      <p:pic>
        <p:nvPicPr>
          <p:cNvPr id="1728" name="Google Shape;1728;p156"/>
          <p:cNvPicPr preferRelativeResize="0"/>
          <p:nvPr/>
        </p:nvPicPr>
        <p:blipFill>
          <a:blip r:embed="rId7">
            <a:alphaModFix/>
          </a:blip>
          <a:stretch>
            <a:fillRect/>
          </a:stretch>
        </p:blipFill>
        <p:spPr>
          <a:xfrm>
            <a:off x="575151" y="369140"/>
            <a:ext cx="2858351" cy="360237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33" name="Shape 1733"/>
        <p:cNvGrpSpPr/>
        <p:nvPr/>
      </p:nvGrpSpPr>
      <p:grpSpPr>
        <a:xfrm>
          <a:off x="0" y="0"/>
          <a:ext cx="0" cy="0"/>
          <a:chOff x="0" y="0"/>
          <a:chExt cx="0" cy="0"/>
        </a:xfrm>
      </p:grpSpPr>
      <p:pic>
        <p:nvPicPr>
          <p:cNvPr id="1734" name="Google Shape;1734;p157"/>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35" name="Google Shape;1735;p157"/>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36" name="Google Shape;1736;p15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7" name="Google Shape;1737;p15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738" name="Google Shape;1738;p157"/>
          <p:cNvSpPr txBox="1"/>
          <p:nvPr/>
        </p:nvSpPr>
        <p:spPr>
          <a:xfrm>
            <a:off x="6191100" y="403950"/>
            <a:ext cx="26370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CAROUSEL EMPLOYEE QUOTE </a:t>
            </a:r>
            <a:endParaRPr sz="3000">
              <a:solidFill>
                <a:srgbClr val="00708D"/>
              </a:solidFill>
              <a:latin typeface="Plus Jakarta Sans"/>
              <a:ea typeface="Plus Jakarta Sans"/>
              <a:cs typeface="Plus Jakarta Sans"/>
              <a:sym typeface="Plus Jakarta Sans"/>
            </a:endParaRPr>
          </a:p>
        </p:txBody>
      </p:sp>
      <p:sp>
        <p:nvSpPr>
          <p:cNvPr id="1739" name="Google Shape;1739;p157"/>
          <p:cNvSpPr txBox="1"/>
          <p:nvPr/>
        </p:nvSpPr>
        <p:spPr>
          <a:xfrm>
            <a:off x="3830425" y="1597000"/>
            <a:ext cx="5148000" cy="150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300">
              <a:solidFill>
                <a:schemeClr val="dk1"/>
              </a:solidFill>
              <a:latin typeface="Plus Jakarta Sans"/>
              <a:ea typeface="Plus Jakarta Sans"/>
              <a:cs typeface="Plus Jakarta Sans"/>
              <a:sym typeface="Plus Jakarta Sans"/>
            </a:endParaRPr>
          </a:p>
          <a:p>
            <a:pPr indent="0" lvl="0" marL="0" rtl="0" algn="r">
              <a:lnSpc>
                <a:spcPct val="115000"/>
              </a:lnSpc>
              <a:spcBef>
                <a:spcPts val="1200"/>
              </a:spcBef>
              <a:spcAft>
                <a:spcPts val="0"/>
              </a:spcAft>
              <a:buNone/>
            </a:pPr>
            <a:r>
              <a:rPr lang="nl" sz="1300">
                <a:solidFill>
                  <a:schemeClr val="dk1"/>
                </a:solidFill>
                <a:latin typeface="Plus Jakarta Sans"/>
                <a:ea typeface="Plus Jakarta Sans"/>
                <a:cs typeface="Plus Jakarta Sans"/>
                <a:sym typeface="Plus Jakarta Sans"/>
              </a:rPr>
              <a:t>Our team’s favorite KINTO rides? Swipe to see which cars they love to drive (and rent)! 🚗✨ Which one would fit your lifestyle?</a:t>
            </a:r>
            <a:endParaRPr sz="1300">
              <a:solidFill>
                <a:schemeClr val="dk1"/>
              </a:solidFill>
              <a:latin typeface="Plus Jakarta Sans"/>
              <a:ea typeface="Plus Jakarta Sans"/>
              <a:cs typeface="Plus Jakarta Sans"/>
              <a:sym typeface="Plus Jakarta Sans"/>
            </a:endParaRPr>
          </a:p>
          <a:p>
            <a:pPr indent="0" lvl="0" marL="0" rtl="0" algn="r">
              <a:lnSpc>
                <a:spcPct val="115000"/>
              </a:lnSpc>
              <a:spcBef>
                <a:spcPts val="1200"/>
              </a:spcBef>
              <a:spcAft>
                <a:spcPts val="0"/>
              </a:spcAft>
              <a:buNone/>
            </a:pPr>
            <a:r>
              <a:rPr lang="nl" sz="1300">
                <a:solidFill>
                  <a:schemeClr val="dk1"/>
                </a:solidFill>
                <a:latin typeface="Plus Jakarta Sans"/>
                <a:ea typeface="Plus Jakarta Sans"/>
                <a:cs typeface="Plus Jakarta Sans"/>
                <a:sym typeface="Plus Jakarta Sans"/>
              </a:rPr>
              <a:t>#KINTO #PeopleOfKINTO #FlexibleMobility #CustomerExperience #SmartMobility </a:t>
            </a:r>
            <a:endParaRPr sz="1300">
              <a:solidFill>
                <a:schemeClr val="dk1"/>
              </a:solidFill>
              <a:latin typeface="Plus Jakarta Sans"/>
              <a:ea typeface="Plus Jakarta Sans"/>
              <a:cs typeface="Plus Jakarta Sans"/>
              <a:sym typeface="Plus Jakarta Sans"/>
            </a:endParaRPr>
          </a:p>
          <a:p>
            <a:pPr indent="0" lvl="0" marL="0" rtl="0" algn="r">
              <a:spcBef>
                <a:spcPts val="1200"/>
              </a:spcBef>
              <a:spcAft>
                <a:spcPts val="0"/>
              </a:spcAft>
              <a:buNone/>
            </a:pPr>
            <a:r>
              <a:rPr lang="nl" sz="1800">
                <a:solidFill>
                  <a:schemeClr val="dk1"/>
                </a:solidFill>
                <a:latin typeface="Plus Jakarta Sans"/>
                <a:ea typeface="Plus Jakarta Sans"/>
                <a:cs typeface="Plus Jakarta Sans"/>
                <a:sym typeface="Plus Jakarta Sans"/>
              </a:rPr>
              <a:t> </a:t>
            </a:r>
            <a:endParaRPr sz="18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740" name="Google Shape;1740;p157"/>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41" name="Google Shape;1741;p157"/>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a:t>
            </a:r>
            <a:endParaRPr sz="1200">
              <a:solidFill>
                <a:schemeClr val="lt1"/>
              </a:solidFill>
              <a:latin typeface="Plus Jakarta Sans Light"/>
              <a:ea typeface="Plus Jakarta Sans Light"/>
              <a:cs typeface="Plus Jakarta Sans Light"/>
              <a:sym typeface="Plus Jakarta Sans Light"/>
            </a:endParaRPr>
          </a:p>
        </p:txBody>
      </p:sp>
      <p:pic>
        <p:nvPicPr>
          <p:cNvPr id="1742" name="Google Shape;1742;p157"/>
          <p:cNvPicPr preferRelativeResize="0"/>
          <p:nvPr/>
        </p:nvPicPr>
        <p:blipFill>
          <a:blip r:embed="rId7">
            <a:alphaModFix/>
          </a:blip>
          <a:stretch>
            <a:fillRect/>
          </a:stretch>
        </p:blipFill>
        <p:spPr>
          <a:xfrm>
            <a:off x="575151" y="369140"/>
            <a:ext cx="2858351" cy="360237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