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63" r:id="rId4"/>
  </p:sldMasterIdLst>
  <p:notesMasterIdLst>
    <p:notesMasterId r:id="rId4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</p:sldIdLst>
  <p:sldSz cx="9144000" cy="5143500" type="screen16x9"/>
  <p:notesSz cx="6858000" cy="9144000"/>
  <p:embeddedFontLst>
    <p:embeddedFont>
      <p:font typeface="DM Sans ExtraLight" panose="020B0604020202020204" charset="0"/>
      <p:regular r:id="rId45"/>
      <p:bold r:id="rId46"/>
      <p:italic r:id="rId47"/>
      <p:boldItalic r:id="rId48"/>
    </p:embeddedFont>
    <p:embeddedFont>
      <p:font typeface="Plus Jakarta Sans" panose="020B0604020202020204" charset="0"/>
      <p:regular r:id="rId49"/>
      <p:bold r:id="rId50"/>
      <p:italic r:id="rId51"/>
      <p:boldItalic r:id="rId52"/>
    </p:embeddedFont>
    <p:embeddedFont>
      <p:font typeface="Plus Jakarta Sans ExtraLight" panose="020B0604020202020204" charset="0"/>
      <p:regular r:id="rId53"/>
      <p:bold r:id="rId54"/>
      <p:italic r:id="rId55"/>
      <p:boldItalic r:id="rId56"/>
    </p:embeddedFont>
    <p:embeddedFont>
      <p:font typeface="Plus Jakarta Sans Light" panose="020B0604020202020204" charset="0"/>
      <p:regular r:id="rId57"/>
      <p:bold r:id="rId58"/>
      <p:italic r:id="rId59"/>
      <p:boldItalic r:id="rId60"/>
    </p:embeddedFont>
    <p:embeddedFont>
      <p:font typeface="Plus Jakarta Sans Medium" panose="020B0604020202020204" charset="0"/>
      <p:regular r:id="rId61"/>
      <p:bold r:id="rId62"/>
      <p:italic r:id="rId63"/>
      <p:boldItalic r:id="rId64"/>
    </p:embeddedFont>
    <p:embeddedFont>
      <p:font typeface="Plus Jakarta Sans SemiBold" panose="020B0604020202020204" charset="0"/>
      <p:regular r:id="rId65"/>
      <p:bold r:id="rId66"/>
      <p:italic r:id="rId67"/>
      <p:boldItalic r:id="rId6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369B87-0DB2-74C7-7338-30DDE96D0D0D}" v="8" dt="2025-08-26T14:25:28.548"/>
    <p1510:client id="{BFE748B9-F764-2621-CA44-6C027DD0DB82}" v="61" dt="2025-08-25T07:41:15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font" Target="fonts/font3.fntdata"/><Relationship Id="rId63" Type="http://schemas.openxmlformats.org/officeDocument/2006/relationships/font" Target="fonts/font19.fntdata"/><Relationship Id="rId68" Type="http://schemas.openxmlformats.org/officeDocument/2006/relationships/font" Target="fonts/font2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66" Type="http://schemas.openxmlformats.org/officeDocument/2006/relationships/font" Target="fonts/font22.fntdata"/><Relationship Id="rId5" Type="http://schemas.openxmlformats.org/officeDocument/2006/relationships/slide" Target="slides/slide1.xml"/><Relationship Id="rId61" Type="http://schemas.openxmlformats.org/officeDocument/2006/relationships/font" Target="fonts/font17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font" Target="fonts/font20.fntdata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font" Target="fonts/font7.fntdata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67" Type="http://schemas.openxmlformats.org/officeDocument/2006/relationships/font" Target="fonts/font2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10.fntdata"/><Relationship Id="rId62" Type="http://schemas.openxmlformats.org/officeDocument/2006/relationships/font" Target="fonts/font18.fntdata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font" Target="fonts/font16.fntdata"/><Relationship Id="rId65" Type="http://schemas.openxmlformats.org/officeDocument/2006/relationships/font" Target="fonts/font21.fntdata"/><Relationship Id="rId73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7" Type="http://schemas.openxmlformats.org/officeDocument/2006/relationships/slide" Target="slides/slide3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369415a4771_2_35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0" name="Google Shape;1210;g369415a4771_2_3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369415a4771_2_3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369415a4771_2_3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369415a4771_2_3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4" name="Google Shape;1224;g369415a4771_2_36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25" name="Google Shape;1225;g369415a4771_2_36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363b5d278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9" name="Google Shape;1239;g363b5d2788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0" name="Google Shape;1240;g363b5d2788c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363b5d2788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4" name="Google Shape;1254;g363b5d2788c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5" name="Google Shape;1255;g363b5d2788c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369415a4771_2_3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9" name="Google Shape;1269;g369415a4771_2_36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0" name="Google Shape;1270;g369415a4771_2_36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369415a4771_2_3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2" name="Google Shape;1282;g369415a4771_2_36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83" name="Google Shape;1283;g369415a4771_2_36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369415a4771_2_3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5" name="Google Shape;1295;g369415a4771_2_36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96" name="Google Shape;1296;g369415a4771_2_36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3d43c6f94b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33d43c6f94b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363b5d2788c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5" name="Google Shape;1315;g363b5d2788c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6" name="Google Shape;1316;g363b5d2788c_0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369415a4771_2_38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7" name="Google Shape;1327;g369415a4771_2_38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28" name="Google Shape;1328;g369415a4771_2_38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369415a4771_2_38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3" name="Google Shape;1343;g369415a4771_2_38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4" name="Google Shape;1344;g369415a4771_2_38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369415a4771_2_3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9" name="Google Shape;1359;g369415a4771_2_39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0" name="Google Shape;1360;g369415a4771_2_39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369415a4771_2_3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369415a4771_2_3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369415a4771_2_39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2" name="Google Shape;1382;g369415a4771_2_39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3" name="Google Shape;1383;g369415a4771_2_39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g363b5d2788c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8" name="Google Shape;1398;g363b5d2788c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99" name="Google Shape;1399;g363b5d2788c_0_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363b5d2788c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5" name="Google Shape;1415;g363b5d2788c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6" name="Google Shape;1416;g363b5d2788c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369415a4771_2_3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2" name="Google Shape;1432;g369415a4771_2_38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433" name="Google Shape;1433;g369415a4771_2_38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369415a4771_2_3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8" name="Google Shape;1448;g369415a4771_2_38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9" name="Google Shape;1449;g369415a4771_2_38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369415a4771_2_3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4" name="Google Shape;1464;g369415a4771_2_38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5" name="Google Shape;1465;g369415a4771_2_38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g369415a4771_2_3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0" name="Google Shape;1480;g369415a4771_2_39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481" name="Google Shape;1481;g369415a4771_2_39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369415a4771_2_3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4" name="Google Shape;1494;g369415a4771_2_39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95" name="Google Shape;1495;g369415a4771_2_39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369415a4771_2_3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8" name="Google Shape;1508;g369415a4771_2_39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9" name="Google Shape;1509;g369415a4771_2_39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g36b07f327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2" name="Google Shape;1522;g36b07f3274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3" name="Google Shape;1523;g36b07f3274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g36b07f3274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8" name="Google Shape;1538;g36b07f32749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9" name="Google Shape;1539;g36b07f32749_0_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36b07f3274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4" name="Google Shape;1554;g36b07f32749_0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5" name="Google Shape;1555;g36b07f32749_0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g369415a4771_2_37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0" name="Google Shape;1570;g369415a4771_2_37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g36b2dedd2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7" name="Google Shape;1577;g36b2dedd21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578" name="Google Shape;1578;g36b2dedd21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36b2dedd21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0" name="Google Shape;1590;g36b2dedd21e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591" name="Google Shape;1591;g36b2dedd21e_0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g36b2dedd21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3" name="Google Shape;1603;g36b2dedd21e_0_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4" name="Google Shape;1604;g36b2dedd21e_0_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g36f1455c795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6" name="Google Shape;1616;g36f1455c795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1617" name="Google Shape;1617;g36f1455c795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g36f1455c79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0" name="Google Shape;1630;g36f1455c795_0_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1" name="Google Shape;1631;g36f1455c795_0_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g36f1455c79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4" name="Google Shape;1644;g36f1455c795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5" name="Google Shape;1645;g36f1455c795_0_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36b32c7399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7" name="Google Shape;1657;g36b32c7399a_0_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8" name="Google Shape;1658;g36b32c7399a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36b32c7399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1" name="Google Shape;1671;g36b32c7399a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72" name="Google Shape;1672;g36b32c7399a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36b32c7399a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5" name="Google Shape;1685;g36b32c7399a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6" name="Google Shape;1686;g36b32c7399a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363b5d2788c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9" name="Google Shape;1699;g363b5d2788c_0_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0" name="Google Shape;1700;g363b5d2788c_0_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g363b5d2788c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0" name="Google Shape;1720;g363b5d2788c_0_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21" name="Google Shape;1721;g363b5d2788c_0_8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g363b5d2788c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1" name="Google Shape;1741;g363b5d2788c_0_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2" name="Google Shape;1742;g363b5d2788c_0_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39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>
  <p:cSld name="Title slide 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6941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1118251" y="1719805"/>
            <a:ext cx="69075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1000" rIns="0" bIns="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sz="5000" b="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1866900" y="2759388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2"/>
          </p:nvPr>
        </p:nvSpPr>
        <p:spPr>
          <a:xfrm>
            <a:off x="1866900" y="3099422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B8F9E"/>
              </a:buClr>
              <a:buSzPts val="1500"/>
              <a:buNone/>
              <a:defRPr sz="1500">
                <a:solidFill>
                  <a:srgbClr val="7B8F9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[1]">
  <p:cSld name="Title only [1]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">
  <p:cSld name="Image conten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5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5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5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5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5"/>
          <p:cNvSpPr txBox="1">
            <a:spLocks noGrp="1"/>
          </p:cNvSpPr>
          <p:nvPr>
            <p:ph type="body" idx="1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8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9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3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4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5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6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7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8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9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body" idx="20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21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 1">
  <p:cSld name="Image contents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6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6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6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6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6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8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9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3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14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5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body" idx="16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7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8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9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20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21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 2">
  <p:cSld name="Image contents 2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7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7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17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7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7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7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8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body" idx="9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3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4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5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6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body" idx="17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8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19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body" idx="20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21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 3">
  <p:cSld name="Image contents 3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8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8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8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8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8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8"/>
          <p:cNvSpPr txBox="1">
            <a:spLocks noGrp="1"/>
          </p:cNvSpPr>
          <p:nvPr>
            <p:ph type="body" idx="1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8"/>
          <p:cNvSpPr txBox="1">
            <a:spLocks noGrp="1"/>
          </p:cNvSpPr>
          <p:nvPr>
            <p:ph type="body" idx="8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9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body" idx="13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body" idx="14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5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18"/>
          <p:cNvSpPr txBox="1">
            <a:spLocks noGrp="1"/>
          </p:cNvSpPr>
          <p:nvPr>
            <p:ph type="body" idx="16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body" idx="17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18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19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20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21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 4">
  <p:cSld name="Image contents 4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9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9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9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9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19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9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19"/>
          <p:cNvSpPr txBox="1">
            <a:spLocks noGrp="1"/>
          </p:cNvSpPr>
          <p:nvPr>
            <p:ph type="body" idx="1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8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9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body" idx="13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19"/>
          <p:cNvSpPr txBox="1">
            <a:spLocks noGrp="1"/>
          </p:cNvSpPr>
          <p:nvPr>
            <p:ph type="body" idx="14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5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16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17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18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body" idx="19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body" idx="20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21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 5">
  <p:cSld name="Image contents 5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20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20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20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20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0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20"/>
          <p:cNvSpPr txBox="1">
            <a:spLocks noGrp="1"/>
          </p:cNvSpPr>
          <p:nvPr>
            <p:ph type="body" idx="1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body" idx="8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20"/>
          <p:cNvSpPr txBox="1">
            <a:spLocks noGrp="1"/>
          </p:cNvSpPr>
          <p:nvPr>
            <p:ph type="body" idx="9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body" idx="13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body" idx="14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20"/>
          <p:cNvSpPr txBox="1">
            <a:spLocks noGrp="1"/>
          </p:cNvSpPr>
          <p:nvPr>
            <p:ph type="body" idx="15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body" idx="16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body" idx="17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body" idx="18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19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body" idx="20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body" idx="21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contents 6">
  <p:cSld name="Image contents 6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1"/>
          <p:cNvSpPr>
            <a:spLocks noGrp="1"/>
          </p:cNvSpPr>
          <p:nvPr>
            <p:ph type="pic" idx="2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1"/>
          <p:cNvSpPr>
            <a:spLocks noGrp="1"/>
          </p:cNvSpPr>
          <p:nvPr>
            <p:ph type="pic" idx="3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21"/>
          <p:cNvSpPr>
            <a:spLocks noGrp="1"/>
          </p:cNvSpPr>
          <p:nvPr>
            <p:ph type="pic" idx="4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1"/>
          <p:cNvSpPr>
            <a:spLocks noGrp="1"/>
          </p:cNvSpPr>
          <p:nvPr>
            <p:ph type="pic" idx="5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1"/>
          <p:cNvSpPr>
            <a:spLocks noGrp="1"/>
          </p:cNvSpPr>
          <p:nvPr>
            <p:ph type="pic" idx="6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21"/>
          <p:cNvSpPr>
            <a:spLocks noGrp="1"/>
          </p:cNvSpPr>
          <p:nvPr>
            <p:ph type="pic" idx="7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1"/>
          <p:cNvSpPr txBox="1">
            <a:spLocks noGrp="1"/>
          </p:cNvSpPr>
          <p:nvPr>
            <p:ph type="body" idx="1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21"/>
          <p:cNvSpPr txBox="1">
            <a:spLocks noGrp="1"/>
          </p:cNvSpPr>
          <p:nvPr>
            <p:ph type="body" idx="8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21"/>
          <p:cNvSpPr txBox="1">
            <a:spLocks noGrp="1"/>
          </p:cNvSpPr>
          <p:nvPr>
            <p:ph type="body" idx="9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body" idx="13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1"/>
          <p:cNvSpPr txBox="1">
            <a:spLocks noGrp="1"/>
          </p:cNvSpPr>
          <p:nvPr>
            <p:ph type="body" idx="14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1"/>
          <p:cNvSpPr txBox="1">
            <a:spLocks noGrp="1"/>
          </p:cNvSpPr>
          <p:nvPr>
            <p:ph type="body" idx="15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body" idx="16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1"/>
          <p:cNvSpPr txBox="1">
            <a:spLocks noGrp="1"/>
          </p:cNvSpPr>
          <p:nvPr>
            <p:ph type="body" idx="17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1"/>
          <p:cNvSpPr txBox="1">
            <a:spLocks noGrp="1"/>
          </p:cNvSpPr>
          <p:nvPr>
            <p:ph type="body" idx="18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21"/>
          <p:cNvSpPr txBox="1">
            <a:spLocks noGrp="1"/>
          </p:cNvSpPr>
          <p:nvPr>
            <p:ph type="body" idx="19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21"/>
          <p:cNvSpPr txBox="1">
            <a:spLocks noGrp="1"/>
          </p:cNvSpPr>
          <p:nvPr>
            <p:ph type="body" idx="20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21"/>
          <p:cNvSpPr txBox="1">
            <a:spLocks noGrp="1"/>
          </p:cNvSpPr>
          <p:nvPr>
            <p:ph type="body" idx="21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">
  <p:cSld name="Blue contents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22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1" name="Google Shape;201;p22"/>
          <p:cNvSpPr txBox="1">
            <a:spLocks noGrp="1"/>
          </p:cNvSpPr>
          <p:nvPr>
            <p:ph type="body" idx="4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22"/>
          <p:cNvSpPr txBox="1">
            <a:spLocks noGrp="1"/>
          </p:cNvSpPr>
          <p:nvPr>
            <p:ph type="body" idx="5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22"/>
          <p:cNvSpPr txBox="1">
            <a:spLocks noGrp="1"/>
          </p:cNvSpPr>
          <p:nvPr>
            <p:ph type="body" idx="6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22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2"/>
          <p:cNvSpPr txBox="1">
            <a:spLocks noGrp="1"/>
          </p:cNvSpPr>
          <p:nvPr>
            <p:ph type="body" idx="7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22"/>
          <p:cNvSpPr txBox="1">
            <a:spLocks noGrp="1"/>
          </p:cNvSpPr>
          <p:nvPr>
            <p:ph type="body" idx="8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22"/>
          <p:cNvSpPr txBox="1">
            <a:spLocks noGrp="1"/>
          </p:cNvSpPr>
          <p:nvPr>
            <p:ph type="body" idx="9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22"/>
          <p:cNvSpPr txBox="1">
            <a:spLocks noGrp="1"/>
          </p:cNvSpPr>
          <p:nvPr>
            <p:ph type="body" idx="13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22"/>
          <p:cNvSpPr txBox="1">
            <a:spLocks noGrp="1"/>
          </p:cNvSpPr>
          <p:nvPr>
            <p:ph type="body" idx="14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22"/>
          <p:cNvSpPr txBox="1">
            <a:spLocks noGrp="1"/>
          </p:cNvSpPr>
          <p:nvPr>
            <p:ph type="body" idx="15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22"/>
          <p:cNvSpPr txBox="1">
            <a:spLocks noGrp="1"/>
          </p:cNvSpPr>
          <p:nvPr>
            <p:ph type="body" idx="16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22"/>
          <p:cNvSpPr txBox="1">
            <a:spLocks noGrp="1"/>
          </p:cNvSpPr>
          <p:nvPr>
            <p:ph type="body" idx="17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22"/>
          <p:cNvSpPr txBox="1">
            <a:spLocks noGrp="1"/>
          </p:cNvSpPr>
          <p:nvPr>
            <p:ph type="body" idx="18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22"/>
          <p:cNvSpPr txBox="1">
            <a:spLocks noGrp="1"/>
          </p:cNvSpPr>
          <p:nvPr>
            <p:ph type="body" idx="19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22"/>
          <p:cNvSpPr txBox="1">
            <a:spLocks noGrp="1"/>
          </p:cNvSpPr>
          <p:nvPr>
            <p:ph type="body" idx="20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22"/>
          <p:cNvSpPr txBox="1">
            <a:spLocks noGrp="1"/>
          </p:cNvSpPr>
          <p:nvPr>
            <p:ph type="body" idx="21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 1">
  <p:cSld name="Blue contents 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23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0" name="Google Shape;220;p23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23"/>
          <p:cNvSpPr txBox="1">
            <a:spLocks noGrp="1"/>
          </p:cNvSpPr>
          <p:nvPr>
            <p:ph type="body" idx="4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body" idx="5"/>
          </p:nvPr>
        </p:nvSpPr>
        <p:spPr>
          <a:xfrm>
            <a:off x="388619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6"/>
          </p:nvPr>
        </p:nvSpPr>
        <p:spPr>
          <a:xfrm>
            <a:off x="388619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3"/>
          <p:cNvSpPr txBox="1">
            <a:spLocks noGrp="1"/>
          </p:cNvSpPr>
          <p:nvPr>
            <p:ph type="body" idx="7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23"/>
          <p:cNvSpPr txBox="1">
            <a:spLocks noGrp="1"/>
          </p:cNvSpPr>
          <p:nvPr>
            <p:ph type="body" idx="8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body" idx="9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body" idx="13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23"/>
          <p:cNvSpPr txBox="1">
            <a:spLocks noGrp="1"/>
          </p:cNvSpPr>
          <p:nvPr>
            <p:ph type="body" idx="14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23"/>
          <p:cNvSpPr txBox="1">
            <a:spLocks noGrp="1"/>
          </p:cNvSpPr>
          <p:nvPr>
            <p:ph type="body" idx="15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23"/>
          <p:cNvSpPr txBox="1">
            <a:spLocks noGrp="1"/>
          </p:cNvSpPr>
          <p:nvPr>
            <p:ph type="body" idx="16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23"/>
          <p:cNvSpPr txBox="1">
            <a:spLocks noGrp="1"/>
          </p:cNvSpPr>
          <p:nvPr>
            <p:ph type="body" idx="17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3" name="Google Shape;233;p23"/>
          <p:cNvSpPr txBox="1">
            <a:spLocks noGrp="1"/>
          </p:cNvSpPr>
          <p:nvPr>
            <p:ph type="body" idx="18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23"/>
          <p:cNvSpPr txBox="1">
            <a:spLocks noGrp="1"/>
          </p:cNvSpPr>
          <p:nvPr>
            <p:ph type="body" idx="19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5" name="Google Shape;235;p23"/>
          <p:cNvSpPr txBox="1">
            <a:spLocks noGrp="1"/>
          </p:cNvSpPr>
          <p:nvPr>
            <p:ph type="body" idx="20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23"/>
          <p:cNvSpPr txBox="1">
            <a:spLocks noGrp="1"/>
          </p:cNvSpPr>
          <p:nvPr>
            <p:ph type="body" idx="21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 2">
  <p:cSld name="Blue contents 2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24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24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24"/>
          <p:cNvSpPr txBox="1">
            <a:spLocks noGrp="1"/>
          </p:cNvSpPr>
          <p:nvPr>
            <p:ph type="body" idx="4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24"/>
          <p:cNvSpPr txBox="1">
            <a:spLocks noGrp="1"/>
          </p:cNvSpPr>
          <p:nvPr>
            <p:ph type="body" idx="5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24"/>
          <p:cNvSpPr txBox="1">
            <a:spLocks noGrp="1"/>
          </p:cNvSpPr>
          <p:nvPr>
            <p:ph type="body" idx="6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24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24"/>
          <p:cNvSpPr txBox="1">
            <a:spLocks noGrp="1"/>
          </p:cNvSpPr>
          <p:nvPr>
            <p:ph type="body" idx="7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24"/>
          <p:cNvSpPr txBox="1">
            <a:spLocks noGrp="1"/>
          </p:cNvSpPr>
          <p:nvPr>
            <p:ph type="body" idx="8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7" name="Google Shape;247;p24"/>
          <p:cNvSpPr txBox="1">
            <a:spLocks noGrp="1"/>
          </p:cNvSpPr>
          <p:nvPr>
            <p:ph type="body" idx="9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24"/>
          <p:cNvSpPr txBox="1">
            <a:spLocks noGrp="1"/>
          </p:cNvSpPr>
          <p:nvPr>
            <p:ph type="body" idx="13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24"/>
          <p:cNvSpPr txBox="1">
            <a:spLocks noGrp="1"/>
          </p:cNvSpPr>
          <p:nvPr>
            <p:ph type="body" idx="14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24"/>
          <p:cNvSpPr txBox="1">
            <a:spLocks noGrp="1"/>
          </p:cNvSpPr>
          <p:nvPr>
            <p:ph type="body" idx="15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24"/>
          <p:cNvSpPr txBox="1">
            <a:spLocks noGrp="1"/>
          </p:cNvSpPr>
          <p:nvPr>
            <p:ph type="body" idx="16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body" idx="17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24"/>
          <p:cNvSpPr txBox="1">
            <a:spLocks noGrp="1"/>
          </p:cNvSpPr>
          <p:nvPr>
            <p:ph type="body" idx="18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24"/>
          <p:cNvSpPr txBox="1">
            <a:spLocks noGrp="1"/>
          </p:cNvSpPr>
          <p:nvPr>
            <p:ph type="body" idx="19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24"/>
          <p:cNvSpPr txBox="1">
            <a:spLocks noGrp="1"/>
          </p:cNvSpPr>
          <p:nvPr>
            <p:ph type="body" idx="20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24"/>
          <p:cNvSpPr txBox="1">
            <a:spLocks noGrp="1"/>
          </p:cNvSpPr>
          <p:nvPr>
            <p:ph type="body" idx="21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 3">
  <p:cSld name="Blue contents 3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25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0" name="Google Shape;260;p25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25"/>
          <p:cNvSpPr txBox="1">
            <a:spLocks noGrp="1"/>
          </p:cNvSpPr>
          <p:nvPr>
            <p:ph type="body" idx="4"/>
          </p:nvPr>
        </p:nvSpPr>
        <p:spPr>
          <a:xfrm>
            <a:off x="3886199" y="3325500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25"/>
          <p:cNvSpPr txBox="1">
            <a:spLocks noGrp="1"/>
          </p:cNvSpPr>
          <p:nvPr>
            <p:ph type="body" idx="5"/>
          </p:nvPr>
        </p:nvSpPr>
        <p:spPr>
          <a:xfrm>
            <a:off x="3886822" y="1799672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25"/>
          <p:cNvSpPr txBox="1">
            <a:spLocks noGrp="1"/>
          </p:cNvSpPr>
          <p:nvPr>
            <p:ph type="body" idx="6"/>
          </p:nvPr>
        </p:nvSpPr>
        <p:spPr>
          <a:xfrm>
            <a:off x="3886822" y="275629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25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25"/>
          <p:cNvSpPr txBox="1">
            <a:spLocks noGrp="1"/>
          </p:cNvSpPr>
          <p:nvPr>
            <p:ph type="body" idx="7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25"/>
          <p:cNvSpPr txBox="1">
            <a:spLocks noGrp="1"/>
          </p:cNvSpPr>
          <p:nvPr>
            <p:ph type="body" idx="8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25"/>
          <p:cNvSpPr txBox="1">
            <a:spLocks noGrp="1"/>
          </p:cNvSpPr>
          <p:nvPr>
            <p:ph type="body" idx="9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body" idx="13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25"/>
          <p:cNvSpPr txBox="1">
            <a:spLocks noGrp="1"/>
          </p:cNvSpPr>
          <p:nvPr>
            <p:ph type="body" idx="14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25"/>
          <p:cNvSpPr txBox="1">
            <a:spLocks noGrp="1"/>
          </p:cNvSpPr>
          <p:nvPr>
            <p:ph type="body" idx="15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25"/>
          <p:cNvSpPr txBox="1">
            <a:spLocks noGrp="1"/>
          </p:cNvSpPr>
          <p:nvPr>
            <p:ph type="body" idx="16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25"/>
          <p:cNvSpPr txBox="1">
            <a:spLocks noGrp="1"/>
          </p:cNvSpPr>
          <p:nvPr>
            <p:ph type="body" idx="17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25"/>
          <p:cNvSpPr txBox="1">
            <a:spLocks noGrp="1"/>
          </p:cNvSpPr>
          <p:nvPr>
            <p:ph type="body" idx="18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25"/>
          <p:cNvSpPr txBox="1">
            <a:spLocks noGrp="1"/>
          </p:cNvSpPr>
          <p:nvPr>
            <p:ph type="body" idx="19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25"/>
          <p:cNvSpPr txBox="1">
            <a:spLocks noGrp="1"/>
          </p:cNvSpPr>
          <p:nvPr>
            <p:ph type="body" idx="20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25"/>
          <p:cNvSpPr txBox="1">
            <a:spLocks noGrp="1"/>
          </p:cNvSpPr>
          <p:nvPr>
            <p:ph type="body" idx="21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 4">
  <p:cSld name="Blue contents 4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26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26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1" name="Google Shape;281;p26"/>
          <p:cNvSpPr txBox="1">
            <a:spLocks noGrp="1"/>
          </p:cNvSpPr>
          <p:nvPr>
            <p:ph type="body" idx="4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2" name="Google Shape;282;p26"/>
          <p:cNvSpPr txBox="1">
            <a:spLocks noGrp="1"/>
          </p:cNvSpPr>
          <p:nvPr>
            <p:ph type="body" idx="5"/>
          </p:nvPr>
        </p:nvSpPr>
        <p:spPr>
          <a:xfrm>
            <a:off x="388619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26"/>
          <p:cNvSpPr txBox="1">
            <a:spLocks noGrp="1"/>
          </p:cNvSpPr>
          <p:nvPr>
            <p:ph type="body" idx="6"/>
          </p:nvPr>
        </p:nvSpPr>
        <p:spPr>
          <a:xfrm>
            <a:off x="388619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26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6"/>
          <p:cNvSpPr txBox="1">
            <a:spLocks noGrp="1"/>
          </p:cNvSpPr>
          <p:nvPr>
            <p:ph type="body" idx="7"/>
          </p:nvPr>
        </p:nvSpPr>
        <p:spPr>
          <a:xfrm>
            <a:off x="3886199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26"/>
          <p:cNvSpPr txBox="1">
            <a:spLocks noGrp="1"/>
          </p:cNvSpPr>
          <p:nvPr>
            <p:ph type="body" idx="8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26"/>
          <p:cNvSpPr txBox="1">
            <a:spLocks noGrp="1"/>
          </p:cNvSpPr>
          <p:nvPr>
            <p:ph type="body" idx="9"/>
          </p:nvPr>
        </p:nvSpPr>
        <p:spPr>
          <a:xfrm>
            <a:off x="3886199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26"/>
          <p:cNvSpPr txBox="1">
            <a:spLocks noGrp="1"/>
          </p:cNvSpPr>
          <p:nvPr>
            <p:ph type="body" idx="13"/>
          </p:nvPr>
        </p:nvSpPr>
        <p:spPr>
          <a:xfrm>
            <a:off x="3886199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26"/>
          <p:cNvSpPr txBox="1">
            <a:spLocks noGrp="1"/>
          </p:cNvSpPr>
          <p:nvPr>
            <p:ph type="body" idx="14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26"/>
          <p:cNvSpPr txBox="1">
            <a:spLocks noGrp="1"/>
          </p:cNvSpPr>
          <p:nvPr>
            <p:ph type="body" idx="15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26"/>
          <p:cNvSpPr txBox="1">
            <a:spLocks noGrp="1"/>
          </p:cNvSpPr>
          <p:nvPr>
            <p:ph type="body" idx="16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26"/>
          <p:cNvSpPr txBox="1">
            <a:spLocks noGrp="1"/>
          </p:cNvSpPr>
          <p:nvPr>
            <p:ph type="body" idx="17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3" name="Google Shape;293;p26"/>
          <p:cNvSpPr txBox="1">
            <a:spLocks noGrp="1"/>
          </p:cNvSpPr>
          <p:nvPr>
            <p:ph type="body" idx="18"/>
          </p:nvPr>
        </p:nvSpPr>
        <p:spPr>
          <a:xfrm>
            <a:off x="3886199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p26"/>
          <p:cNvSpPr txBox="1">
            <a:spLocks noGrp="1"/>
          </p:cNvSpPr>
          <p:nvPr>
            <p:ph type="body" idx="19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5" name="Google Shape;295;p26"/>
          <p:cNvSpPr txBox="1">
            <a:spLocks noGrp="1"/>
          </p:cNvSpPr>
          <p:nvPr>
            <p:ph type="body" idx="20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26"/>
          <p:cNvSpPr txBox="1">
            <a:spLocks noGrp="1"/>
          </p:cNvSpPr>
          <p:nvPr>
            <p:ph type="body" idx="21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 5">
  <p:cSld name="Blue contents 5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27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27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27"/>
          <p:cNvSpPr txBox="1">
            <a:spLocks noGrp="1"/>
          </p:cNvSpPr>
          <p:nvPr>
            <p:ph type="body" idx="4"/>
          </p:nvPr>
        </p:nvSpPr>
        <p:spPr>
          <a:xfrm>
            <a:off x="3887466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27"/>
          <p:cNvSpPr txBox="1">
            <a:spLocks noGrp="1"/>
          </p:cNvSpPr>
          <p:nvPr>
            <p:ph type="body" idx="5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3" name="Google Shape;303;p27"/>
          <p:cNvSpPr txBox="1">
            <a:spLocks noGrp="1"/>
          </p:cNvSpPr>
          <p:nvPr>
            <p:ph type="body" idx="6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4" name="Google Shape;304;p27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27"/>
          <p:cNvSpPr txBox="1">
            <a:spLocks noGrp="1"/>
          </p:cNvSpPr>
          <p:nvPr>
            <p:ph type="body" idx="7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27"/>
          <p:cNvSpPr txBox="1">
            <a:spLocks noGrp="1"/>
          </p:cNvSpPr>
          <p:nvPr>
            <p:ph type="body" idx="8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27"/>
          <p:cNvSpPr txBox="1">
            <a:spLocks noGrp="1"/>
          </p:cNvSpPr>
          <p:nvPr>
            <p:ph type="body" idx="9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27"/>
          <p:cNvSpPr txBox="1">
            <a:spLocks noGrp="1"/>
          </p:cNvSpPr>
          <p:nvPr>
            <p:ph type="body" idx="13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27"/>
          <p:cNvSpPr txBox="1">
            <a:spLocks noGrp="1"/>
          </p:cNvSpPr>
          <p:nvPr>
            <p:ph type="body" idx="14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27"/>
          <p:cNvSpPr txBox="1">
            <a:spLocks noGrp="1"/>
          </p:cNvSpPr>
          <p:nvPr>
            <p:ph type="body" idx="15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27"/>
          <p:cNvSpPr txBox="1">
            <a:spLocks noGrp="1"/>
          </p:cNvSpPr>
          <p:nvPr>
            <p:ph type="body" idx="16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p27"/>
          <p:cNvSpPr txBox="1">
            <a:spLocks noGrp="1"/>
          </p:cNvSpPr>
          <p:nvPr>
            <p:ph type="body" idx="17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3" name="Google Shape;313;p27"/>
          <p:cNvSpPr txBox="1">
            <a:spLocks noGrp="1"/>
          </p:cNvSpPr>
          <p:nvPr>
            <p:ph type="body" idx="18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27"/>
          <p:cNvSpPr txBox="1">
            <a:spLocks noGrp="1"/>
          </p:cNvSpPr>
          <p:nvPr>
            <p:ph type="body" idx="19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5" name="Google Shape;315;p27"/>
          <p:cNvSpPr txBox="1">
            <a:spLocks noGrp="1"/>
          </p:cNvSpPr>
          <p:nvPr>
            <p:ph type="body" idx="20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6" name="Google Shape;316;p27"/>
          <p:cNvSpPr txBox="1">
            <a:spLocks noGrp="1"/>
          </p:cNvSpPr>
          <p:nvPr>
            <p:ph type="body" idx="21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contents 6">
  <p:cSld name="Blue contents 6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>
            <a:spLocks noGrp="1"/>
          </p:cNvSpPr>
          <p:nvPr>
            <p:ph type="body" idx="1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19" name="Google Shape;319;p28"/>
          <p:cNvSpPr txBox="1">
            <a:spLocks noGrp="1"/>
          </p:cNvSpPr>
          <p:nvPr>
            <p:ph type="body" idx="2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p28"/>
          <p:cNvSpPr txBox="1">
            <a:spLocks noGrp="1"/>
          </p:cNvSpPr>
          <p:nvPr>
            <p:ph type="body" idx="3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28"/>
          <p:cNvSpPr txBox="1">
            <a:spLocks noGrp="1"/>
          </p:cNvSpPr>
          <p:nvPr>
            <p:ph type="body" idx="4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2" name="Google Shape;322;p28"/>
          <p:cNvSpPr txBox="1">
            <a:spLocks noGrp="1"/>
          </p:cNvSpPr>
          <p:nvPr>
            <p:ph type="body" idx="5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28"/>
          <p:cNvSpPr txBox="1">
            <a:spLocks noGrp="1"/>
          </p:cNvSpPr>
          <p:nvPr>
            <p:ph type="body" idx="6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28"/>
          <p:cNvSpPr txBox="1">
            <a:spLocks noGrp="1"/>
          </p:cNvSpPr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28"/>
          <p:cNvSpPr txBox="1">
            <a:spLocks noGrp="1"/>
          </p:cNvSpPr>
          <p:nvPr>
            <p:ph type="body" idx="7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8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7" name="Google Shape;327;p28"/>
          <p:cNvSpPr txBox="1">
            <a:spLocks noGrp="1"/>
          </p:cNvSpPr>
          <p:nvPr>
            <p:ph type="body" idx="9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body" idx="13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9" name="Google Shape;329;p28"/>
          <p:cNvSpPr txBox="1">
            <a:spLocks noGrp="1"/>
          </p:cNvSpPr>
          <p:nvPr>
            <p:ph type="body" idx="14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0" name="Google Shape;330;p28"/>
          <p:cNvSpPr txBox="1">
            <a:spLocks noGrp="1"/>
          </p:cNvSpPr>
          <p:nvPr>
            <p:ph type="body" idx="15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1" name="Google Shape;331;p28"/>
          <p:cNvSpPr txBox="1">
            <a:spLocks noGrp="1"/>
          </p:cNvSpPr>
          <p:nvPr>
            <p:ph type="body" idx="16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28"/>
          <p:cNvSpPr txBox="1">
            <a:spLocks noGrp="1"/>
          </p:cNvSpPr>
          <p:nvPr>
            <p:ph type="body" idx="17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3" name="Google Shape;333;p28"/>
          <p:cNvSpPr txBox="1">
            <a:spLocks noGrp="1"/>
          </p:cNvSpPr>
          <p:nvPr>
            <p:ph type="body" idx="18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4" name="Google Shape;334;p28"/>
          <p:cNvSpPr txBox="1">
            <a:spLocks noGrp="1"/>
          </p:cNvSpPr>
          <p:nvPr>
            <p:ph type="body" idx="19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28"/>
          <p:cNvSpPr txBox="1">
            <a:spLocks noGrp="1"/>
          </p:cNvSpPr>
          <p:nvPr>
            <p:ph type="body" idx="20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6" name="Google Shape;336;p28"/>
          <p:cNvSpPr txBox="1">
            <a:spLocks noGrp="1"/>
          </p:cNvSpPr>
          <p:nvPr>
            <p:ph type="body" idx="21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1000" tIns="0" rIns="81000" bIns="1080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1">
  <p:cSld name="Chapter 1"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9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9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9"/>
          <p:cNvSpPr txBox="1">
            <a:spLocks noGrp="1"/>
          </p:cNvSpPr>
          <p:nvPr>
            <p:ph type="title"/>
          </p:nvPr>
        </p:nvSpPr>
        <p:spPr>
          <a:xfrm>
            <a:off x="3967329" y="3167743"/>
            <a:ext cx="50244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1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29"/>
          <p:cNvSpPr txBox="1">
            <a:spLocks noGrp="1"/>
          </p:cNvSpPr>
          <p:nvPr>
            <p:ph type="body" idx="1"/>
          </p:nvPr>
        </p:nvSpPr>
        <p:spPr>
          <a:xfrm>
            <a:off x="3967329" y="4463361"/>
            <a:ext cx="50244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29"/>
          <p:cNvSpPr txBox="1">
            <a:spLocks noGrp="1"/>
          </p:cNvSpPr>
          <p:nvPr>
            <p:ph type="body" idx="2"/>
          </p:nvPr>
        </p:nvSpPr>
        <p:spPr>
          <a:xfrm>
            <a:off x="930221" y="3025886"/>
            <a:ext cx="3314700" cy="26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400"/>
              <a:buNone/>
              <a:defRPr sz="19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">
  <p:cSld name="Text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"/>
          <p:cNvSpPr txBox="1">
            <a:spLocks noGrp="1"/>
          </p:cNvSpPr>
          <p:nvPr>
            <p:ph type="title"/>
          </p:nvPr>
        </p:nvSpPr>
        <p:spPr>
          <a:xfrm>
            <a:off x="1833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6" name="Google Shape;346;p30"/>
          <p:cNvSpPr txBox="1">
            <a:spLocks noGrp="1"/>
          </p:cNvSpPr>
          <p:nvPr>
            <p:ph type="body" idx="1"/>
          </p:nvPr>
        </p:nvSpPr>
        <p:spPr>
          <a:xfrm>
            <a:off x="1060847" y="974103"/>
            <a:ext cx="4587600" cy="3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[2]">
  <p:cSld name="Text only [2]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/>
          <p:nvPr/>
        </p:nvSpPr>
        <p:spPr>
          <a:xfrm>
            <a:off x="1060846" y="342901"/>
            <a:ext cx="8083200" cy="482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1"/>
          <p:cNvSpPr txBox="1">
            <a:spLocks noGrp="1"/>
          </p:cNvSpPr>
          <p:nvPr>
            <p:ph type="title"/>
          </p:nvPr>
        </p:nvSpPr>
        <p:spPr>
          <a:xfrm>
            <a:off x="1060847" y="1868346"/>
            <a:ext cx="2883300" cy="14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9000" tIns="297000" rIns="0" bIns="202500" anchor="ctr" anchorCtr="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31"/>
          <p:cNvSpPr txBox="1">
            <a:spLocks noGrp="1"/>
          </p:cNvSpPr>
          <p:nvPr>
            <p:ph type="body" idx="1"/>
          </p:nvPr>
        </p:nvSpPr>
        <p:spPr>
          <a:xfrm>
            <a:off x="4739087" y="691244"/>
            <a:ext cx="3609900" cy="3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[3]">
  <p:cSld name="Text only [3]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>
            <a:spLocks noGrp="1"/>
          </p:cNvSpPr>
          <p:nvPr>
            <p:ph type="title"/>
          </p:nvPr>
        </p:nvSpPr>
        <p:spPr>
          <a:xfrm>
            <a:off x="1064419" y="1868347"/>
            <a:ext cx="2879700" cy="14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9000" tIns="297000" rIns="0" bIns="202500" anchor="ctr" anchorCtr="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32"/>
          <p:cNvSpPr txBox="1">
            <a:spLocks noGrp="1"/>
          </p:cNvSpPr>
          <p:nvPr>
            <p:ph type="body" idx="1"/>
          </p:nvPr>
        </p:nvSpPr>
        <p:spPr>
          <a:xfrm>
            <a:off x="4739087" y="691244"/>
            <a:ext cx="3609900" cy="37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icon list">
  <p:cSld name="4x icon list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>
            <a:spLocks noGrp="1"/>
          </p:cNvSpPr>
          <p:nvPr>
            <p:ph type="title"/>
          </p:nvPr>
        </p:nvSpPr>
        <p:spPr>
          <a:xfrm>
            <a:off x="1064418" y="1868347"/>
            <a:ext cx="2879700" cy="14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9000" tIns="297000" rIns="0" bIns="202500" anchor="ctr" anchorCtr="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33"/>
          <p:cNvSpPr>
            <a:spLocks noGrp="1"/>
          </p:cNvSpPr>
          <p:nvPr>
            <p:ph type="pic" idx="2"/>
          </p:nvPr>
        </p:nvSpPr>
        <p:spPr>
          <a:xfrm>
            <a:off x="4739087" y="719818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33"/>
          <p:cNvSpPr txBox="1">
            <a:spLocks noGrp="1"/>
          </p:cNvSpPr>
          <p:nvPr>
            <p:ph type="body" idx="1"/>
          </p:nvPr>
        </p:nvSpPr>
        <p:spPr>
          <a:xfrm>
            <a:off x="5595480" y="720389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8" name="Google Shape;358;p33"/>
          <p:cNvSpPr>
            <a:spLocks noGrp="1"/>
          </p:cNvSpPr>
          <p:nvPr>
            <p:ph type="pic" idx="3"/>
          </p:nvPr>
        </p:nvSpPr>
        <p:spPr>
          <a:xfrm>
            <a:off x="4739087" y="1720445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59" name="Google Shape;359;p33"/>
          <p:cNvSpPr txBox="1">
            <a:spLocks noGrp="1"/>
          </p:cNvSpPr>
          <p:nvPr>
            <p:ph type="body" idx="4"/>
          </p:nvPr>
        </p:nvSpPr>
        <p:spPr>
          <a:xfrm>
            <a:off x="5595480" y="1721016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0" name="Google Shape;360;p33"/>
          <p:cNvSpPr>
            <a:spLocks noGrp="1"/>
          </p:cNvSpPr>
          <p:nvPr>
            <p:ph type="pic" idx="5"/>
          </p:nvPr>
        </p:nvSpPr>
        <p:spPr>
          <a:xfrm>
            <a:off x="4739087" y="2721071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33"/>
          <p:cNvSpPr txBox="1">
            <a:spLocks noGrp="1"/>
          </p:cNvSpPr>
          <p:nvPr>
            <p:ph type="body" idx="6"/>
          </p:nvPr>
        </p:nvSpPr>
        <p:spPr>
          <a:xfrm>
            <a:off x="5593793" y="2721643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2" name="Google Shape;362;p33"/>
          <p:cNvSpPr>
            <a:spLocks noGrp="1"/>
          </p:cNvSpPr>
          <p:nvPr>
            <p:ph type="pic" idx="7"/>
          </p:nvPr>
        </p:nvSpPr>
        <p:spPr>
          <a:xfrm>
            <a:off x="4739087" y="3721697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33"/>
          <p:cNvSpPr txBox="1">
            <a:spLocks noGrp="1"/>
          </p:cNvSpPr>
          <p:nvPr>
            <p:ph type="body" idx="8"/>
          </p:nvPr>
        </p:nvSpPr>
        <p:spPr>
          <a:xfrm>
            <a:off x="5592105" y="3722269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text">
  <p:cSld name="2 column text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>
            <a:spLocks noGrp="1"/>
          </p:cNvSpPr>
          <p:nvPr>
            <p:ph type="title"/>
          </p:nvPr>
        </p:nvSpPr>
        <p:spPr>
          <a:xfrm>
            <a:off x="639019" y="17383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34"/>
          <p:cNvSpPr txBox="1">
            <a:spLocks noGrp="1"/>
          </p:cNvSpPr>
          <p:nvPr>
            <p:ph type="body" idx="1"/>
          </p:nvPr>
        </p:nvSpPr>
        <p:spPr>
          <a:xfrm>
            <a:off x="562050" y="1857375"/>
            <a:ext cx="3728400" cy="28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7" name="Google Shape;367;p34"/>
          <p:cNvSpPr txBox="1">
            <a:spLocks noGrp="1"/>
          </p:cNvSpPr>
          <p:nvPr>
            <p:ph type="body" idx="2"/>
          </p:nvPr>
        </p:nvSpPr>
        <p:spPr>
          <a:xfrm>
            <a:off x="4852657" y="1857375"/>
            <a:ext cx="3729300" cy="28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8" name="Google Shape;368;p34"/>
          <p:cNvSpPr txBox="1">
            <a:spLocks noGrp="1"/>
          </p:cNvSpPr>
          <p:nvPr>
            <p:ph type="body" idx="3"/>
          </p:nvPr>
        </p:nvSpPr>
        <p:spPr>
          <a:xfrm>
            <a:off x="562050" y="966787"/>
            <a:ext cx="37284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69" name="Google Shape;369;p34"/>
          <p:cNvSpPr txBox="1">
            <a:spLocks noGrp="1"/>
          </p:cNvSpPr>
          <p:nvPr>
            <p:ph type="body" idx="4"/>
          </p:nvPr>
        </p:nvSpPr>
        <p:spPr>
          <a:xfrm>
            <a:off x="4852657" y="974103"/>
            <a:ext cx="37293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 text">
  <p:cSld name="3 column text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5"/>
          <p:cNvSpPr txBox="1">
            <a:spLocks noGrp="1"/>
          </p:cNvSpPr>
          <p:nvPr>
            <p:ph type="title"/>
          </p:nvPr>
        </p:nvSpPr>
        <p:spPr>
          <a:xfrm>
            <a:off x="639019" y="17162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35"/>
          <p:cNvSpPr txBox="1">
            <a:spLocks noGrp="1"/>
          </p:cNvSpPr>
          <p:nvPr>
            <p:ph type="body" idx="1"/>
          </p:nvPr>
        </p:nvSpPr>
        <p:spPr>
          <a:xfrm>
            <a:off x="508946" y="1850059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3" name="Google Shape;373;p35"/>
          <p:cNvSpPr txBox="1">
            <a:spLocks noGrp="1"/>
          </p:cNvSpPr>
          <p:nvPr>
            <p:ph type="body" idx="2"/>
          </p:nvPr>
        </p:nvSpPr>
        <p:spPr>
          <a:xfrm>
            <a:off x="3387298" y="1850058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4" name="Google Shape;374;p35"/>
          <p:cNvSpPr txBox="1">
            <a:spLocks noGrp="1"/>
          </p:cNvSpPr>
          <p:nvPr>
            <p:ph type="body" idx="3"/>
          </p:nvPr>
        </p:nvSpPr>
        <p:spPr>
          <a:xfrm>
            <a:off x="6265649" y="1847850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5" name="Google Shape;375;p35"/>
          <p:cNvSpPr txBox="1">
            <a:spLocks noGrp="1"/>
          </p:cNvSpPr>
          <p:nvPr>
            <p:ph type="body" idx="4"/>
          </p:nvPr>
        </p:nvSpPr>
        <p:spPr>
          <a:xfrm>
            <a:off x="508946" y="966787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6" name="Google Shape;376;p35"/>
          <p:cNvSpPr txBox="1">
            <a:spLocks noGrp="1"/>
          </p:cNvSpPr>
          <p:nvPr>
            <p:ph type="body" idx="5"/>
          </p:nvPr>
        </p:nvSpPr>
        <p:spPr>
          <a:xfrm>
            <a:off x="3387298" y="966786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77" name="Google Shape;377;p35"/>
          <p:cNvSpPr txBox="1">
            <a:spLocks noGrp="1"/>
          </p:cNvSpPr>
          <p:nvPr>
            <p:ph type="body" idx="6"/>
          </p:nvPr>
        </p:nvSpPr>
        <p:spPr>
          <a:xfrm>
            <a:off x="6265649" y="964578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x blue text">
  <p:cSld name="2x blue text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6"/>
          <p:cNvSpPr txBox="1">
            <a:spLocks noGrp="1"/>
          </p:cNvSpPr>
          <p:nvPr>
            <p:ph type="title"/>
          </p:nvPr>
        </p:nvSpPr>
        <p:spPr>
          <a:xfrm>
            <a:off x="692439" y="273844"/>
            <a:ext cx="77592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36"/>
          <p:cNvSpPr txBox="1">
            <a:spLocks noGrp="1"/>
          </p:cNvSpPr>
          <p:nvPr>
            <p:ph type="body" idx="1"/>
          </p:nvPr>
        </p:nvSpPr>
        <p:spPr>
          <a:xfrm>
            <a:off x="497830" y="1962337"/>
            <a:ext cx="3825300" cy="28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1" name="Google Shape;381;p36"/>
          <p:cNvSpPr txBox="1">
            <a:spLocks noGrp="1"/>
          </p:cNvSpPr>
          <p:nvPr>
            <p:ph type="body" idx="2"/>
          </p:nvPr>
        </p:nvSpPr>
        <p:spPr>
          <a:xfrm>
            <a:off x="4820914" y="1962337"/>
            <a:ext cx="3825300" cy="28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2" name="Google Shape;382;p36"/>
          <p:cNvSpPr txBox="1">
            <a:spLocks noGrp="1"/>
          </p:cNvSpPr>
          <p:nvPr>
            <p:ph type="body" idx="3"/>
          </p:nvPr>
        </p:nvSpPr>
        <p:spPr>
          <a:xfrm>
            <a:off x="4820914" y="1214437"/>
            <a:ext cx="38253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3" name="Google Shape;383;p36"/>
          <p:cNvSpPr txBox="1">
            <a:spLocks noGrp="1"/>
          </p:cNvSpPr>
          <p:nvPr>
            <p:ph type="body" idx="4"/>
          </p:nvPr>
        </p:nvSpPr>
        <p:spPr>
          <a:xfrm>
            <a:off x="497831" y="1214437"/>
            <a:ext cx="38253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blue text">
  <p:cSld name="3x blue text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7"/>
          <p:cNvSpPr txBox="1">
            <a:spLocks noGrp="1"/>
          </p:cNvSpPr>
          <p:nvPr>
            <p:ph type="body" idx="1"/>
          </p:nvPr>
        </p:nvSpPr>
        <p:spPr>
          <a:xfrm>
            <a:off x="40275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37"/>
          <p:cNvSpPr txBox="1">
            <a:spLocks noGrp="1"/>
          </p:cNvSpPr>
          <p:nvPr>
            <p:ph type="body" idx="2"/>
          </p:nvPr>
        </p:nvSpPr>
        <p:spPr>
          <a:xfrm>
            <a:off x="331650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7" name="Google Shape;387;p37"/>
          <p:cNvSpPr txBox="1">
            <a:spLocks noGrp="1"/>
          </p:cNvSpPr>
          <p:nvPr>
            <p:ph type="body" idx="3"/>
          </p:nvPr>
        </p:nvSpPr>
        <p:spPr>
          <a:xfrm>
            <a:off x="623025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8" name="Google Shape;388;p37"/>
          <p:cNvSpPr txBox="1">
            <a:spLocks noGrp="1"/>
          </p:cNvSpPr>
          <p:nvPr>
            <p:ph type="title"/>
          </p:nvPr>
        </p:nvSpPr>
        <p:spPr>
          <a:xfrm>
            <a:off x="693403" y="273844"/>
            <a:ext cx="77571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37"/>
          <p:cNvSpPr txBox="1">
            <a:spLocks noGrp="1"/>
          </p:cNvSpPr>
          <p:nvPr>
            <p:ph type="body" idx="4"/>
          </p:nvPr>
        </p:nvSpPr>
        <p:spPr>
          <a:xfrm>
            <a:off x="40275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0" name="Google Shape;390;p37"/>
          <p:cNvSpPr txBox="1">
            <a:spLocks noGrp="1"/>
          </p:cNvSpPr>
          <p:nvPr>
            <p:ph type="body" idx="5"/>
          </p:nvPr>
        </p:nvSpPr>
        <p:spPr>
          <a:xfrm>
            <a:off x="331650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1" name="Google Shape;391;p37"/>
          <p:cNvSpPr txBox="1">
            <a:spLocks noGrp="1"/>
          </p:cNvSpPr>
          <p:nvPr>
            <p:ph type="body" idx="6"/>
          </p:nvPr>
        </p:nvSpPr>
        <p:spPr>
          <a:xfrm>
            <a:off x="623025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icon text">
  <p:cSld name="3x icon text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 txBox="1">
            <a:spLocks noGrp="1"/>
          </p:cNvSpPr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38"/>
          <p:cNvSpPr txBox="1">
            <a:spLocks noGrp="1"/>
          </p:cNvSpPr>
          <p:nvPr>
            <p:ph type="body" idx="1"/>
          </p:nvPr>
        </p:nvSpPr>
        <p:spPr>
          <a:xfrm>
            <a:off x="342000" y="1783729"/>
            <a:ext cx="25920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10800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5" name="Google Shape;395;p38"/>
          <p:cNvSpPr txBox="1">
            <a:spLocks noGrp="1"/>
          </p:cNvSpPr>
          <p:nvPr>
            <p:ph type="body" idx="2"/>
          </p:nvPr>
        </p:nvSpPr>
        <p:spPr>
          <a:xfrm>
            <a:off x="3276000" y="1783729"/>
            <a:ext cx="25920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02500" tIns="10800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6" name="Google Shape;396;p38"/>
          <p:cNvSpPr txBox="1">
            <a:spLocks noGrp="1"/>
          </p:cNvSpPr>
          <p:nvPr>
            <p:ph type="body" idx="3"/>
          </p:nvPr>
        </p:nvSpPr>
        <p:spPr>
          <a:xfrm>
            <a:off x="6210000" y="1783729"/>
            <a:ext cx="25920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202500" tIns="10800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7" name="Google Shape;397;p38"/>
          <p:cNvSpPr txBox="1">
            <a:spLocks noGrp="1"/>
          </p:cNvSpPr>
          <p:nvPr>
            <p:ph type="body" idx="4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38"/>
          <p:cNvSpPr>
            <a:spLocks noGrp="1"/>
          </p:cNvSpPr>
          <p:nvPr>
            <p:ph type="pic" idx="5"/>
          </p:nvPr>
        </p:nvSpPr>
        <p:spPr>
          <a:xfrm>
            <a:off x="1324270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38"/>
          <p:cNvSpPr>
            <a:spLocks noGrp="1"/>
          </p:cNvSpPr>
          <p:nvPr>
            <p:ph type="pic" idx="6"/>
          </p:nvPr>
        </p:nvSpPr>
        <p:spPr>
          <a:xfrm>
            <a:off x="4258271" y="2023231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38"/>
          <p:cNvSpPr>
            <a:spLocks noGrp="1"/>
          </p:cNvSpPr>
          <p:nvPr>
            <p:ph type="pic" idx="7"/>
          </p:nvPr>
        </p:nvSpPr>
        <p:spPr>
          <a:xfrm>
            <a:off x="7192271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icon text">
  <p:cSld name="4x icon tex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9"/>
          <p:cNvSpPr txBox="1">
            <a:spLocks noGrp="1"/>
          </p:cNvSpPr>
          <p:nvPr>
            <p:ph type="body" idx="1"/>
          </p:nvPr>
        </p:nvSpPr>
        <p:spPr>
          <a:xfrm>
            <a:off x="4706766" y="1783729"/>
            <a:ext cx="19491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108000" tIns="1080000" rIns="1080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39"/>
          <p:cNvSpPr txBox="1">
            <a:spLocks noGrp="1"/>
          </p:cNvSpPr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39"/>
          <p:cNvSpPr txBox="1">
            <a:spLocks noGrp="1"/>
          </p:cNvSpPr>
          <p:nvPr>
            <p:ph type="body" idx="2"/>
          </p:nvPr>
        </p:nvSpPr>
        <p:spPr>
          <a:xfrm>
            <a:off x="269531" y="1783729"/>
            <a:ext cx="19491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spcFirstLastPara="1" wrap="square" lIns="108000" tIns="1080000" rIns="1080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5" name="Google Shape;405;p39"/>
          <p:cNvSpPr txBox="1">
            <a:spLocks noGrp="1"/>
          </p:cNvSpPr>
          <p:nvPr>
            <p:ph type="body" idx="3"/>
          </p:nvPr>
        </p:nvSpPr>
        <p:spPr>
          <a:xfrm>
            <a:off x="2488148" y="1783729"/>
            <a:ext cx="19491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8000" tIns="1080000" rIns="1080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6" name="Google Shape;406;p39"/>
          <p:cNvSpPr txBox="1">
            <a:spLocks noGrp="1"/>
          </p:cNvSpPr>
          <p:nvPr>
            <p:ph type="body" idx="4"/>
          </p:nvPr>
        </p:nvSpPr>
        <p:spPr>
          <a:xfrm>
            <a:off x="6925384" y="1783729"/>
            <a:ext cx="19491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08000" tIns="1080000" rIns="1080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7" name="Google Shape;407;p39"/>
          <p:cNvSpPr txBox="1">
            <a:spLocks noGrp="1"/>
          </p:cNvSpPr>
          <p:nvPr>
            <p:ph type="body" idx="5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8" name="Google Shape;408;p39"/>
          <p:cNvSpPr>
            <a:spLocks noGrp="1"/>
          </p:cNvSpPr>
          <p:nvPr>
            <p:ph type="pic" idx="6"/>
          </p:nvPr>
        </p:nvSpPr>
        <p:spPr>
          <a:xfrm>
            <a:off x="930344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39"/>
          <p:cNvSpPr>
            <a:spLocks noGrp="1"/>
          </p:cNvSpPr>
          <p:nvPr>
            <p:ph type="pic" idx="7"/>
          </p:nvPr>
        </p:nvSpPr>
        <p:spPr>
          <a:xfrm>
            <a:off x="3148962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39"/>
          <p:cNvSpPr>
            <a:spLocks noGrp="1"/>
          </p:cNvSpPr>
          <p:nvPr>
            <p:ph type="pic" idx="8"/>
          </p:nvPr>
        </p:nvSpPr>
        <p:spPr>
          <a:xfrm>
            <a:off x="7586198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11" name="Google Shape;411;p39"/>
          <p:cNvSpPr>
            <a:spLocks noGrp="1"/>
          </p:cNvSpPr>
          <p:nvPr>
            <p:ph type="pic" idx="9"/>
          </p:nvPr>
        </p:nvSpPr>
        <p:spPr>
          <a:xfrm>
            <a:off x="5367580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icons">
  <p:cSld name="3x icons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0"/>
          <p:cNvSpPr>
            <a:spLocks noGrp="1"/>
          </p:cNvSpPr>
          <p:nvPr>
            <p:ph type="pic" idx="2"/>
          </p:nvPr>
        </p:nvSpPr>
        <p:spPr>
          <a:xfrm>
            <a:off x="1116537" y="1385611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40"/>
          <p:cNvSpPr>
            <a:spLocks noGrp="1"/>
          </p:cNvSpPr>
          <p:nvPr>
            <p:ph type="pic" idx="3"/>
          </p:nvPr>
        </p:nvSpPr>
        <p:spPr>
          <a:xfrm>
            <a:off x="4008674" y="1377115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40"/>
          <p:cNvSpPr>
            <a:spLocks noGrp="1"/>
          </p:cNvSpPr>
          <p:nvPr>
            <p:ph type="pic" idx="4"/>
          </p:nvPr>
        </p:nvSpPr>
        <p:spPr>
          <a:xfrm>
            <a:off x="6910287" y="1377115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0"/>
          <p:cNvSpPr txBox="1">
            <a:spLocks noGrp="1"/>
          </p:cNvSpPr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40"/>
          <p:cNvSpPr txBox="1">
            <a:spLocks noGrp="1"/>
          </p:cNvSpPr>
          <p:nvPr>
            <p:ph type="body" idx="1"/>
          </p:nvPr>
        </p:nvSpPr>
        <p:spPr>
          <a:xfrm>
            <a:off x="458113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8" name="Google Shape;418;p40"/>
          <p:cNvSpPr txBox="1">
            <a:spLocks noGrp="1"/>
          </p:cNvSpPr>
          <p:nvPr>
            <p:ph type="body" idx="5"/>
          </p:nvPr>
        </p:nvSpPr>
        <p:spPr>
          <a:xfrm>
            <a:off x="3354988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19" name="Google Shape;419;p40"/>
          <p:cNvSpPr txBox="1">
            <a:spLocks noGrp="1"/>
          </p:cNvSpPr>
          <p:nvPr>
            <p:ph type="body" idx="6"/>
          </p:nvPr>
        </p:nvSpPr>
        <p:spPr>
          <a:xfrm>
            <a:off x="6251863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40"/>
          <p:cNvSpPr txBox="1">
            <a:spLocks noGrp="1"/>
          </p:cNvSpPr>
          <p:nvPr>
            <p:ph type="body" idx="7"/>
          </p:nvPr>
        </p:nvSpPr>
        <p:spPr>
          <a:xfrm>
            <a:off x="458113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40"/>
          <p:cNvSpPr txBox="1">
            <a:spLocks noGrp="1"/>
          </p:cNvSpPr>
          <p:nvPr>
            <p:ph type="body" idx="8"/>
          </p:nvPr>
        </p:nvSpPr>
        <p:spPr>
          <a:xfrm>
            <a:off x="3354988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2" name="Google Shape;422;p40"/>
          <p:cNvSpPr txBox="1">
            <a:spLocks noGrp="1"/>
          </p:cNvSpPr>
          <p:nvPr>
            <p:ph type="body" idx="9"/>
          </p:nvPr>
        </p:nvSpPr>
        <p:spPr>
          <a:xfrm>
            <a:off x="6251863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icons">
  <p:cSld name="4x icons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1"/>
          <p:cNvSpPr>
            <a:spLocks noGrp="1"/>
          </p:cNvSpPr>
          <p:nvPr>
            <p:ph type="pic" idx="2"/>
          </p:nvPr>
        </p:nvSpPr>
        <p:spPr>
          <a:xfrm>
            <a:off x="1009262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1"/>
          <p:cNvSpPr>
            <a:spLocks noGrp="1"/>
          </p:cNvSpPr>
          <p:nvPr>
            <p:ph type="pic" idx="3"/>
          </p:nvPr>
        </p:nvSpPr>
        <p:spPr>
          <a:xfrm>
            <a:off x="3042946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1"/>
          <p:cNvSpPr>
            <a:spLocks noGrp="1"/>
          </p:cNvSpPr>
          <p:nvPr>
            <p:ph type="pic" idx="4"/>
          </p:nvPr>
        </p:nvSpPr>
        <p:spPr>
          <a:xfrm>
            <a:off x="5076631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1"/>
          <p:cNvSpPr txBox="1">
            <a:spLocks noGrp="1"/>
          </p:cNvSpPr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41"/>
          <p:cNvSpPr txBox="1">
            <a:spLocks noGrp="1"/>
          </p:cNvSpPr>
          <p:nvPr>
            <p:ph type="body" idx="1"/>
          </p:nvPr>
        </p:nvSpPr>
        <p:spPr>
          <a:xfrm>
            <a:off x="380330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9" name="Google Shape;429;p41"/>
          <p:cNvSpPr txBox="1">
            <a:spLocks noGrp="1"/>
          </p:cNvSpPr>
          <p:nvPr>
            <p:ph type="body" idx="5"/>
          </p:nvPr>
        </p:nvSpPr>
        <p:spPr>
          <a:xfrm>
            <a:off x="2571248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0" name="Google Shape;430;p41"/>
          <p:cNvSpPr txBox="1">
            <a:spLocks noGrp="1"/>
          </p:cNvSpPr>
          <p:nvPr>
            <p:ph type="body" idx="6"/>
          </p:nvPr>
        </p:nvSpPr>
        <p:spPr>
          <a:xfrm>
            <a:off x="4762166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1" name="Google Shape;431;p41"/>
          <p:cNvSpPr txBox="1">
            <a:spLocks noGrp="1"/>
          </p:cNvSpPr>
          <p:nvPr>
            <p:ph type="body" idx="7"/>
          </p:nvPr>
        </p:nvSpPr>
        <p:spPr>
          <a:xfrm>
            <a:off x="380330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2" name="Google Shape;432;p41"/>
          <p:cNvSpPr txBox="1">
            <a:spLocks noGrp="1"/>
          </p:cNvSpPr>
          <p:nvPr>
            <p:ph type="body" idx="8"/>
          </p:nvPr>
        </p:nvSpPr>
        <p:spPr>
          <a:xfrm>
            <a:off x="2571248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3" name="Google Shape;433;p41"/>
          <p:cNvSpPr txBox="1">
            <a:spLocks noGrp="1"/>
          </p:cNvSpPr>
          <p:nvPr>
            <p:ph type="body" idx="9"/>
          </p:nvPr>
        </p:nvSpPr>
        <p:spPr>
          <a:xfrm>
            <a:off x="4762166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4" name="Google Shape;434;p41"/>
          <p:cNvSpPr>
            <a:spLocks noGrp="1"/>
          </p:cNvSpPr>
          <p:nvPr>
            <p:ph type="pic" idx="13"/>
          </p:nvPr>
        </p:nvSpPr>
        <p:spPr>
          <a:xfrm>
            <a:off x="7110315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1"/>
          <p:cNvSpPr txBox="1">
            <a:spLocks noGrp="1"/>
          </p:cNvSpPr>
          <p:nvPr>
            <p:ph type="body" idx="14"/>
          </p:nvPr>
        </p:nvSpPr>
        <p:spPr>
          <a:xfrm>
            <a:off x="6953084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36" name="Google Shape;436;p41"/>
          <p:cNvSpPr txBox="1">
            <a:spLocks noGrp="1"/>
          </p:cNvSpPr>
          <p:nvPr>
            <p:ph type="body" idx="15"/>
          </p:nvPr>
        </p:nvSpPr>
        <p:spPr>
          <a:xfrm>
            <a:off x="6953084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x icons">
  <p:cSld name="5x icons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2"/>
          <p:cNvSpPr>
            <a:spLocks noGrp="1"/>
          </p:cNvSpPr>
          <p:nvPr>
            <p:ph type="pic" idx="2"/>
          </p:nvPr>
        </p:nvSpPr>
        <p:spPr>
          <a:xfrm>
            <a:off x="23576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42"/>
          <p:cNvSpPr>
            <a:spLocks noGrp="1"/>
          </p:cNvSpPr>
          <p:nvPr>
            <p:ph type="pic" idx="3"/>
          </p:nvPr>
        </p:nvSpPr>
        <p:spPr>
          <a:xfrm>
            <a:off x="41201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40" name="Google Shape;440;p42"/>
          <p:cNvSpPr txBox="1">
            <a:spLocks noGrp="1"/>
          </p:cNvSpPr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42"/>
          <p:cNvSpPr txBox="1">
            <a:spLocks noGrp="1"/>
          </p:cNvSpPr>
          <p:nvPr>
            <p:ph type="body" idx="1"/>
          </p:nvPr>
        </p:nvSpPr>
        <p:spPr>
          <a:xfrm>
            <a:off x="3315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2" name="Google Shape;442;p42"/>
          <p:cNvSpPr txBox="1">
            <a:spLocks noGrp="1"/>
          </p:cNvSpPr>
          <p:nvPr>
            <p:ph type="body" idx="4"/>
          </p:nvPr>
        </p:nvSpPr>
        <p:spPr>
          <a:xfrm>
            <a:off x="20940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3" name="Google Shape;443;p42"/>
          <p:cNvSpPr txBox="1">
            <a:spLocks noGrp="1"/>
          </p:cNvSpPr>
          <p:nvPr>
            <p:ph type="body" idx="5"/>
          </p:nvPr>
        </p:nvSpPr>
        <p:spPr>
          <a:xfrm>
            <a:off x="38565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4" name="Google Shape;444;p42"/>
          <p:cNvSpPr txBox="1">
            <a:spLocks noGrp="1"/>
          </p:cNvSpPr>
          <p:nvPr>
            <p:ph type="body" idx="6"/>
          </p:nvPr>
        </p:nvSpPr>
        <p:spPr>
          <a:xfrm>
            <a:off x="3315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5" name="Google Shape;445;p42"/>
          <p:cNvSpPr txBox="1">
            <a:spLocks noGrp="1"/>
          </p:cNvSpPr>
          <p:nvPr>
            <p:ph type="body" idx="7"/>
          </p:nvPr>
        </p:nvSpPr>
        <p:spPr>
          <a:xfrm>
            <a:off x="20940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6" name="Google Shape;446;p42"/>
          <p:cNvSpPr txBox="1">
            <a:spLocks noGrp="1"/>
          </p:cNvSpPr>
          <p:nvPr>
            <p:ph type="body" idx="8"/>
          </p:nvPr>
        </p:nvSpPr>
        <p:spPr>
          <a:xfrm>
            <a:off x="38565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7" name="Google Shape;447;p42"/>
          <p:cNvSpPr>
            <a:spLocks noGrp="1"/>
          </p:cNvSpPr>
          <p:nvPr>
            <p:ph type="pic" idx="9"/>
          </p:nvPr>
        </p:nvSpPr>
        <p:spPr>
          <a:xfrm>
            <a:off x="58826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42"/>
          <p:cNvSpPr txBox="1">
            <a:spLocks noGrp="1"/>
          </p:cNvSpPr>
          <p:nvPr>
            <p:ph type="body" idx="13"/>
          </p:nvPr>
        </p:nvSpPr>
        <p:spPr>
          <a:xfrm>
            <a:off x="56190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49" name="Google Shape;449;p42"/>
          <p:cNvSpPr txBox="1">
            <a:spLocks noGrp="1"/>
          </p:cNvSpPr>
          <p:nvPr>
            <p:ph type="body" idx="14"/>
          </p:nvPr>
        </p:nvSpPr>
        <p:spPr>
          <a:xfrm>
            <a:off x="56190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0" name="Google Shape;450;p42"/>
          <p:cNvSpPr txBox="1">
            <a:spLocks noGrp="1"/>
          </p:cNvSpPr>
          <p:nvPr>
            <p:ph type="body" idx="15"/>
          </p:nvPr>
        </p:nvSpPr>
        <p:spPr>
          <a:xfrm>
            <a:off x="7381500" y="270171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1" name="Google Shape;451;p42"/>
          <p:cNvSpPr txBox="1">
            <a:spLocks noGrp="1"/>
          </p:cNvSpPr>
          <p:nvPr>
            <p:ph type="body" idx="16"/>
          </p:nvPr>
        </p:nvSpPr>
        <p:spPr>
          <a:xfrm>
            <a:off x="7381500" y="3280866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2" name="Google Shape;452;p42"/>
          <p:cNvSpPr>
            <a:spLocks noGrp="1"/>
          </p:cNvSpPr>
          <p:nvPr>
            <p:ph type="pic" idx="17"/>
          </p:nvPr>
        </p:nvSpPr>
        <p:spPr>
          <a:xfrm>
            <a:off x="76451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42"/>
          <p:cNvSpPr>
            <a:spLocks noGrp="1"/>
          </p:cNvSpPr>
          <p:nvPr>
            <p:ph type="pic" idx="18"/>
          </p:nvPr>
        </p:nvSpPr>
        <p:spPr>
          <a:xfrm>
            <a:off x="1009262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icon and message">
  <p:cSld name="4x icon and message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"/>
          <p:cNvSpPr txBox="1">
            <a:spLocks noGrp="1"/>
          </p:cNvSpPr>
          <p:nvPr>
            <p:ph type="title"/>
          </p:nvPr>
        </p:nvSpPr>
        <p:spPr>
          <a:xfrm>
            <a:off x="183356" y="173831"/>
            <a:ext cx="83178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56" name="Google Shape;456;p43"/>
          <p:cNvSpPr txBox="1">
            <a:spLocks noGrp="1"/>
          </p:cNvSpPr>
          <p:nvPr>
            <p:ph type="body" idx="1"/>
          </p:nvPr>
        </p:nvSpPr>
        <p:spPr>
          <a:xfrm>
            <a:off x="1713656" y="1073944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7" name="Google Shape;457;p43"/>
          <p:cNvSpPr txBox="1">
            <a:spLocks noGrp="1"/>
          </p:cNvSpPr>
          <p:nvPr>
            <p:ph type="body" idx="2"/>
          </p:nvPr>
        </p:nvSpPr>
        <p:spPr>
          <a:xfrm>
            <a:off x="1713656" y="13630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8" name="Google Shape;458;p43"/>
          <p:cNvSpPr txBox="1">
            <a:spLocks noGrp="1"/>
          </p:cNvSpPr>
          <p:nvPr>
            <p:ph type="body" idx="3"/>
          </p:nvPr>
        </p:nvSpPr>
        <p:spPr>
          <a:xfrm>
            <a:off x="1713656" y="251936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59" name="Google Shape;459;p43"/>
          <p:cNvSpPr txBox="1">
            <a:spLocks noGrp="1"/>
          </p:cNvSpPr>
          <p:nvPr>
            <p:ph type="body" idx="4"/>
          </p:nvPr>
        </p:nvSpPr>
        <p:spPr>
          <a:xfrm>
            <a:off x="1713656" y="28108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0" name="Google Shape;460;p43"/>
          <p:cNvSpPr txBox="1">
            <a:spLocks noGrp="1"/>
          </p:cNvSpPr>
          <p:nvPr>
            <p:ph type="body" idx="5"/>
          </p:nvPr>
        </p:nvSpPr>
        <p:spPr>
          <a:xfrm>
            <a:off x="5669071" y="1073944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1" name="Google Shape;461;p43"/>
          <p:cNvSpPr txBox="1">
            <a:spLocks noGrp="1"/>
          </p:cNvSpPr>
          <p:nvPr>
            <p:ph type="body" idx="6"/>
          </p:nvPr>
        </p:nvSpPr>
        <p:spPr>
          <a:xfrm>
            <a:off x="5669071" y="13630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2" name="Google Shape;462;p43"/>
          <p:cNvSpPr txBox="1">
            <a:spLocks noGrp="1"/>
          </p:cNvSpPr>
          <p:nvPr>
            <p:ph type="body" idx="7"/>
          </p:nvPr>
        </p:nvSpPr>
        <p:spPr>
          <a:xfrm>
            <a:off x="5669071" y="251936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3" name="Google Shape;463;p43"/>
          <p:cNvSpPr txBox="1">
            <a:spLocks noGrp="1"/>
          </p:cNvSpPr>
          <p:nvPr>
            <p:ph type="body" idx="8"/>
          </p:nvPr>
        </p:nvSpPr>
        <p:spPr>
          <a:xfrm>
            <a:off x="5669071" y="28108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64" name="Google Shape;464;p43"/>
          <p:cNvSpPr>
            <a:spLocks noGrp="1"/>
          </p:cNvSpPr>
          <p:nvPr>
            <p:ph type="pic" idx="9"/>
          </p:nvPr>
        </p:nvSpPr>
        <p:spPr>
          <a:xfrm>
            <a:off x="954038" y="12358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43"/>
          <p:cNvSpPr>
            <a:spLocks noGrp="1"/>
          </p:cNvSpPr>
          <p:nvPr>
            <p:ph type="pic" idx="13"/>
          </p:nvPr>
        </p:nvSpPr>
        <p:spPr>
          <a:xfrm>
            <a:off x="957609" y="26836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43"/>
          <p:cNvSpPr>
            <a:spLocks noGrp="1"/>
          </p:cNvSpPr>
          <p:nvPr>
            <p:ph type="pic" idx="14"/>
          </p:nvPr>
        </p:nvSpPr>
        <p:spPr>
          <a:xfrm>
            <a:off x="4917868" y="12358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43"/>
          <p:cNvSpPr>
            <a:spLocks noGrp="1"/>
          </p:cNvSpPr>
          <p:nvPr>
            <p:ph type="pic" idx="15"/>
          </p:nvPr>
        </p:nvSpPr>
        <p:spPr>
          <a:xfrm>
            <a:off x="4917868" y="2683669"/>
            <a:ext cx="443100" cy="443100"/>
          </a:xfrm>
          <a:prstGeom prst="rect">
            <a:avLst/>
          </a:prstGeom>
          <a:noFill/>
          <a:ln>
            <a:noFill/>
          </a:ln>
        </p:spPr>
      </p:sp>
      <p:pic>
        <p:nvPicPr>
          <p:cNvPr id="468" name="Google Shape;468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3"/>
          <p:cNvSpPr txBox="1">
            <a:spLocks noGrp="1"/>
          </p:cNvSpPr>
          <p:nvPr>
            <p:ph type="body" idx="16"/>
          </p:nvPr>
        </p:nvSpPr>
        <p:spPr>
          <a:xfrm>
            <a:off x="2033338" y="4096940"/>
            <a:ext cx="6358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0" name="Google Shape;470;p43"/>
          <p:cNvSpPr txBox="1">
            <a:spLocks noGrp="1"/>
          </p:cNvSpPr>
          <p:nvPr>
            <p:ph type="body" idx="17"/>
          </p:nvPr>
        </p:nvSpPr>
        <p:spPr>
          <a:xfrm>
            <a:off x="2033338" y="4386024"/>
            <a:ext cx="63582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1" name="Google Shape;471;p43"/>
          <p:cNvSpPr>
            <a:spLocks noGrp="1"/>
          </p:cNvSpPr>
          <p:nvPr>
            <p:ph type="pic" idx="18"/>
          </p:nvPr>
        </p:nvSpPr>
        <p:spPr>
          <a:xfrm>
            <a:off x="1249471" y="4096940"/>
            <a:ext cx="443100" cy="4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6x icon and message">
  <p:cSld name="2_6x icon and message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4"/>
          <p:cNvSpPr txBox="1">
            <a:spLocks noGrp="1"/>
          </p:cNvSpPr>
          <p:nvPr>
            <p:ph type="title"/>
          </p:nvPr>
        </p:nvSpPr>
        <p:spPr>
          <a:xfrm>
            <a:off x="1833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4" name="Google Shape;474;p44"/>
          <p:cNvSpPr txBox="1">
            <a:spLocks noGrp="1"/>
          </p:cNvSpPr>
          <p:nvPr>
            <p:ph type="body" idx="1"/>
          </p:nvPr>
        </p:nvSpPr>
        <p:spPr>
          <a:xfrm>
            <a:off x="1716881" y="1136928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5" name="Google Shape;475;p44"/>
          <p:cNvSpPr txBox="1">
            <a:spLocks noGrp="1"/>
          </p:cNvSpPr>
          <p:nvPr>
            <p:ph type="body" idx="2"/>
          </p:nvPr>
        </p:nvSpPr>
        <p:spPr>
          <a:xfrm>
            <a:off x="1716881" y="1426012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6" name="Google Shape;476;p44"/>
          <p:cNvSpPr txBox="1">
            <a:spLocks noGrp="1"/>
          </p:cNvSpPr>
          <p:nvPr>
            <p:ph type="body" idx="3"/>
          </p:nvPr>
        </p:nvSpPr>
        <p:spPr>
          <a:xfrm>
            <a:off x="1716881" y="2094191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7" name="Google Shape;477;p44"/>
          <p:cNvSpPr txBox="1">
            <a:spLocks noGrp="1"/>
          </p:cNvSpPr>
          <p:nvPr>
            <p:ph type="body" idx="4"/>
          </p:nvPr>
        </p:nvSpPr>
        <p:spPr>
          <a:xfrm>
            <a:off x="1716881" y="2383274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8" name="Google Shape;478;p44"/>
          <p:cNvSpPr txBox="1">
            <a:spLocks noGrp="1"/>
          </p:cNvSpPr>
          <p:nvPr>
            <p:ph type="body" idx="5"/>
          </p:nvPr>
        </p:nvSpPr>
        <p:spPr>
          <a:xfrm>
            <a:off x="1716881" y="305145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79" name="Google Shape;479;p44"/>
          <p:cNvSpPr txBox="1">
            <a:spLocks noGrp="1"/>
          </p:cNvSpPr>
          <p:nvPr>
            <p:ph type="body" idx="6"/>
          </p:nvPr>
        </p:nvSpPr>
        <p:spPr>
          <a:xfrm>
            <a:off x="1716881" y="3340537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0" name="Google Shape;480;p44"/>
          <p:cNvSpPr txBox="1">
            <a:spLocks noGrp="1"/>
          </p:cNvSpPr>
          <p:nvPr>
            <p:ph type="body" idx="7"/>
          </p:nvPr>
        </p:nvSpPr>
        <p:spPr>
          <a:xfrm>
            <a:off x="5941436" y="1136928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1" name="Google Shape;481;p44"/>
          <p:cNvSpPr txBox="1">
            <a:spLocks noGrp="1"/>
          </p:cNvSpPr>
          <p:nvPr>
            <p:ph type="body" idx="8"/>
          </p:nvPr>
        </p:nvSpPr>
        <p:spPr>
          <a:xfrm>
            <a:off x="5941436" y="1426012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2" name="Google Shape;482;p44"/>
          <p:cNvSpPr txBox="1">
            <a:spLocks noGrp="1"/>
          </p:cNvSpPr>
          <p:nvPr>
            <p:ph type="body" idx="9"/>
          </p:nvPr>
        </p:nvSpPr>
        <p:spPr>
          <a:xfrm>
            <a:off x="5941436" y="2094191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3" name="Google Shape;483;p44"/>
          <p:cNvSpPr txBox="1">
            <a:spLocks noGrp="1"/>
          </p:cNvSpPr>
          <p:nvPr>
            <p:ph type="body" idx="13"/>
          </p:nvPr>
        </p:nvSpPr>
        <p:spPr>
          <a:xfrm>
            <a:off x="5941436" y="2383274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4" name="Google Shape;484;p44"/>
          <p:cNvSpPr txBox="1">
            <a:spLocks noGrp="1"/>
          </p:cNvSpPr>
          <p:nvPr>
            <p:ph type="body" idx="14"/>
          </p:nvPr>
        </p:nvSpPr>
        <p:spPr>
          <a:xfrm>
            <a:off x="5941436" y="305145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5" name="Google Shape;485;p44"/>
          <p:cNvSpPr txBox="1">
            <a:spLocks noGrp="1"/>
          </p:cNvSpPr>
          <p:nvPr>
            <p:ph type="body" idx="15"/>
          </p:nvPr>
        </p:nvSpPr>
        <p:spPr>
          <a:xfrm>
            <a:off x="5941436" y="3340537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86" name="Google Shape;486;p44"/>
          <p:cNvSpPr>
            <a:spLocks noGrp="1"/>
          </p:cNvSpPr>
          <p:nvPr>
            <p:ph type="pic" idx="16"/>
          </p:nvPr>
        </p:nvSpPr>
        <p:spPr>
          <a:xfrm>
            <a:off x="960835" y="1298853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44"/>
          <p:cNvSpPr>
            <a:spLocks noGrp="1"/>
          </p:cNvSpPr>
          <p:nvPr>
            <p:ph type="pic" idx="17"/>
          </p:nvPr>
        </p:nvSpPr>
        <p:spPr>
          <a:xfrm>
            <a:off x="960835" y="2256116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44"/>
          <p:cNvSpPr>
            <a:spLocks noGrp="1"/>
          </p:cNvSpPr>
          <p:nvPr>
            <p:ph type="pic" idx="18"/>
          </p:nvPr>
        </p:nvSpPr>
        <p:spPr>
          <a:xfrm>
            <a:off x="960835" y="3213378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44"/>
          <p:cNvSpPr>
            <a:spLocks noGrp="1"/>
          </p:cNvSpPr>
          <p:nvPr>
            <p:ph type="pic" idx="19"/>
          </p:nvPr>
        </p:nvSpPr>
        <p:spPr>
          <a:xfrm>
            <a:off x="5184359" y="1298853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44"/>
          <p:cNvSpPr>
            <a:spLocks noGrp="1"/>
          </p:cNvSpPr>
          <p:nvPr>
            <p:ph type="pic" idx="20"/>
          </p:nvPr>
        </p:nvSpPr>
        <p:spPr>
          <a:xfrm>
            <a:off x="5184359" y="2256116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44"/>
          <p:cNvSpPr>
            <a:spLocks noGrp="1"/>
          </p:cNvSpPr>
          <p:nvPr>
            <p:ph type="pic" idx="21"/>
          </p:nvPr>
        </p:nvSpPr>
        <p:spPr>
          <a:xfrm>
            <a:off x="5190233" y="3213378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44"/>
          <p:cNvSpPr>
            <a:spLocks noGrp="1"/>
          </p:cNvSpPr>
          <p:nvPr>
            <p:ph type="pic" idx="22"/>
          </p:nvPr>
        </p:nvSpPr>
        <p:spPr>
          <a:xfrm>
            <a:off x="1225154" y="426362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44"/>
          <p:cNvSpPr txBox="1">
            <a:spLocks noGrp="1"/>
          </p:cNvSpPr>
          <p:nvPr>
            <p:ph type="body" idx="23"/>
          </p:nvPr>
        </p:nvSpPr>
        <p:spPr>
          <a:xfrm>
            <a:off x="1981200" y="4263629"/>
            <a:ext cx="6946800" cy="22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4" name="Google Shape;494;p44"/>
          <p:cNvSpPr txBox="1">
            <a:spLocks noGrp="1"/>
          </p:cNvSpPr>
          <p:nvPr>
            <p:ph type="body" idx="24"/>
          </p:nvPr>
        </p:nvSpPr>
        <p:spPr>
          <a:xfrm>
            <a:off x="1981200" y="4552712"/>
            <a:ext cx="69468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lock image">
  <p:cSld name="White block image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5"/>
          <p:cNvSpPr>
            <a:spLocks noGrp="1"/>
          </p:cNvSpPr>
          <p:nvPr>
            <p:ph type="pic" idx="2"/>
          </p:nvPr>
        </p:nvSpPr>
        <p:spPr>
          <a:xfrm>
            <a:off x="1062038" y="0"/>
            <a:ext cx="8082000" cy="48183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45"/>
          <p:cNvSpPr txBox="1">
            <a:spLocks noGrp="1"/>
          </p:cNvSpPr>
          <p:nvPr>
            <p:ph type="body" idx="1"/>
          </p:nvPr>
        </p:nvSpPr>
        <p:spPr>
          <a:xfrm>
            <a:off x="1062037" y="2247900"/>
            <a:ext cx="2726100" cy="160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02500" rIns="202500" bIns="20250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8" name="Google Shape;498;p45"/>
          <p:cNvSpPr txBox="1">
            <a:spLocks noGrp="1"/>
          </p:cNvSpPr>
          <p:nvPr>
            <p:ph type="title"/>
          </p:nvPr>
        </p:nvSpPr>
        <p:spPr>
          <a:xfrm>
            <a:off x="1062037" y="273844"/>
            <a:ext cx="2726100" cy="197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x image">
  <p:cSld name="1_3x image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6"/>
          <p:cNvSpPr txBox="1">
            <a:spLocks noGrp="1"/>
          </p:cNvSpPr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46"/>
          <p:cNvSpPr txBox="1">
            <a:spLocks noGrp="1"/>
          </p:cNvSpPr>
          <p:nvPr>
            <p:ph type="body" idx="1"/>
          </p:nvPr>
        </p:nvSpPr>
        <p:spPr>
          <a:xfrm>
            <a:off x="616100" y="2998838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2" name="Google Shape;502;p46"/>
          <p:cNvSpPr txBox="1">
            <a:spLocks noGrp="1"/>
          </p:cNvSpPr>
          <p:nvPr>
            <p:ph type="body" idx="2"/>
          </p:nvPr>
        </p:nvSpPr>
        <p:spPr>
          <a:xfrm>
            <a:off x="3310831" y="2998838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3" name="Google Shape;503;p46"/>
          <p:cNvSpPr txBox="1">
            <a:spLocks noGrp="1"/>
          </p:cNvSpPr>
          <p:nvPr>
            <p:ph type="body" idx="3"/>
          </p:nvPr>
        </p:nvSpPr>
        <p:spPr>
          <a:xfrm>
            <a:off x="6006298" y="3006155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04" name="Google Shape;504;p46"/>
          <p:cNvSpPr>
            <a:spLocks noGrp="1"/>
          </p:cNvSpPr>
          <p:nvPr>
            <p:ph type="pic" idx="4"/>
          </p:nvPr>
        </p:nvSpPr>
        <p:spPr>
          <a:xfrm>
            <a:off x="61609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46"/>
          <p:cNvSpPr>
            <a:spLocks noGrp="1"/>
          </p:cNvSpPr>
          <p:nvPr>
            <p:ph type="pic" idx="5"/>
          </p:nvPr>
        </p:nvSpPr>
        <p:spPr>
          <a:xfrm>
            <a:off x="331126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  <p:sp>
        <p:nvSpPr>
          <p:cNvPr id="506" name="Google Shape;506;p46"/>
          <p:cNvSpPr>
            <a:spLocks noGrp="1"/>
          </p:cNvSpPr>
          <p:nvPr>
            <p:ph type="pic" idx="6"/>
          </p:nvPr>
        </p:nvSpPr>
        <p:spPr>
          <a:xfrm>
            <a:off x="600643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banner image">
  <p:cSld name="Left banner image"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7"/>
          <p:cNvSpPr>
            <a:spLocks noGrp="1"/>
          </p:cNvSpPr>
          <p:nvPr>
            <p:ph type="pic" idx="2"/>
          </p:nvPr>
        </p:nvSpPr>
        <p:spPr>
          <a:xfrm>
            <a:off x="1060847" y="0"/>
            <a:ext cx="3620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09" name="Google Shape;509;p47"/>
          <p:cNvSpPr txBox="1">
            <a:spLocks noGrp="1"/>
          </p:cNvSpPr>
          <p:nvPr>
            <p:ph type="title"/>
          </p:nvPr>
        </p:nvSpPr>
        <p:spPr>
          <a:xfrm>
            <a:off x="5321400" y="1561079"/>
            <a:ext cx="36084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47"/>
          <p:cNvSpPr txBox="1">
            <a:spLocks noGrp="1"/>
          </p:cNvSpPr>
          <p:nvPr>
            <p:ph type="body" idx="1"/>
          </p:nvPr>
        </p:nvSpPr>
        <p:spPr>
          <a:xfrm>
            <a:off x="5320904" y="2792187"/>
            <a:ext cx="3608700" cy="19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full bleed">
  <p:cSld name="Right full bleed"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8"/>
          <p:cNvSpPr>
            <a:spLocks noGrp="1"/>
          </p:cNvSpPr>
          <p:nvPr>
            <p:ph type="pic" idx="2"/>
          </p:nvPr>
        </p:nvSpPr>
        <p:spPr>
          <a:xfrm>
            <a:off x="5210770" y="0"/>
            <a:ext cx="7866600" cy="47352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48"/>
          <p:cNvSpPr txBox="1">
            <a:spLocks noGrp="1"/>
          </p:cNvSpPr>
          <p:nvPr>
            <p:ph type="title"/>
          </p:nvPr>
        </p:nvSpPr>
        <p:spPr>
          <a:xfrm>
            <a:off x="869156" y="-269081"/>
            <a:ext cx="3491100" cy="1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48"/>
          <p:cNvSpPr txBox="1">
            <a:spLocks noGrp="1"/>
          </p:cNvSpPr>
          <p:nvPr>
            <p:ph type="body" idx="1"/>
          </p:nvPr>
        </p:nvSpPr>
        <p:spPr>
          <a:xfrm>
            <a:off x="869156" y="1924191"/>
            <a:ext cx="3491100" cy="22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full bleed">
  <p:cSld name="Left full bleed"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9"/>
          <p:cNvSpPr>
            <a:spLocks noGrp="1"/>
          </p:cNvSpPr>
          <p:nvPr>
            <p:ph type="pic" idx="2"/>
          </p:nvPr>
        </p:nvSpPr>
        <p:spPr>
          <a:xfrm>
            <a:off x="-3933230" y="0"/>
            <a:ext cx="7866600" cy="4735200"/>
          </a:xfrm>
          <a:prstGeom prst="rect">
            <a:avLst/>
          </a:prstGeom>
          <a:noFill/>
          <a:ln>
            <a:noFill/>
          </a:ln>
        </p:spPr>
      </p:sp>
      <p:sp>
        <p:nvSpPr>
          <p:cNvPr id="517" name="Google Shape;517;p49"/>
          <p:cNvSpPr txBox="1">
            <a:spLocks noGrp="1"/>
          </p:cNvSpPr>
          <p:nvPr>
            <p:ph type="title"/>
          </p:nvPr>
        </p:nvSpPr>
        <p:spPr>
          <a:xfrm>
            <a:off x="4572000" y="-269081"/>
            <a:ext cx="34908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49"/>
          <p:cNvSpPr txBox="1">
            <a:spLocks noGrp="1"/>
          </p:cNvSpPr>
          <p:nvPr>
            <p:ph type="body" idx="1"/>
          </p:nvPr>
        </p:nvSpPr>
        <p:spPr>
          <a:xfrm>
            <a:off x="4572000" y="1925412"/>
            <a:ext cx="3490800" cy="22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image [1]">
  <p:cSld name="3x image [1]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0"/>
          <p:cNvSpPr txBox="1">
            <a:spLocks noGrp="1"/>
          </p:cNvSpPr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50"/>
          <p:cNvSpPr txBox="1">
            <a:spLocks noGrp="1"/>
          </p:cNvSpPr>
          <p:nvPr>
            <p:ph type="body" idx="1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2" name="Google Shape;522;p50"/>
          <p:cNvSpPr>
            <a:spLocks noGrp="1"/>
          </p:cNvSpPr>
          <p:nvPr>
            <p:ph type="pic" idx="2"/>
          </p:nvPr>
        </p:nvSpPr>
        <p:spPr>
          <a:xfrm>
            <a:off x="4653831" y="273844"/>
            <a:ext cx="23253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50"/>
          <p:cNvSpPr>
            <a:spLocks noGrp="1"/>
          </p:cNvSpPr>
          <p:nvPr>
            <p:ph type="pic" idx="3"/>
          </p:nvPr>
        </p:nvSpPr>
        <p:spPr>
          <a:xfrm>
            <a:off x="7199408" y="273844"/>
            <a:ext cx="15363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4" name="Google Shape;524;p50"/>
          <p:cNvSpPr>
            <a:spLocks noGrp="1"/>
          </p:cNvSpPr>
          <p:nvPr>
            <p:ph type="pic" idx="4"/>
          </p:nvPr>
        </p:nvSpPr>
        <p:spPr>
          <a:xfrm>
            <a:off x="7199408" y="2622946"/>
            <a:ext cx="1536300" cy="2112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image [2]">
  <p:cSld name="3x image [2]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1"/>
          <p:cNvSpPr>
            <a:spLocks noGrp="1"/>
          </p:cNvSpPr>
          <p:nvPr>
            <p:ph type="pic" idx="2"/>
          </p:nvPr>
        </p:nvSpPr>
        <p:spPr>
          <a:xfrm>
            <a:off x="4240941" y="273844"/>
            <a:ext cx="21885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27" name="Google Shape;527;p51"/>
          <p:cNvSpPr>
            <a:spLocks noGrp="1"/>
          </p:cNvSpPr>
          <p:nvPr>
            <p:ph type="pic" idx="3"/>
          </p:nvPr>
        </p:nvSpPr>
        <p:spPr>
          <a:xfrm>
            <a:off x="6649812" y="273844"/>
            <a:ext cx="208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8" name="Google Shape;528;p51"/>
          <p:cNvSpPr>
            <a:spLocks noGrp="1"/>
          </p:cNvSpPr>
          <p:nvPr>
            <p:ph type="pic" idx="4"/>
          </p:nvPr>
        </p:nvSpPr>
        <p:spPr>
          <a:xfrm>
            <a:off x="6649812" y="2622946"/>
            <a:ext cx="208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51"/>
          <p:cNvSpPr txBox="1">
            <a:spLocks noGrp="1"/>
          </p:cNvSpPr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51"/>
          <p:cNvSpPr txBox="1">
            <a:spLocks noGrp="1"/>
          </p:cNvSpPr>
          <p:nvPr>
            <p:ph type="body" idx="1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">
  <p:cSld name="1 image"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2"/>
          <p:cNvSpPr>
            <a:spLocks noGrp="1"/>
          </p:cNvSpPr>
          <p:nvPr>
            <p:ph type="pic" idx="2"/>
          </p:nvPr>
        </p:nvSpPr>
        <p:spPr>
          <a:xfrm>
            <a:off x="4240941" y="273844"/>
            <a:ext cx="44946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33" name="Google Shape;533;p52"/>
          <p:cNvSpPr txBox="1">
            <a:spLocks noGrp="1"/>
          </p:cNvSpPr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52"/>
          <p:cNvSpPr txBox="1">
            <a:spLocks noGrp="1"/>
          </p:cNvSpPr>
          <p:nvPr>
            <p:ph type="body" idx="1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image mosaic">
  <p:cSld name="6 image mosaic"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3"/>
          <p:cNvSpPr>
            <a:spLocks noGrp="1"/>
          </p:cNvSpPr>
          <p:nvPr>
            <p:ph type="pic" idx="2"/>
          </p:nvPr>
        </p:nvSpPr>
        <p:spPr>
          <a:xfrm>
            <a:off x="5901896" y="3432605"/>
            <a:ext cx="1581000" cy="1796700"/>
          </a:xfrm>
          <a:prstGeom prst="rect">
            <a:avLst/>
          </a:prstGeom>
          <a:noFill/>
          <a:ln>
            <a:noFill/>
          </a:ln>
        </p:spPr>
      </p:sp>
      <p:sp>
        <p:nvSpPr>
          <p:cNvPr id="537" name="Google Shape;537;p53"/>
          <p:cNvSpPr txBox="1">
            <a:spLocks noGrp="1"/>
          </p:cNvSpPr>
          <p:nvPr>
            <p:ph type="title"/>
          </p:nvPr>
        </p:nvSpPr>
        <p:spPr>
          <a:xfrm>
            <a:off x="862013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53"/>
          <p:cNvSpPr txBox="1">
            <a:spLocks noGrp="1"/>
          </p:cNvSpPr>
          <p:nvPr>
            <p:ph type="body" idx="1"/>
          </p:nvPr>
        </p:nvSpPr>
        <p:spPr>
          <a:xfrm>
            <a:off x="862013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9" name="Google Shape;539;p53"/>
          <p:cNvSpPr>
            <a:spLocks noGrp="1"/>
          </p:cNvSpPr>
          <p:nvPr>
            <p:ph type="pic" idx="3"/>
          </p:nvPr>
        </p:nvSpPr>
        <p:spPr>
          <a:xfrm>
            <a:off x="4240941" y="-43789"/>
            <a:ext cx="1581000" cy="2291700"/>
          </a:xfrm>
          <a:prstGeom prst="rect">
            <a:avLst/>
          </a:prstGeom>
          <a:noFill/>
          <a:ln>
            <a:noFill/>
          </a:ln>
        </p:spPr>
      </p:sp>
      <p:sp>
        <p:nvSpPr>
          <p:cNvPr id="540" name="Google Shape;540;p53"/>
          <p:cNvSpPr>
            <a:spLocks noGrp="1"/>
          </p:cNvSpPr>
          <p:nvPr>
            <p:ph type="pic" idx="4"/>
          </p:nvPr>
        </p:nvSpPr>
        <p:spPr>
          <a:xfrm>
            <a:off x="5901896" y="-65315"/>
            <a:ext cx="1581000" cy="3418200"/>
          </a:xfrm>
          <a:prstGeom prst="rect">
            <a:avLst/>
          </a:prstGeom>
          <a:noFill/>
          <a:ln>
            <a:noFill/>
          </a:ln>
        </p:spPr>
      </p:sp>
      <p:sp>
        <p:nvSpPr>
          <p:cNvPr id="541" name="Google Shape;541;p53"/>
          <p:cNvSpPr>
            <a:spLocks noGrp="1"/>
          </p:cNvSpPr>
          <p:nvPr>
            <p:ph type="pic" idx="5"/>
          </p:nvPr>
        </p:nvSpPr>
        <p:spPr>
          <a:xfrm>
            <a:off x="7562850" y="-50099"/>
            <a:ext cx="1581000" cy="2622000"/>
          </a:xfrm>
          <a:prstGeom prst="rect">
            <a:avLst/>
          </a:prstGeom>
          <a:noFill/>
          <a:ln>
            <a:noFill/>
          </a:ln>
        </p:spPr>
      </p:sp>
      <p:sp>
        <p:nvSpPr>
          <p:cNvPr id="542" name="Google Shape;542;p53"/>
          <p:cNvSpPr>
            <a:spLocks noGrp="1"/>
          </p:cNvSpPr>
          <p:nvPr>
            <p:ph type="pic" idx="6"/>
          </p:nvPr>
        </p:nvSpPr>
        <p:spPr>
          <a:xfrm>
            <a:off x="7562850" y="2651555"/>
            <a:ext cx="1581000" cy="2577600"/>
          </a:xfrm>
          <a:prstGeom prst="rect">
            <a:avLst/>
          </a:prstGeom>
          <a:noFill/>
          <a:ln>
            <a:noFill/>
          </a:ln>
        </p:spPr>
      </p:sp>
      <p:sp>
        <p:nvSpPr>
          <p:cNvPr id="543" name="Google Shape;543;p53"/>
          <p:cNvSpPr>
            <a:spLocks noGrp="1"/>
          </p:cNvSpPr>
          <p:nvPr>
            <p:ph type="pic" idx="7"/>
          </p:nvPr>
        </p:nvSpPr>
        <p:spPr>
          <a:xfrm>
            <a:off x="4240941" y="2327705"/>
            <a:ext cx="1581000" cy="290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mosaic banner">
  <p:cSld name="Image mosaic banner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4"/>
          <p:cNvSpPr txBox="1">
            <a:spLocks noGrp="1"/>
          </p:cNvSpPr>
          <p:nvPr>
            <p:ph type="title"/>
          </p:nvPr>
        </p:nvSpPr>
        <p:spPr>
          <a:xfrm>
            <a:off x="640556" y="3094267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54"/>
          <p:cNvSpPr>
            <a:spLocks noGrp="1"/>
          </p:cNvSpPr>
          <p:nvPr>
            <p:ph type="pic" idx="2"/>
          </p:nvPr>
        </p:nvSpPr>
        <p:spPr>
          <a:xfrm>
            <a:off x="640556" y="209550"/>
            <a:ext cx="29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7" name="Google Shape;547;p54"/>
          <p:cNvSpPr>
            <a:spLocks noGrp="1"/>
          </p:cNvSpPr>
          <p:nvPr>
            <p:ph type="pic" idx="3"/>
          </p:nvPr>
        </p:nvSpPr>
        <p:spPr>
          <a:xfrm>
            <a:off x="3687398" y="209550"/>
            <a:ext cx="2372400" cy="1631400"/>
          </a:xfrm>
          <a:prstGeom prst="rect">
            <a:avLst/>
          </a:prstGeom>
          <a:noFill/>
          <a:ln>
            <a:noFill/>
          </a:ln>
        </p:spPr>
      </p:sp>
      <p:sp>
        <p:nvSpPr>
          <p:cNvPr id="548" name="Google Shape;548;p54"/>
          <p:cNvSpPr>
            <a:spLocks noGrp="1"/>
          </p:cNvSpPr>
          <p:nvPr>
            <p:ph type="pic" idx="4"/>
          </p:nvPr>
        </p:nvSpPr>
        <p:spPr>
          <a:xfrm>
            <a:off x="6141244" y="209550"/>
            <a:ext cx="23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9" name="Google Shape;549;p54"/>
          <p:cNvSpPr>
            <a:spLocks noGrp="1"/>
          </p:cNvSpPr>
          <p:nvPr>
            <p:ph type="pic" idx="5"/>
          </p:nvPr>
        </p:nvSpPr>
        <p:spPr>
          <a:xfrm>
            <a:off x="6141244" y="1644286"/>
            <a:ext cx="23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0" name="Google Shape;550;p54"/>
          <p:cNvSpPr>
            <a:spLocks noGrp="1"/>
          </p:cNvSpPr>
          <p:nvPr>
            <p:ph type="pic" idx="6"/>
          </p:nvPr>
        </p:nvSpPr>
        <p:spPr>
          <a:xfrm>
            <a:off x="3687398" y="1920512"/>
            <a:ext cx="2372400" cy="10764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54"/>
          <p:cNvSpPr>
            <a:spLocks noGrp="1"/>
          </p:cNvSpPr>
          <p:nvPr>
            <p:ph type="pic" idx="7"/>
          </p:nvPr>
        </p:nvSpPr>
        <p:spPr>
          <a:xfrm>
            <a:off x="638869" y="1644287"/>
            <a:ext cx="2967000" cy="1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552" name="Google Shape;552;p54"/>
          <p:cNvSpPr txBox="1">
            <a:spLocks noGrp="1"/>
          </p:cNvSpPr>
          <p:nvPr>
            <p:ph type="body" idx="1"/>
          </p:nvPr>
        </p:nvSpPr>
        <p:spPr>
          <a:xfrm>
            <a:off x="640556" y="3744146"/>
            <a:ext cx="78675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blue banner">
  <p:cSld name="1 image blue banner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5"/>
          <p:cNvSpPr/>
          <p:nvPr/>
        </p:nvSpPr>
        <p:spPr>
          <a:xfrm>
            <a:off x="655320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5"/>
          <p:cNvSpPr txBox="1">
            <a:spLocks noGrp="1"/>
          </p:cNvSpPr>
          <p:nvPr>
            <p:ph type="title"/>
          </p:nvPr>
        </p:nvSpPr>
        <p:spPr>
          <a:xfrm>
            <a:off x="1060847" y="1460386"/>
            <a:ext cx="3184800" cy="8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55"/>
          <p:cNvSpPr>
            <a:spLocks noGrp="1"/>
          </p:cNvSpPr>
          <p:nvPr>
            <p:ph type="pic" idx="2"/>
          </p:nvPr>
        </p:nvSpPr>
        <p:spPr>
          <a:xfrm>
            <a:off x="4407759" y="408383"/>
            <a:ext cx="4327800" cy="4326900"/>
          </a:xfrm>
          <a:prstGeom prst="rect">
            <a:avLst/>
          </a:prstGeom>
          <a:noFill/>
          <a:ln>
            <a:noFill/>
          </a:ln>
        </p:spPr>
      </p:sp>
      <p:sp>
        <p:nvSpPr>
          <p:cNvPr id="557" name="Google Shape;557;p55"/>
          <p:cNvSpPr txBox="1">
            <a:spLocks noGrp="1"/>
          </p:cNvSpPr>
          <p:nvPr>
            <p:ph type="body" idx="1"/>
          </p:nvPr>
        </p:nvSpPr>
        <p:spPr>
          <a:xfrm>
            <a:off x="1060847" y="2438400"/>
            <a:ext cx="3184800" cy="1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202500" bIns="20250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 images blue banner">
  <p:cSld name="9 images blue banner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6"/>
          <p:cNvSpPr/>
          <p:nvPr/>
        </p:nvSpPr>
        <p:spPr>
          <a:xfrm>
            <a:off x="655320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56"/>
          <p:cNvSpPr/>
          <p:nvPr/>
        </p:nvSpPr>
        <p:spPr>
          <a:xfrm>
            <a:off x="4407693" y="408383"/>
            <a:ext cx="4327800" cy="432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56"/>
          <p:cNvSpPr txBox="1">
            <a:spLocks noGrp="1"/>
          </p:cNvSpPr>
          <p:nvPr>
            <p:ph type="title"/>
          </p:nvPr>
        </p:nvSpPr>
        <p:spPr>
          <a:xfrm>
            <a:off x="1060847" y="1460386"/>
            <a:ext cx="3184800" cy="8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56"/>
          <p:cNvSpPr txBox="1">
            <a:spLocks noGrp="1"/>
          </p:cNvSpPr>
          <p:nvPr>
            <p:ph type="body" idx="1"/>
          </p:nvPr>
        </p:nvSpPr>
        <p:spPr>
          <a:xfrm>
            <a:off x="1060847" y="2438400"/>
            <a:ext cx="3184800" cy="1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202500" bIns="20250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63" name="Google Shape;563;p56"/>
          <p:cNvSpPr>
            <a:spLocks noGrp="1"/>
          </p:cNvSpPr>
          <p:nvPr>
            <p:ph type="pic" idx="2"/>
          </p:nvPr>
        </p:nvSpPr>
        <p:spPr>
          <a:xfrm>
            <a:off x="4407693" y="408384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4" name="Google Shape;564;p56"/>
          <p:cNvSpPr>
            <a:spLocks noGrp="1"/>
          </p:cNvSpPr>
          <p:nvPr>
            <p:ph type="pic" idx="3"/>
          </p:nvPr>
        </p:nvSpPr>
        <p:spPr>
          <a:xfrm>
            <a:off x="5888661" y="408384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5" name="Google Shape;565;p56"/>
          <p:cNvSpPr>
            <a:spLocks noGrp="1"/>
          </p:cNvSpPr>
          <p:nvPr>
            <p:ph type="pic" idx="4"/>
          </p:nvPr>
        </p:nvSpPr>
        <p:spPr>
          <a:xfrm>
            <a:off x="7369630" y="40838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6" name="Google Shape;566;p56"/>
          <p:cNvSpPr>
            <a:spLocks noGrp="1"/>
          </p:cNvSpPr>
          <p:nvPr>
            <p:ph type="pic" idx="5"/>
          </p:nvPr>
        </p:nvSpPr>
        <p:spPr>
          <a:xfrm>
            <a:off x="4407693" y="188816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7" name="Google Shape;567;p56"/>
          <p:cNvSpPr>
            <a:spLocks noGrp="1"/>
          </p:cNvSpPr>
          <p:nvPr>
            <p:ph type="pic" idx="6"/>
          </p:nvPr>
        </p:nvSpPr>
        <p:spPr>
          <a:xfrm>
            <a:off x="5888661" y="188816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8" name="Google Shape;568;p56"/>
          <p:cNvSpPr>
            <a:spLocks noGrp="1"/>
          </p:cNvSpPr>
          <p:nvPr>
            <p:ph type="pic" idx="7"/>
          </p:nvPr>
        </p:nvSpPr>
        <p:spPr>
          <a:xfrm>
            <a:off x="7369630" y="188816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9" name="Google Shape;569;p56"/>
          <p:cNvSpPr>
            <a:spLocks noGrp="1"/>
          </p:cNvSpPr>
          <p:nvPr>
            <p:ph type="pic" idx="8"/>
          </p:nvPr>
        </p:nvSpPr>
        <p:spPr>
          <a:xfrm>
            <a:off x="4407693" y="336794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70" name="Google Shape;570;p56"/>
          <p:cNvSpPr>
            <a:spLocks noGrp="1"/>
          </p:cNvSpPr>
          <p:nvPr>
            <p:ph type="pic" idx="9"/>
          </p:nvPr>
        </p:nvSpPr>
        <p:spPr>
          <a:xfrm>
            <a:off x="5888661" y="336794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71" name="Google Shape;571;p56"/>
          <p:cNvSpPr>
            <a:spLocks noGrp="1"/>
          </p:cNvSpPr>
          <p:nvPr>
            <p:ph type="pic" idx="13"/>
          </p:nvPr>
        </p:nvSpPr>
        <p:spPr>
          <a:xfrm>
            <a:off x="7369630" y="3367939"/>
            <a:ext cx="1365900" cy="1365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blue, right image">
  <p:cSld name="Left blue, right image"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7"/>
          <p:cNvSpPr/>
          <p:nvPr/>
        </p:nvSpPr>
        <p:spPr>
          <a:xfrm>
            <a:off x="1062038" y="0"/>
            <a:ext cx="4067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57"/>
          <p:cNvSpPr>
            <a:spLocks noGrp="1"/>
          </p:cNvSpPr>
          <p:nvPr>
            <p:ph type="pic" idx="2"/>
          </p:nvPr>
        </p:nvSpPr>
        <p:spPr>
          <a:xfrm>
            <a:off x="5129213" y="0"/>
            <a:ext cx="4014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75" name="Google Shape;575;p57"/>
          <p:cNvSpPr/>
          <p:nvPr/>
        </p:nvSpPr>
        <p:spPr>
          <a:xfrm>
            <a:off x="1800225" y="738188"/>
            <a:ext cx="3329100" cy="366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57"/>
          <p:cNvSpPr txBox="1">
            <a:spLocks noGrp="1"/>
          </p:cNvSpPr>
          <p:nvPr>
            <p:ph type="title"/>
          </p:nvPr>
        </p:nvSpPr>
        <p:spPr>
          <a:xfrm>
            <a:off x="2015888" y="931069"/>
            <a:ext cx="2897400" cy="12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57"/>
          <p:cNvSpPr txBox="1">
            <a:spLocks noGrp="1"/>
          </p:cNvSpPr>
          <p:nvPr>
            <p:ph type="body" idx="1"/>
          </p:nvPr>
        </p:nvSpPr>
        <p:spPr>
          <a:xfrm>
            <a:off x="2016224" y="2359126"/>
            <a:ext cx="2896800" cy="18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 overlay 1">
  <p:cSld name="Blue overlay 1"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8"/>
          <p:cNvSpPr>
            <a:spLocks noGrp="1"/>
          </p:cNvSpPr>
          <p:nvPr>
            <p:ph type="pic" idx="2"/>
          </p:nvPr>
        </p:nvSpPr>
        <p:spPr>
          <a:xfrm>
            <a:off x="1" y="-1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80" name="Google Shape;580;p58"/>
          <p:cNvSpPr txBox="1">
            <a:spLocks noGrp="1"/>
          </p:cNvSpPr>
          <p:nvPr>
            <p:ph type="title"/>
          </p:nvPr>
        </p:nvSpPr>
        <p:spPr>
          <a:xfrm>
            <a:off x="0" y="-242887"/>
            <a:ext cx="4659000" cy="20574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58"/>
          <p:cNvSpPr txBox="1">
            <a:spLocks noGrp="1"/>
          </p:cNvSpPr>
          <p:nvPr>
            <p:ph type="body" idx="1"/>
          </p:nvPr>
        </p:nvSpPr>
        <p:spPr>
          <a:xfrm>
            <a:off x="0" y="1814513"/>
            <a:ext cx="4659000" cy="33291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spcFirstLastPara="1" wrap="square" lIns="202500" tIns="202500" rIns="202500" bIns="202500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582" name="Google Shape;582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1 image blue banner">
  <p:cSld name="1_1 image blue banner"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9"/>
          <p:cNvSpPr/>
          <p:nvPr/>
        </p:nvSpPr>
        <p:spPr>
          <a:xfrm>
            <a:off x="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59"/>
          <p:cNvSpPr>
            <a:spLocks noGrp="1"/>
          </p:cNvSpPr>
          <p:nvPr>
            <p:ph type="pic" idx="2"/>
          </p:nvPr>
        </p:nvSpPr>
        <p:spPr>
          <a:xfrm>
            <a:off x="1292117" y="1273404"/>
            <a:ext cx="2597400" cy="25968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586" name="Google Shape;586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9"/>
          <p:cNvSpPr txBox="1">
            <a:spLocks noGrp="1"/>
          </p:cNvSpPr>
          <p:nvPr>
            <p:ph type="title"/>
          </p:nvPr>
        </p:nvSpPr>
        <p:spPr>
          <a:xfrm>
            <a:off x="4114800" y="273844"/>
            <a:ext cx="4814700" cy="19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59"/>
          <p:cNvSpPr txBox="1">
            <a:spLocks noGrp="1"/>
          </p:cNvSpPr>
          <p:nvPr>
            <p:ph type="body" idx="1"/>
          </p:nvPr>
        </p:nvSpPr>
        <p:spPr>
          <a:xfrm>
            <a:off x="4114800" y="2468337"/>
            <a:ext cx="4814700" cy="22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 1">
  <p:cSld name="Meet the Team 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0"/>
          <p:cNvSpPr txBox="1">
            <a:spLocks noGrp="1"/>
          </p:cNvSpPr>
          <p:nvPr>
            <p:ph type="title"/>
          </p:nvPr>
        </p:nvSpPr>
        <p:spPr>
          <a:xfrm>
            <a:off x="371307" y="1259681"/>
            <a:ext cx="1679100" cy="22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60"/>
          <p:cNvSpPr>
            <a:spLocks noGrp="1"/>
          </p:cNvSpPr>
          <p:nvPr>
            <p:ph type="pic" idx="2"/>
          </p:nvPr>
        </p:nvSpPr>
        <p:spPr>
          <a:xfrm>
            <a:off x="2328704" y="117276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2" name="Google Shape;592;p60"/>
          <p:cNvSpPr>
            <a:spLocks noGrp="1"/>
          </p:cNvSpPr>
          <p:nvPr>
            <p:ph type="pic" idx="3"/>
          </p:nvPr>
        </p:nvSpPr>
        <p:spPr>
          <a:xfrm>
            <a:off x="4435425" y="159424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60"/>
          <p:cNvSpPr>
            <a:spLocks noGrp="1"/>
          </p:cNvSpPr>
          <p:nvPr>
            <p:ph type="pic" idx="4"/>
          </p:nvPr>
        </p:nvSpPr>
        <p:spPr>
          <a:xfrm>
            <a:off x="6546776" y="117276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60"/>
          <p:cNvSpPr txBox="1">
            <a:spLocks noGrp="1"/>
          </p:cNvSpPr>
          <p:nvPr>
            <p:ph type="body" idx="1"/>
          </p:nvPr>
        </p:nvSpPr>
        <p:spPr>
          <a:xfrm>
            <a:off x="4434705" y="1259681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5" name="Google Shape;595;p60"/>
          <p:cNvSpPr txBox="1">
            <a:spLocks noGrp="1"/>
          </p:cNvSpPr>
          <p:nvPr>
            <p:ph type="body" idx="5"/>
          </p:nvPr>
        </p:nvSpPr>
        <p:spPr>
          <a:xfrm>
            <a:off x="4434705" y="178594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6" name="Google Shape;596;p60"/>
          <p:cNvSpPr txBox="1">
            <a:spLocks noGrp="1"/>
          </p:cNvSpPr>
          <p:nvPr>
            <p:ph type="body" idx="6"/>
          </p:nvPr>
        </p:nvSpPr>
        <p:spPr>
          <a:xfrm>
            <a:off x="2327984" y="3583781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7" name="Google Shape;597;p60"/>
          <p:cNvSpPr txBox="1">
            <a:spLocks noGrp="1"/>
          </p:cNvSpPr>
          <p:nvPr>
            <p:ph type="body" idx="7"/>
          </p:nvPr>
        </p:nvSpPr>
        <p:spPr>
          <a:xfrm>
            <a:off x="2327984" y="3915555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8" name="Google Shape;598;p60"/>
          <p:cNvSpPr txBox="1">
            <a:spLocks noGrp="1"/>
          </p:cNvSpPr>
          <p:nvPr>
            <p:ph type="body" idx="8"/>
          </p:nvPr>
        </p:nvSpPr>
        <p:spPr>
          <a:xfrm>
            <a:off x="6546056" y="3581400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99" name="Google Shape;599;p60"/>
          <p:cNvSpPr txBox="1">
            <a:spLocks noGrp="1"/>
          </p:cNvSpPr>
          <p:nvPr>
            <p:ph type="body" idx="9"/>
          </p:nvPr>
        </p:nvSpPr>
        <p:spPr>
          <a:xfrm>
            <a:off x="6546056" y="3913174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 2">
  <p:cSld name="Meet the Team 2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1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1"/>
          <p:cNvSpPr txBox="1">
            <a:spLocks noGrp="1"/>
          </p:cNvSpPr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3" name="Google Shape;603;p61"/>
          <p:cNvSpPr>
            <a:spLocks noGrp="1"/>
          </p:cNvSpPr>
          <p:nvPr>
            <p:ph type="pic" idx="2"/>
          </p:nvPr>
        </p:nvSpPr>
        <p:spPr>
          <a:xfrm>
            <a:off x="649281" y="1042986"/>
            <a:ext cx="18759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04" name="Google Shape;604;p61"/>
          <p:cNvSpPr>
            <a:spLocks noGrp="1"/>
          </p:cNvSpPr>
          <p:nvPr>
            <p:ph type="pic" idx="3"/>
          </p:nvPr>
        </p:nvSpPr>
        <p:spPr>
          <a:xfrm>
            <a:off x="2638927" y="1874042"/>
            <a:ext cx="18759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05" name="Google Shape;605;p61"/>
          <p:cNvSpPr>
            <a:spLocks noGrp="1"/>
          </p:cNvSpPr>
          <p:nvPr>
            <p:ph type="pic" idx="4"/>
          </p:nvPr>
        </p:nvSpPr>
        <p:spPr>
          <a:xfrm>
            <a:off x="4628573" y="1042986"/>
            <a:ext cx="18759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06" name="Google Shape;606;p61"/>
          <p:cNvSpPr>
            <a:spLocks noGrp="1"/>
          </p:cNvSpPr>
          <p:nvPr>
            <p:ph type="pic" idx="5"/>
          </p:nvPr>
        </p:nvSpPr>
        <p:spPr>
          <a:xfrm>
            <a:off x="6618219" y="1874042"/>
            <a:ext cx="18759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07" name="Google Shape;607;p61"/>
          <p:cNvSpPr txBox="1">
            <a:spLocks noGrp="1"/>
          </p:cNvSpPr>
          <p:nvPr>
            <p:ph type="body" idx="1"/>
          </p:nvPr>
        </p:nvSpPr>
        <p:spPr>
          <a:xfrm>
            <a:off x="630065" y="333814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8" name="Google Shape;608;p61"/>
          <p:cNvSpPr txBox="1">
            <a:spLocks noGrp="1"/>
          </p:cNvSpPr>
          <p:nvPr>
            <p:ph type="body" idx="6"/>
          </p:nvPr>
        </p:nvSpPr>
        <p:spPr>
          <a:xfrm>
            <a:off x="630065" y="366991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9" name="Google Shape;609;p61"/>
          <p:cNvSpPr txBox="1">
            <a:spLocks noGrp="1"/>
          </p:cNvSpPr>
          <p:nvPr>
            <p:ph type="body" idx="7"/>
          </p:nvPr>
        </p:nvSpPr>
        <p:spPr>
          <a:xfrm>
            <a:off x="2613360" y="415729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0" name="Google Shape;610;p61"/>
          <p:cNvSpPr txBox="1">
            <a:spLocks noGrp="1"/>
          </p:cNvSpPr>
          <p:nvPr>
            <p:ph type="body" idx="8"/>
          </p:nvPr>
        </p:nvSpPr>
        <p:spPr>
          <a:xfrm>
            <a:off x="2613360" y="448906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1" name="Google Shape;611;p61"/>
          <p:cNvSpPr txBox="1">
            <a:spLocks noGrp="1"/>
          </p:cNvSpPr>
          <p:nvPr>
            <p:ph type="body" idx="9"/>
          </p:nvPr>
        </p:nvSpPr>
        <p:spPr>
          <a:xfrm>
            <a:off x="4620469" y="333814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2" name="Google Shape;612;p61"/>
          <p:cNvSpPr txBox="1">
            <a:spLocks noGrp="1"/>
          </p:cNvSpPr>
          <p:nvPr>
            <p:ph type="body" idx="13"/>
          </p:nvPr>
        </p:nvSpPr>
        <p:spPr>
          <a:xfrm>
            <a:off x="4620469" y="366991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3" name="Google Shape;613;p61"/>
          <p:cNvSpPr txBox="1">
            <a:spLocks noGrp="1"/>
          </p:cNvSpPr>
          <p:nvPr>
            <p:ph type="body" idx="14"/>
          </p:nvPr>
        </p:nvSpPr>
        <p:spPr>
          <a:xfrm>
            <a:off x="6603764" y="415729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14" name="Google Shape;614;p61"/>
          <p:cNvSpPr txBox="1">
            <a:spLocks noGrp="1"/>
          </p:cNvSpPr>
          <p:nvPr>
            <p:ph type="body" idx="15"/>
          </p:nvPr>
        </p:nvSpPr>
        <p:spPr>
          <a:xfrm>
            <a:off x="6603764" y="448906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 3">
  <p:cSld name="Meet the Team 3"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2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62"/>
          <p:cNvSpPr txBox="1">
            <a:spLocks noGrp="1"/>
          </p:cNvSpPr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8" name="Google Shape;618;p62"/>
          <p:cNvSpPr>
            <a:spLocks noGrp="1"/>
          </p:cNvSpPr>
          <p:nvPr>
            <p:ph type="pic" idx="2"/>
          </p:nvPr>
        </p:nvSpPr>
        <p:spPr>
          <a:xfrm>
            <a:off x="520994" y="1042986"/>
            <a:ext cx="14856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19" name="Google Shape;619;p62"/>
          <p:cNvSpPr>
            <a:spLocks noGrp="1"/>
          </p:cNvSpPr>
          <p:nvPr>
            <p:ph type="pic" idx="3"/>
          </p:nvPr>
        </p:nvSpPr>
        <p:spPr>
          <a:xfrm>
            <a:off x="2114425" y="1874042"/>
            <a:ext cx="14856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0" name="Google Shape;620;p62"/>
          <p:cNvSpPr>
            <a:spLocks noGrp="1"/>
          </p:cNvSpPr>
          <p:nvPr>
            <p:ph type="pic" idx="4"/>
          </p:nvPr>
        </p:nvSpPr>
        <p:spPr>
          <a:xfrm>
            <a:off x="3707857" y="1042986"/>
            <a:ext cx="14856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1" name="Google Shape;621;p62"/>
          <p:cNvSpPr>
            <a:spLocks noGrp="1"/>
          </p:cNvSpPr>
          <p:nvPr>
            <p:ph type="pic" idx="5"/>
          </p:nvPr>
        </p:nvSpPr>
        <p:spPr>
          <a:xfrm>
            <a:off x="5301288" y="1874042"/>
            <a:ext cx="14856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2" name="Google Shape;622;p62"/>
          <p:cNvSpPr txBox="1">
            <a:spLocks noGrp="1"/>
          </p:cNvSpPr>
          <p:nvPr>
            <p:ph type="body" idx="1"/>
          </p:nvPr>
        </p:nvSpPr>
        <p:spPr>
          <a:xfrm>
            <a:off x="520994" y="3338143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3" name="Google Shape;623;p62"/>
          <p:cNvSpPr txBox="1">
            <a:spLocks noGrp="1"/>
          </p:cNvSpPr>
          <p:nvPr>
            <p:ph type="body" idx="6"/>
          </p:nvPr>
        </p:nvSpPr>
        <p:spPr>
          <a:xfrm>
            <a:off x="520994" y="3883819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4" name="Google Shape;624;p62"/>
          <p:cNvSpPr>
            <a:spLocks noGrp="1"/>
          </p:cNvSpPr>
          <p:nvPr>
            <p:ph type="pic" idx="7"/>
          </p:nvPr>
        </p:nvSpPr>
        <p:spPr>
          <a:xfrm>
            <a:off x="6895655" y="1042986"/>
            <a:ext cx="1485600" cy="22002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5" name="Google Shape;625;p62"/>
          <p:cNvSpPr txBox="1">
            <a:spLocks noGrp="1"/>
          </p:cNvSpPr>
          <p:nvPr>
            <p:ph type="body" idx="8"/>
          </p:nvPr>
        </p:nvSpPr>
        <p:spPr>
          <a:xfrm>
            <a:off x="2132467" y="4166817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6" name="Google Shape;626;p62"/>
          <p:cNvSpPr txBox="1">
            <a:spLocks noGrp="1"/>
          </p:cNvSpPr>
          <p:nvPr>
            <p:ph type="body" idx="9"/>
          </p:nvPr>
        </p:nvSpPr>
        <p:spPr>
          <a:xfrm>
            <a:off x="2132467" y="4712493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7" name="Google Shape;627;p62"/>
          <p:cNvSpPr txBox="1">
            <a:spLocks noGrp="1"/>
          </p:cNvSpPr>
          <p:nvPr>
            <p:ph type="body" idx="13"/>
          </p:nvPr>
        </p:nvSpPr>
        <p:spPr>
          <a:xfrm>
            <a:off x="3724723" y="3261943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8" name="Google Shape;628;p62"/>
          <p:cNvSpPr txBox="1">
            <a:spLocks noGrp="1"/>
          </p:cNvSpPr>
          <p:nvPr>
            <p:ph type="body" idx="14"/>
          </p:nvPr>
        </p:nvSpPr>
        <p:spPr>
          <a:xfrm>
            <a:off x="3724723" y="3807619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9" name="Google Shape;629;p62"/>
          <p:cNvSpPr txBox="1">
            <a:spLocks noGrp="1"/>
          </p:cNvSpPr>
          <p:nvPr>
            <p:ph type="body" idx="15"/>
          </p:nvPr>
        </p:nvSpPr>
        <p:spPr>
          <a:xfrm>
            <a:off x="5306093" y="4166817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0" name="Google Shape;630;p62"/>
          <p:cNvSpPr txBox="1">
            <a:spLocks noGrp="1"/>
          </p:cNvSpPr>
          <p:nvPr>
            <p:ph type="body" idx="16"/>
          </p:nvPr>
        </p:nvSpPr>
        <p:spPr>
          <a:xfrm>
            <a:off x="5306093" y="4712493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1" name="Google Shape;631;p62"/>
          <p:cNvSpPr txBox="1">
            <a:spLocks noGrp="1"/>
          </p:cNvSpPr>
          <p:nvPr>
            <p:ph type="body" idx="17"/>
          </p:nvPr>
        </p:nvSpPr>
        <p:spPr>
          <a:xfrm>
            <a:off x="6895655" y="3262312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2" name="Google Shape;632;p62"/>
          <p:cNvSpPr txBox="1">
            <a:spLocks noGrp="1"/>
          </p:cNvSpPr>
          <p:nvPr>
            <p:ph type="body" idx="18"/>
          </p:nvPr>
        </p:nvSpPr>
        <p:spPr>
          <a:xfrm>
            <a:off x="6895655" y="3807988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0" rIns="2025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Meet the Team 4">
  <p:cSld name="1_Meet the Team 4"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3"/>
          <p:cNvSpPr/>
          <p:nvPr/>
        </p:nvSpPr>
        <p:spPr>
          <a:xfrm>
            <a:off x="655838" y="1660472"/>
            <a:ext cx="7803600" cy="304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63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63"/>
          <p:cNvSpPr txBox="1">
            <a:spLocks noGrp="1"/>
          </p:cNvSpPr>
          <p:nvPr>
            <p:ph type="body" idx="1"/>
          </p:nvPr>
        </p:nvSpPr>
        <p:spPr>
          <a:xfrm>
            <a:off x="614868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7" name="Google Shape;637;p63"/>
          <p:cNvSpPr txBox="1">
            <a:spLocks noGrp="1"/>
          </p:cNvSpPr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63"/>
          <p:cNvSpPr>
            <a:spLocks noGrp="1"/>
          </p:cNvSpPr>
          <p:nvPr>
            <p:ph type="pic" idx="2"/>
          </p:nvPr>
        </p:nvSpPr>
        <p:spPr>
          <a:xfrm>
            <a:off x="655838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39" name="Google Shape;639;p63"/>
          <p:cNvSpPr txBox="1">
            <a:spLocks noGrp="1"/>
          </p:cNvSpPr>
          <p:nvPr>
            <p:ph type="body" idx="3"/>
          </p:nvPr>
        </p:nvSpPr>
        <p:spPr>
          <a:xfrm>
            <a:off x="613576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0" name="Google Shape;640;p63"/>
          <p:cNvSpPr txBox="1">
            <a:spLocks noGrp="1"/>
          </p:cNvSpPr>
          <p:nvPr>
            <p:ph type="body" idx="4"/>
          </p:nvPr>
        </p:nvSpPr>
        <p:spPr>
          <a:xfrm>
            <a:off x="2202199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1" name="Google Shape;641;p63"/>
          <p:cNvSpPr>
            <a:spLocks noGrp="1"/>
          </p:cNvSpPr>
          <p:nvPr>
            <p:ph type="pic" idx="5"/>
          </p:nvPr>
        </p:nvSpPr>
        <p:spPr>
          <a:xfrm>
            <a:off x="2243168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2" name="Google Shape;642;p63"/>
          <p:cNvSpPr txBox="1">
            <a:spLocks noGrp="1"/>
          </p:cNvSpPr>
          <p:nvPr>
            <p:ph type="body" idx="6"/>
          </p:nvPr>
        </p:nvSpPr>
        <p:spPr>
          <a:xfrm>
            <a:off x="2200907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3" name="Google Shape;643;p63"/>
          <p:cNvSpPr txBox="1">
            <a:spLocks noGrp="1"/>
          </p:cNvSpPr>
          <p:nvPr>
            <p:ph type="body" idx="7"/>
          </p:nvPr>
        </p:nvSpPr>
        <p:spPr>
          <a:xfrm>
            <a:off x="3789530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4" name="Google Shape;644;p63"/>
          <p:cNvSpPr>
            <a:spLocks noGrp="1"/>
          </p:cNvSpPr>
          <p:nvPr>
            <p:ph type="pic" idx="8"/>
          </p:nvPr>
        </p:nvSpPr>
        <p:spPr>
          <a:xfrm>
            <a:off x="3830499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5" name="Google Shape;645;p63"/>
          <p:cNvSpPr txBox="1">
            <a:spLocks noGrp="1"/>
          </p:cNvSpPr>
          <p:nvPr>
            <p:ph type="body" idx="9"/>
          </p:nvPr>
        </p:nvSpPr>
        <p:spPr>
          <a:xfrm>
            <a:off x="3788237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6" name="Google Shape;646;p63"/>
          <p:cNvSpPr txBox="1">
            <a:spLocks noGrp="1"/>
          </p:cNvSpPr>
          <p:nvPr>
            <p:ph type="body" idx="13"/>
          </p:nvPr>
        </p:nvSpPr>
        <p:spPr>
          <a:xfrm>
            <a:off x="5376860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7" name="Google Shape;647;p63"/>
          <p:cNvSpPr>
            <a:spLocks noGrp="1"/>
          </p:cNvSpPr>
          <p:nvPr>
            <p:ph type="pic" idx="14"/>
          </p:nvPr>
        </p:nvSpPr>
        <p:spPr>
          <a:xfrm>
            <a:off x="5417830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8" name="Google Shape;648;p63"/>
          <p:cNvSpPr txBox="1">
            <a:spLocks noGrp="1"/>
          </p:cNvSpPr>
          <p:nvPr>
            <p:ph type="body" idx="15"/>
          </p:nvPr>
        </p:nvSpPr>
        <p:spPr>
          <a:xfrm>
            <a:off x="5375568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9" name="Google Shape;649;p63"/>
          <p:cNvSpPr txBox="1">
            <a:spLocks noGrp="1"/>
          </p:cNvSpPr>
          <p:nvPr>
            <p:ph type="body" idx="16"/>
          </p:nvPr>
        </p:nvSpPr>
        <p:spPr>
          <a:xfrm>
            <a:off x="6964191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0" name="Google Shape;650;p63"/>
          <p:cNvSpPr>
            <a:spLocks noGrp="1"/>
          </p:cNvSpPr>
          <p:nvPr>
            <p:ph type="pic" idx="17"/>
          </p:nvPr>
        </p:nvSpPr>
        <p:spPr>
          <a:xfrm>
            <a:off x="7005161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1" name="Google Shape;651;p63"/>
          <p:cNvSpPr txBox="1">
            <a:spLocks noGrp="1"/>
          </p:cNvSpPr>
          <p:nvPr>
            <p:ph type="body" idx="18"/>
          </p:nvPr>
        </p:nvSpPr>
        <p:spPr>
          <a:xfrm>
            <a:off x="6962899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2" name="Google Shape;652;p63"/>
          <p:cNvSpPr txBox="1">
            <a:spLocks noGrp="1"/>
          </p:cNvSpPr>
          <p:nvPr>
            <p:ph type="body" idx="19"/>
          </p:nvPr>
        </p:nvSpPr>
        <p:spPr>
          <a:xfrm>
            <a:off x="614868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3" name="Google Shape;653;p63"/>
          <p:cNvSpPr>
            <a:spLocks noGrp="1"/>
          </p:cNvSpPr>
          <p:nvPr>
            <p:ph type="pic" idx="20"/>
          </p:nvPr>
        </p:nvSpPr>
        <p:spPr>
          <a:xfrm>
            <a:off x="655838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4" name="Google Shape;654;p63"/>
          <p:cNvSpPr txBox="1">
            <a:spLocks noGrp="1"/>
          </p:cNvSpPr>
          <p:nvPr>
            <p:ph type="body" idx="21"/>
          </p:nvPr>
        </p:nvSpPr>
        <p:spPr>
          <a:xfrm>
            <a:off x="613576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5" name="Google Shape;655;p63"/>
          <p:cNvSpPr txBox="1">
            <a:spLocks noGrp="1"/>
          </p:cNvSpPr>
          <p:nvPr>
            <p:ph type="body" idx="22"/>
          </p:nvPr>
        </p:nvSpPr>
        <p:spPr>
          <a:xfrm>
            <a:off x="2202199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6" name="Google Shape;656;p63"/>
          <p:cNvSpPr>
            <a:spLocks noGrp="1"/>
          </p:cNvSpPr>
          <p:nvPr>
            <p:ph type="pic" idx="23"/>
          </p:nvPr>
        </p:nvSpPr>
        <p:spPr>
          <a:xfrm>
            <a:off x="2243168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7" name="Google Shape;657;p63"/>
          <p:cNvSpPr txBox="1">
            <a:spLocks noGrp="1"/>
          </p:cNvSpPr>
          <p:nvPr>
            <p:ph type="body" idx="24"/>
          </p:nvPr>
        </p:nvSpPr>
        <p:spPr>
          <a:xfrm>
            <a:off x="2200907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8" name="Google Shape;658;p63"/>
          <p:cNvSpPr txBox="1">
            <a:spLocks noGrp="1"/>
          </p:cNvSpPr>
          <p:nvPr>
            <p:ph type="body" idx="25"/>
          </p:nvPr>
        </p:nvSpPr>
        <p:spPr>
          <a:xfrm>
            <a:off x="3789530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9" name="Google Shape;659;p63"/>
          <p:cNvSpPr>
            <a:spLocks noGrp="1"/>
          </p:cNvSpPr>
          <p:nvPr>
            <p:ph type="pic" idx="26"/>
          </p:nvPr>
        </p:nvSpPr>
        <p:spPr>
          <a:xfrm>
            <a:off x="3830499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0" name="Google Shape;660;p63"/>
          <p:cNvSpPr txBox="1">
            <a:spLocks noGrp="1"/>
          </p:cNvSpPr>
          <p:nvPr>
            <p:ph type="body" idx="27"/>
          </p:nvPr>
        </p:nvSpPr>
        <p:spPr>
          <a:xfrm>
            <a:off x="3788237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1" name="Google Shape;661;p63"/>
          <p:cNvSpPr txBox="1">
            <a:spLocks noGrp="1"/>
          </p:cNvSpPr>
          <p:nvPr>
            <p:ph type="body" idx="28"/>
          </p:nvPr>
        </p:nvSpPr>
        <p:spPr>
          <a:xfrm>
            <a:off x="5376860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2" name="Google Shape;662;p63"/>
          <p:cNvSpPr>
            <a:spLocks noGrp="1"/>
          </p:cNvSpPr>
          <p:nvPr>
            <p:ph type="pic" idx="29"/>
          </p:nvPr>
        </p:nvSpPr>
        <p:spPr>
          <a:xfrm>
            <a:off x="5417830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3" name="Google Shape;663;p63"/>
          <p:cNvSpPr txBox="1">
            <a:spLocks noGrp="1"/>
          </p:cNvSpPr>
          <p:nvPr>
            <p:ph type="body" idx="30"/>
          </p:nvPr>
        </p:nvSpPr>
        <p:spPr>
          <a:xfrm>
            <a:off x="5375568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4" name="Google Shape;664;p63"/>
          <p:cNvSpPr txBox="1">
            <a:spLocks noGrp="1"/>
          </p:cNvSpPr>
          <p:nvPr>
            <p:ph type="body" idx="31"/>
          </p:nvPr>
        </p:nvSpPr>
        <p:spPr>
          <a:xfrm>
            <a:off x="6964191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1000" tIns="54000" rIns="8100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5" name="Google Shape;665;p63"/>
          <p:cNvSpPr>
            <a:spLocks noGrp="1"/>
          </p:cNvSpPr>
          <p:nvPr>
            <p:ph type="pic" idx="32"/>
          </p:nvPr>
        </p:nvSpPr>
        <p:spPr>
          <a:xfrm>
            <a:off x="7005161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6" name="Google Shape;666;p63"/>
          <p:cNvSpPr txBox="1">
            <a:spLocks noGrp="1"/>
          </p:cNvSpPr>
          <p:nvPr>
            <p:ph type="body" idx="33"/>
          </p:nvPr>
        </p:nvSpPr>
        <p:spPr>
          <a:xfrm>
            <a:off x="6962899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000" tIns="13500" rIns="81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x data &amp; message">
  <p:cSld name="2x data &amp; message"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64"/>
          <p:cNvSpPr txBox="1">
            <a:spLocks noGrp="1"/>
          </p:cNvSpPr>
          <p:nvPr>
            <p:ph type="body" idx="1"/>
          </p:nvPr>
        </p:nvSpPr>
        <p:spPr>
          <a:xfrm>
            <a:off x="4802288" y="2555925"/>
            <a:ext cx="41418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1" name="Google Shape;671;p64"/>
          <p:cNvSpPr txBox="1">
            <a:spLocks noGrp="1"/>
          </p:cNvSpPr>
          <p:nvPr>
            <p:ph type="body" idx="2"/>
          </p:nvPr>
        </p:nvSpPr>
        <p:spPr>
          <a:xfrm>
            <a:off x="675084" y="674782"/>
            <a:ext cx="3217200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2" name="Google Shape;672;p64"/>
          <p:cNvSpPr txBox="1">
            <a:spLocks noGrp="1"/>
          </p:cNvSpPr>
          <p:nvPr>
            <p:ph type="body" idx="3"/>
          </p:nvPr>
        </p:nvSpPr>
        <p:spPr>
          <a:xfrm>
            <a:off x="675085" y="1698208"/>
            <a:ext cx="32172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3" name="Google Shape;673;p64"/>
          <p:cNvSpPr txBox="1">
            <a:spLocks noGrp="1"/>
          </p:cNvSpPr>
          <p:nvPr>
            <p:ph type="body" idx="4"/>
          </p:nvPr>
        </p:nvSpPr>
        <p:spPr>
          <a:xfrm>
            <a:off x="675083" y="2474413"/>
            <a:ext cx="3217200" cy="1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4" name="Google Shape;674;p64"/>
          <p:cNvSpPr txBox="1">
            <a:spLocks noGrp="1"/>
          </p:cNvSpPr>
          <p:nvPr>
            <p:ph type="body" idx="5"/>
          </p:nvPr>
        </p:nvSpPr>
        <p:spPr>
          <a:xfrm>
            <a:off x="675084" y="3497839"/>
            <a:ext cx="32172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5" name="Google Shape;675;p64"/>
          <p:cNvSpPr txBox="1">
            <a:spLocks noGrp="1"/>
          </p:cNvSpPr>
          <p:nvPr>
            <p:ph type="title"/>
          </p:nvPr>
        </p:nvSpPr>
        <p:spPr>
          <a:xfrm>
            <a:off x="4802288" y="1466287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ft message &amp; chart">
  <p:cSld name="Left message &amp; chart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5"/>
          <p:cNvSpPr txBox="1">
            <a:spLocks noGrp="1"/>
          </p:cNvSpPr>
          <p:nvPr>
            <p:ph type="body" idx="1"/>
          </p:nvPr>
        </p:nvSpPr>
        <p:spPr>
          <a:xfrm>
            <a:off x="4801791" y="2556272"/>
            <a:ext cx="4142400" cy="21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8" name="Google Shape;678;p6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9" name="Google Shape;679;p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65"/>
          <p:cNvSpPr txBox="1">
            <a:spLocks noGrp="1"/>
          </p:cNvSpPr>
          <p:nvPr>
            <p:ph type="title"/>
          </p:nvPr>
        </p:nvSpPr>
        <p:spPr>
          <a:xfrm>
            <a:off x="4802288" y="1466287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1" name="Google Shape;681;p65"/>
          <p:cNvSpPr txBox="1">
            <a:spLocks noGrp="1"/>
          </p:cNvSpPr>
          <p:nvPr>
            <p:ph type="body" idx="2"/>
          </p:nvPr>
        </p:nvSpPr>
        <p:spPr>
          <a:xfrm>
            <a:off x="703659" y="736094"/>
            <a:ext cx="3216000" cy="16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2" name="Google Shape;682;p65"/>
          <p:cNvSpPr txBox="1">
            <a:spLocks noGrp="1"/>
          </p:cNvSpPr>
          <p:nvPr>
            <p:ph type="body" idx="3"/>
          </p:nvPr>
        </p:nvSpPr>
        <p:spPr>
          <a:xfrm>
            <a:off x="703660" y="2437711"/>
            <a:ext cx="32160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487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ft message &amp; content">
  <p:cSld name="Left message &amp; content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66"/>
          <p:cNvSpPr txBox="1">
            <a:spLocks noGrp="1"/>
          </p:cNvSpPr>
          <p:nvPr>
            <p:ph type="body" idx="1"/>
          </p:nvPr>
        </p:nvSpPr>
        <p:spPr>
          <a:xfrm>
            <a:off x="675083" y="289951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686" name="Google Shape;686;p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6"/>
          <p:cNvSpPr txBox="1">
            <a:spLocks noGrp="1"/>
          </p:cNvSpPr>
          <p:nvPr>
            <p:ph type="body" idx="2"/>
          </p:nvPr>
        </p:nvSpPr>
        <p:spPr>
          <a:xfrm>
            <a:off x="4801791" y="2170510"/>
            <a:ext cx="4142400" cy="21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8" name="Google Shape;688;p66"/>
          <p:cNvSpPr txBox="1">
            <a:spLocks noGrp="1"/>
          </p:cNvSpPr>
          <p:nvPr>
            <p:ph type="title"/>
          </p:nvPr>
        </p:nvSpPr>
        <p:spPr>
          <a:xfrm>
            <a:off x="4802288" y="1080524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eft message &amp; icons">
  <p:cSld name="Left message &amp; icons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67"/>
          <p:cNvSpPr txBox="1">
            <a:spLocks noGrp="1"/>
          </p:cNvSpPr>
          <p:nvPr>
            <p:ph type="body" idx="1"/>
          </p:nvPr>
        </p:nvSpPr>
        <p:spPr>
          <a:xfrm>
            <a:off x="678061" y="419449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3" name="Google Shape;693;p67"/>
          <p:cNvSpPr>
            <a:spLocks noGrp="1"/>
          </p:cNvSpPr>
          <p:nvPr>
            <p:ph type="pic" idx="2"/>
          </p:nvPr>
        </p:nvSpPr>
        <p:spPr>
          <a:xfrm>
            <a:off x="4834118" y="77349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4" name="Google Shape;694;p67"/>
          <p:cNvSpPr txBox="1">
            <a:spLocks noGrp="1"/>
          </p:cNvSpPr>
          <p:nvPr>
            <p:ph type="body" idx="3"/>
          </p:nvPr>
        </p:nvSpPr>
        <p:spPr>
          <a:xfrm>
            <a:off x="5737632" y="741446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5" name="Google Shape;695;p67"/>
          <p:cNvSpPr>
            <a:spLocks noGrp="1"/>
          </p:cNvSpPr>
          <p:nvPr>
            <p:ph type="pic" idx="4"/>
          </p:nvPr>
        </p:nvSpPr>
        <p:spPr>
          <a:xfrm>
            <a:off x="4834118" y="1774117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6" name="Google Shape;696;p67"/>
          <p:cNvSpPr txBox="1">
            <a:spLocks noGrp="1"/>
          </p:cNvSpPr>
          <p:nvPr>
            <p:ph type="body" idx="5"/>
          </p:nvPr>
        </p:nvSpPr>
        <p:spPr>
          <a:xfrm>
            <a:off x="5737632" y="1742072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7" name="Google Shape;697;p67"/>
          <p:cNvSpPr>
            <a:spLocks noGrp="1"/>
          </p:cNvSpPr>
          <p:nvPr>
            <p:ph type="pic" idx="6"/>
          </p:nvPr>
        </p:nvSpPr>
        <p:spPr>
          <a:xfrm>
            <a:off x="4834118" y="2774744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8" name="Google Shape;698;p67"/>
          <p:cNvSpPr txBox="1">
            <a:spLocks noGrp="1"/>
          </p:cNvSpPr>
          <p:nvPr>
            <p:ph type="body" idx="7"/>
          </p:nvPr>
        </p:nvSpPr>
        <p:spPr>
          <a:xfrm>
            <a:off x="5735945" y="2742699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9" name="Google Shape;699;p67"/>
          <p:cNvSpPr>
            <a:spLocks noGrp="1"/>
          </p:cNvSpPr>
          <p:nvPr>
            <p:ph type="pic" idx="8"/>
          </p:nvPr>
        </p:nvSpPr>
        <p:spPr>
          <a:xfrm>
            <a:off x="4834118" y="377537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0" name="Google Shape;700;p67"/>
          <p:cNvSpPr txBox="1">
            <a:spLocks noGrp="1"/>
          </p:cNvSpPr>
          <p:nvPr>
            <p:ph type="body" idx="9"/>
          </p:nvPr>
        </p:nvSpPr>
        <p:spPr>
          <a:xfrm>
            <a:off x="5734257" y="3743325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Left message &amp; icons">
  <p:cSld name="1_Left message &amp; icons"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8"/>
          <p:cNvSpPr>
            <a:spLocks noGrp="1"/>
          </p:cNvSpPr>
          <p:nvPr>
            <p:ph type="pic" idx="2"/>
          </p:nvPr>
        </p:nvSpPr>
        <p:spPr>
          <a:xfrm>
            <a:off x="4834118" y="77349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5" name="Google Shape;705;p68"/>
          <p:cNvSpPr txBox="1">
            <a:spLocks noGrp="1"/>
          </p:cNvSpPr>
          <p:nvPr>
            <p:ph type="body" idx="1"/>
          </p:nvPr>
        </p:nvSpPr>
        <p:spPr>
          <a:xfrm>
            <a:off x="5737632" y="741446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6" name="Google Shape;706;p68"/>
          <p:cNvSpPr>
            <a:spLocks noGrp="1"/>
          </p:cNvSpPr>
          <p:nvPr>
            <p:ph type="pic" idx="3"/>
          </p:nvPr>
        </p:nvSpPr>
        <p:spPr>
          <a:xfrm>
            <a:off x="4834118" y="1774117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7" name="Google Shape;707;p68"/>
          <p:cNvSpPr txBox="1">
            <a:spLocks noGrp="1"/>
          </p:cNvSpPr>
          <p:nvPr>
            <p:ph type="body" idx="4"/>
          </p:nvPr>
        </p:nvSpPr>
        <p:spPr>
          <a:xfrm>
            <a:off x="5737632" y="1742072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8" name="Google Shape;708;p68"/>
          <p:cNvSpPr>
            <a:spLocks noGrp="1"/>
          </p:cNvSpPr>
          <p:nvPr>
            <p:ph type="pic" idx="5"/>
          </p:nvPr>
        </p:nvSpPr>
        <p:spPr>
          <a:xfrm>
            <a:off x="4834118" y="2774744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9" name="Google Shape;709;p68"/>
          <p:cNvSpPr txBox="1">
            <a:spLocks noGrp="1"/>
          </p:cNvSpPr>
          <p:nvPr>
            <p:ph type="body" idx="6"/>
          </p:nvPr>
        </p:nvSpPr>
        <p:spPr>
          <a:xfrm>
            <a:off x="5735945" y="2742699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0" name="Google Shape;710;p68"/>
          <p:cNvSpPr>
            <a:spLocks noGrp="1"/>
          </p:cNvSpPr>
          <p:nvPr>
            <p:ph type="pic" idx="7"/>
          </p:nvPr>
        </p:nvSpPr>
        <p:spPr>
          <a:xfrm>
            <a:off x="4834118" y="377537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11" name="Google Shape;711;p68"/>
          <p:cNvSpPr txBox="1">
            <a:spLocks noGrp="1"/>
          </p:cNvSpPr>
          <p:nvPr>
            <p:ph type="body" idx="8"/>
          </p:nvPr>
        </p:nvSpPr>
        <p:spPr>
          <a:xfrm>
            <a:off x="5734257" y="3743325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2" name="Google Shape;712;p68"/>
          <p:cNvSpPr txBox="1">
            <a:spLocks noGrp="1"/>
          </p:cNvSpPr>
          <p:nvPr>
            <p:ph type="body" idx="9"/>
          </p:nvPr>
        </p:nvSpPr>
        <p:spPr>
          <a:xfrm>
            <a:off x="675084" y="418539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data [1]">
  <p:cSld name="Large data [1]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9"/>
          <p:cNvSpPr txBox="1">
            <a:spLocks noGrp="1"/>
          </p:cNvSpPr>
          <p:nvPr>
            <p:ph type="body" idx="1"/>
          </p:nvPr>
        </p:nvSpPr>
        <p:spPr>
          <a:xfrm>
            <a:off x="2219325" y="630521"/>
            <a:ext cx="47055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0"/>
              <a:buNone/>
              <a:defRPr sz="15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5" name="Google Shape;715;p69"/>
          <p:cNvSpPr txBox="1">
            <a:spLocks noGrp="1"/>
          </p:cNvSpPr>
          <p:nvPr>
            <p:ph type="body" idx="2"/>
          </p:nvPr>
        </p:nvSpPr>
        <p:spPr>
          <a:xfrm>
            <a:off x="2219241" y="2898491"/>
            <a:ext cx="4705500" cy="14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data [4]">
  <p:cSld name="Large data [4]">
    <p:bg>
      <p:bgPr>
        <a:solidFill>
          <a:schemeClr val="accent1"/>
        </a:solidFill>
        <a:effectLst/>
      </p:bgPr>
    </p:bg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70"/>
          <p:cNvSpPr txBox="1">
            <a:spLocks noGrp="1"/>
          </p:cNvSpPr>
          <p:nvPr>
            <p:ph type="body" idx="1"/>
          </p:nvPr>
        </p:nvSpPr>
        <p:spPr>
          <a:xfrm>
            <a:off x="560785" y="1504950"/>
            <a:ext cx="45612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9" name="Google Shape;719;p70"/>
          <p:cNvSpPr txBox="1">
            <a:spLocks noGrp="1"/>
          </p:cNvSpPr>
          <p:nvPr>
            <p:ph type="body" idx="2"/>
          </p:nvPr>
        </p:nvSpPr>
        <p:spPr>
          <a:xfrm>
            <a:off x="5676986" y="1504950"/>
            <a:ext cx="2906400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only">
  <p:cSld name="Chart only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71"/>
          <p:cNvSpPr>
            <a:spLocks noGrp="1"/>
          </p:cNvSpPr>
          <p:nvPr>
            <p:ph type="chart" idx="2"/>
          </p:nvPr>
        </p:nvSpPr>
        <p:spPr>
          <a:xfrm>
            <a:off x="638175" y="894160"/>
            <a:ext cx="7867500" cy="37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2" name="Google Shape;722;p71"/>
          <p:cNvSpPr txBox="1">
            <a:spLocks noGrp="1"/>
          </p:cNvSpPr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, 1 text">
  <p:cSld name="Chart, 1 text"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72"/>
          <p:cNvSpPr>
            <a:spLocks noGrp="1"/>
          </p:cNvSpPr>
          <p:nvPr>
            <p:ph type="chart" idx="2"/>
          </p:nvPr>
        </p:nvSpPr>
        <p:spPr>
          <a:xfrm>
            <a:off x="638175" y="937022"/>
            <a:ext cx="7867500" cy="28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5" name="Google Shape;725;p72"/>
          <p:cNvSpPr txBox="1">
            <a:spLocks noGrp="1"/>
          </p:cNvSpPr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6" name="Google Shape;726;p72"/>
          <p:cNvSpPr txBox="1">
            <a:spLocks noGrp="1"/>
          </p:cNvSpPr>
          <p:nvPr>
            <p:ph type="body" idx="1"/>
          </p:nvPr>
        </p:nvSpPr>
        <p:spPr>
          <a:xfrm>
            <a:off x="638175" y="4019549"/>
            <a:ext cx="78675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, 2 text">
  <p:cSld name="Chart, 2 text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3"/>
          <p:cNvSpPr txBox="1">
            <a:spLocks noGrp="1"/>
          </p:cNvSpPr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9" name="Google Shape;729;p73"/>
          <p:cNvSpPr txBox="1">
            <a:spLocks noGrp="1"/>
          </p:cNvSpPr>
          <p:nvPr>
            <p:ph type="body" idx="1"/>
          </p:nvPr>
        </p:nvSpPr>
        <p:spPr>
          <a:xfrm>
            <a:off x="638176" y="4032149"/>
            <a:ext cx="38259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0" name="Google Shape;730;p73"/>
          <p:cNvSpPr txBox="1">
            <a:spLocks noGrp="1"/>
          </p:cNvSpPr>
          <p:nvPr>
            <p:ph type="body" idx="2"/>
          </p:nvPr>
        </p:nvSpPr>
        <p:spPr>
          <a:xfrm>
            <a:off x="4680000" y="4032149"/>
            <a:ext cx="38259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1" name="Google Shape;731;p73"/>
          <p:cNvSpPr>
            <a:spLocks noGrp="1"/>
          </p:cNvSpPr>
          <p:nvPr>
            <p:ph type="chart" idx="3"/>
          </p:nvPr>
        </p:nvSpPr>
        <p:spPr>
          <a:xfrm>
            <a:off x="638175" y="937022"/>
            <a:ext cx="7867500" cy="28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, big message">
  <p:cSld name="Chart, big message"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4"/>
          <p:cNvSpPr/>
          <p:nvPr/>
        </p:nvSpPr>
        <p:spPr>
          <a:xfrm>
            <a:off x="1062038" y="937022"/>
            <a:ext cx="7866000" cy="286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74"/>
          <p:cNvSpPr txBox="1">
            <a:spLocks noGrp="1"/>
          </p:cNvSpPr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5" name="Google Shape;735;p74"/>
          <p:cNvSpPr txBox="1">
            <a:spLocks noGrp="1"/>
          </p:cNvSpPr>
          <p:nvPr>
            <p:ph type="body" idx="1"/>
          </p:nvPr>
        </p:nvSpPr>
        <p:spPr>
          <a:xfrm>
            <a:off x="639019" y="4019549"/>
            <a:ext cx="7866000" cy="7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6" name="Google Shape;736;p74"/>
          <p:cNvSpPr>
            <a:spLocks noGrp="1"/>
          </p:cNvSpPr>
          <p:nvPr>
            <p:ph type="chart" idx="2"/>
          </p:nvPr>
        </p:nvSpPr>
        <p:spPr>
          <a:xfrm>
            <a:off x="692747" y="1044675"/>
            <a:ext cx="7758600" cy="265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meline [1]">
  <p:cSld name="Vertical timeline [1]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5"/>
          <p:cNvSpPr/>
          <p:nvPr/>
        </p:nvSpPr>
        <p:spPr>
          <a:xfrm>
            <a:off x="637582" y="614363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75"/>
          <p:cNvSpPr txBox="1">
            <a:spLocks noGrp="1"/>
          </p:cNvSpPr>
          <p:nvPr>
            <p:ph type="title"/>
          </p:nvPr>
        </p:nvSpPr>
        <p:spPr>
          <a:xfrm>
            <a:off x="4257677" y="173831"/>
            <a:ext cx="42594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0" name="Google Shape;740;p75"/>
          <p:cNvSpPr>
            <a:spLocks noGrp="1"/>
          </p:cNvSpPr>
          <p:nvPr>
            <p:ph type="body" idx="1"/>
          </p:nvPr>
        </p:nvSpPr>
        <p:spPr>
          <a:xfrm>
            <a:off x="4250531" y="1157882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1" name="Google Shape;741;p75"/>
          <p:cNvSpPr>
            <a:spLocks noGrp="1"/>
          </p:cNvSpPr>
          <p:nvPr>
            <p:ph type="body" idx="2"/>
          </p:nvPr>
        </p:nvSpPr>
        <p:spPr>
          <a:xfrm>
            <a:off x="4250531" y="2130821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2" name="Google Shape;742;p75"/>
          <p:cNvSpPr>
            <a:spLocks noGrp="1"/>
          </p:cNvSpPr>
          <p:nvPr>
            <p:ph type="body" idx="3"/>
          </p:nvPr>
        </p:nvSpPr>
        <p:spPr>
          <a:xfrm>
            <a:off x="4250531" y="3103760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3" name="Google Shape;743;p75"/>
          <p:cNvSpPr>
            <a:spLocks noGrp="1"/>
          </p:cNvSpPr>
          <p:nvPr>
            <p:ph type="body" idx="4"/>
          </p:nvPr>
        </p:nvSpPr>
        <p:spPr>
          <a:xfrm>
            <a:off x="4250531" y="4076700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4" name="Google Shape;744;p75"/>
          <p:cNvSpPr txBox="1">
            <a:spLocks noGrp="1"/>
          </p:cNvSpPr>
          <p:nvPr>
            <p:ph type="body" idx="5"/>
          </p:nvPr>
        </p:nvSpPr>
        <p:spPr>
          <a:xfrm>
            <a:off x="4988460" y="115788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5" name="Google Shape;745;p75"/>
          <p:cNvSpPr txBox="1">
            <a:spLocks noGrp="1"/>
          </p:cNvSpPr>
          <p:nvPr>
            <p:ph type="body" idx="6"/>
          </p:nvPr>
        </p:nvSpPr>
        <p:spPr>
          <a:xfrm>
            <a:off x="4988460" y="1445759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6" name="Google Shape;746;p75"/>
          <p:cNvSpPr txBox="1">
            <a:spLocks noGrp="1"/>
          </p:cNvSpPr>
          <p:nvPr>
            <p:ph type="body" idx="7"/>
          </p:nvPr>
        </p:nvSpPr>
        <p:spPr>
          <a:xfrm>
            <a:off x="637582" y="2126654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7" name="Google Shape;747;p75"/>
          <p:cNvSpPr txBox="1">
            <a:spLocks noGrp="1"/>
          </p:cNvSpPr>
          <p:nvPr>
            <p:ph type="body" idx="8"/>
          </p:nvPr>
        </p:nvSpPr>
        <p:spPr>
          <a:xfrm>
            <a:off x="637582" y="2414531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8" name="Google Shape;748;p75"/>
          <p:cNvSpPr txBox="1">
            <a:spLocks noGrp="1"/>
          </p:cNvSpPr>
          <p:nvPr>
            <p:ph type="body" idx="9"/>
          </p:nvPr>
        </p:nvSpPr>
        <p:spPr>
          <a:xfrm>
            <a:off x="4988460" y="3103760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49" name="Google Shape;749;p75"/>
          <p:cNvSpPr txBox="1">
            <a:spLocks noGrp="1"/>
          </p:cNvSpPr>
          <p:nvPr>
            <p:ph type="body" idx="13"/>
          </p:nvPr>
        </p:nvSpPr>
        <p:spPr>
          <a:xfrm>
            <a:off x="4988460" y="3391637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0" name="Google Shape;750;p75"/>
          <p:cNvSpPr txBox="1">
            <a:spLocks noGrp="1"/>
          </p:cNvSpPr>
          <p:nvPr>
            <p:ph type="body" idx="14"/>
          </p:nvPr>
        </p:nvSpPr>
        <p:spPr>
          <a:xfrm>
            <a:off x="626766" y="4076700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1" name="Google Shape;751;p75"/>
          <p:cNvSpPr txBox="1">
            <a:spLocks noGrp="1"/>
          </p:cNvSpPr>
          <p:nvPr>
            <p:ph type="body" idx="15"/>
          </p:nvPr>
        </p:nvSpPr>
        <p:spPr>
          <a:xfrm>
            <a:off x="626766" y="4364577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meline [2]">
  <p:cSld name="Vertical timeline [2]"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6"/>
          <p:cNvSpPr>
            <a:spLocks noGrp="1"/>
          </p:cNvSpPr>
          <p:nvPr>
            <p:ph type="body" idx="1"/>
          </p:nvPr>
        </p:nvSpPr>
        <p:spPr>
          <a:xfrm>
            <a:off x="4250531" y="326740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500"/>
              <a:buNone/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4" name="Google Shape;754;p76"/>
          <p:cNvSpPr/>
          <p:nvPr/>
        </p:nvSpPr>
        <p:spPr>
          <a:xfrm>
            <a:off x="639366" y="714375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76"/>
          <p:cNvSpPr>
            <a:spLocks noGrp="1"/>
          </p:cNvSpPr>
          <p:nvPr>
            <p:ph type="body" idx="2"/>
          </p:nvPr>
        </p:nvSpPr>
        <p:spPr>
          <a:xfrm>
            <a:off x="4252315" y="1269992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6" name="Google Shape;756;p76"/>
          <p:cNvSpPr>
            <a:spLocks noGrp="1"/>
          </p:cNvSpPr>
          <p:nvPr>
            <p:ph type="body" idx="3"/>
          </p:nvPr>
        </p:nvSpPr>
        <p:spPr>
          <a:xfrm>
            <a:off x="4252315" y="2211118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7" name="Google Shape;757;p76"/>
          <p:cNvSpPr>
            <a:spLocks noGrp="1"/>
          </p:cNvSpPr>
          <p:nvPr>
            <p:ph type="body" idx="4"/>
          </p:nvPr>
        </p:nvSpPr>
        <p:spPr>
          <a:xfrm>
            <a:off x="4252315" y="3152243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8" name="Google Shape;758;p76"/>
          <p:cNvSpPr>
            <a:spLocks noGrp="1"/>
          </p:cNvSpPr>
          <p:nvPr>
            <p:ph type="body" idx="5"/>
          </p:nvPr>
        </p:nvSpPr>
        <p:spPr>
          <a:xfrm>
            <a:off x="4252173" y="4093369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9" name="Google Shape;759;p76"/>
          <p:cNvSpPr txBox="1">
            <a:spLocks noGrp="1"/>
          </p:cNvSpPr>
          <p:nvPr>
            <p:ph type="body" idx="6"/>
          </p:nvPr>
        </p:nvSpPr>
        <p:spPr>
          <a:xfrm>
            <a:off x="4990102" y="328868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0" name="Google Shape;760;p76"/>
          <p:cNvSpPr txBox="1">
            <a:spLocks noGrp="1"/>
          </p:cNvSpPr>
          <p:nvPr>
            <p:ph type="body" idx="7"/>
          </p:nvPr>
        </p:nvSpPr>
        <p:spPr>
          <a:xfrm>
            <a:off x="4990102" y="616745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1" name="Google Shape;761;p76"/>
          <p:cNvSpPr txBox="1">
            <a:spLocks noGrp="1"/>
          </p:cNvSpPr>
          <p:nvPr>
            <p:ph type="body" idx="8"/>
          </p:nvPr>
        </p:nvSpPr>
        <p:spPr>
          <a:xfrm>
            <a:off x="632419" y="1269992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2" name="Google Shape;762;p76"/>
          <p:cNvSpPr txBox="1">
            <a:spLocks noGrp="1"/>
          </p:cNvSpPr>
          <p:nvPr>
            <p:ph type="body" idx="9"/>
          </p:nvPr>
        </p:nvSpPr>
        <p:spPr>
          <a:xfrm>
            <a:off x="632419" y="1557869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3" name="Google Shape;763;p76"/>
          <p:cNvSpPr txBox="1">
            <a:spLocks noGrp="1"/>
          </p:cNvSpPr>
          <p:nvPr>
            <p:ph type="body" idx="13"/>
          </p:nvPr>
        </p:nvSpPr>
        <p:spPr>
          <a:xfrm>
            <a:off x="4990102" y="2211119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4" name="Google Shape;764;p76"/>
          <p:cNvSpPr txBox="1">
            <a:spLocks noGrp="1"/>
          </p:cNvSpPr>
          <p:nvPr>
            <p:ph type="body" idx="14"/>
          </p:nvPr>
        </p:nvSpPr>
        <p:spPr>
          <a:xfrm>
            <a:off x="4990102" y="2498996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5" name="Google Shape;765;p76"/>
          <p:cNvSpPr txBox="1">
            <a:spLocks noGrp="1"/>
          </p:cNvSpPr>
          <p:nvPr>
            <p:ph type="body" idx="15"/>
          </p:nvPr>
        </p:nvSpPr>
        <p:spPr>
          <a:xfrm>
            <a:off x="639366" y="3152243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6" name="Google Shape;766;p76"/>
          <p:cNvSpPr txBox="1">
            <a:spLocks noGrp="1"/>
          </p:cNvSpPr>
          <p:nvPr>
            <p:ph type="body" idx="16"/>
          </p:nvPr>
        </p:nvSpPr>
        <p:spPr>
          <a:xfrm>
            <a:off x="639366" y="3440120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7" name="Google Shape;767;p76"/>
          <p:cNvSpPr>
            <a:spLocks noGrp="1"/>
          </p:cNvSpPr>
          <p:nvPr>
            <p:ph type="body" idx="17"/>
          </p:nvPr>
        </p:nvSpPr>
        <p:spPr>
          <a:xfrm>
            <a:off x="4252173" y="328867"/>
            <a:ext cx="643200" cy="6417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8" name="Google Shape;768;p76"/>
          <p:cNvSpPr txBox="1">
            <a:spLocks noGrp="1"/>
          </p:cNvSpPr>
          <p:nvPr>
            <p:ph type="body" idx="18"/>
          </p:nvPr>
        </p:nvSpPr>
        <p:spPr>
          <a:xfrm>
            <a:off x="4990102" y="4095497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69" name="Google Shape;769;p76"/>
          <p:cNvSpPr txBox="1">
            <a:spLocks noGrp="1"/>
          </p:cNvSpPr>
          <p:nvPr>
            <p:ph type="body" idx="19"/>
          </p:nvPr>
        </p:nvSpPr>
        <p:spPr>
          <a:xfrm>
            <a:off x="4990102" y="4383374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meline [3]">
  <p:cSld name="Vertical timeline [3]"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7"/>
          <p:cNvSpPr/>
          <p:nvPr/>
        </p:nvSpPr>
        <p:spPr>
          <a:xfrm>
            <a:off x="660797" y="614363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77"/>
          <p:cNvSpPr txBox="1">
            <a:spLocks noGrp="1"/>
          </p:cNvSpPr>
          <p:nvPr>
            <p:ph type="title"/>
          </p:nvPr>
        </p:nvSpPr>
        <p:spPr>
          <a:xfrm>
            <a:off x="4280892" y="173831"/>
            <a:ext cx="42594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3" name="Google Shape;773;p77"/>
          <p:cNvSpPr txBox="1">
            <a:spLocks noGrp="1"/>
          </p:cNvSpPr>
          <p:nvPr>
            <p:ph type="body" idx="1"/>
          </p:nvPr>
        </p:nvSpPr>
        <p:spPr>
          <a:xfrm>
            <a:off x="867625" y="138648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4" name="Google Shape;774;p77"/>
          <p:cNvSpPr txBox="1">
            <a:spLocks noGrp="1"/>
          </p:cNvSpPr>
          <p:nvPr>
            <p:ph type="body" idx="2"/>
          </p:nvPr>
        </p:nvSpPr>
        <p:spPr>
          <a:xfrm>
            <a:off x="4804844" y="1176620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5" name="Google Shape;775;p77"/>
          <p:cNvSpPr txBox="1">
            <a:spLocks noGrp="1"/>
          </p:cNvSpPr>
          <p:nvPr>
            <p:ph type="body" idx="3"/>
          </p:nvPr>
        </p:nvSpPr>
        <p:spPr>
          <a:xfrm>
            <a:off x="4804701" y="2413616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6" name="Google Shape;776;p77"/>
          <p:cNvSpPr txBox="1">
            <a:spLocks noGrp="1"/>
          </p:cNvSpPr>
          <p:nvPr>
            <p:ph type="body" idx="4"/>
          </p:nvPr>
        </p:nvSpPr>
        <p:spPr>
          <a:xfrm>
            <a:off x="867625" y="2172464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7" name="Google Shape;777;p77"/>
          <p:cNvSpPr txBox="1">
            <a:spLocks noGrp="1"/>
          </p:cNvSpPr>
          <p:nvPr>
            <p:ph type="body" idx="5"/>
          </p:nvPr>
        </p:nvSpPr>
        <p:spPr>
          <a:xfrm>
            <a:off x="878443" y="3415768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8" name="Google Shape;778;p77"/>
          <p:cNvSpPr txBox="1">
            <a:spLocks noGrp="1"/>
          </p:cNvSpPr>
          <p:nvPr>
            <p:ph type="body" idx="6"/>
          </p:nvPr>
        </p:nvSpPr>
        <p:spPr>
          <a:xfrm>
            <a:off x="4815661" y="3193413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9" name="Google Shape;779;p77"/>
          <p:cNvSpPr txBox="1">
            <a:spLocks noGrp="1"/>
          </p:cNvSpPr>
          <p:nvPr>
            <p:ph type="body" idx="7"/>
          </p:nvPr>
        </p:nvSpPr>
        <p:spPr>
          <a:xfrm>
            <a:off x="4815518" y="4430411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0" name="Google Shape;780;p77"/>
          <p:cNvSpPr txBox="1">
            <a:spLocks noGrp="1"/>
          </p:cNvSpPr>
          <p:nvPr>
            <p:ph type="body" idx="8"/>
          </p:nvPr>
        </p:nvSpPr>
        <p:spPr>
          <a:xfrm>
            <a:off x="878443" y="4201749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meline [4]">
  <p:cSld name="Vertical timeline [4]"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78"/>
          <p:cNvSpPr/>
          <p:nvPr/>
        </p:nvSpPr>
        <p:spPr>
          <a:xfrm>
            <a:off x="660797" y="714375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78"/>
          <p:cNvSpPr txBox="1">
            <a:spLocks noGrp="1"/>
          </p:cNvSpPr>
          <p:nvPr>
            <p:ph type="body" idx="1"/>
          </p:nvPr>
        </p:nvSpPr>
        <p:spPr>
          <a:xfrm>
            <a:off x="867625" y="392360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4" name="Google Shape;784;p78"/>
          <p:cNvSpPr txBox="1">
            <a:spLocks noGrp="1"/>
          </p:cNvSpPr>
          <p:nvPr>
            <p:ph type="body" idx="2"/>
          </p:nvPr>
        </p:nvSpPr>
        <p:spPr>
          <a:xfrm>
            <a:off x="4804844" y="182498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5" name="Google Shape;785;p78"/>
          <p:cNvSpPr txBox="1">
            <a:spLocks noGrp="1"/>
          </p:cNvSpPr>
          <p:nvPr>
            <p:ph type="body" idx="3"/>
          </p:nvPr>
        </p:nvSpPr>
        <p:spPr>
          <a:xfrm>
            <a:off x="4804701" y="1418648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6" name="Google Shape;786;p78"/>
          <p:cNvSpPr txBox="1">
            <a:spLocks noGrp="1"/>
          </p:cNvSpPr>
          <p:nvPr>
            <p:ph type="body" idx="4"/>
          </p:nvPr>
        </p:nvSpPr>
        <p:spPr>
          <a:xfrm>
            <a:off x="867625" y="1177495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7" name="Google Shape;787;p78"/>
          <p:cNvSpPr txBox="1">
            <a:spLocks noGrp="1"/>
          </p:cNvSpPr>
          <p:nvPr>
            <p:ph type="body" idx="5"/>
          </p:nvPr>
        </p:nvSpPr>
        <p:spPr>
          <a:xfrm>
            <a:off x="878585" y="242781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8" name="Google Shape;788;p78"/>
          <p:cNvSpPr txBox="1">
            <a:spLocks noGrp="1"/>
          </p:cNvSpPr>
          <p:nvPr>
            <p:ph type="body" idx="6"/>
          </p:nvPr>
        </p:nvSpPr>
        <p:spPr>
          <a:xfrm>
            <a:off x="4804844" y="2199212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9" name="Google Shape;789;p78"/>
          <p:cNvSpPr txBox="1">
            <a:spLocks noGrp="1"/>
          </p:cNvSpPr>
          <p:nvPr>
            <p:ph type="body" idx="7"/>
          </p:nvPr>
        </p:nvSpPr>
        <p:spPr>
          <a:xfrm>
            <a:off x="4804701" y="3449467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0" name="Google Shape;790;p78"/>
          <p:cNvSpPr txBox="1">
            <a:spLocks noGrp="1"/>
          </p:cNvSpPr>
          <p:nvPr>
            <p:ph type="body" idx="8"/>
          </p:nvPr>
        </p:nvSpPr>
        <p:spPr>
          <a:xfrm>
            <a:off x="867483" y="3220805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1" name="Google Shape;791;p78"/>
          <p:cNvSpPr txBox="1">
            <a:spLocks noGrp="1"/>
          </p:cNvSpPr>
          <p:nvPr>
            <p:ph type="body" idx="9"/>
          </p:nvPr>
        </p:nvSpPr>
        <p:spPr>
          <a:xfrm>
            <a:off x="861736" y="4469661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2" name="Google Shape;792;p78"/>
          <p:cNvSpPr txBox="1">
            <a:spLocks noGrp="1"/>
          </p:cNvSpPr>
          <p:nvPr>
            <p:ph type="body" idx="13"/>
          </p:nvPr>
        </p:nvSpPr>
        <p:spPr>
          <a:xfrm>
            <a:off x="4804844" y="4242563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 timeline [1]">
  <p:cSld name="Horizontal timeline [1]"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79"/>
          <p:cNvSpPr txBox="1">
            <a:spLocks noGrp="1"/>
          </p:cNvSpPr>
          <p:nvPr>
            <p:ph type="title"/>
          </p:nvPr>
        </p:nvSpPr>
        <p:spPr>
          <a:xfrm>
            <a:off x="215911" y="15954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5" name="Google Shape;795;p79"/>
          <p:cNvSpPr txBox="1">
            <a:spLocks noGrp="1"/>
          </p:cNvSpPr>
          <p:nvPr>
            <p:ph type="body" idx="1"/>
          </p:nvPr>
        </p:nvSpPr>
        <p:spPr>
          <a:xfrm>
            <a:off x="465296" y="232061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6" name="Google Shape;796;p79"/>
          <p:cNvSpPr txBox="1">
            <a:spLocks noGrp="1"/>
          </p:cNvSpPr>
          <p:nvPr>
            <p:ph type="body" idx="2"/>
          </p:nvPr>
        </p:nvSpPr>
        <p:spPr>
          <a:xfrm>
            <a:off x="438494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7" name="Google Shape;797;p79"/>
          <p:cNvSpPr txBox="1">
            <a:spLocks noGrp="1"/>
          </p:cNvSpPr>
          <p:nvPr>
            <p:ph type="body" idx="3"/>
          </p:nvPr>
        </p:nvSpPr>
        <p:spPr>
          <a:xfrm>
            <a:off x="2243922" y="295530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8" name="Google Shape;798;p79"/>
          <p:cNvSpPr txBox="1">
            <a:spLocks noGrp="1"/>
          </p:cNvSpPr>
          <p:nvPr>
            <p:ph type="body" idx="4"/>
          </p:nvPr>
        </p:nvSpPr>
        <p:spPr>
          <a:xfrm>
            <a:off x="2136710" y="995071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99" name="Google Shape;799;p79"/>
          <p:cNvSpPr txBox="1">
            <a:spLocks noGrp="1"/>
          </p:cNvSpPr>
          <p:nvPr>
            <p:ph type="body" idx="5"/>
          </p:nvPr>
        </p:nvSpPr>
        <p:spPr>
          <a:xfrm>
            <a:off x="3968941" y="2320611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0" name="Google Shape;800;p79"/>
          <p:cNvSpPr txBox="1">
            <a:spLocks noGrp="1"/>
          </p:cNvSpPr>
          <p:nvPr>
            <p:ph type="body" idx="6"/>
          </p:nvPr>
        </p:nvSpPr>
        <p:spPr>
          <a:xfrm>
            <a:off x="3888533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1" name="Google Shape;801;p79"/>
          <p:cNvSpPr txBox="1">
            <a:spLocks noGrp="1"/>
          </p:cNvSpPr>
          <p:nvPr>
            <p:ph type="body" idx="7"/>
          </p:nvPr>
        </p:nvSpPr>
        <p:spPr>
          <a:xfrm>
            <a:off x="5693961" y="295530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2" name="Google Shape;802;p79"/>
          <p:cNvSpPr txBox="1">
            <a:spLocks noGrp="1"/>
          </p:cNvSpPr>
          <p:nvPr>
            <p:ph type="body" idx="8"/>
          </p:nvPr>
        </p:nvSpPr>
        <p:spPr>
          <a:xfrm>
            <a:off x="5640354" y="995070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3" name="Google Shape;803;p79"/>
          <p:cNvSpPr txBox="1">
            <a:spLocks noGrp="1"/>
          </p:cNvSpPr>
          <p:nvPr>
            <p:ph type="body" idx="9"/>
          </p:nvPr>
        </p:nvSpPr>
        <p:spPr>
          <a:xfrm>
            <a:off x="7472585" y="2320611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4" name="Google Shape;804;p79"/>
          <p:cNvSpPr txBox="1">
            <a:spLocks noGrp="1"/>
          </p:cNvSpPr>
          <p:nvPr>
            <p:ph type="body" idx="13"/>
          </p:nvPr>
        </p:nvSpPr>
        <p:spPr>
          <a:xfrm>
            <a:off x="7338572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orizontal timeline [2]">
  <p:cSld name="Horizontal timeline [2]"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0"/>
          <p:cNvSpPr txBox="1">
            <a:spLocks noGrp="1"/>
          </p:cNvSpPr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7" name="Google Shape;807;p80"/>
          <p:cNvSpPr txBox="1">
            <a:spLocks noGrp="1"/>
          </p:cNvSpPr>
          <p:nvPr>
            <p:ph type="body" idx="1"/>
          </p:nvPr>
        </p:nvSpPr>
        <p:spPr>
          <a:xfrm>
            <a:off x="465296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8" name="Google Shape;808;p80"/>
          <p:cNvSpPr txBox="1">
            <a:spLocks noGrp="1"/>
          </p:cNvSpPr>
          <p:nvPr>
            <p:ph type="body" idx="2"/>
          </p:nvPr>
        </p:nvSpPr>
        <p:spPr>
          <a:xfrm>
            <a:off x="438494" y="967688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9" name="Google Shape;809;p80"/>
          <p:cNvSpPr txBox="1">
            <a:spLocks noGrp="1"/>
          </p:cNvSpPr>
          <p:nvPr>
            <p:ph type="body" idx="3"/>
          </p:nvPr>
        </p:nvSpPr>
        <p:spPr>
          <a:xfrm>
            <a:off x="2243922" y="2293228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0" name="Google Shape;810;p80"/>
          <p:cNvSpPr txBox="1">
            <a:spLocks noGrp="1"/>
          </p:cNvSpPr>
          <p:nvPr>
            <p:ph type="body" idx="4"/>
          </p:nvPr>
        </p:nvSpPr>
        <p:spPr>
          <a:xfrm>
            <a:off x="2136710" y="2929102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1" name="Google Shape;811;p80"/>
          <p:cNvSpPr txBox="1">
            <a:spLocks noGrp="1"/>
          </p:cNvSpPr>
          <p:nvPr>
            <p:ph type="body" idx="5"/>
          </p:nvPr>
        </p:nvSpPr>
        <p:spPr>
          <a:xfrm>
            <a:off x="3968941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2" name="Google Shape;812;p80"/>
          <p:cNvSpPr txBox="1">
            <a:spLocks noGrp="1"/>
          </p:cNvSpPr>
          <p:nvPr>
            <p:ph type="body" idx="6"/>
          </p:nvPr>
        </p:nvSpPr>
        <p:spPr>
          <a:xfrm>
            <a:off x="3888533" y="967687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3" name="Google Shape;813;p80"/>
          <p:cNvSpPr txBox="1">
            <a:spLocks noGrp="1"/>
          </p:cNvSpPr>
          <p:nvPr>
            <p:ph type="body" idx="7"/>
          </p:nvPr>
        </p:nvSpPr>
        <p:spPr>
          <a:xfrm>
            <a:off x="5693961" y="2293228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4" name="Google Shape;814;p80"/>
          <p:cNvSpPr txBox="1">
            <a:spLocks noGrp="1"/>
          </p:cNvSpPr>
          <p:nvPr>
            <p:ph type="body" idx="8"/>
          </p:nvPr>
        </p:nvSpPr>
        <p:spPr>
          <a:xfrm>
            <a:off x="5640354" y="2929102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5" name="Google Shape;815;p80"/>
          <p:cNvSpPr txBox="1">
            <a:spLocks noGrp="1"/>
          </p:cNvSpPr>
          <p:nvPr>
            <p:ph type="body" idx="9"/>
          </p:nvPr>
        </p:nvSpPr>
        <p:spPr>
          <a:xfrm>
            <a:off x="7472585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16" name="Google Shape;816;p80"/>
          <p:cNvSpPr txBox="1">
            <a:spLocks noGrp="1"/>
          </p:cNvSpPr>
          <p:nvPr>
            <p:ph type="body" idx="13"/>
          </p:nvPr>
        </p:nvSpPr>
        <p:spPr>
          <a:xfrm>
            <a:off x="7338572" y="967687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[2]">
  <p:cSld name="Title only [2]">
    <p:bg>
      <p:bgPr>
        <a:solidFill>
          <a:schemeClr val="accent1"/>
        </a:solidFill>
        <a:effectLst/>
      </p:bgPr>
    </p:bg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1"/>
          <p:cNvSpPr txBox="1">
            <a:spLocks noGrp="1"/>
          </p:cNvSpPr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819" name="Google Shape;819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process slide">
  <p:cSld name="3x process slide"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82"/>
          <p:cNvSpPr txBox="1">
            <a:spLocks noGrp="1"/>
          </p:cNvSpPr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2" name="Google Shape;822;p82"/>
          <p:cNvSpPr>
            <a:spLocks noGrp="1"/>
          </p:cNvSpPr>
          <p:nvPr>
            <p:ph type="pic" idx="2"/>
          </p:nvPr>
        </p:nvSpPr>
        <p:spPr>
          <a:xfrm>
            <a:off x="13161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3" name="Google Shape;823;p82"/>
          <p:cNvSpPr>
            <a:spLocks noGrp="1"/>
          </p:cNvSpPr>
          <p:nvPr>
            <p:ph type="pic" idx="3"/>
          </p:nvPr>
        </p:nvSpPr>
        <p:spPr>
          <a:xfrm>
            <a:off x="424338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4" name="Google Shape;824;p82"/>
          <p:cNvSpPr>
            <a:spLocks noGrp="1"/>
          </p:cNvSpPr>
          <p:nvPr>
            <p:ph type="pic" idx="4"/>
          </p:nvPr>
        </p:nvSpPr>
        <p:spPr>
          <a:xfrm>
            <a:off x="71706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82"/>
          <p:cNvSpPr txBox="1">
            <a:spLocks noGrp="1"/>
          </p:cNvSpPr>
          <p:nvPr>
            <p:ph type="body" idx="1"/>
          </p:nvPr>
        </p:nvSpPr>
        <p:spPr>
          <a:xfrm>
            <a:off x="362250" y="98284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6" name="Google Shape;826;p82"/>
          <p:cNvSpPr txBox="1">
            <a:spLocks noGrp="1"/>
          </p:cNvSpPr>
          <p:nvPr>
            <p:ph type="body" idx="5"/>
          </p:nvPr>
        </p:nvSpPr>
        <p:spPr>
          <a:xfrm>
            <a:off x="36225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7" name="Google Shape;827;p82"/>
          <p:cNvSpPr txBox="1">
            <a:spLocks noGrp="1"/>
          </p:cNvSpPr>
          <p:nvPr>
            <p:ph type="body" idx="6"/>
          </p:nvPr>
        </p:nvSpPr>
        <p:spPr>
          <a:xfrm>
            <a:off x="36225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8" name="Google Shape;828;p82"/>
          <p:cNvSpPr txBox="1">
            <a:spLocks noGrp="1"/>
          </p:cNvSpPr>
          <p:nvPr>
            <p:ph type="body" idx="7"/>
          </p:nvPr>
        </p:nvSpPr>
        <p:spPr>
          <a:xfrm>
            <a:off x="328950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9" name="Google Shape;829;p82"/>
          <p:cNvSpPr txBox="1">
            <a:spLocks noGrp="1"/>
          </p:cNvSpPr>
          <p:nvPr>
            <p:ph type="body" idx="8"/>
          </p:nvPr>
        </p:nvSpPr>
        <p:spPr>
          <a:xfrm>
            <a:off x="328950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0" name="Google Shape;830;p82"/>
          <p:cNvSpPr txBox="1">
            <a:spLocks noGrp="1"/>
          </p:cNvSpPr>
          <p:nvPr>
            <p:ph type="body" idx="9"/>
          </p:nvPr>
        </p:nvSpPr>
        <p:spPr>
          <a:xfrm>
            <a:off x="621675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1" name="Google Shape;831;p82"/>
          <p:cNvSpPr txBox="1">
            <a:spLocks noGrp="1"/>
          </p:cNvSpPr>
          <p:nvPr>
            <p:ph type="body" idx="13"/>
          </p:nvPr>
        </p:nvSpPr>
        <p:spPr>
          <a:xfrm>
            <a:off x="621675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process slide">
  <p:cSld name="4x process slide"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3"/>
          <p:cNvSpPr txBox="1">
            <a:spLocks noGrp="1"/>
          </p:cNvSpPr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4" name="Google Shape;834;p83"/>
          <p:cNvSpPr>
            <a:spLocks noGrp="1"/>
          </p:cNvSpPr>
          <p:nvPr>
            <p:ph type="pic" idx="2"/>
          </p:nvPr>
        </p:nvSpPr>
        <p:spPr>
          <a:xfrm>
            <a:off x="10626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5" name="Google Shape;835;p83"/>
          <p:cNvSpPr>
            <a:spLocks noGrp="1"/>
          </p:cNvSpPr>
          <p:nvPr>
            <p:ph type="pic" idx="3"/>
          </p:nvPr>
        </p:nvSpPr>
        <p:spPr>
          <a:xfrm>
            <a:off x="3169844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6" name="Google Shape;836;p83"/>
          <p:cNvSpPr>
            <a:spLocks noGrp="1"/>
          </p:cNvSpPr>
          <p:nvPr>
            <p:ph type="pic" idx="4"/>
          </p:nvPr>
        </p:nvSpPr>
        <p:spPr>
          <a:xfrm>
            <a:off x="527943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7" name="Google Shape;837;p83"/>
          <p:cNvSpPr>
            <a:spLocks noGrp="1"/>
          </p:cNvSpPr>
          <p:nvPr>
            <p:ph type="pic" idx="5"/>
          </p:nvPr>
        </p:nvSpPr>
        <p:spPr>
          <a:xfrm>
            <a:off x="738187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8" name="Google Shape;838;p83"/>
          <p:cNvSpPr txBox="1">
            <a:spLocks noGrp="1"/>
          </p:cNvSpPr>
          <p:nvPr>
            <p:ph type="body" idx="1"/>
          </p:nvPr>
        </p:nvSpPr>
        <p:spPr>
          <a:xfrm>
            <a:off x="31116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9" name="Google Shape;839;p83"/>
          <p:cNvSpPr txBox="1">
            <a:spLocks noGrp="1"/>
          </p:cNvSpPr>
          <p:nvPr>
            <p:ph type="body" idx="6"/>
          </p:nvPr>
        </p:nvSpPr>
        <p:spPr>
          <a:xfrm>
            <a:off x="31116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0" name="Google Shape;840;p83"/>
          <p:cNvSpPr txBox="1">
            <a:spLocks noGrp="1"/>
          </p:cNvSpPr>
          <p:nvPr>
            <p:ph type="body" idx="7"/>
          </p:nvPr>
        </p:nvSpPr>
        <p:spPr>
          <a:xfrm>
            <a:off x="251937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1" name="Google Shape;841;p83"/>
          <p:cNvSpPr txBox="1">
            <a:spLocks noGrp="1"/>
          </p:cNvSpPr>
          <p:nvPr>
            <p:ph type="body" idx="8"/>
          </p:nvPr>
        </p:nvSpPr>
        <p:spPr>
          <a:xfrm>
            <a:off x="251937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83"/>
          <p:cNvSpPr txBox="1">
            <a:spLocks noGrp="1"/>
          </p:cNvSpPr>
          <p:nvPr>
            <p:ph type="body" idx="9"/>
          </p:nvPr>
        </p:nvSpPr>
        <p:spPr>
          <a:xfrm>
            <a:off x="472758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3" name="Google Shape;843;p83"/>
          <p:cNvSpPr txBox="1">
            <a:spLocks noGrp="1"/>
          </p:cNvSpPr>
          <p:nvPr>
            <p:ph type="body" idx="13"/>
          </p:nvPr>
        </p:nvSpPr>
        <p:spPr>
          <a:xfrm>
            <a:off x="472758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4" name="Google Shape;844;p83"/>
          <p:cNvSpPr txBox="1">
            <a:spLocks noGrp="1"/>
          </p:cNvSpPr>
          <p:nvPr>
            <p:ph type="body" idx="14"/>
          </p:nvPr>
        </p:nvSpPr>
        <p:spPr>
          <a:xfrm>
            <a:off x="693579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5" name="Google Shape;845;p83"/>
          <p:cNvSpPr txBox="1">
            <a:spLocks noGrp="1"/>
          </p:cNvSpPr>
          <p:nvPr>
            <p:ph type="body" idx="15"/>
          </p:nvPr>
        </p:nvSpPr>
        <p:spPr>
          <a:xfrm>
            <a:off x="693579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46" name="Google Shape;846;p83"/>
          <p:cNvSpPr txBox="1">
            <a:spLocks noGrp="1"/>
          </p:cNvSpPr>
          <p:nvPr>
            <p:ph type="body" idx="16"/>
          </p:nvPr>
        </p:nvSpPr>
        <p:spPr>
          <a:xfrm>
            <a:off x="361167" y="98424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x process slide">
  <p:cSld name="5x process slide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84"/>
          <p:cNvSpPr txBox="1">
            <a:spLocks noGrp="1"/>
          </p:cNvSpPr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84"/>
          <p:cNvSpPr>
            <a:spLocks noGrp="1"/>
          </p:cNvSpPr>
          <p:nvPr>
            <p:ph type="pic" idx="2"/>
          </p:nvPr>
        </p:nvSpPr>
        <p:spPr>
          <a:xfrm>
            <a:off x="770400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0" name="Google Shape;850;p84"/>
          <p:cNvSpPr>
            <a:spLocks noGrp="1"/>
          </p:cNvSpPr>
          <p:nvPr>
            <p:ph type="pic" idx="3"/>
          </p:nvPr>
        </p:nvSpPr>
        <p:spPr>
          <a:xfrm>
            <a:off x="2492812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1" name="Google Shape;851;p84"/>
          <p:cNvSpPr>
            <a:spLocks noGrp="1"/>
          </p:cNvSpPr>
          <p:nvPr>
            <p:ph type="pic" idx="4"/>
          </p:nvPr>
        </p:nvSpPr>
        <p:spPr>
          <a:xfrm>
            <a:off x="424186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2" name="Google Shape;852;p84"/>
          <p:cNvSpPr>
            <a:spLocks noGrp="1"/>
          </p:cNvSpPr>
          <p:nvPr>
            <p:ph type="pic" idx="5"/>
          </p:nvPr>
        </p:nvSpPr>
        <p:spPr>
          <a:xfrm>
            <a:off x="5964281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3" name="Google Shape;853;p84"/>
          <p:cNvSpPr>
            <a:spLocks noGrp="1"/>
          </p:cNvSpPr>
          <p:nvPr>
            <p:ph type="pic" idx="6"/>
          </p:nvPr>
        </p:nvSpPr>
        <p:spPr>
          <a:xfrm>
            <a:off x="773971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4" name="Google Shape;854;p84"/>
          <p:cNvSpPr txBox="1">
            <a:spLocks noGrp="1"/>
          </p:cNvSpPr>
          <p:nvPr>
            <p:ph type="body" idx="1"/>
          </p:nvPr>
        </p:nvSpPr>
        <p:spPr>
          <a:xfrm>
            <a:off x="255853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84"/>
          <p:cNvSpPr txBox="1">
            <a:spLocks noGrp="1"/>
          </p:cNvSpPr>
          <p:nvPr>
            <p:ph type="body" idx="7"/>
          </p:nvPr>
        </p:nvSpPr>
        <p:spPr>
          <a:xfrm>
            <a:off x="255853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6" name="Google Shape;856;p84"/>
          <p:cNvSpPr txBox="1">
            <a:spLocks noGrp="1"/>
          </p:cNvSpPr>
          <p:nvPr>
            <p:ph type="body" idx="8"/>
          </p:nvPr>
        </p:nvSpPr>
        <p:spPr>
          <a:xfrm>
            <a:off x="2033483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7" name="Google Shape;857;p84"/>
          <p:cNvSpPr txBox="1">
            <a:spLocks noGrp="1"/>
          </p:cNvSpPr>
          <p:nvPr>
            <p:ph type="body" idx="9"/>
          </p:nvPr>
        </p:nvSpPr>
        <p:spPr>
          <a:xfrm>
            <a:off x="2033483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8" name="Google Shape;858;p84"/>
          <p:cNvSpPr txBox="1">
            <a:spLocks noGrp="1"/>
          </p:cNvSpPr>
          <p:nvPr>
            <p:ph type="body" idx="13"/>
          </p:nvPr>
        </p:nvSpPr>
        <p:spPr>
          <a:xfrm>
            <a:off x="381111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9" name="Google Shape;859;p84"/>
          <p:cNvSpPr txBox="1">
            <a:spLocks noGrp="1"/>
          </p:cNvSpPr>
          <p:nvPr>
            <p:ph type="body" idx="14"/>
          </p:nvPr>
        </p:nvSpPr>
        <p:spPr>
          <a:xfrm>
            <a:off x="381111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0" name="Google Shape;860;p84"/>
          <p:cNvSpPr txBox="1">
            <a:spLocks noGrp="1"/>
          </p:cNvSpPr>
          <p:nvPr>
            <p:ph type="body" idx="15"/>
          </p:nvPr>
        </p:nvSpPr>
        <p:spPr>
          <a:xfrm>
            <a:off x="558874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1" name="Google Shape;861;p84"/>
          <p:cNvSpPr txBox="1">
            <a:spLocks noGrp="1"/>
          </p:cNvSpPr>
          <p:nvPr>
            <p:ph type="body" idx="16"/>
          </p:nvPr>
        </p:nvSpPr>
        <p:spPr>
          <a:xfrm>
            <a:off x="558874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2" name="Google Shape;862;p84"/>
          <p:cNvSpPr txBox="1">
            <a:spLocks noGrp="1"/>
          </p:cNvSpPr>
          <p:nvPr>
            <p:ph type="body" idx="17"/>
          </p:nvPr>
        </p:nvSpPr>
        <p:spPr>
          <a:xfrm>
            <a:off x="736637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3" name="Google Shape;863;p84"/>
          <p:cNvSpPr txBox="1">
            <a:spLocks noGrp="1"/>
          </p:cNvSpPr>
          <p:nvPr>
            <p:ph type="body" idx="18"/>
          </p:nvPr>
        </p:nvSpPr>
        <p:spPr>
          <a:xfrm>
            <a:off x="736637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4" name="Google Shape;864;p84"/>
          <p:cNvSpPr txBox="1">
            <a:spLocks noGrp="1"/>
          </p:cNvSpPr>
          <p:nvPr>
            <p:ph type="body" idx="19"/>
          </p:nvPr>
        </p:nvSpPr>
        <p:spPr>
          <a:xfrm>
            <a:off x="360760" y="9883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x process slide">
  <p:cSld name="6x process slide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85"/>
          <p:cNvSpPr txBox="1">
            <a:spLocks noGrp="1"/>
          </p:cNvSpPr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85"/>
          <p:cNvSpPr>
            <a:spLocks noGrp="1"/>
          </p:cNvSpPr>
          <p:nvPr>
            <p:ph type="pic" idx="2"/>
          </p:nvPr>
        </p:nvSpPr>
        <p:spPr>
          <a:xfrm>
            <a:off x="631829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68" name="Google Shape;868;p85"/>
          <p:cNvSpPr>
            <a:spLocks noGrp="1"/>
          </p:cNvSpPr>
          <p:nvPr>
            <p:ph type="pic" idx="3"/>
          </p:nvPr>
        </p:nvSpPr>
        <p:spPr>
          <a:xfrm>
            <a:off x="2083601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69" name="Google Shape;869;p85"/>
          <p:cNvSpPr>
            <a:spLocks noGrp="1"/>
          </p:cNvSpPr>
          <p:nvPr>
            <p:ph type="pic" idx="4"/>
          </p:nvPr>
        </p:nvSpPr>
        <p:spPr>
          <a:xfrm>
            <a:off x="3537363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0" name="Google Shape;870;p85"/>
          <p:cNvSpPr>
            <a:spLocks noGrp="1"/>
          </p:cNvSpPr>
          <p:nvPr>
            <p:ph type="pic" idx="5"/>
          </p:nvPr>
        </p:nvSpPr>
        <p:spPr>
          <a:xfrm>
            <a:off x="4986410" y="1969294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1" name="Google Shape;871;p85"/>
          <p:cNvSpPr>
            <a:spLocks noGrp="1"/>
          </p:cNvSpPr>
          <p:nvPr>
            <p:ph type="pic" idx="6"/>
          </p:nvPr>
        </p:nvSpPr>
        <p:spPr>
          <a:xfrm>
            <a:off x="6435349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2" name="Google Shape;872;p85"/>
          <p:cNvSpPr txBox="1">
            <a:spLocks noGrp="1"/>
          </p:cNvSpPr>
          <p:nvPr>
            <p:ph type="body" idx="1"/>
          </p:nvPr>
        </p:nvSpPr>
        <p:spPr>
          <a:xfrm>
            <a:off x="227737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3" name="Google Shape;873;p85"/>
          <p:cNvSpPr txBox="1">
            <a:spLocks noGrp="1"/>
          </p:cNvSpPr>
          <p:nvPr>
            <p:ph type="body" idx="7"/>
          </p:nvPr>
        </p:nvSpPr>
        <p:spPr>
          <a:xfrm>
            <a:off x="227737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4" name="Google Shape;874;p85"/>
          <p:cNvSpPr txBox="1">
            <a:spLocks noGrp="1"/>
          </p:cNvSpPr>
          <p:nvPr>
            <p:ph type="body" idx="8"/>
          </p:nvPr>
        </p:nvSpPr>
        <p:spPr>
          <a:xfrm>
            <a:off x="1713781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85"/>
          <p:cNvSpPr txBox="1">
            <a:spLocks noGrp="1"/>
          </p:cNvSpPr>
          <p:nvPr>
            <p:ph type="body" idx="9"/>
          </p:nvPr>
        </p:nvSpPr>
        <p:spPr>
          <a:xfrm>
            <a:off x="1713781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6" name="Google Shape;876;p85"/>
          <p:cNvSpPr txBox="1">
            <a:spLocks noGrp="1"/>
          </p:cNvSpPr>
          <p:nvPr>
            <p:ph type="body" idx="13"/>
          </p:nvPr>
        </p:nvSpPr>
        <p:spPr>
          <a:xfrm>
            <a:off x="3199825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7" name="Google Shape;877;p85"/>
          <p:cNvSpPr txBox="1">
            <a:spLocks noGrp="1"/>
          </p:cNvSpPr>
          <p:nvPr>
            <p:ph type="body" idx="14"/>
          </p:nvPr>
        </p:nvSpPr>
        <p:spPr>
          <a:xfrm>
            <a:off x="3199825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8" name="Google Shape;878;p85"/>
          <p:cNvSpPr txBox="1">
            <a:spLocks noGrp="1"/>
          </p:cNvSpPr>
          <p:nvPr>
            <p:ph type="body" idx="15"/>
          </p:nvPr>
        </p:nvSpPr>
        <p:spPr>
          <a:xfrm>
            <a:off x="4685869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9" name="Google Shape;879;p85"/>
          <p:cNvSpPr txBox="1">
            <a:spLocks noGrp="1"/>
          </p:cNvSpPr>
          <p:nvPr>
            <p:ph type="body" idx="16"/>
          </p:nvPr>
        </p:nvSpPr>
        <p:spPr>
          <a:xfrm>
            <a:off x="4685869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0" name="Google Shape;880;p85"/>
          <p:cNvSpPr txBox="1">
            <a:spLocks noGrp="1"/>
          </p:cNvSpPr>
          <p:nvPr>
            <p:ph type="body" idx="17"/>
          </p:nvPr>
        </p:nvSpPr>
        <p:spPr>
          <a:xfrm>
            <a:off x="6171913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85"/>
          <p:cNvSpPr txBox="1">
            <a:spLocks noGrp="1"/>
          </p:cNvSpPr>
          <p:nvPr>
            <p:ph type="body" idx="18"/>
          </p:nvPr>
        </p:nvSpPr>
        <p:spPr>
          <a:xfrm>
            <a:off x="6171913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2" name="Google Shape;882;p85"/>
          <p:cNvSpPr txBox="1">
            <a:spLocks noGrp="1"/>
          </p:cNvSpPr>
          <p:nvPr>
            <p:ph type="body" idx="19"/>
          </p:nvPr>
        </p:nvSpPr>
        <p:spPr>
          <a:xfrm>
            <a:off x="7657957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3" name="Google Shape;883;p85"/>
          <p:cNvSpPr txBox="1">
            <a:spLocks noGrp="1"/>
          </p:cNvSpPr>
          <p:nvPr>
            <p:ph type="body" idx="20"/>
          </p:nvPr>
        </p:nvSpPr>
        <p:spPr>
          <a:xfrm>
            <a:off x="7657957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4" name="Google Shape;884;p85"/>
          <p:cNvSpPr>
            <a:spLocks noGrp="1"/>
          </p:cNvSpPr>
          <p:nvPr>
            <p:ph type="pic" idx="21"/>
          </p:nvPr>
        </p:nvSpPr>
        <p:spPr>
          <a:xfrm>
            <a:off x="7898110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85" name="Google Shape;885;p85"/>
          <p:cNvSpPr txBox="1">
            <a:spLocks noGrp="1"/>
          </p:cNvSpPr>
          <p:nvPr>
            <p:ph type="body" idx="22"/>
          </p:nvPr>
        </p:nvSpPr>
        <p:spPr>
          <a:xfrm>
            <a:off x="360760" y="9883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x points icon slide">
  <p:cSld name="4x points icon slide"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86"/>
          <p:cNvSpPr txBox="1">
            <a:spLocks noGrp="1"/>
          </p:cNvSpPr>
          <p:nvPr>
            <p:ph type="body" idx="1"/>
          </p:nvPr>
        </p:nvSpPr>
        <p:spPr>
          <a:xfrm>
            <a:off x="694382" y="1952625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8" name="Google Shape;888;p86"/>
          <p:cNvSpPr txBox="1">
            <a:spLocks noGrp="1"/>
          </p:cNvSpPr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9" name="Google Shape;889;p86"/>
          <p:cNvSpPr txBox="1">
            <a:spLocks noGrp="1"/>
          </p:cNvSpPr>
          <p:nvPr>
            <p:ph type="body" idx="2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0" name="Google Shape;890;p86"/>
          <p:cNvSpPr>
            <a:spLocks noGrp="1"/>
          </p:cNvSpPr>
          <p:nvPr>
            <p:ph type="pic" idx="3"/>
          </p:nvPr>
        </p:nvSpPr>
        <p:spPr>
          <a:xfrm>
            <a:off x="3535784" y="2104532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1" name="Google Shape;891;p86"/>
          <p:cNvSpPr>
            <a:spLocks noGrp="1"/>
          </p:cNvSpPr>
          <p:nvPr>
            <p:ph type="pic" idx="4"/>
          </p:nvPr>
        </p:nvSpPr>
        <p:spPr>
          <a:xfrm>
            <a:off x="4883320" y="2104532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2" name="Google Shape;892;p86"/>
          <p:cNvSpPr>
            <a:spLocks noGrp="1"/>
          </p:cNvSpPr>
          <p:nvPr>
            <p:ph type="pic" idx="5"/>
          </p:nvPr>
        </p:nvSpPr>
        <p:spPr>
          <a:xfrm>
            <a:off x="3545312" y="3450056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3" name="Google Shape;893;p86"/>
          <p:cNvSpPr>
            <a:spLocks noGrp="1"/>
          </p:cNvSpPr>
          <p:nvPr>
            <p:ph type="pic" idx="6"/>
          </p:nvPr>
        </p:nvSpPr>
        <p:spPr>
          <a:xfrm>
            <a:off x="4892848" y="3450056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4" name="Google Shape;894;p86"/>
          <p:cNvSpPr txBox="1">
            <a:spLocks noGrp="1"/>
          </p:cNvSpPr>
          <p:nvPr>
            <p:ph type="body" idx="7"/>
          </p:nvPr>
        </p:nvSpPr>
        <p:spPr>
          <a:xfrm>
            <a:off x="694382" y="3295648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5" name="Google Shape;895;p86"/>
          <p:cNvSpPr txBox="1">
            <a:spLocks noGrp="1"/>
          </p:cNvSpPr>
          <p:nvPr>
            <p:ph type="body" idx="8"/>
          </p:nvPr>
        </p:nvSpPr>
        <p:spPr>
          <a:xfrm>
            <a:off x="5924050" y="1952625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6" name="Google Shape;896;p86"/>
          <p:cNvSpPr txBox="1">
            <a:spLocks noGrp="1"/>
          </p:cNvSpPr>
          <p:nvPr>
            <p:ph type="body" idx="9"/>
          </p:nvPr>
        </p:nvSpPr>
        <p:spPr>
          <a:xfrm>
            <a:off x="5924050" y="3295648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51">
          <p15:clr>
            <a:srgbClr val="FBAE40"/>
          </p15:clr>
        </p15:guide>
        <p15:guide id="2" orient="horz" pos="439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&amp; table">
  <p:cSld name="Text &amp; table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7"/>
          <p:cNvSpPr txBox="1">
            <a:spLocks noGrp="1"/>
          </p:cNvSpPr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9" name="Google Shape;899;p87"/>
          <p:cNvSpPr txBox="1">
            <a:spLocks noGrp="1"/>
          </p:cNvSpPr>
          <p:nvPr>
            <p:ph type="body" idx="1"/>
          </p:nvPr>
        </p:nvSpPr>
        <p:spPr>
          <a:xfrm>
            <a:off x="639019" y="97410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-step pyramid">
  <p:cSld name="3-step pyramid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88"/>
          <p:cNvSpPr txBox="1">
            <a:spLocks noGrp="1"/>
          </p:cNvSpPr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2" name="Google Shape;902;p88"/>
          <p:cNvSpPr>
            <a:spLocks noGrp="1"/>
          </p:cNvSpPr>
          <p:nvPr>
            <p:ph type="pic" idx="2"/>
          </p:nvPr>
        </p:nvSpPr>
        <p:spPr>
          <a:xfrm>
            <a:off x="1605268" y="1548787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3" name="Google Shape;903;p88"/>
          <p:cNvSpPr>
            <a:spLocks noGrp="1"/>
          </p:cNvSpPr>
          <p:nvPr>
            <p:ph type="pic" idx="3"/>
          </p:nvPr>
        </p:nvSpPr>
        <p:spPr>
          <a:xfrm>
            <a:off x="1605268" y="2582873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4" name="Google Shape;904;p88"/>
          <p:cNvSpPr>
            <a:spLocks noGrp="1"/>
          </p:cNvSpPr>
          <p:nvPr>
            <p:ph type="pic" idx="4"/>
          </p:nvPr>
        </p:nvSpPr>
        <p:spPr>
          <a:xfrm>
            <a:off x="1605268" y="3845559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5" name="Google Shape;905;p88"/>
          <p:cNvSpPr txBox="1">
            <a:spLocks noGrp="1"/>
          </p:cNvSpPr>
          <p:nvPr>
            <p:ph type="body" idx="1"/>
          </p:nvPr>
        </p:nvSpPr>
        <p:spPr>
          <a:xfrm>
            <a:off x="2844193" y="1348828"/>
            <a:ext cx="49353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6" name="Google Shape;906;p88"/>
          <p:cNvSpPr txBox="1">
            <a:spLocks noGrp="1"/>
          </p:cNvSpPr>
          <p:nvPr>
            <p:ph type="body" idx="5"/>
          </p:nvPr>
        </p:nvSpPr>
        <p:spPr>
          <a:xfrm>
            <a:off x="2844193" y="1120267"/>
            <a:ext cx="49353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7" name="Google Shape;907;p88"/>
          <p:cNvSpPr txBox="1">
            <a:spLocks noGrp="1"/>
          </p:cNvSpPr>
          <p:nvPr>
            <p:ph type="body" idx="6"/>
          </p:nvPr>
        </p:nvSpPr>
        <p:spPr>
          <a:xfrm>
            <a:off x="3319004" y="2624243"/>
            <a:ext cx="44607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8" name="Google Shape;908;p88"/>
          <p:cNvSpPr txBox="1">
            <a:spLocks noGrp="1"/>
          </p:cNvSpPr>
          <p:nvPr>
            <p:ph type="body" idx="7"/>
          </p:nvPr>
        </p:nvSpPr>
        <p:spPr>
          <a:xfrm>
            <a:off x="3319004" y="2395682"/>
            <a:ext cx="44607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9" name="Google Shape;909;p88"/>
          <p:cNvSpPr txBox="1">
            <a:spLocks noGrp="1"/>
          </p:cNvSpPr>
          <p:nvPr>
            <p:ph type="body" idx="8"/>
          </p:nvPr>
        </p:nvSpPr>
        <p:spPr>
          <a:xfrm>
            <a:off x="4306325" y="3900900"/>
            <a:ext cx="3473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0" name="Google Shape;910;p88"/>
          <p:cNvSpPr txBox="1">
            <a:spLocks noGrp="1"/>
          </p:cNvSpPr>
          <p:nvPr>
            <p:ph type="body" idx="9"/>
          </p:nvPr>
        </p:nvSpPr>
        <p:spPr>
          <a:xfrm>
            <a:off x="4306325" y="3672339"/>
            <a:ext cx="34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tep pyramid">
  <p:cSld name="4-step pyramid"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oogle Shape;912;p89"/>
          <p:cNvGrpSpPr/>
          <p:nvPr/>
        </p:nvGrpSpPr>
        <p:grpSpPr>
          <a:xfrm>
            <a:off x="489347" y="947057"/>
            <a:ext cx="7875951" cy="3787448"/>
            <a:chOff x="652463" y="1262742"/>
            <a:chExt cx="10501268" cy="5049931"/>
          </a:xfrm>
        </p:grpSpPr>
        <p:grpSp>
          <p:nvGrpSpPr>
            <p:cNvPr id="913" name="Google Shape;913;p89"/>
            <p:cNvGrpSpPr/>
            <p:nvPr/>
          </p:nvGrpSpPr>
          <p:grpSpPr>
            <a:xfrm>
              <a:off x="2987431" y="1271615"/>
              <a:ext cx="8166300" cy="5036465"/>
              <a:chOff x="3749431" y="1271583"/>
              <a:chExt cx="8166300" cy="4660804"/>
            </a:xfrm>
          </p:grpSpPr>
          <p:sp>
            <p:nvSpPr>
              <p:cNvPr id="914" name="Google Shape;914;p89"/>
              <p:cNvSpPr/>
              <p:nvPr/>
            </p:nvSpPr>
            <p:spPr>
              <a:xfrm>
                <a:off x="4248007" y="1271583"/>
                <a:ext cx="7667700" cy="1155600"/>
              </a:xfrm>
              <a:prstGeom prst="rect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270000" bIns="34275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100"/>
                  <a:buFont typeface="Arial"/>
                  <a:buNone/>
                </a:pPr>
                <a:endParaRPr sz="21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89"/>
              <p:cNvSpPr/>
              <p:nvPr/>
            </p:nvSpPr>
            <p:spPr>
              <a:xfrm>
                <a:off x="3752286" y="2438401"/>
                <a:ext cx="8163300" cy="1155600"/>
              </a:xfrm>
              <a:prstGeom prst="rect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270000" bIns="34275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89"/>
              <p:cNvSpPr/>
              <p:nvPr/>
            </p:nvSpPr>
            <p:spPr>
              <a:xfrm>
                <a:off x="3755484" y="3607593"/>
                <a:ext cx="8160000" cy="1155600"/>
              </a:xfrm>
              <a:prstGeom prst="rect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txBody>
              <a:bodyPr spcFirstLastPara="1" wrap="square" lIns="68575" tIns="34275" rIns="270000" bIns="34275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endParaRPr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89"/>
              <p:cNvSpPr/>
              <p:nvPr/>
            </p:nvSpPr>
            <p:spPr>
              <a:xfrm>
                <a:off x="3749431" y="4776787"/>
                <a:ext cx="8166300" cy="1155600"/>
              </a:xfrm>
              <a:prstGeom prst="rect">
                <a:avLst/>
              </a:prstGeom>
              <a:solidFill>
                <a:schemeClr val="dk2">
                  <a:alpha val="80000"/>
                </a:schemeClr>
              </a:solidFill>
              <a:ln>
                <a:noFill/>
              </a:ln>
            </p:spPr>
            <p:txBody>
              <a:bodyPr spcFirstLastPara="1" wrap="square" lIns="1188000" tIns="34275" rIns="270000" bIns="34275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100"/>
                  <a:buFont typeface="Arial"/>
                  <a:buNone/>
                </a:pPr>
                <a:endParaRPr sz="21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8" name="Google Shape;918;p89"/>
            <p:cNvSpPr/>
            <p:nvPr/>
          </p:nvSpPr>
          <p:spPr>
            <a:xfrm>
              <a:off x="2769227" y="1262742"/>
              <a:ext cx="1408281" cy="1261872"/>
            </a:xfrm>
            <a:custGeom>
              <a:avLst/>
              <a:gdLst/>
              <a:ahLst/>
              <a:cxnLst/>
              <a:rect l="l" t="t" r="r" b="b"/>
              <a:pathLst>
                <a:path w="2788676" h="1168400" extrusionOk="0">
                  <a:moveTo>
                    <a:pt x="0" y="1168400"/>
                  </a:moveTo>
                  <a:lnTo>
                    <a:pt x="1394334" y="0"/>
                  </a:lnTo>
                  <a:lnTo>
                    <a:pt x="1394342" y="0"/>
                  </a:lnTo>
                  <a:lnTo>
                    <a:pt x="2788676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1925" tIns="61925" rIns="61925" bIns="61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endPara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89"/>
            <p:cNvSpPr/>
            <p:nvPr/>
          </p:nvSpPr>
          <p:spPr>
            <a:xfrm>
              <a:off x="2063639" y="2525428"/>
              <a:ext cx="2816563" cy="1261872"/>
            </a:xfrm>
            <a:custGeom>
              <a:avLst/>
              <a:gdLst/>
              <a:ahLst/>
              <a:cxnLst/>
              <a:rect l="l" t="t" r="r" b="b"/>
              <a:pathLst>
                <a:path w="5577353" h="1168400" extrusionOk="0">
                  <a:moveTo>
                    <a:pt x="0" y="1168400"/>
                  </a:moveTo>
                  <a:lnTo>
                    <a:pt x="1394334" y="0"/>
                  </a:lnTo>
                  <a:lnTo>
                    <a:pt x="4183019" y="0"/>
                  </a:lnTo>
                  <a:lnTo>
                    <a:pt x="5577353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93925" tIns="61925" rIns="793925" bIns="61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endParaRPr sz="4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89"/>
            <p:cNvSpPr/>
            <p:nvPr/>
          </p:nvSpPr>
          <p:spPr>
            <a:xfrm>
              <a:off x="1358051" y="3788115"/>
              <a:ext cx="4224845" cy="1261872"/>
            </a:xfrm>
            <a:custGeom>
              <a:avLst/>
              <a:gdLst/>
              <a:ahLst/>
              <a:cxnLst/>
              <a:rect l="l" t="t" r="r" b="b"/>
              <a:pathLst>
                <a:path w="8366029" h="1168400" extrusionOk="0">
                  <a:moveTo>
                    <a:pt x="0" y="1168400"/>
                  </a:moveTo>
                  <a:lnTo>
                    <a:pt x="1394334" y="0"/>
                  </a:lnTo>
                  <a:lnTo>
                    <a:pt x="6971695" y="0"/>
                  </a:lnTo>
                  <a:lnTo>
                    <a:pt x="8366029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159950" tIns="61925" rIns="1159950" bIns="61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endParaRPr sz="4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89"/>
            <p:cNvSpPr/>
            <p:nvPr/>
          </p:nvSpPr>
          <p:spPr>
            <a:xfrm>
              <a:off x="652463" y="5050801"/>
              <a:ext cx="5633127" cy="1261872"/>
            </a:xfrm>
            <a:custGeom>
              <a:avLst/>
              <a:gdLst/>
              <a:ahLst/>
              <a:cxnLst/>
              <a:rect l="l" t="t" r="r" b="b"/>
              <a:pathLst>
                <a:path w="11154706" h="1168400" extrusionOk="0">
                  <a:moveTo>
                    <a:pt x="0" y="1168400"/>
                  </a:moveTo>
                  <a:lnTo>
                    <a:pt x="1394334" y="0"/>
                  </a:lnTo>
                  <a:lnTo>
                    <a:pt x="9760372" y="0"/>
                  </a:lnTo>
                  <a:lnTo>
                    <a:pt x="11154706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dk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525950" tIns="61925" rIns="1525975" bIns="61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endParaRPr sz="4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2" name="Google Shape;922;p89"/>
          <p:cNvSpPr txBox="1">
            <a:spLocks noGrp="1"/>
          </p:cNvSpPr>
          <p:nvPr>
            <p:ph type="title"/>
          </p:nvPr>
        </p:nvSpPr>
        <p:spPr>
          <a:xfrm>
            <a:off x="4818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3" name="Google Shape;923;p89"/>
          <p:cNvSpPr>
            <a:spLocks noGrp="1"/>
          </p:cNvSpPr>
          <p:nvPr>
            <p:ph type="pic" idx="2"/>
          </p:nvPr>
        </p:nvSpPr>
        <p:spPr>
          <a:xfrm>
            <a:off x="2419946" y="1408509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4" name="Google Shape;924;p89"/>
          <p:cNvSpPr>
            <a:spLocks noGrp="1"/>
          </p:cNvSpPr>
          <p:nvPr>
            <p:ph type="pic" idx="3"/>
          </p:nvPr>
        </p:nvSpPr>
        <p:spPr>
          <a:xfrm>
            <a:off x="2418588" y="2180055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5" name="Google Shape;925;p89"/>
          <p:cNvSpPr>
            <a:spLocks noGrp="1"/>
          </p:cNvSpPr>
          <p:nvPr>
            <p:ph type="pic" idx="4"/>
          </p:nvPr>
        </p:nvSpPr>
        <p:spPr>
          <a:xfrm>
            <a:off x="2418588" y="3127070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6" name="Google Shape;926;p89"/>
          <p:cNvSpPr>
            <a:spLocks noGrp="1"/>
          </p:cNvSpPr>
          <p:nvPr>
            <p:ph type="pic" idx="5"/>
          </p:nvPr>
        </p:nvSpPr>
        <p:spPr>
          <a:xfrm>
            <a:off x="2418589" y="4074085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7" name="Google Shape;927;p89"/>
          <p:cNvSpPr txBox="1">
            <a:spLocks noGrp="1"/>
          </p:cNvSpPr>
          <p:nvPr>
            <p:ph type="body" idx="1"/>
          </p:nvPr>
        </p:nvSpPr>
        <p:spPr>
          <a:xfrm>
            <a:off x="3365687" y="1248983"/>
            <a:ext cx="49353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8" name="Google Shape;928;p89"/>
          <p:cNvSpPr txBox="1">
            <a:spLocks noGrp="1"/>
          </p:cNvSpPr>
          <p:nvPr>
            <p:ph type="body" idx="6"/>
          </p:nvPr>
        </p:nvSpPr>
        <p:spPr>
          <a:xfrm>
            <a:off x="3365687" y="1020422"/>
            <a:ext cx="49353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9" name="Google Shape;929;p89"/>
          <p:cNvSpPr txBox="1">
            <a:spLocks noGrp="1"/>
          </p:cNvSpPr>
          <p:nvPr>
            <p:ph type="body" idx="7"/>
          </p:nvPr>
        </p:nvSpPr>
        <p:spPr>
          <a:xfrm>
            <a:off x="3840497" y="2221263"/>
            <a:ext cx="44607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0" name="Google Shape;930;p89"/>
          <p:cNvSpPr txBox="1">
            <a:spLocks noGrp="1"/>
          </p:cNvSpPr>
          <p:nvPr>
            <p:ph type="body" idx="8"/>
          </p:nvPr>
        </p:nvSpPr>
        <p:spPr>
          <a:xfrm>
            <a:off x="3840497" y="1992702"/>
            <a:ext cx="44607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1" name="Google Shape;931;p89"/>
          <p:cNvSpPr txBox="1">
            <a:spLocks noGrp="1"/>
          </p:cNvSpPr>
          <p:nvPr>
            <p:ph type="body" idx="9"/>
          </p:nvPr>
        </p:nvSpPr>
        <p:spPr>
          <a:xfrm>
            <a:off x="4275162" y="3191421"/>
            <a:ext cx="40260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2" name="Google Shape;932;p89"/>
          <p:cNvSpPr txBox="1">
            <a:spLocks noGrp="1"/>
          </p:cNvSpPr>
          <p:nvPr>
            <p:ph type="body" idx="13"/>
          </p:nvPr>
        </p:nvSpPr>
        <p:spPr>
          <a:xfrm>
            <a:off x="4275162" y="2962860"/>
            <a:ext cx="40260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3" name="Google Shape;933;p89"/>
          <p:cNvSpPr txBox="1">
            <a:spLocks noGrp="1"/>
          </p:cNvSpPr>
          <p:nvPr>
            <p:ph type="body" idx="14"/>
          </p:nvPr>
        </p:nvSpPr>
        <p:spPr>
          <a:xfrm>
            <a:off x="4827818" y="4101075"/>
            <a:ext cx="3473400" cy="4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4" name="Google Shape;934;p89"/>
          <p:cNvSpPr txBox="1">
            <a:spLocks noGrp="1"/>
          </p:cNvSpPr>
          <p:nvPr>
            <p:ph type="body" idx="15"/>
          </p:nvPr>
        </p:nvSpPr>
        <p:spPr>
          <a:xfrm>
            <a:off x="4827818" y="3876671"/>
            <a:ext cx="34734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90"/>
          <p:cNvSpPr txBox="1">
            <a:spLocks noGrp="1"/>
          </p:cNvSpPr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7" name="Google Shape;937;p90"/>
          <p:cNvSpPr txBox="1">
            <a:spLocks noGrp="1"/>
          </p:cNvSpPr>
          <p:nvPr>
            <p:ph type="body" idx="1"/>
          </p:nvPr>
        </p:nvSpPr>
        <p:spPr>
          <a:xfrm>
            <a:off x="637829" y="8740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38" name="Google Shape;938;p90"/>
          <p:cNvSpPr>
            <a:spLocks noGrp="1"/>
          </p:cNvSpPr>
          <p:nvPr>
            <p:ph type="pic" idx="2"/>
          </p:nvPr>
        </p:nvSpPr>
        <p:spPr>
          <a:xfrm>
            <a:off x="844659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39" name="Google Shape;939;p90"/>
          <p:cNvSpPr>
            <a:spLocks noGrp="1"/>
          </p:cNvSpPr>
          <p:nvPr>
            <p:ph type="pic" idx="3"/>
          </p:nvPr>
        </p:nvSpPr>
        <p:spPr>
          <a:xfrm>
            <a:off x="2566443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0" name="Google Shape;940;p90"/>
          <p:cNvSpPr>
            <a:spLocks noGrp="1"/>
          </p:cNvSpPr>
          <p:nvPr>
            <p:ph type="pic" idx="4"/>
          </p:nvPr>
        </p:nvSpPr>
        <p:spPr>
          <a:xfrm>
            <a:off x="4288227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1" name="Google Shape;941;p90"/>
          <p:cNvSpPr>
            <a:spLocks noGrp="1"/>
          </p:cNvSpPr>
          <p:nvPr>
            <p:ph type="pic" idx="5"/>
          </p:nvPr>
        </p:nvSpPr>
        <p:spPr>
          <a:xfrm>
            <a:off x="6009589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2" name="Google Shape;942;p90"/>
          <p:cNvSpPr>
            <a:spLocks noGrp="1"/>
          </p:cNvSpPr>
          <p:nvPr>
            <p:ph type="pic" idx="6"/>
          </p:nvPr>
        </p:nvSpPr>
        <p:spPr>
          <a:xfrm>
            <a:off x="7731233" y="2516471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3" name="Google Shape;943;p90"/>
          <p:cNvSpPr>
            <a:spLocks noGrp="1"/>
          </p:cNvSpPr>
          <p:nvPr>
            <p:ph type="pic" idx="7"/>
          </p:nvPr>
        </p:nvSpPr>
        <p:spPr>
          <a:xfrm>
            <a:off x="6009588" y="3366748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4" name="Google Shape;944;p90"/>
          <p:cNvSpPr>
            <a:spLocks noGrp="1"/>
          </p:cNvSpPr>
          <p:nvPr>
            <p:ph type="pic" idx="8"/>
          </p:nvPr>
        </p:nvSpPr>
        <p:spPr>
          <a:xfrm>
            <a:off x="4287945" y="3364195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5" name="Google Shape;945;p90"/>
          <p:cNvSpPr>
            <a:spLocks noGrp="1"/>
          </p:cNvSpPr>
          <p:nvPr>
            <p:ph type="pic" idx="9"/>
          </p:nvPr>
        </p:nvSpPr>
        <p:spPr>
          <a:xfrm>
            <a:off x="2566302" y="3361642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6" name="Google Shape;946;p90"/>
          <p:cNvSpPr>
            <a:spLocks noGrp="1"/>
          </p:cNvSpPr>
          <p:nvPr>
            <p:ph type="pic" idx="13"/>
          </p:nvPr>
        </p:nvSpPr>
        <p:spPr>
          <a:xfrm>
            <a:off x="844659" y="3359089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7" name="Google Shape;947;p90"/>
          <p:cNvSpPr txBox="1">
            <a:spLocks noGrp="1"/>
          </p:cNvSpPr>
          <p:nvPr>
            <p:ph type="body" idx="14"/>
          </p:nvPr>
        </p:nvSpPr>
        <p:spPr>
          <a:xfrm>
            <a:off x="637829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8" name="Google Shape;948;p90"/>
          <p:cNvSpPr txBox="1">
            <a:spLocks noGrp="1"/>
          </p:cNvSpPr>
          <p:nvPr>
            <p:ph type="body" idx="15"/>
          </p:nvPr>
        </p:nvSpPr>
        <p:spPr>
          <a:xfrm>
            <a:off x="637829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9" name="Google Shape;949;p90"/>
          <p:cNvSpPr txBox="1">
            <a:spLocks noGrp="1"/>
          </p:cNvSpPr>
          <p:nvPr>
            <p:ph type="body" idx="16"/>
          </p:nvPr>
        </p:nvSpPr>
        <p:spPr>
          <a:xfrm>
            <a:off x="2359472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0" name="Google Shape;950;p90"/>
          <p:cNvSpPr txBox="1">
            <a:spLocks noGrp="1"/>
          </p:cNvSpPr>
          <p:nvPr>
            <p:ph type="body" idx="17"/>
          </p:nvPr>
        </p:nvSpPr>
        <p:spPr>
          <a:xfrm>
            <a:off x="2359472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1" name="Google Shape;951;p90"/>
          <p:cNvSpPr txBox="1">
            <a:spLocks noGrp="1"/>
          </p:cNvSpPr>
          <p:nvPr>
            <p:ph type="body" idx="18"/>
          </p:nvPr>
        </p:nvSpPr>
        <p:spPr>
          <a:xfrm>
            <a:off x="4081116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2" name="Google Shape;952;p90"/>
          <p:cNvSpPr txBox="1">
            <a:spLocks noGrp="1"/>
          </p:cNvSpPr>
          <p:nvPr>
            <p:ph type="body" idx="19"/>
          </p:nvPr>
        </p:nvSpPr>
        <p:spPr>
          <a:xfrm>
            <a:off x="4081116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3" name="Google Shape;953;p90"/>
          <p:cNvSpPr txBox="1">
            <a:spLocks noGrp="1"/>
          </p:cNvSpPr>
          <p:nvPr>
            <p:ph type="body" idx="20"/>
          </p:nvPr>
        </p:nvSpPr>
        <p:spPr>
          <a:xfrm>
            <a:off x="5802760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4" name="Google Shape;954;p90"/>
          <p:cNvSpPr txBox="1">
            <a:spLocks noGrp="1"/>
          </p:cNvSpPr>
          <p:nvPr>
            <p:ph type="body" idx="21"/>
          </p:nvPr>
        </p:nvSpPr>
        <p:spPr>
          <a:xfrm>
            <a:off x="5802760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5" name="Google Shape;955;p90"/>
          <p:cNvSpPr txBox="1">
            <a:spLocks noGrp="1"/>
          </p:cNvSpPr>
          <p:nvPr>
            <p:ph type="body" idx="22"/>
          </p:nvPr>
        </p:nvSpPr>
        <p:spPr>
          <a:xfrm>
            <a:off x="6984892" y="3322193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6" name="Google Shape;956;p90"/>
          <p:cNvSpPr txBox="1">
            <a:spLocks noGrp="1"/>
          </p:cNvSpPr>
          <p:nvPr>
            <p:ph type="body" idx="23"/>
          </p:nvPr>
        </p:nvSpPr>
        <p:spPr>
          <a:xfrm>
            <a:off x="6984892" y="3543380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7" name="Google Shape;957;p90"/>
          <p:cNvSpPr txBox="1">
            <a:spLocks noGrp="1"/>
          </p:cNvSpPr>
          <p:nvPr>
            <p:ph type="body" idx="24"/>
          </p:nvPr>
        </p:nvSpPr>
        <p:spPr>
          <a:xfrm>
            <a:off x="5802760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8" name="Google Shape;958;p90"/>
          <p:cNvSpPr txBox="1">
            <a:spLocks noGrp="1"/>
          </p:cNvSpPr>
          <p:nvPr>
            <p:ph type="body" idx="25"/>
          </p:nvPr>
        </p:nvSpPr>
        <p:spPr>
          <a:xfrm>
            <a:off x="5802760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9" name="Google Shape;959;p90"/>
          <p:cNvSpPr txBox="1">
            <a:spLocks noGrp="1"/>
          </p:cNvSpPr>
          <p:nvPr>
            <p:ph type="body" idx="26"/>
          </p:nvPr>
        </p:nvSpPr>
        <p:spPr>
          <a:xfrm>
            <a:off x="4075855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0" name="Google Shape;960;p90"/>
          <p:cNvSpPr txBox="1">
            <a:spLocks noGrp="1"/>
          </p:cNvSpPr>
          <p:nvPr>
            <p:ph type="body" idx="27"/>
          </p:nvPr>
        </p:nvSpPr>
        <p:spPr>
          <a:xfrm>
            <a:off x="4075855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1" name="Google Shape;961;p90"/>
          <p:cNvSpPr txBox="1">
            <a:spLocks noGrp="1"/>
          </p:cNvSpPr>
          <p:nvPr>
            <p:ph type="body" idx="28"/>
          </p:nvPr>
        </p:nvSpPr>
        <p:spPr>
          <a:xfrm>
            <a:off x="2348950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2" name="Google Shape;962;p90"/>
          <p:cNvSpPr txBox="1">
            <a:spLocks noGrp="1"/>
          </p:cNvSpPr>
          <p:nvPr>
            <p:ph type="body" idx="29"/>
          </p:nvPr>
        </p:nvSpPr>
        <p:spPr>
          <a:xfrm>
            <a:off x="2348950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3" name="Google Shape;963;p90"/>
          <p:cNvSpPr txBox="1">
            <a:spLocks noGrp="1"/>
          </p:cNvSpPr>
          <p:nvPr>
            <p:ph type="body" idx="30"/>
          </p:nvPr>
        </p:nvSpPr>
        <p:spPr>
          <a:xfrm>
            <a:off x="622045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4" name="Google Shape;964;p90"/>
          <p:cNvSpPr txBox="1">
            <a:spLocks noGrp="1"/>
          </p:cNvSpPr>
          <p:nvPr>
            <p:ph type="body" idx="31"/>
          </p:nvPr>
        </p:nvSpPr>
        <p:spPr>
          <a:xfrm>
            <a:off x="622045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step process">
  <p:cSld name="6 step process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91"/>
          <p:cNvSpPr txBox="1">
            <a:spLocks noGrp="1"/>
          </p:cNvSpPr>
          <p:nvPr>
            <p:ph type="title"/>
          </p:nvPr>
        </p:nvSpPr>
        <p:spPr>
          <a:xfrm>
            <a:off x="646163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7" name="Google Shape;967;p91"/>
          <p:cNvSpPr txBox="1">
            <a:spLocks noGrp="1"/>
          </p:cNvSpPr>
          <p:nvPr>
            <p:ph type="body" idx="1"/>
          </p:nvPr>
        </p:nvSpPr>
        <p:spPr>
          <a:xfrm>
            <a:off x="644972" y="8740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8" name="Google Shape;968;p91"/>
          <p:cNvSpPr txBox="1">
            <a:spLocks noGrp="1"/>
          </p:cNvSpPr>
          <p:nvPr>
            <p:ph type="body" idx="2"/>
          </p:nvPr>
        </p:nvSpPr>
        <p:spPr>
          <a:xfrm>
            <a:off x="1270050" y="4021166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9" name="Google Shape;969;p91"/>
          <p:cNvSpPr>
            <a:spLocks noGrp="1"/>
          </p:cNvSpPr>
          <p:nvPr>
            <p:ph type="pic" idx="3"/>
          </p:nvPr>
        </p:nvSpPr>
        <p:spPr>
          <a:xfrm>
            <a:off x="1603347" y="4357222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0" name="Google Shape;970;p91"/>
          <p:cNvSpPr txBox="1">
            <a:spLocks noGrp="1"/>
          </p:cNvSpPr>
          <p:nvPr>
            <p:ph type="body" idx="4"/>
          </p:nvPr>
        </p:nvSpPr>
        <p:spPr>
          <a:xfrm>
            <a:off x="2524384" y="3807884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1" name="Google Shape;971;p91"/>
          <p:cNvSpPr>
            <a:spLocks noGrp="1"/>
          </p:cNvSpPr>
          <p:nvPr>
            <p:ph type="pic" idx="5"/>
          </p:nvPr>
        </p:nvSpPr>
        <p:spPr>
          <a:xfrm>
            <a:off x="2857681" y="4143939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91"/>
          <p:cNvSpPr txBox="1">
            <a:spLocks noGrp="1"/>
          </p:cNvSpPr>
          <p:nvPr>
            <p:ph type="body" idx="6"/>
          </p:nvPr>
        </p:nvSpPr>
        <p:spPr>
          <a:xfrm>
            <a:off x="3778718" y="3594601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3" name="Google Shape;973;p91"/>
          <p:cNvSpPr>
            <a:spLocks noGrp="1"/>
          </p:cNvSpPr>
          <p:nvPr>
            <p:ph type="pic" idx="7"/>
          </p:nvPr>
        </p:nvSpPr>
        <p:spPr>
          <a:xfrm>
            <a:off x="4112015" y="3930656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4" name="Google Shape;974;p91"/>
          <p:cNvSpPr txBox="1">
            <a:spLocks noGrp="1"/>
          </p:cNvSpPr>
          <p:nvPr>
            <p:ph type="body" idx="8"/>
          </p:nvPr>
        </p:nvSpPr>
        <p:spPr>
          <a:xfrm>
            <a:off x="5033051" y="3381318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5" name="Google Shape;975;p91"/>
          <p:cNvSpPr>
            <a:spLocks noGrp="1"/>
          </p:cNvSpPr>
          <p:nvPr>
            <p:ph type="pic" idx="9"/>
          </p:nvPr>
        </p:nvSpPr>
        <p:spPr>
          <a:xfrm>
            <a:off x="5366348" y="3717374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6" name="Google Shape;976;p91"/>
          <p:cNvSpPr txBox="1">
            <a:spLocks noGrp="1"/>
          </p:cNvSpPr>
          <p:nvPr>
            <p:ph type="body" idx="13"/>
          </p:nvPr>
        </p:nvSpPr>
        <p:spPr>
          <a:xfrm>
            <a:off x="6287385" y="3168035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7" name="Google Shape;977;p91"/>
          <p:cNvSpPr>
            <a:spLocks noGrp="1"/>
          </p:cNvSpPr>
          <p:nvPr>
            <p:ph type="pic" idx="14"/>
          </p:nvPr>
        </p:nvSpPr>
        <p:spPr>
          <a:xfrm>
            <a:off x="6620682" y="3504091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8" name="Google Shape;978;p91"/>
          <p:cNvSpPr txBox="1">
            <a:spLocks noGrp="1"/>
          </p:cNvSpPr>
          <p:nvPr>
            <p:ph type="body" idx="15"/>
          </p:nvPr>
        </p:nvSpPr>
        <p:spPr>
          <a:xfrm>
            <a:off x="7541719" y="2954753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9" name="Google Shape;979;p91"/>
          <p:cNvSpPr>
            <a:spLocks noGrp="1"/>
          </p:cNvSpPr>
          <p:nvPr>
            <p:ph type="pic" idx="16"/>
          </p:nvPr>
        </p:nvSpPr>
        <p:spPr>
          <a:xfrm>
            <a:off x="7875016" y="3290808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80" name="Google Shape;980;p91"/>
          <p:cNvSpPr txBox="1">
            <a:spLocks noGrp="1"/>
          </p:cNvSpPr>
          <p:nvPr>
            <p:ph type="body" idx="17"/>
          </p:nvPr>
        </p:nvSpPr>
        <p:spPr>
          <a:xfrm>
            <a:off x="1256794" y="1800320"/>
            <a:ext cx="1167000" cy="21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1" name="Google Shape;981;p91"/>
          <p:cNvSpPr txBox="1">
            <a:spLocks noGrp="1"/>
          </p:cNvSpPr>
          <p:nvPr>
            <p:ph type="body" idx="18"/>
          </p:nvPr>
        </p:nvSpPr>
        <p:spPr>
          <a:xfrm>
            <a:off x="2575766" y="1720881"/>
            <a:ext cx="1167000" cy="19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2" name="Google Shape;982;p91"/>
          <p:cNvSpPr txBox="1">
            <a:spLocks noGrp="1"/>
          </p:cNvSpPr>
          <p:nvPr>
            <p:ph type="body" idx="19"/>
          </p:nvPr>
        </p:nvSpPr>
        <p:spPr>
          <a:xfrm>
            <a:off x="3850710" y="1675595"/>
            <a:ext cx="1167000" cy="17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3" name="Google Shape;983;p91"/>
          <p:cNvSpPr txBox="1">
            <a:spLocks noGrp="1"/>
          </p:cNvSpPr>
          <p:nvPr>
            <p:ph type="body" idx="20"/>
          </p:nvPr>
        </p:nvSpPr>
        <p:spPr>
          <a:xfrm>
            <a:off x="5120357" y="1606943"/>
            <a:ext cx="1167000" cy="14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4" name="Google Shape;984;p91"/>
          <p:cNvSpPr txBox="1">
            <a:spLocks noGrp="1"/>
          </p:cNvSpPr>
          <p:nvPr>
            <p:ph type="body" idx="21"/>
          </p:nvPr>
        </p:nvSpPr>
        <p:spPr>
          <a:xfrm>
            <a:off x="6459116" y="1569681"/>
            <a:ext cx="1167000" cy="12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5" name="Google Shape;985;p91"/>
          <p:cNvSpPr txBox="1">
            <a:spLocks noGrp="1"/>
          </p:cNvSpPr>
          <p:nvPr>
            <p:ph type="body" idx="22"/>
          </p:nvPr>
        </p:nvSpPr>
        <p:spPr>
          <a:xfrm>
            <a:off x="7749124" y="1474088"/>
            <a:ext cx="1167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point ecosystem">
  <p:cSld name="4-point ecosystem"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92"/>
          <p:cNvSpPr/>
          <p:nvPr/>
        </p:nvSpPr>
        <p:spPr>
          <a:xfrm>
            <a:off x="4355231" y="4496999"/>
            <a:ext cx="896" cy="708"/>
          </a:xfrm>
          <a:custGeom>
            <a:avLst/>
            <a:gdLst/>
            <a:ahLst/>
            <a:cxnLst/>
            <a:rect l="l" t="t" r="r" b="b"/>
            <a:pathLst>
              <a:path w="1194" h="944" extrusionOk="0">
                <a:moveTo>
                  <a:pt x="0" y="0"/>
                </a:moveTo>
                <a:lnTo>
                  <a:pt x="1194" y="944"/>
                </a:lnTo>
                <a:lnTo>
                  <a:pt x="0" y="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92"/>
          <p:cNvSpPr>
            <a:spLocks noGrp="1"/>
          </p:cNvSpPr>
          <p:nvPr>
            <p:ph type="pic" idx="2"/>
          </p:nvPr>
        </p:nvSpPr>
        <p:spPr>
          <a:xfrm>
            <a:off x="4343384" y="1755596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92"/>
          <p:cNvSpPr>
            <a:spLocks noGrp="1"/>
          </p:cNvSpPr>
          <p:nvPr>
            <p:ph type="pic" idx="3"/>
          </p:nvPr>
        </p:nvSpPr>
        <p:spPr>
          <a:xfrm>
            <a:off x="5547106" y="2827097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92"/>
          <p:cNvSpPr>
            <a:spLocks noGrp="1"/>
          </p:cNvSpPr>
          <p:nvPr>
            <p:ph type="pic" idx="4"/>
          </p:nvPr>
        </p:nvSpPr>
        <p:spPr>
          <a:xfrm>
            <a:off x="4468167" y="4076311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92"/>
          <p:cNvSpPr>
            <a:spLocks noGrp="1"/>
          </p:cNvSpPr>
          <p:nvPr>
            <p:ph type="pic" idx="5"/>
          </p:nvPr>
        </p:nvSpPr>
        <p:spPr>
          <a:xfrm>
            <a:off x="3245504" y="3124836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92"/>
          <p:cNvSpPr txBox="1">
            <a:spLocks noGrp="1"/>
          </p:cNvSpPr>
          <p:nvPr>
            <p:ph type="title"/>
          </p:nvPr>
        </p:nvSpPr>
        <p:spPr>
          <a:xfrm>
            <a:off x="694382" y="1738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3" name="Google Shape;993;p92"/>
          <p:cNvSpPr txBox="1">
            <a:spLocks noGrp="1"/>
          </p:cNvSpPr>
          <p:nvPr>
            <p:ph type="body" idx="1"/>
          </p:nvPr>
        </p:nvSpPr>
        <p:spPr>
          <a:xfrm>
            <a:off x="693192" y="87409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4" name="Google Shape;994;p92"/>
          <p:cNvSpPr txBox="1">
            <a:spLocks noGrp="1"/>
          </p:cNvSpPr>
          <p:nvPr>
            <p:ph type="body" idx="6"/>
          </p:nvPr>
        </p:nvSpPr>
        <p:spPr>
          <a:xfrm>
            <a:off x="702717" y="1843088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5" name="Google Shape;995;p92"/>
          <p:cNvSpPr txBox="1">
            <a:spLocks noGrp="1"/>
          </p:cNvSpPr>
          <p:nvPr>
            <p:ph type="body" idx="7"/>
          </p:nvPr>
        </p:nvSpPr>
        <p:spPr>
          <a:xfrm>
            <a:off x="702717" y="3395663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6" name="Google Shape;996;p92"/>
          <p:cNvSpPr txBox="1">
            <a:spLocks noGrp="1"/>
          </p:cNvSpPr>
          <p:nvPr>
            <p:ph type="body" idx="8"/>
          </p:nvPr>
        </p:nvSpPr>
        <p:spPr>
          <a:xfrm>
            <a:off x="6083128" y="1843088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7" name="Google Shape;997;p92"/>
          <p:cNvSpPr txBox="1">
            <a:spLocks noGrp="1"/>
          </p:cNvSpPr>
          <p:nvPr>
            <p:ph type="body" idx="9"/>
          </p:nvPr>
        </p:nvSpPr>
        <p:spPr>
          <a:xfrm>
            <a:off x="6073600" y="3395663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98" name="Google Shape;998;p92"/>
          <p:cNvSpPr>
            <a:spLocks noGrp="1"/>
          </p:cNvSpPr>
          <p:nvPr>
            <p:ph type="pic" idx="13"/>
          </p:nvPr>
        </p:nvSpPr>
        <p:spPr>
          <a:xfrm>
            <a:off x="4089548" y="2619002"/>
            <a:ext cx="962700" cy="962700"/>
          </a:xfrm>
          <a:prstGeom prst="rect">
            <a:avLst/>
          </a:prstGeom>
          <a:noFill/>
          <a:ln>
            <a:noFill/>
          </a:ln>
        </p:spPr>
      </p:sp>
      <p:sp>
        <p:nvSpPr>
          <p:cNvPr id="999" name="Google Shape;999;p92"/>
          <p:cNvSpPr/>
          <p:nvPr/>
        </p:nvSpPr>
        <p:spPr>
          <a:xfrm rot="-3103781">
            <a:off x="3224447" y="2112827"/>
            <a:ext cx="1788839" cy="103475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0" name="Google Shape;1000;p92"/>
          <p:cNvSpPr/>
          <p:nvPr/>
        </p:nvSpPr>
        <p:spPr>
          <a:xfrm rot="2803173">
            <a:off x="4184372" y="2175920"/>
            <a:ext cx="1788841" cy="101848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1" name="Google Shape;1001;p92"/>
          <p:cNvSpPr/>
          <p:nvPr/>
        </p:nvSpPr>
        <p:spPr>
          <a:xfrm rot="-2744097">
            <a:off x="4128487" y="3156721"/>
            <a:ext cx="1788843" cy="101848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2" name="Google Shape;1002;p92"/>
          <p:cNvSpPr/>
          <p:nvPr/>
        </p:nvSpPr>
        <p:spPr>
          <a:xfrm rot="2918373">
            <a:off x="3263986" y="3172824"/>
            <a:ext cx="1788835" cy="101848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-point radial diagram">
  <p:cSld name="6-point radial diagram"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93"/>
          <p:cNvSpPr/>
          <p:nvPr/>
        </p:nvSpPr>
        <p:spPr>
          <a:xfrm>
            <a:off x="4362374" y="4496999"/>
            <a:ext cx="896" cy="708"/>
          </a:xfrm>
          <a:custGeom>
            <a:avLst/>
            <a:gdLst/>
            <a:ahLst/>
            <a:cxnLst/>
            <a:rect l="l" t="t" r="r" b="b"/>
            <a:pathLst>
              <a:path w="1194" h="944" extrusionOk="0">
                <a:moveTo>
                  <a:pt x="0" y="0"/>
                </a:moveTo>
                <a:lnTo>
                  <a:pt x="1194" y="944"/>
                </a:lnTo>
                <a:lnTo>
                  <a:pt x="0" y="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93"/>
          <p:cNvSpPr txBox="1">
            <a:spLocks noGrp="1"/>
          </p:cNvSpPr>
          <p:nvPr>
            <p:ph type="title"/>
          </p:nvPr>
        </p:nvSpPr>
        <p:spPr>
          <a:xfrm>
            <a:off x="701526" y="1738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93"/>
          <p:cNvSpPr txBox="1">
            <a:spLocks noGrp="1"/>
          </p:cNvSpPr>
          <p:nvPr>
            <p:ph type="body" idx="1"/>
          </p:nvPr>
        </p:nvSpPr>
        <p:spPr>
          <a:xfrm>
            <a:off x="700336" y="87409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7" name="Google Shape;1007;p93"/>
          <p:cNvSpPr txBox="1">
            <a:spLocks noGrp="1"/>
          </p:cNvSpPr>
          <p:nvPr>
            <p:ph type="body" idx="2"/>
          </p:nvPr>
        </p:nvSpPr>
        <p:spPr>
          <a:xfrm>
            <a:off x="709861" y="1684895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8" name="Google Shape;1008;p93"/>
          <p:cNvSpPr>
            <a:spLocks noGrp="1"/>
          </p:cNvSpPr>
          <p:nvPr>
            <p:ph type="pic" idx="3"/>
          </p:nvPr>
        </p:nvSpPr>
        <p:spPr>
          <a:xfrm>
            <a:off x="4377803" y="2900112"/>
            <a:ext cx="400200" cy="400200"/>
          </a:xfrm>
          <a:prstGeom prst="rect">
            <a:avLst/>
          </a:prstGeom>
          <a:noFill/>
          <a:ln>
            <a:noFill/>
          </a:ln>
        </p:spPr>
      </p:sp>
      <p:sp>
        <p:nvSpPr>
          <p:cNvPr id="1009" name="Google Shape;1009;p93"/>
          <p:cNvSpPr txBox="1">
            <a:spLocks noGrp="1"/>
          </p:cNvSpPr>
          <p:nvPr>
            <p:ph type="body" idx="4"/>
          </p:nvPr>
        </p:nvSpPr>
        <p:spPr>
          <a:xfrm>
            <a:off x="709861" y="2706841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0" name="Google Shape;1010;p93"/>
          <p:cNvSpPr txBox="1">
            <a:spLocks noGrp="1"/>
          </p:cNvSpPr>
          <p:nvPr>
            <p:ph type="body" idx="5"/>
          </p:nvPr>
        </p:nvSpPr>
        <p:spPr>
          <a:xfrm>
            <a:off x="709861" y="3728786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1" name="Google Shape;1011;p93"/>
          <p:cNvSpPr txBox="1">
            <a:spLocks noGrp="1"/>
          </p:cNvSpPr>
          <p:nvPr>
            <p:ph type="body" idx="6"/>
          </p:nvPr>
        </p:nvSpPr>
        <p:spPr>
          <a:xfrm>
            <a:off x="6080742" y="1684895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2" name="Google Shape;1012;p93"/>
          <p:cNvSpPr txBox="1">
            <a:spLocks noGrp="1"/>
          </p:cNvSpPr>
          <p:nvPr>
            <p:ph type="body" idx="7"/>
          </p:nvPr>
        </p:nvSpPr>
        <p:spPr>
          <a:xfrm>
            <a:off x="6080742" y="2706841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3" name="Google Shape;1013;p93"/>
          <p:cNvSpPr txBox="1">
            <a:spLocks noGrp="1"/>
          </p:cNvSpPr>
          <p:nvPr>
            <p:ph type="body" idx="8"/>
          </p:nvPr>
        </p:nvSpPr>
        <p:spPr>
          <a:xfrm>
            <a:off x="6080742" y="3728786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14" name="Google Shape;1014;p93"/>
          <p:cNvSpPr/>
          <p:nvPr/>
        </p:nvSpPr>
        <p:spPr>
          <a:xfrm rot="-1997134">
            <a:off x="3481433" y="1975221"/>
            <a:ext cx="1191811" cy="552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5" name="Google Shape;1015;p93"/>
          <p:cNvSpPr/>
          <p:nvPr/>
        </p:nvSpPr>
        <p:spPr>
          <a:xfrm rot="1699148">
            <a:off x="4450885" y="1974903"/>
            <a:ext cx="1191813" cy="552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6" name="Google Shape;1016;p93"/>
          <p:cNvSpPr/>
          <p:nvPr/>
        </p:nvSpPr>
        <p:spPr>
          <a:xfrm rot="5400000">
            <a:off x="4964673" y="2830337"/>
            <a:ext cx="1191806" cy="552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7" name="Google Shape;1017;p93"/>
          <p:cNvSpPr/>
          <p:nvPr/>
        </p:nvSpPr>
        <p:spPr>
          <a:xfrm rot="-5400000">
            <a:off x="3011122" y="2820082"/>
            <a:ext cx="1191806" cy="552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8" name="Google Shape;1018;p93"/>
          <p:cNvSpPr/>
          <p:nvPr/>
        </p:nvSpPr>
        <p:spPr>
          <a:xfrm rot="2030482">
            <a:off x="3488985" y="3668716"/>
            <a:ext cx="1191811" cy="5527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9" name="Google Shape;1019;p93"/>
          <p:cNvSpPr/>
          <p:nvPr/>
        </p:nvSpPr>
        <p:spPr>
          <a:xfrm rot="-1751933">
            <a:off x="4462707" y="3681452"/>
            <a:ext cx="1191812" cy="5527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20" name="Google Shape;1020;p93"/>
          <p:cNvSpPr>
            <a:spLocks noGrp="1"/>
          </p:cNvSpPr>
          <p:nvPr>
            <p:ph type="pic" idx="9"/>
          </p:nvPr>
        </p:nvSpPr>
        <p:spPr>
          <a:xfrm>
            <a:off x="4051392" y="23067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1" name="Google Shape;1021;p93"/>
          <p:cNvSpPr>
            <a:spLocks noGrp="1"/>
          </p:cNvSpPr>
          <p:nvPr>
            <p:ph type="pic" idx="13"/>
          </p:nvPr>
        </p:nvSpPr>
        <p:spPr>
          <a:xfrm>
            <a:off x="4806220" y="23067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2" name="Google Shape;1022;p93"/>
          <p:cNvSpPr>
            <a:spLocks noGrp="1"/>
          </p:cNvSpPr>
          <p:nvPr>
            <p:ph type="pic" idx="14"/>
          </p:nvPr>
        </p:nvSpPr>
        <p:spPr>
          <a:xfrm>
            <a:off x="5175551" y="295237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3" name="Google Shape;1023;p93"/>
          <p:cNvSpPr>
            <a:spLocks noGrp="1"/>
          </p:cNvSpPr>
          <p:nvPr>
            <p:ph type="pic" idx="15"/>
          </p:nvPr>
        </p:nvSpPr>
        <p:spPr>
          <a:xfrm>
            <a:off x="3674025" y="295237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4" name="Google Shape;1024;p93"/>
          <p:cNvSpPr>
            <a:spLocks noGrp="1"/>
          </p:cNvSpPr>
          <p:nvPr>
            <p:ph type="pic" idx="16"/>
          </p:nvPr>
        </p:nvSpPr>
        <p:spPr>
          <a:xfrm>
            <a:off x="4051929" y="36340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5" name="Google Shape;1025;p93"/>
          <p:cNvSpPr>
            <a:spLocks noGrp="1"/>
          </p:cNvSpPr>
          <p:nvPr>
            <p:ph type="pic" idx="17"/>
          </p:nvPr>
        </p:nvSpPr>
        <p:spPr>
          <a:xfrm>
            <a:off x="4806757" y="3634007"/>
            <a:ext cx="295800" cy="29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irarchy">
  <p:cSld name="Heirarchy"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94"/>
          <p:cNvSpPr txBox="1">
            <a:spLocks noGrp="1"/>
          </p:cNvSpPr>
          <p:nvPr>
            <p:ph type="body" idx="1"/>
          </p:nvPr>
        </p:nvSpPr>
        <p:spPr>
          <a:xfrm>
            <a:off x="3561408" y="1528763"/>
            <a:ext cx="2022600" cy="32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8" name="Google Shape;1028;p94"/>
          <p:cNvSpPr txBox="1">
            <a:spLocks noGrp="1"/>
          </p:cNvSpPr>
          <p:nvPr>
            <p:ph type="body" idx="2"/>
          </p:nvPr>
        </p:nvSpPr>
        <p:spPr>
          <a:xfrm>
            <a:off x="3561407" y="1853380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9" name="Google Shape;1029;p94"/>
          <p:cNvSpPr txBox="1">
            <a:spLocks noGrp="1"/>
          </p:cNvSpPr>
          <p:nvPr>
            <p:ph type="body" idx="3"/>
          </p:nvPr>
        </p:nvSpPr>
        <p:spPr>
          <a:xfrm>
            <a:off x="2128006" y="2635899"/>
            <a:ext cx="2022600" cy="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0" name="Google Shape;1030;p94"/>
          <p:cNvSpPr txBox="1">
            <a:spLocks noGrp="1"/>
          </p:cNvSpPr>
          <p:nvPr>
            <p:ph type="body" idx="4"/>
          </p:nvPr>
        </p:nvSpPr>
        <p:spPr>
          <a:xfrm>
            <a:off x="2128006" y="2960516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1" name="Google Shape;1031;p94"/>
          <p:cNvSpPr txBox="1">
            <a:spLocks noGrp="1"/>
          </p:cNvSpPr>
          <p:nvPr>
            <p:ph type="body" idx="5"/>
          </p:nvPr>
        </p:nvSpPr>
        <p:spPr>
          <a:xfrm>
            <a:off x="694605" y="374303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2" name="Google Shape;1032;p94"/>
          <p:cNvSpPr txBox="1">
            <a:spLocks noGrp="1"/>
          </p:cNvSpPr>
          <p:nvPr>
            <p:ph type="body" idx="6"/>
          </p:nvPr>
        </p:nvSpPr>
        <p:spPr>
          <a:xfrm>
            <a:off x="694604" y="406765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3" name="Google Shape;1033;p94"/>
          <p:cNvSpPr txBox="1">
            <a:spLocks noGrp="1"/>
          </p:cNvSpPr>
          <p:nvPr>
            <p:ph type="body" idx="7"/>
          </p:nvPr>
        </p:nvSpPr>
        <p:spPr>
          <a:xfrm>
            <a:off x="4985982" y="2635899"/>
            <a:ext cx="2022600" cy="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4" name="Google Shape;1034;p94"/>
          <p:cNvSpPr txBox="1">
            <a:spLocks noGrp="1"/>
          </p:cNvSpPr>
          <p:nvPr>
            <p:ph type="body" idx="8"/>
          </p:nvPr>
        </p:nvSpPr>
        <p:spPr>
          <a:xfrm>
            <a:off x="4985981" y="2960516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5" name="Google Shape;1035;p94"/>
          <p:cNvSpPr txBox="1">
            <a:spLocks noGrp="1"/>
          </p:cNvSpPr>
          <p:nvPr>
            <p:ph type="body" idx="9"/>
          </p:nvPr>
        </p:nvSpPr>
        <p:spPr>
          <a:xfrm>
            <a:off x="3552581" y="375247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6" name="Google Shape;1036;p94"/>
          <p:cNvSpPr txBox="1">
            <a:spLocks noGrp="1"/>
          </p:cNvSpPr>
          <p:nvPr>
            <p:ph type="body" idx="13"/>
          </p:nvPr>
        </p:nvSpPr>
        <p:spPr>
          <a:xfrm>
            <a:off x="3552580" y="407709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7" name="Google Shape;1037;p94"/>
          <p:cNvSpPr txBox="1">
            <a:spLocks noGrp="1"/>
          </p:cNvSpPr>
          <p:nvPr>
            <p:ph type="body" idx="14"/>
          </p:nvPr>
        </p:nvSpPr>
        <p:spPr>
          <a:xfrm>
            <a:off x="6421036" y="374303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38" name="Google Shape;1038;p94"/>
          <p:cNvSpPr txBox="1">
            <a:spLocks noGrp="1"/>
          </p:cNvSpPr>
          <p:nvPr>
            <p:ph type="body" idx="15"/>
          </p:nvPr>
        </p:nvSpPr>
        <p:spPr>
          <a:xfrm>
            <a:off x="6433184" y="406765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0" tIns="2700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cxnSp>
        <p:nvCxnSpPr>
          <p:cNvPr id="1039" name="Google Shape;1039;p94"/>
          <p:cNvCxnSpPr>
            <a:endCxn id="1030" idx="2"/>
          </p:cNvCxnSpPr>
          <p:nvPr/>
        </p:nvCxnSpPr>
        <p:spPr>
          <a:xfrm rot="10800000">
            <a:off x="3139156" y="3454316"/>
            <a:ext cx="0" cy="113700"/>
          </a:xfrm>
          <a:prstGeom prst="straightConnector1">
            <a:avLst/>
          </a:prstGeom>
          <a:noFill/>
          <a:ln w="25400" cap="rnd" cmpd="sng">
            <a:solidFill>
              <a:srgbClr val="D2D4D6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040" name="Google Shape;1040;p94"/>
          <p:cNvCxnSpPr>
            <a:endCxn id="1034" idx="2"/>
          </p:cNvCxnSpPr>
          <p:nvPr/>
        </p:nvCxnSpPr>
        <p:spPr>
          <a:xfrm rot="10800000">
            <a:off x="5997131" y="3454316"/>
            <a:ext cx="0" cy="113700"/>
          </a:xfrm>
          <a:prstGeom prst="straightConnector1">
            <a:avLst/>
          </a:prstGeom>
          <a:noFill/>
          <a:ln w="25400" cap="rnd" cmpd="sng">
            <a:solidFill>
              <a:srgbClr val="D2D4D6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041" name="Google Shape;1041;p94"/>
          <p:cNvSpPr txBox="1">
            <a:spLocks noGrp="1"/>
          </p:cNvSpPr>
          <p:nvPr>
            <p:ph type="title"/>
          </p:nvPr>
        </p:nvSpPr>
        <p:spPr>
          <a:xfrm>
            <a:off x="701526" y="2881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94"/>
          <p:cNvSpPr txBox="1">
            <a:spLocks noGrp="1"/>
          </p:cNvSpPr>
          <p:nvPr>
            <p:ph type="body" idx="16"/>
          </p:nvPr>
        </p:nvSpPr>
        <p:spPr>
          <a:xfrm>
            <a:off x="700336" y="988391"/>
            <a:ext cx="77553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ourney slide">
  <p:cSld name="Journey slide"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95"/>
          <p:cNvSpPr txBox="1">
            <a:spLocks noGrp="1"/>
          </p:cNvSpPr>
          <p:nvPr>
            <p:ph type="body" idx="1"/>
          </p:nvPr>
        </p:nvSpPr>
        <p:spPr>
          <a:xfrm>
            <a:off x="707480" y="2119652"/>
            <a:ext cx="1584600" cy="1290000"/>
          </a:xfrm>
          <a:prstGeom prst="rect">
            <a:avLst/>
          </a:prstGeom>
          <a:noFill/>
          <a:ln w="25400" cap="flat" cmpd="sng">
            <a:solidFill>
              <a:srgbClr val="D2D4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500" tIns="121500" rIns="121500" bIns="1215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5" name="Google Shape;1045;p95"/>
          <p:cNvSpPr>
            <a:spLocks noGrp="1"/>
          </p:cNvSpPr>
          <p:nvPr>
            <p:ph type="pic" idx="2"/>
          </p:nvPr>
        </p:nvSpPr>
        <p:spPr>
          <a:xfrm>
            <a:off x="1271836" y="2291443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95"/>
          <p:cNvSpPr txBox="1">
            <a:spLocks noGrp="1"/>
          </p:cNvSpPr>
          <p:nvPr>
            <p:ph type="body" idx="3"/>
          </p:nvPr>
        </p:nvSpPr>
        <p:spPr>
          <a:xfrm>
            <a:off x="707480" y="3548743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500" tIns="121500" rIns="121500" bIns="121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7" name="Google Shape;1047;p95"/>
          <p:cNvSpPr txBox="1">
            <a:spLocks noGrp="1"/>
          </p:cNvSpPr>
          <p:nvPr>
            <p:ph type="body" idx="4"/>
          </p:nvPr>
        </p:nvSpPr>
        <p:spPr>
          <a:xfrm>
            <a:off x="2710343" y="2982513"/>
            <a:ext cx="1584600" cy="1290000"/>
          </a:xfrm>
          <a:prstGeom prst="rect">
            <a:avLst/>
          </a:prstGeom>
          <a:noFill/>
          <a:ln w="25400" cap="flat" cmpd="sng">
            <a:solidFill>
              <a:srgbClr val="D2D4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500" tIns="121500" rIns="121500" bIns="1215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8" name="Google Shape;1048;p95"/>
          <p:cNvSpPr>
            <a:spLocks noGrp="1"/>
          </p:cNvSpPr>
          <p:nvPr>
            <p:ph type="pic" idx="5"/>
          </p:nvPr>
        </p:nvSpPr>
        <p:spPr>
          <a:xfrm>
            <a:off x="3278271" y="3154304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49" name="Google Shape;1049;p95"/>
          <p:cNvSpPr txBox="1">
            <a:spLocks noGrp="1"/>
          </p:cNvSpPr>
          <p:nvPr>
            <p:ph type="body" idx="6"/>
          </p:nvPr>
        </p:nvSpPr>
        <p:spPr>
          <a:xfrm>
            <a:off x="2710343" y="2123141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500" tIns="121500" rIns="121500" bIns="121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0" name="Google Shape;1050;p95"/>
          <p:cNvSpPr txBox="1">
            <a:spLocks noGrp="1"/>
          </p:cNvSpPr>
          <p:nvPr>
            <p:ph type="body" idx="7"/>
          </p:nvPr>
        </p:nvSpPr>
        <p:spPr>
          <a:xfrm>
            <a:off x="2289322" y="1591675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1" name="Google Shape;1051;p95"/>
          <p:cNvSpPr txBox="1">
            <a:spLocks noGrp="1"/>
          </p:cNvSpPr>
          <p:nvPr>
            <p:ph type="body" idx="8"/>
          </p:nvPr>
        </p:nvSpPr>
        <p:spPr>
          <a:xfrm>
            <a:off x="4292185" y="4399850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2" name="Google Shape;1052;p95"/>
          <p:cNvSpPr txBox="1">
            <a:spLocks noGrp="1"/>
          </p:cNvSpPr>
          <p:nvPr>
            <p:ph type="body" idx="9"/>
          </p:nvPr>
        </p:nvSpPr>
        <p:spPr>
          <a:xfrm>
            <a:off x="4713206" y="2119652"/>
            <a:ext cx="1584600" cy="1290000"/>
          </a:xfrm>
          <a:prstGeom prst="rect">
            <a:avLst/>
          </a:prstGeom>
          <a:noFill/>
          <a:ln w="25400" cap="flat" cmpd="sng">
            <a:solidFill>
              <a:srgbClr val="D2D4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500" tIns="121500" rIns="121500" bIns="1215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3" name="Google Shape;1053;p95"/>
          <p:cNvSpPr txBox="1">
            <a:spLocks noGrp="1"/>
          </p:cNvSpPr>
          <p:nvPr>
            <p:ph type="body" idx="13"/>
          </p:nvPr>
        </p:nvSpPr>
        <p:spPr>
          <a:xfrm>
            <a:off x="4713206" y="3548743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500" tIns="121500" rIns="121500" bIns="121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4" name="Google Shape;1054;p95"/>
          <p:cNvSpPr>
            <a:spLocks noGrp="1"/>
          </p:cNvSpPr>
          <p:nvPr>
            <p:ph type="pic" idx="14"/>
          </p:nvPr>
        </p:nvSpPr>
        <p:spPr>
          <a:xfrm>
            <a:off x="5281134" y="2291443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5" name="Google Shape;1055;p95"/>
          <p:cNvSpPr txBox="1">
            <a:spLocks noGrp="1"/>
          </p:cNvSpPr>
          <p:nvPr>
            <p:ph type="body" idx="15"/>
          </p:nvPr>
        </p:nvSpPr>
        <p:spPr>
          <a:xfrm>
            <a:off x="6716070" y="2982513"/>
            <a:ext cx="1584600" cy="1290000"/>
          </a:xfrm>
          <a:prstGeom prst="rect">
            <a:avLst/>
          </a:prstGeom>
          <a:noFill/>
          <a:ln w="25400" cap="flat" cmpd="sng">
            <a:solidFill>
              <a:srgbClr val="D2D4D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21500" tIns="121500" rIns="121500" bIns="1215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6" name="Google Shape;1056;p95"/>
          <p:cNvSpPr>
            <a:spLocks noGrp="1"/>
          </p:cNvSpPr>
          <p:nvPr>
            <p:ph type="pic" idx="16"/>
          </p:nvPr>
        </p:nvSpPr>
        <p:spPr>
          <a:xfrm>
            <a:off x="7280426" y="3154304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7" name="Google Shape;1057;p95"/>
          <p:cNvSpPr txBox="1">
            <a:spLocks noGrp="1"/>
          </p:cNvSpPr>
          <p:nvPr>
            <p:ph type="body" idx="17"/>
          </p:nvPr>
        </p:nvSpPr>
        <p:spPr>
          <a:xfrm>
            <a:off x="6716070" y="2123141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500" tIns="121500" rIns="121500" bIns="121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8" name="Google Shape;1058;p95"/>
          <p:cNvSpPr txBox="1">
            <a:spLocks noGrp="1"/>
          </p:cNvSpPr>
          <p:nvPr>
            <p:ph type="body" idx="18"/>
          </p:nvPr>
        </p:nvSpPr>
        <p:spPr>
          <a:xfrm>
            <a:off x="6295048" y="1591675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9" name="Google Shape;1059;p95"/>
          <p:cNvSpPr txBox="1">
            <a:spLocks noGrp="1"/>
          </p:cNvSpPr>
          <p:nvPr>
            <p:ph type="title"/>
          </p:nvPr>
        </p:nvSpPr>
        <p:spPr>
          <a:xfrm>
            <a:off x="708670" y="180975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0" name="Google Shape;1060;p95"/>
          <p:cNvSpPr txBox="1">
            <a:spLocks noGrp="1"/>
          </p:cNvSpPr>
          <p:nvPr>
            <p:ph type="body" idx="19"/>
          </p:nvPr>
        </p:nvSpPr>
        <p:spPr>
          <a:xfrm>
            <a:off x="707479" y="881235"/>
            <a:ext cx="7755300" cy="3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 1">
  <p:cSld name="Laptop 1"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96"/>
          <p:cNvSpPr txBox="1">
            <a:spLocks noGrp="1"/>
          </p:cNvSpPr>
          <p:nvPr>
            <p:ph type="title"/>
          </p:nvPr>
        </p:nvSpPr>
        <p:spPr>
          <a:xfrm>
            <a:off x="5679125" y="862940"/>
            <a:ext cx="7327200" cy="5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3" name="Google Shape;1063;p96"/>
          <p:cNvSpPr txBox="1">
            <a:spLocks noGrp="1"/>
          </p:cNvSpPr>
          <p:nvPr>
            <p:ph type="body" idx="1"/>
          </p:nvPr>
        </p:nvSpPr>
        <p:spPr>
          <a:xfrm>
            <a:off x="5679125" y="1507595"/>
            <a:ext cx="2811900" cy="27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0" bIns="2025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64" name="Google Shape;1064;p96"/>
          <p:cNvSpPr>
            <a:spLocks noGrp="1"/>
          </p:cNvSpPr>
          <p:nvPr>
            <p:ph type="pic" idx="2"/>
          </p:nvPr>
        </p:nvSpPr>
        <p:spPr>
          <a:xfrm>
            <a:off x="652959" y="1116926"/>
            <a:ext cx="3876900" cy="2437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ad 1">
  <p:cSld name="iPad 1"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97"/>
          <p:cNvSpPr txBox="1">
            <a:spLocks noGrp="1"/>
          </p:cNvSpPr>
          <p:nvPr>
            <p:ph type="body" idx="1"/>
          </p:nvPr>
        </p:nvSpPr>
        <p:spPr>
          <a:xfrm>
            <a:off x="4674329" y="2392808"/>
            <a:ext cx="41418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0" bIns="2025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67" name="Google Shape;1067;p97"/>
          <p:cNvSpPr txBox="1">
            <a:spLocks noGrp="1"/>
          </p:cNvSpPr>
          <p:nvPr>
            <p:ph type="title"/>
          </p:nvPr>
        </p:nvSpPr>
        <p:spPr>
          <a:xfrm>
            <a:off x="4674329" y="1303170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8" name="Google Shape;1068;p97"/>
          <p:cNvSpPr>
            <a:spLocks noGrp="1"/>
          </p:cNvSpPr>
          <p:nvPr>
            <p:ph type="pic" idx="2"/>
          </p:nvPr>
        </p:nvSpPr>
        <p:spPr>
          <a:xfrm>
            <a:off x="620878" y="371475"/>
            <a:ext cx="3139500" cy="4200600"/>
          </a:xfrm>
          <a:prstGeom prst="roundRect">
            <a:avLst>
              <a:gd name="adj" fmla="val 1612"/>
            </a:avLst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hone 1">
  <p:cSld name="iPhone 1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98"/>
          <p:cNvSpPr txBox="1">
            <a:spLocks noGrp="1"/>
          </p:cNvSpPr>
          <p:nvPr>
            <p:ph type="body" idx="1"/>
          </p:nvPr>
        </p:nvSpPr>
        <p:spPr>
          <a:xfrm>
            <a:off x="3270563" y="2571750"/>
            <a:ext cx="51960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0" bIns="2025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1" name="Google Shape;1071;p98"/>
          <p:cNvSpPr txBox="1">
            <a:spLocks noGrp="1"/>
          </p:cNvSpPr>
          <p:nvPr>
            <p:ph type="title"/>
          </p:nvPr>
        </p:nvSpPr>
        <p:spPr>
          <a:xfrm>
            <a:off x="3270563" y="1466287"/>
            <a:ext cx="51960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2" name="Google Shape;1072;p98"/>
          <p:cNvSpPr>
            <a:spLocks noGrp="1"/>
          </p:cNvSpPr>
          <p:nvPr>
            <p:ph type="pic" idx="2"/>
          </p:nvPr>
        </p:nvSpPr>
        <p:spPr>
          <a:xfrm>
            <a:off x="677549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 2">
  <p:cSld name="Laptop 2"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99"/>
          <p:cNvSpPr>
            <a:spLocks noGrp="1"/>
          </p:cNvSpPr>
          <p:nvPr>
            <p:ph type="pic" idx="2"/>
          </p:nvPr>
        </p:nvSpPr>
        <p:spPr>
          <a:xfrm>
            <a:off x="5445159" y="956382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75" name="Google Shape;1075;p99"/>
          <p:cNvSpPr txBox="1">
            <a:spLocks noGrp="1"/>
          </p:cNvSpPr>
          <p:nvPr>
            <p:ph type="body" idx="1"/>
          </p:nvPr>
        </p:nvSpPr>
        <p:spPr>
          <a:xfrm>
            <a:off x="6266063" y="1019253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76" name="Google Shape;1076;p99"/>
          <p:cNvSpPr>
            <a:spLocks noGrp="1"/>
          </p:cNvSpPr>
          <p:nvPr>
            <p:ph type="pic" idx="3"/>
          </p:nvPr>
        </p:nvSpPr>
        <p:spPr>
          <a:xfrm>
            <a:off x="669152" y="1306860"/>
            <a:ext cx="3819600" cy="2394600"/>
          </a:xfrm>
          <a:prstGeom prst="rect">
            <a:avLst/>
          </a:prstGeom>
          <a:noFill/>
          <a:ln>
            <a:noFill/>
          </a:ln>
        </p:spPr>
      </p:sp>
      <p:sp>
        <p:nvSpPr>
          <p:cNvPr id="1077" name="Google Shape;1077;p99"/>
          <p:cNvSpPr txBox="1">
            <a:spLocks noGrp="1"/>
          </p:cNvSpPr>
          <p:nvPr>
            <p:ph type="title"/>
          </p:nvPr>
        </p:nvSpPr>
        <p:spPr>
          <a:xfrm>
            <a:off x="186334" y="17326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8" name="Google Shape;1078;p99"/>
          <p:cNvSpPr>
            <a:spLocks noGrp="1"/>
          </p:cNvSpPr>
          <p:nvPr>
            <p:ph type="pic" idx="4"/>
          </p:nvPr>
        </p:nvSpPr>
        <p:spPr>
          <a:xfrm>
            <a:off x="5445159" y="1838846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79" name="Google Shape;1079;p99"/>
          <p:cNvSpPr txBox="1">
            <a:spLocks noGrp="1"/>
          </p:cNvSpPr>
          <p:nvPr>
            <p:ph type="body" idx="5"/>
          </p:nvPr>
        </p:nvSpPr>
        <p:spPr>
          <a:xfrm>
            <a:off x="6266063" y="1901717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0" name="Google Shape;1080;p99"/>
          <p:cNvSpPr>
            <a:spLocks noGrp="1"/>
          </p:cNvSpPr>
          <p:nvPr>
            <p:ph type="pic" idx="6"/>
          </p:nvPr>
        </p:nvSpPr>
        <p:spPr>
          <a:xfrm>
            <a:off x="5445159" y="2721309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1" name="Google Shape;1081;p99"/>
          <p:cNvSpPr txBox="1">
            <a:spLocks noGrp="1"/>
          </p:cNvSpPr>
          <p:nvPr>
            <p:ph type="body" idx="7"/>
          </p:nvPr>
        </p:nvSpPr>
        <p:spPr>
          <a:xfrm>
            <a:off x="6264375" y="2784180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2" name="Google Shape;1082;p99"/>
          <p:cNvSpPr>
            <a:spLocks noGrp="1"/>
          </p:cNvSpPr>
          <p:nvPr>
            <p:ph type="pic" idx="8"/>
          </p:nvPr>
        </p:nvSpPr>
        <p:spPr>
          <a:xfrm>
            <a:off x="5445159" y="3603773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3" name="Google Shape;1083;p99"/>
          <p:cNvSpPr txBox="1">
            <a:spLocks noGrp="1"/>
          </p:cNvSpPr>
          <p:nvPr>
            <p:ph type="body" idx="9"/>
          </p:nvPr>
        </p:nvSpPr>
        <p:spPr>
          <a:xfrm>
            <a:off x="6262688" y="3666643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ad 2">
  <p:cSld name="iPad 2"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00"/>
          <p:cNvSpPr>
            <a:spLocks noGrp="1"/>
          </p:cNvSpPr>
          <p:nvPr>
            <p:ph type="pic" idx="2"/>
          </p:nvPr>
        </p:nvSpPr>
        <p:spPr>
          <a:xfrm>
            <a:off x="4367708" y="1189092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00"/>
          <p:cNvSpPr>
            <a:spLocks noGrp="1"/>
          </p:cNvSpPr>
          <p:nvPr>
            <p:ph type="pic" idx="3"/>
          </p:nvPr>
        </p:nvSpPr>
        <p:spPr>
          <a:xfrm>
            <a:off x="6528523" y="1189092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00"/>
          <p:cNvSpPr txBox="1">
            <a:spLocks noGrp="1"/>
          </p:cNvSpPr>
          <p:nvPr>
            <p:ph type="body" idx="1"/>
          </p:nvPr>
        </p:nvSpPr>
        <p:spPr>
          <a:xfrm>
            <a:off x="4367147" y="2022730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8" name="Google Shape;1088;p100"/>
          <p:cNvSpPr txBox="1">
            <a:spLocks noGrp="1"/>
          </p:cNvSpPr>
          <p:nvPr>
            <p:ph type="body" idx="4"/>
          </p:nvPr>
        </p:nvSpPr>
        <p:spPr>
          <a:xfrm>
            <a:off x="6527962" y="2022730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89" name="Google Shape;1089;p100"/>
          <p:cNvSpPr>
            <a:spLocks noGrp="1"/>
          </p:cNvSpPr>
          <p:nvPr>
            <p:ph type="pic" idx="5"/>
          </p:nvPr>
        </p:nvSpPr>
        <p:spPr>
          <a:xfrm>
            <a:off x="4367708" y="287466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00"/>
          <p:cNvSpPr>
            <a:spLocks noGrp="1"/>
          </p:cNvSpPr>
          <p:nvPr>
            <p:ph type="pic" idx="6"/>
          </p:nvPr>
        </p:nvSpPr>
        <p:spPr>
          <a:xfrm>
            <a:off x="6528523" y="287466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00"/>
          <p:cNvSpPr txBox="1">
            <a:spLocks noGrp="1"/>
          </p:cNvSpPr>
          <p:nvPr>
            <p:ph type="body" idx="7"/>
          </p:nvPr>
        </p:nvSpPr>
        <p:spPr>
          <a:xfrm>
            <a:off x="4367147" y="3708302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2" name="Google Shape;1092;p100"/>
          <p:cNvSpPr txBox="1">
            <a:spLocks noGrp="1"/>
          </p:cNvSpPr>
          <p:nvPr>
            <p:ph type="body" idx="8"/>
          </p:nvPr>
        </p:nvSpPr>
        <p:spPr>
          <a:xfrm>
            <a:off x="6527962" y="3708302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93" name="Google Shape;1093;p100"/>
          <p:cNvSpPr>
            <a:spLocks noGrp="1"/>
          </p:cNvSpPr>
          <p:nvPr>
            <p:ph type="pic" idx="9"/>
          </p:nvPr>
        </p:nvSpPr>
        <p:spPr>
          <a:xfrm>
            <a:off x="717438" y="361856"/>
            <a:ext cx="3139500" cy="4200600"/>
          </a:xfrm>
          <a:prstGeom prst="roundRect">
            <a:avLst>
              <a:gd name="adj" fmla="val 1612"/>
            </a:avLst>
          </a:prstGeom>
          <a:noFill/>
          <a:ln>
            <a:noFill/>
          </a:ln>
        </p:spPr>
      </p:sp>
      <p:sp>
        <p:nvSpPr>
          <p:cNvPr id="1094" name="Google Shape;1094;p100"/>
          <p:cNvSpPr txBox="1">
            <a:spLocks noGrp="1"/>
          </p:cNvSpPr>
          <p:nvPr>
            <p:ph type="title"/>
          </p:nvPr>
        </p:nvSpPr>
        <p:spPr>
          <a:xfrm>
            <a:off x="4332450" y="-22409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hone 2">
  <p:cSld name="iPhone 2"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101"/>
          <p:cNvSpPr txBox="1">
            <a:spLocks noGrp="1"/>
          </p:cNvSpPr>
          <p:nvPr>
            <p:ph type="title"/>
          </p:nvPr>
        </p:nvSpPr>
        <p:spPr>
          <a:xfrm>
            <a:off x="3270564" y="414338"/>
            <a:ext cx="51960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7" name="Google Shape;1097;p101"/>
          <p:cNvSpPr>
            <a:spLocks noGrp="1"/>
          </p:cNvSpPr>
          <p:nvPr>
            <p:ph type="pic" idx="2"/>
          </p:nvPr>
        </p:nvSpPr>
        <p:spPr>
          <a:xfrm>
            <a:off x="3270565" y="163473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8" name="Google Shape;1098;p101"/>
          <p:cNvSpPr>
            <a:spLocks noGrp="1"/>
          </p:cNvSpPr>
          <p:nvPr>
            <p:ph type="pic" idx="3"/>
          </p:nvPr>
        </p:nvSpPr>
        <p:spPr>
          <a:xfrm>
            <a:off x="6061601" y="163473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9" name="Google Shape;1099;p101"/>
          <p:cNvSpPr txBox="1">
            <a:spLocks noGrp="1"/>
          </p:cNvSpPr>
          <p:nvPr>
            <p:ph type="body" idx="1"/>
          </p:nvPr>
        </p:nvSpPr>
        <p:spPr>
          <a:xfrm>
            <a:off x="3270564" y="2468376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0" name="Google Shape;1100;p101"/>
          <p:cNvSpPr txBox="1">
            <a:spLocks noGrp="1"/>
          </p:cNvSpPr>
          <p:nvPr>
            <p:ph type="body" idx="4"/>
          </p:nvPr>
        </p:nvSpPr>
        <p:spPr>
          <a:xfrm>
            <a:off x="6061039" y="2468376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1" name="Google Shape;1101;p101"/>
          <p:cNvSpPr>
            <a:spLocks noGrp="1"/>
          </p:cNvSpPr>
          <p:nvPr>
            <p:ph type="pic" idx="5"/>
          </p:nvPr>
        </p:nvSpPr>
        <p:spPr>
          <a:xfrm>
            <a:off x="3270565" y="3320311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2" name="Google Shape;1102;p101"/>
          <p:cNvSpPr>
            <a:spLocks noGrp="1"/>
          </p:cNvSpPr>
          <p:nvPr>
            <p:ph type="pic" idx="6"/>
          </p:nvPr>
        </p:nvSpPr>
        <p:spPr>
          <a:xfrm>
            <a:off x="6061601" y="3320311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3" name="Google Shape;1103;p101"/>
          <p:cNvSpPr txBox="1">
            <a:spLocks noGrp="1"/>
          </p:cNvSpPr>
          <p:nvPr>
            <p:ph type="body" idx="7"/>
          </p:nvPr>
        </p:nvSpPr>
        <p:spPr>
          <a:xfrm>
            <a:off x="3270564" y="4153949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4" name="Google Shape;1104;p101"/>
          <p:cNvSpPr txBox="1">
            <a:spLocks noGrp="1"/>
          </p:cNvSpPr>
          <p:nvPr>
            <p:ph type="body" idx="8"/>
          </p:nvPr>
        </p:nvSpPr>
        <p:spPr>
          <a:xfrm>
            <a:off x="6061039" y="4153949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5" name="Google Shape;1105;p101"/>
          <p:cNvSpPr>
            <a:spLocks noGrp="1"/>
          </p:cNvSpPr>
          <p:nvPr>
            <p:ph type="pic" idx="9"/>
          </p:nvPr>
        </p:nvSpPr>
        <p:spPr>
          <a:xfrm>
            <a:off x="734700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 3">
  <p:cSld name="Laptop 3"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02"/>
          <p:cNvSpPr txBox="1">
            <a:spLocks noGrp="1"/>
          </p:cNvSpPr>
          <p:nvPr>
            <p:ph type="title"/>
          </p:nvPr>
        </p:nvSpPr>
        <p:spPr>
          <a:xfrm>
            <a:off x="647700" y="27486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8" name="Google Shape;1108;p102"/>
          <p:cNvSpPr>
            <a:spLocks noGrp="1"/>
          </p:cNvSpPr>
          <p:nvPr>
            <p:ph type="pic" idx="2"/>
          </p:nvPr>
        </p:nvSpPr>
        <p:spPr>
          <a:xfrm>
            <a:off x="7091242" y="1027727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9" name="Google Shape;1109;p102"/>
          <p:cNvSpPr txBox="1">
            <a:spLocks noGrp="1"/>
          </p:cNvSpPr>
          <p:nvPr>
            <p:ph type="body" idx="1"/>
          </p:nvPr>
        </p:nvSpPr>
        <p:spPr>
          <a:xfrm>
            <a:off x="7090681" y="1861363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0" name="Google Shape;1110;p102"/>
          <p:cNvSpPr>
            <a:spLocks noGrp="1"/>
          </p:cNvSpPr>
          <p:nvPr>
            <p:ph type="pic" idx="3"/>
          </p:nvPr>
        </p:nvSpPr>
        <p:spPr>
          <a:xfrm>
            <a:off x="7091242" y="290379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1" name="Google Shape;1111;p102"/>
          <p:cNvSpPr txBox="1">
            <a:spLocks noGrp="1"/>
          </p:cNvSpPr>
          <p:nvPr>
            <p:ph type="body" idx="4"/>
          </p:nvPr>
        </p:nvSpPr>
        <p:spPr>
          <a:xfrm>
            <a:off x="7090681" y="3737436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2" name="Google Shape;1112;p102"/>
          <p:cNvSpPr>
            <a:spLocks noGrp="1"/>
          </p:cNvSpPr>
          <p:nvPr>
            <p:ph type="pic" idx="5"/>
          </p:nvPr>
        </p:nvSpPr>
        <p:spPr>
          <a:xfrm>
            <a:off x="1358555" y="1031445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3" name="Google Shape;1113;p102"/>
          <p:cNvSpPr txBox="1">
            <a:spLocks noGrp="1"/>
          </p:cNvSpPr>
          <p:nvPr>
            <p:ph type="body" idx="6"/>
          </p:nvPr>
        </p:nvSpPr>
        <p:spPr>
          <a:xfrm>
            <a:off x="457064" y="1865082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4" name="Google Shape;1114;p102"/>
          <p:cNvSpPr>
            <a:spLocks noGrp="1"/>
          </p:cNvSpPr>
          <p:nvPr>
            <p:ph type="pic" idx="7"/>
          </p:nvPr>
        </p:nvSpPr>
        <p:spPr>
          <a:xfrm>
            <a:off x="1358555" y="290751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5" name="Google Shape;1115;p102"/>
          <p:cNvSpPr txBox="1">
            <a:spLocks noGrp="1"/>
          </p:cNvSpPr>
          <p:nvPr>
            <p:ph type="body" idx="8"/>
          </p:nvPr>
        </p:nvSpPr>
        <p:spPr>
          <a:xfrm>
            <a:off x="457064" y="3741155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6" name="Google Shape;1116;p102"/>
          <p:cNvSpPr>
            <a:spLocks noGrp="1"/>
          </p:cNvSpPr>
          <p:nvPr>
            <p:ph type="pic" idx="9"/>
          </p:nvPr>
        </p:nvSpPr>
        <p:spPr>
          <a:xfrm>
            <a:off x="2870002" y="1511261"/>
            <a:ext cx="3417600" cy="2148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ad 3">
  <p:cSld name="iPad 3"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03"/>
          <p:cNvSpPr txBox="1">
            <a:spLocks noGrp="1"/>
          </p:cNvSpPr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9" name="Google Shape;1119;p103"/>
          <p:cNvSpPr>
            <a:spLocks noGrp="1"/>
          </p:cNvSpPr>
          <p:nvPr>
            <p:ph type="pic" idx="2"/>
          </p:nvPr>
        </p:nvSpPr>
        <p:spPr>
          <a:xfrm>
            <a:off x="3236709" y="1103361"/>
            <a:ext cx="2670600" cy="3573000"/>
          </a:xfrm>
          <a:prstGeom prst="roundRect">
            <a:avLst>
              <a:gd name="adj" fmla="val 1612"/>
            </a:avLst>
          </a:prstGeom>
          <a:noFill/>
          <a:ln>
            <a:noFill/>
          </a:ln>
        </p:spPr>
      </p:sp>
      <p:sp>
        <p:nvSpPr>
          <p:cNvPr id="1120" name="Google Shape;1120;p103"/>
          <p:cNvSpPr>
            <a:spLocks noGrp="1"/>
          </p:cNvSpPr>
          <p:nvPr>
            <p:ph type="pic" idx="3"/>
          </p:nvPr>
        </p:nvSpPr>
        <p:spPr>
          <a:xfrm>
            <a:off x="6570867" y="115288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1" name="Google Shape;1121;p103"/>
          <p:cNvSpPr txBox="1">
            <a:spLocks noGrp="1"/>
          </p:cNvSpPr>
          <p:nvPr>
            <p:ph type="body" idx="1"/>
          </p:nvPr>
        </p:nvSpPr>
        <p:spPr>
          <a:xfrm>
            <a:off x="6570306" y="1986526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2" name="Google Shape;1122;p103"/>
          <p:cNvSpPr>
            <a:spLocks noGrp="1"/>
          </p:cNvSpPr>
          <p:nvPr>
            <p:ph type="pic" idx="4"/>
          </p:nvPr>
        </p:nvSpPr>
        <p:spPr>
          <a:xfrm>
            <a:off x="6570867" y="318612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3" name="Google Shape;1123;p103"/>
          <p:cNvSpPr txBox="1">
            <a:spLocks noGrp="1"/>
          </p:cNvSpPr>
          <p:nvPr>
            <p:ph type="body" idx="5"/>
          </p:nvPr>
        </p:nvSpPr>
        <p:spPr>
          <a:xfrm>
            <a:off x="6570306" y="4019761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4" name="Google Shape;1124;p103"/>
          <p:cNvSpPr>
            <a:spLocks noGrp="1"/>
          </p:cNvSpPr>
          <p:nvPr>
            <p:ph type="pic" idx="6"/>
          </p:nvPr>
        </p:nvSpPr>
        <p:spPr>
          <a:xfrm>
            <a:off x="1800438" y="115288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5" name="Google Shape;1125;p103"/>
          <p:cNvSpPr txBox="1">
            <a:spLocks noGrp="1"/>
          </p:cNvSpPr>
          <p:nvPr>
            <p:ph type="body" idx="7"/>
          </p:nvPr>
        </p:nvSpPr>
        <p:spPr>
          <a:xfrm>
            <a:off x="392217" y="1986526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6" name="Google Shape;1126;p103"/>
          <p:cNvSpPr>
            <a:spLocks noGrp="1"/>
          </p:cNvSpPr>
          <p:nvPr>
            <p:ph type="pic" idx="8"/>
          </p:nvPr>
        </p:nvSpPr>
        <p:spPr>
          <a:xfrm>
            <a:off x="1800438" y="318612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7" name="Google Shape;1127;p103"/>
          <p:cNvSpPr txBox="1">
            <a:spLocks noGrp="1"/>
          </p:cNvSpPr>
          <p:nvPr>
            <p:ph type="body" idx="9"/>
          </p:nvPr>
        </p:nvSpPr>
        <p:spPr>
          <a:xfrm>
            <a:off x="392217" y="4019761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hone 3">
  <p:cSld name="iPhone 3"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04"/>
          <p:cNvSpPr txBox="1">
            <a:spLocks noGrp="1"/>
          </p:cNvSpPr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0" name="Google Shape;1130;p104"/>
          <p:cNvSpPr>
            <a:spLocks noGrp="1"/>
          </p:cNvSpPr>
          <p:nvPr>
            <p:ph type="pic" idx="2"/>
          </p:nvPr>
        </p:nvSpPr>
        <p:spPr>
          <a:xfrm>
            <a:off x="3752255" y="1084064"/>
            <a:ext cx="1653900" cy="3575400"/>
          </a:xfrm>
          <a:prstGeom prst="rect">
            <a:avLst/>
          </a:prstGeom>
          <a:noFill/>
          <a:ln>
            <a:noFill/>
          </a:ln>
        </p:spPr>
      </p:sp>
      <p:sp>
        <p:nvSpPr>
          <p:cNvPr id="1131" name="Google Shape;1131;p104"/>
          <p:cNvSpPr>
            <a:spLocks noGrp="1"/>
          </p:cNvSpPr>
          <p:nvPr>
            <p:ph type="pic" idx="3"/>
          </p:nvPr>
        </p:nvSpPr>
        <p:spPr>
          <a:xfrm>
            <a:off x="5999096" y="1288620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2" name="Google Shape;1132;p104"/>
          <p:cNvSpPr txBox="1">
            <a:spLocks noGrp="1"/>
          </p:cNvSpPr>
          <p:nvPr>
            <p:ph type="body" idx="1"/>
          </p:nvPr>
        </p:nvSpPr>
        <p:spPr>
          <a:xfrm>
            <a:off x="5994963" y="2122257"/>
            <a:ext cx="26595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3" name="Google Shape;1133;p104"/>
          <p:cNvSpPr>
            <a:spLocks noGrp="1"/>
          </p:cNvSpPr>
          <p:nvPr>
            <p:ph type="pic" idx="4"/>
          </p:nvPr>
        </p:nvSpPr>
        <p:spPr>
          <a:xfrm>
            <a:off x="5999096" y="3164693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4" name="Google Shape;1134;p104"/>
          <p:cNvSpPr txBox="1">
            <a:spLocks noGrp="1"/>
          </p:cNvSpPr>
          <p:nvPr>
            <p:ph type="body" idx="5"/>
          </p:nvPr>
        </p:nvSpPr>
        <p:spPr>
          <a:xfrm>
            <a:off x="5998535" y="3998330"/>
            <a:ext cx="26595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5" name="Google Shape;1135;p104"/>
          <p:cNvSpPr>
            <a:spLocks noGrp="1"/>
          </p:cNvSpPr>
          <p:nvPr>
            <p:ph type="pic" idx="6"/>
          </p:nvPr>
        </p:nvSpPr>
        <p:spPr>
          <a:xfrm>
            <a:off x="2415257" y="1288620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6" name="Google Shape;1136;p104"/>
          <p:cNvSpPr txBox="1">
            <a:spLocks noGrp="1"/>
          </p:cNvSpPr>
          <p:nvPr>
            <p:ph type="body" idx="7"/>
          </p:nvPr>
        </p:nvSpPr>
        <p:spPr>
          <a:xfrm>
            <a:off x="508992" y="2122257"/>
            <a:ext cx="26583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37" name="Google Shape;1137;p104"/>
          <p:cNvSpPr>
            <a:spLocks noGrp="1"/>
          </p:cNvSpPr>
          <p:nvPr>
            <p:ph type="pic" idx="8"/>
          </p:nvPr>
        </p:nvSpPr>
        <p:spPr>
          <a:xfrm>
            <a:off x="2415257" y="3164693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8" name="Google Shape;1138;p104"/>
          <p:cNvSpPr txBox="1">
            <a:spLocks noGrp="1"/>
          </p:cNvSpPr>
          <p:nvPr>
            <p:ph type="body" idx="9"/>
          </p:nvPr>
        </p:nvSpPr>
        <p:spPr>
          <a:xfrm>
            <a:off x="508992" y="3998330"/>
            <a:ext cx="26583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4000" rIns="0" bIns="540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 4">
  <p:cSld name="Laptop 4"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5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105"/>
          <p:cNvSpPr txBox="1">
            <a:spLocks noGrp="1"/>
          </p:cNvSpPr>
          <p:nvPr>
            <p:ph type="body" idx="1"/>
          </p:nvPr>
        </p:nvSpPr>
        <p:spPr>
          <a:xfrm>
            <a:off x="5394684" y="2555925"/>
            <a:ext cx="31671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2" name="Google Shape;1142;p105"/>
          <p:cNvSpPr txBox="1">
            <a:spLocks noGrp="1"/>
          </p:cNvSpPr>
          <p:nvPr>
            <p:ph type="title"/>
          </p:nvPr>
        </p:nvSpPr>
        <p:spPr>
          <a:xfrm>
            <a:off x="5394685" y="1466287"/>
            <a:ext cx="31671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3" name="Google Shape;1143;p105"/>
          <p:cNvSpPr>
            <a:spLocks noGrp="1"/>
          </p:cNvSpPr>
          <p:nvPr>
            <p:ph type="pic" idx="2"/>
          </p:nvPr>
        </p:nvSpPr>
        <p:spPr>
          <a:xfrm>
            <a:off x="582253" y="1175179"/>
            <a:ext cx="4230300" cy="2647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ad 4">
  <p:cSld name="iPad 4"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06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106"/>
          <p:cNvSpPr txBox="1">
            <a:spLocks noGrp="1"/>
          </p:cNvSpPr>
          <p:nvPr>
            <p:ph type="body" idx="1"/>
          </p:nvPr>
        </p:nvSpPr>
        <p:spPr>
          <a:xfrm>
            <a:off x="5329233" y="2480006"/>
            <a:ext cx="31671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7" name="Google Shape;1147;p106"/>
          <p:cNvSpPr txBox="1">
            <a:spLocks noGrp="1"/>
          </p:cNvSpPr>
          <p:nvPr>
            <p:ph type="title"/>
          </p:nvPr>
        </p:nvSpPr>
        <p:spPr>
          <a:xfrm>
            <a:off x="5329234" y="1390368"/>
            <a:ext cx="31671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8" name="Google Shape;1148;p106"/>
          <p:cNvSpPr>
            <a:spLocks noGrp="1"/>
          </p:cNvSpPr>
          <p:nvPr>
            <p:ph type="pic" idx="2"/>
          </p:nvPr>
        </p:nvSpPr>
        <p:spPr>
          <a:xfrm>
            <a:off x="561974" y="876018"/>
            <a:ext cx="4205400" cy="3144000"/>
          </a:xfrm>
          <a:prstGeom prst="roundRect">
            <a:avLst>
              <a:gd name="adj" fmla="val 1612"/>
            </a:avLst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Phone 4">
  <p:cSld name="iPhone 4"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107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107"/>
          <p:cNvSpPr txBox="1">
            <a:spLocks noGrp="1"/>
          </p:cNvSpPr>
          <p:nvPr>
            <p:ph type="body" idx="1"/>
          </p:nvPr>
        </p:nvSpPr>
        <p:spPr>
          <a:xfrm>
            <a:off x="3139934" y="2555925"/>
            <a:ext cx="5391900" cy="21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02500" rIns="0" bIns="2025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52" name="Google Shape;1152;p107"/>
          <p:cNvSpPr txBox="1">
            <a:spLocks noGrp="1"/>
          </p:cNvSpPr>
          <p:nvPr>
            <p:ph type="title"/>
          </p:nvPr>
        </p:nvSpPr>
        <p:spPr>
          <a:xfrm>
            <a:off x="3139935" y="1466287"/>
            <a:ext cx="5391900" cy="9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3" name="Google Shape;1153;p107"/>
          <p:cNvSpPr>
            <a:spLocks noGrp="1"/>
          </p:cNvSpPr>
          <p:nvPr>
            <p:ph type="pic" idx="2"/>
          </p:nvPr>
        </p:nvSpPr>
        <p:spPr>
          <a:xfrm>
            <a:off x="612236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x iPhone">
  <p:cSld name="3x iPhone"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108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108"/>
          <p:cNvSpPr txBox="1">
            <a:spLocks noGrp="1"/>
          </p:cNvSpPr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7" name="Google Shape;1157;p108"/>
          <p:cNvSpPr>
            <a:spLocks noGrp="1"/>
          </p:cNvSpPr>
          <p:nvPr>
            <p:ph type="pic" idx="2"/>
          </p:nvPr>
        </p:nvSpPr>
        <p:spPr>
          <a:xfrm>
            <a:off x="3850220" y="2196596"/>
            <a:ext cx="1443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8" name="Google Shape;1158;p108"/>
          <p:cNvSpPr>
            <a:spLocks noGrp="1"/>
          </p:cNvSpPr>
          <p:nvPr>
            <p:ph type="pic" idx="3"/>
          </p:nvPr>
        </p:nvSpPr>
        <p:spPr>
          <a:xfrm>
            <a:off x="6498634" y="2196596"/>
            <a:ext cx="1440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9" name="Google Shape;1159;p108"/>
          <p:cNvSpPr>
            <a:spLocks noGrp="1"/>
          </p:cNvSpPr>
          <p:nvPr>
            <p:ph type="pic" idx="4"/>
          </p:nvPr>
        </p:nvSpPr>
        <p:spPr>
          <a:xfrm>
            <a:off x="1204855" y="2196596"/>
            <a:ext cx="1440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60" name="Google Shape;1160;p108"/>
          <p:cNvSpPr txBox="1">
            <a:spLocks noGrp="1"/>
          </p:cNvSpPr>
          <p:nvPr>
            <p:ph type="body" idx="1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09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109"/>
          <p:cNvSpPr txBox="1">
            <a:spLocks noGrp="1"/>
          </p:cNvSpPr>
          <p:nvPr>
            <p:ph type="title"/>
          </p:nvPr>
        </p:nvSpPr>
        <p:spPr>
          <a:xfrm>
            <a:off x="1888543" y="1673396"/>
            <a:ext cx="6427200" cy="17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4" name="Google Shape;1164;p109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109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6" name="Google Shape;1166;p109"/>
          <p:cNvGrpSpPr/>
          <p:nvPr/>
        </p:nvGrpSpPr>
        <p:grpSpPr>
          <a:xfrm>
            <a:off x="931271" y="171471"/>
            <a:ext cx="1605054" cy="1501596"/>
            <a:chOff x="1140012" y="376076"/>
            <a:chExt cx="2337685" cy="2187003"/>
          </a:xfrm>
        </p:grpSpPr>
        <p:sp>
          <p:nvSpPr>
            <p:cNvPr id="1167" name="Google Shape;1167;p109"/>
            <p:cNvSpPr/>
            <p:nvPr/>
          </p:nvSpPr>
          <p:spPr>
            <a:xfrm>
              <a:off x="2375377" y="376076"/>
              <a:ext cx="1102320" cy="2187003"/>
            </a:xfrm>
            <a:custGeom>
              <a:avLst/>
              <a:gdLst/>
              <a:ahLst/>
              <a:cxnLst/>
              <a:rect l="l" t="t" r="r" b="b"/>
              <a:pathLst>
                <a:path w="534458" h="1060365" extrusionOk="0">
                  <a:moveTo>
                    <a:pt x="534458" y="1060365"/>
                  </a:moveTo>
                  <a:lnTo>
                    <a:pt x="534458" y="525907"/>
                  </a:lnTo>
                  <a:lnTo>
                    <a:pt x="229550" y="525907"/>
                  </a:lnTo>
                  <a:cubicBezTo>
                    <a:pt x="234178" y="360816"/>
                    <a:pt x="369303" y="229363"/>
                    <a:pt x="534458" y="229283"/>
                  </a:cubicBezTo>
                  <a:lnTo>
                    <a:pt x="534458" y="0"/>
                  </a:lnTo>
                  <a:cubicBezTo>
                    <a:pt x="242593" y="-37"/>
                    <a:pt x="4671" y="234079"/>
                    <a:pt x="0" y="525907"/>
                  </a:cubicBezTo>
                  <a:lnTo>
                    <a:pt x="0" y="525907"/>
                  </a:lnTo>
                  <a:lnTo>
                    <a:pt x="0" y="1060365"/>
                  </a:ln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09"/>
            <p:cNvSpPr/>
            <p:nvPr/>
          </p:nvSpPr>
          <p:spPr>
            <a:xfrm>
              <a:off x="1140012" y="376076"/>
              <a:ext cx="1102320" cy="2187003"/>
            </a:xfrm>
            <a:custGeom>
              <a:avLst/>
              <a:gdLst/>
              <a:ahLst/>
              <a:cxnLst/>
              <a:rect l="l" t="t" r="r" b="b"/>
              <a:pathLst>
                <a:path w="534458" h="1060365" extrusionOk="0">
                  <a:moveTo>
                    <a:pt x="534458" y="1060365"/>
                  </a:moveTo>
                  <a:lnTo>
                    <a:pt x="534458" y="525907"/>
                  </a:lnTo>
                  <a:lnTo>
                    <a:pt x="229550" y="525907"/>
                  </a:lnTo>
                  <a:cubicBezTo>
                    <a:pt x="234178" y="360816"/>
                    <a:pt x="369303" y="229363"/>
                    <a:pt x="534458" y="229283"/>
                  </a:cubicBezTo>
                  <a:lnTo>
                    <a:pt x="534458" y="0"/>
                  </a:lnTo>
                  <a:cubicBezTo>
                    <a:pt x="242593" y="-37"/>
                    <a:pt x="4671" y="234079"/>
                    <a:pt x="0" y="525907"/>
                  </a:cubicBezTo>
                  <a:lnTo>
                    <a:pt x="0" y="525907"/>
                  </a:lnTo>
                  <a:lnTo>
                    <a:pt x="0" y="1060365"/>
                  </a:ln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9" name="Google Shape;1169;p109"/>
          <p:cNvSpPr txBox="1">
            <a:spLocks noGrp="1"/>
          </p:cNvSpPr>
          <p:nvPr>
            <p:ph type="body" idx="1"/>
          </p:nvPr>
        </p:nvSpPr>
        <p:spPr>
          <a:xfrm>
            <a:off x="1888543" y="3640817"/>
            <a:ext cx="64278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170" name="Google Shape;1170;p1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ssage">
  <p:cSld name="Message"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10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110"/>
          <p:cNvSpPr txBox="1">
            <a:spLocks noGrp="1"/>
          </p:cNvSpPr>
          <p:nvPr>
            <p:ph type="title"/>
          </p:nvPr>
        </p:nvSpPr>
        <p:spPr>
          <a:xfrm>
            <a:off x="1888543" y="1858737"/>
            <a:ext cx="6427200" cy="17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4" name="Google Shape;1174;p110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110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6" name="Google Shape;1176;p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">
  <p:cSld name="Contact"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11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111"/>
          <p:cNvSpPr txBox="1">
            <a:spLocks noGrp="1"/>
          </p:cNvSpPr>
          <p:nvPr>
            <p:ph type="title"/>
          </p:nvPr>
        </p:nvSpPr>
        <p:spPr>
          <a:xfrm>
            <a:off x="1888330" y="1014418"/>
            <a:ext cx="64272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97000" rIns="202500" bIns="20250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111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111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111"/>
          <p:cNvSpPr txBox="1">
            <a:spLocks noGrp="1"/>
          </p:cNvSpPr>
          <p:nvPr>
            <p:ph type="body" idx="1"/>
          </p:nvPr>
        </p:nvSpPr>
        <p:spPr>
          <a:xfrm>
            <a:off x="1889137" y="2164562"/>
            <a:ext cx="64278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3" name="Google Shape;1183;p111"/>
          <p:cNvSpPr>
            <a:spLocks noGrp="1"/>
          </p:cNvSpPr>
          <p:nvPr>
            <p:ph type="pic" idx="2"/>
          </p:nvPr>
        </p:nvSpPr>
        <p:spPr>
          <a:xfrm>
            <a:off x="2125265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4" name="Google Shape;1184;p111"/>
          <p:cNvSpPr>
            <a:spLocks noGrp="1"/>
          </p:cNvSpPr>
          <p:nvPr>
            <p:ph type="pic" idx="3"/>
          </p:nvPr>
        </p:nvSpPr>
        <p:spPr>
          <a:xfrm>
            <a:off x="4741664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5" name="Google Shape;1185;p111"/>
          <p:cNvSpPr>
            <a:spLocks noGrp="1"/>
          </p:cNvSpPr>
          <p:nvPr>
            <p:ph type="pic" idx="4"/>
          </p:nvPr>
        </p:nvSpPr>
        <p:spPr>
          <a:xfrm>
            <a:off x="7358062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6" name="Google Shape;1186;p111"/>
          <p:cNvSpPr txBox="1">
            <a:spLocks noGrp="1"/>
          </p:cNvSpPr>
          <p:nvPr>
            <p:ph type="body" idx="5"/>
          </p:nvPr>
        </p:nvSpPr>
        <p:spPr>
          <a:xfrm>
            <a:off x="1307643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1187" name="Google Shape;1187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11"/>
          <p:cNvSpPr txBox="1">
            <a:spLocks noGrp="1"/>
          </p:cNvSpPr>
          <p:nvPr>
            <p:ph type="body" idx="6"/>
          </p:nvPr>
        </p:nvSpPr>
        <p:spPr>
          <a:xfrm>
            <a:off x="3924041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9" name="Google Shape;1189;p111"/>
          <p:cNvSpPr txBox="1">
            <a:spLocks noGrp="1"/>
          </p:cNvSpPr>
          <p:nvPr>
            <p:ph type="body" idx="7"/>
          </p:nvPr>
        </p:nvSpPr>
        <p:spPr>
          <a:xfrm>
            <a:off x="6540439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2500" tIns="202500" rIns="202500" bIns="2025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1">
  <p:cSld name="Thank you 1"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1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112"/>
          <p:cNvSpPr txBox="1">
            <a:spLocks noGrp="1"/>
          </p:cNvSpPr>
          <p:nvPr>
            <p:ph type="title"/>
          </p:nvPr>
        </p:nvSpPr>
        <p:spPr>
          <a:xfrm>
            <a:off x="1118251" y="1787910"/>
            <a:ext cx="6907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1000" rIns="0" bIns="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sz="86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2">
  <p:cSld name="Thank you 2"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113"/>
          <p:cNvSpPr txBox="1">
            <a:spLocks noGrp="1"/>
          </p:cNvSpPr>
          <p:nvPr>
            <p:ph type="title"/>
          </p:nvPr>
        </p:nvSpPr>
        <p:spPr>
          <a:xfrm>
            <a:off x="1118251" y="1787910"/>
            <a:ext cx="6907500" cy="15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1000" rIns="0" bIns="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Arial"/>
              <a:buNone/>
              <a:defRPr sz="8600" b="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14"/>
          <p:cNvSpPr txBox="1">
            <a:spLocks noGrp="1"/>
          </p:cNvSpPr>
          <p:nvPr>
            <p:ph type="title"/>
          </p:nvPr>
        </p:nvSpPr>
        <p:spPr>
          <a:xfrm>
            <a:off x="197644" y="17313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2">
  <p:cSld name="Title slide 2"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115"/>
          <p:cNvSpPr txBox="1">
            <a:spLocks noGrp="1"/>
          </p:cNvSpPr>
          <p:nvPr>
            <p:ph type="title"/>
          </p:nvPr>
        </p:nvSpPr>
        <p:spPr>
          <a:xfrm>
            <a:off x="1118251" y="1719805"/>
            <a:ext cx="69075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1000" rIns="0" bIns="0" anchor="ctr" anchorCtr="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 b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1" name="Google Shape;1201;p115"/>
          <p:cNvSpPr txBox="1">
            <a:spLocks noGrp="1"/>
          </p:cNvSpPr>
          <p:nvPr>
            <p:ph type="body" idx="1"/>
          </p:nvPr>
        </p:nvSpPr>
        <p:spPr>
          <a:xfrm>
            <a:off x="1866900" y="2759388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2" name="Google Shape;1202;p115"/>
          <p:cNvSpPr txBox="1">
            <a:spLocks noGrp="1"/>
          </p:cNvSpPr>
          <p:nvPr>
            <p:ph type="body" idx="2"/>
          </p:nvPr>
        </p:nvSpPr>
        <p:spPr>
          <a:xfrm>
            <a:off x="1866900" y="3099422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marL="1371600" lvl="2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marL="1828800" lvl="3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marL="2286000" lvl="4" indent="-32385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16"/>
          <p:cNvSpPr txBox="1">
            <a:spLocks noGrp="1"/>
          </p:cNvSpPr>
          <p:nvPr>
            <p:ph type="title"/>
          </p:nvPr>
        </p:nvSpPr>
        <p:spPr>
          <a:xfrm>
            <a:off x="278606" y="251222"/>
            <a:ext cx="8586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0800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05" name="Google Shape;1205;p11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6" name="Google Shape;1206;p11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1207" name="Google Shape;1207;p116"/>
          <p:cNvSpPr txBox="1">
            <a:spLocks noGrp="1"/>
          </p:cNvSpPr>
          <p:nvPr>
            <p:ph type="body" idx="1"/>
          </p:nvPr>
        </p:nvSpPr>
        <p:spPr>
          <a:xfrm>
            <a:off x="278606" y="600076"/>
            <a:ext cx="8586900" cy="3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2pPr>
            <a:lvl3pPr marL="1371600" lvl="2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/>
            </a:lvl3pPr>
            <a:lvl4pPr marL="1828800" lvl="3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/>
            </a:lvl4pPr>
            <a:lvl5pPr marL="2286000" lvl="4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14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5F2A5-C749-EE09-2438-1F83D923641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837750" y="63500"/>
            <a:ext cx="15065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MS UI Gothic" panose="020B0600070205080204" pitchFamily="34" charset="-128"/>
                <a:ea typeface="MS UI Gothic" panose="020B0600070205080204" pitchFamily="34" charset="-128"/>
              </a:rPr>
              <a:t>•• PROTECTED 関係者外秘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  <p:sldLayoutId id="2147483728" r:id="rId81"/>
    <p:sldLayoutId id="2147483729" r:id="rId82"/>
    <p:sldLayoutId id="2147483730" r:id="rId83"/>
    <p:sldLayoutId id="2147483731" r:id="rId84"/>
    <p:sldLayoutId id="2147483732" r:id="rId85"/>
    <p:sldLayoutId id="2147483733" r:id="rId86"/>
    <p:sldLayoutId id="2147483734" r:id="rId87"/>
    <p:sldLayoutId id="2147483735" r:id="rId88"/>
    <p:sldLayoutId id="2147483736" r:id="rId89"/>
    <p:sldLayoutId id="2147483737" r:id="rId90"/>
    <p:sldLayoutId id="2147483738" r:id="rId91"/>
    <p:sldLayoutId id="2147483739" r:id="rId92"/>
    <p:sldLayoutId id="2147483740" r:id="rId93"/>
    <p:sldLayoutId id="2147483741" r:id="rId94"/>
    <p:sldLayoutId id="2147483742" r:id="rId95"/>
    <p:sldLayoutId id="2147483743" r:id="rId96"/>
    <p:sldLayoutId id="2147483744" r:id="rId97"/>
    <p:sldLayoutId id="2147483745" r:id="rId98"/>
    <p:sldLayoutId id="2147483746" r:id="rId99"/>
    <p:sldLayoutId id="2147483747" r:id="rId100"/>
    <p:sldLayoutId id="2147483748" r:id="rId101"/>
    <p:sldLayoutId id="2147483749" r:id="rId102"/>
    <p:sldLayoutId id="2147483750" r:id="rId103"/>
    <p:sldLayoutId id="2147483751" r:id="rId104"/>
    <p:sldLayoutId id="2147483752" r:id="rId105"/>
    <p:sldLayoutId id="2147483753" r:id="rId106"/>
    <p:sldLayoutId id="2147483754" r:id="rId107"/>
    <p:sldLayoutId id="2147483755" r:id="rId108"/>
    <p:sldLayoutId id="2147483756" r:id="rId109"/>
    <p:sldLayoutId id="2147483757" r:id="rId110"/>
    <p:sldLayoutId id="2147483758" r:id="rId111"/>
    <p:sldLayoutId id="2147483759" r:id="rId112"/>
    <p:sldLayoutId id="2147483760" r:id="rId113"/>
    <p:sldLayoutId id="2147483761" r:id="rId114"/>
    <p:sldLayoutId id="2147483762" r:id="rId1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9.pn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8.png"/><Relationship Id="rId10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21.png"/><Relationship Id="rId11" Type="http://schemas.openxmlformats.org/officeDocument/2006/relationships/image" Target="../media/image23.png"/><Relationship Id="rId5" Type="http://schemas.openxmlformats.org/officeDocument/2006/relationships/image" Target="../media/image8.png"/><Relationship Id="rId10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0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2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3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0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32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.png"/><Relationship Id="rId11" Type="http://schemas.openxmlformats.org/officeDocument/2006/relationships/image" Target="../media/image38.pn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6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.png"/><Relationship Id="rId11" Type="http://schemas.openxmlformats.org/officeDocument/2006/relationships/image" Target="../media/image38.pn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6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8.png"/><Relationship Id="rId11" Type="http://schemas.openxmlformats.org/officeDocument/2006/relationships/image" Target="../media/image38.pn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6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p1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117"/>
          <p:cNvPicPr preferRelativeResize="0"/>
          <p:nvPr/>
        </p:nvPicPr>
        <p:blipFill rotWithShape="1">
          <a:blip r:embed="rId5">
            <a:alphaModFix/>
          </a:blip>
          <a:srcRect t="156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117"/>
          <p:cNvSpPr/>
          <p:nvPr/>
        </p:nvSpPr>
        <p:spPr>
          <a:xfrm>
            <a:off x="17825" y="13925"/>
            <a:ext cx="9126300" cy="5143500"/>
          </a:xfrm>
          <a:prstGeom prst="rect">
            <a:avLst/>
          </a:prstGeom>
          <a:solidFill>
            <a:srgbClr val="01728F">
              <a:alpha val="5438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117"/>
          <p:cNvSpPr txBox="1">
            <a:spLocks noGrp="1"/>
          </p:cNvSpPr>
          <p:nvPr>
            <p:ph type="title"/>
          </p:nvPr>
        </p:nvSpPr>
        <p:spPr>
          <a:xfrm>
            <a:off x="17825" y="13925"/>
            <a:ext cx="91263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97000" rIns="0" bIns="2025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        			CONTENT</a:t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1371600" lvl="0" indent="45720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bucket 3 - September</a:t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p118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118"/>
          <p:cNvSpPr txBox="1">
            <a:spLocks noGrp="1"/>
          </p:cNvSpPr>
          <p:nvPr>
            <p:ph type="title"/>
          </p:nvPr>
        </p:nvSpPr>
        <p:spPr>
          <a:xfrm>
            <a:off x="2725825" y="1588075"/>
            <a:ext cx="36660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One stop shop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7" name="Google Shape;1227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9" name="Google Shape;1229;p119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11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31" name="Google Shape;1231;p119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ANIMATION VIDEO “THIS OR THAT” PROACE VERSION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32" name="Google Shape;1232;p119"/>
          <p:cNvSpPr txBox="1"/>
          <p:nvPr/>
        </p:nvSpPr>
        <p:spPr>
          <a:xfrm>
            <a:off x="602225" y="172337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LI: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Two Proaces. Two powertrains. One simple choice. 🚗 Which one would you choose?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KINTO’s one stop shop, you get more than just vehicles. 💡 You get a partner who makes fleet management simple.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selecting the perfect ride  to choosing the best lease formula, it’s all in one place.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#ToyotaProace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33" name="Google Shape;1233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4" name="Google Shape;1234;p119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35" name="Google Shape;1235;p1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1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 descr="Afbeelding met voertuig, wiel, Landvoertuig, transport&#10;&#10;Door AI gegenereerde inhoud is mogelijk onjuist.">
            <a:extLst>
              <a:ext uri="{FF2B5EF4-FFF2-40B4-BE49-F238E27FC236}">
                <a16:creationId xmlns:a16="http://schemas.microsoft.com/office/drawing/2014/main" id="{B4CFDC94-0008-7896-83F5-E02D53006A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9850" y="1059735"/>
            <a:ext cx="2625686" cy="3232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" name="Google Shape;1242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12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12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46" name="Google Shape;1246;p120"/>
          <p:cNvSpPr txBox="1"/>
          <p:nvPr/>
        </p:nvSpPr>
        <p:spPr>
          <a:xfrm>
            <a:off x="87625" y="323875"/>
            <a:ext cx="44160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1.ANIMATION VIDEO “THIS OR THAT” PROACE VERSION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47" name="Google Shape;1247;p120"/>
          <p:cNvSpPr txBox="1"/>
          <p:nvPr/>
        </p:nvSpPr>
        <p:spPr>
          <a:xfrm>
            <a:off x="602225" y="172337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Diesel or electric? Choose what fits your business.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Swipe. Pick.  Drive. Your Proace,  your way.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All-in-one tool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Flexible lease options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Reliable quality &amp; service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KINTO, your fleet management made easy.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#OneStopShop #ToyotaProace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48" name="Google Shape;1248;p1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20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50" name="Google Shape;1250;p1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1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4876" y="667248"/>
            <a:ext cx="280428" cy="280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 descr="Afbeelding met voertuig, wiel, Landvoertuig, transport&#10;&#10;Door AI gegenereerde inhoud is mogelijk onjuist.">
            <a:extLst>
              <a:ext uri="{FF2B5EF4-FFF2-40B4-BE49-F238E27FC236}">
                <a16:creationId xmlns:a16="http://schemas.microsoft.com/office/drawing/2014/main" id="{6DA4CE66-C00A-D27A-392C-5179386190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9850" y="1059735"/>
            <a:ext cx="2625686" cy="3232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7" name="Google Shape;1257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p12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12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61" name="Google Shape;1261;p121"/>
          <p:cNvSpPr txBox="1"/>
          <p:nvPr/>
        </p:nvSpPr>
        <p:spPr>
          <a:xfrm>
            <a:off x="87625" y="323875"/>
            <a:ext cx="39654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1.ANIMATION VIDEO “THIS OR THAT” PROACE VERSION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62" name="Google Shape;1262;p121"/>
          <p:cNvSpPr txBox="1"/>
          <p:nvPr/>
        </p:nvSpPr>
        <p:spPr>
          <a:xfrm>
            <a:off x="602225" y="172337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Whether you go for diesel or electric, the Toyota Proace is ready for your business. 🤝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 with KINTO’s one stop shop, choosing, leasing and managing your fleet is all in one place.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Pick your model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🛞Choose your powertrain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01708E"/>
                </a:solidFill>
              </a:rPr>
              <a:t>🔧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Enjoy KINTO service &amp; support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Less hassle, more time for what matters.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#ToyotaProace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63" name="Google Shape;1263;p1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121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65" name="Google Shape;1265;p1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1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6995" y="609599"/>
            <a:ext cx="129528" cy="25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 descr="Afbeelding met voertuig, wiel, Landvoertuig, transport&#10;&#10;Door AI gegenereerde inhoud is mogelijk onjuist.">
            <a:extLst>
              <a:ext uri="{FF2B5EF4-FFF2-40B4-BE49-F238E27FC236}">
                <a16:creationId xmlns:a16="http://schemas.microsoft.com/office/drawing/2014/main" id="{43D4DD64-DA9F-ACE1-FCBC-EA833E0467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9850" y="1059735"/>
            <a:ext cx="2625686" cy="32321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2" name="Google Shape;1272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12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74" name="Google Shape;1274;p122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VIDEO FOLLOW ALONG - PERSONA CARPENTER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75" name="Google Shape;1275;p122"/>
          <p:cNvSpPr txBox="1"/>
          <p:nvPr/>
        </p:nvSpPr>
        <p:spPr>
          <a:xfrm>
            <a:off x="721300" y="1838175"/>
            <a:ext cx="40701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Leo builds more than furniture. He builds trust with every client.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His secret? A Toyota Proace from KINTO that’s as reliable as his craftsmanship. 🚐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➕ Room for every tool.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➕ Flexibility for every project.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➕ Service that fits his schedule.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Work smarter. Lease with KINTO.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#SmartMobility #CorporateMobility #MobilitySolutions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276" name="Google Shape;1276;p122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77" name="Google Shape;1277;p122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 descr="Afbeelding met overdekt, bed, persoon, kleding&#10;&#10;Door AI gegenereerde inhoud is mogelijk onjuist.">
            <a:extLst>
              <a:ext uri="{FF2B5EF4-FFF2-40B4-BE49-F238E27FC236}">
                <a16:creationId xmlns:a16="http://schemas.microsoft.com/office/drawing/2014/main" id="{F50C5D7F-28D9-2533-2ADA-D21D3EAD65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191" y="601779"/>
            <a:ext cx="2314833" cy="39361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5" name="Google Shape;1285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2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87" name="Google Shape;1287;p123"/>
          <p:cNvSpPr txBox="1"/>
          <p:nvPr/>
        </p:nvSpPr>
        <p:spPr>
          <a:xfrm>
            <a:off x="721300" y="1713100"/>
            <a:ext cx="4469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Leo’s morning alarm? Snoozed. ⏰  His coffee? Slow. ☕ His Proace? Always on time. 🚐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tools to transport . He’s got it sorted.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 like Leo. Lease with KINTO.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#ToyotaProace #OneStopShop #FleetManagement #MobilitySolutions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288" name="Google Shape;1288;p123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89" name="Google Shape;1289;p123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1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1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01" y="250523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23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VIDEO FOLLOW ALONG - PERSONA CARPENTER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3" name="Afbeelding 2" descr="Afbeelding met overdekt, bed, persoon, kleding&#10;&#10;Door AI gegenereerde inhoud is mogelijk onjuist.">
            <a:extLst>
              <a:ext uri="{FF2B5EF4-FFF2-40B4-BE49-F238E27FC236}">
                <a16:creationId xmlns:a16="http://schemas.microsoft.com/office/drawing/2014/main" id="{D55FCA54-DD4B-0DB0-6CB3-C68C02355E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191" y="601779"/>
            <a:ext cx="2314833" cy="39361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8" name="Google Shape;1298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12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00" name="Google Shape;1300;p124"/>
          <p:cNvSpPr txBox="1"/>
          <p:nvPr/>
        </p:nvSpPr>
        <p:spPr>
          <a:xfrm>
            <a:off x="721300" y="17131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Leo is a carpenter who takes his time… with coffee and with clients. ⏳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But when it’s time to work, his Toyota Proace from KINTO is ready to roll. 🚐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✔ Space for tools and ideas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✔ Flexible leasing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✔ Service that works as hard as you do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 like Leo. Lease with KINTO.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#ToyotaProace #OneStopShop #FleetManagement #MobilitySolutions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01" name="Google Shape;1301;p124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02" name="Google Shape;1302;p124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8095" y="238274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124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2. VIDEO FOLLOW ALONG - PERSONA CARPENTER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3" name="Afbeelding 2" descr="Afbeelding met overdekt, bed, persoon, kleding&#10;&#10;Door AI gegenereerde inhoud is mogelijk onjuist.">
            <a:extLst>
              <a:ext uri="{FF2B5EF4-FFF2-40B4-BE49-F238E27FC236}">
                <a16:creationId xmlns:a16="http://schemas.microsoft.com/office/drawing/2014/main" id="{C779C6B4-8E9B-1155-F65F-DD2E63E1D3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191" y="601779"/>
            <a:ext cx="2314833" cy="39361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Google Shape;1310;p125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25"/>
          <p:cNvSpPr txBox="1">
            <a:spLocks noGrp="1"/>
          </p:cNvSpPr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Pillar 4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312" name="Google Shape;1312;p125"/>
          <p:cNvSpPr txBox="1">
            <a:spLocks noGrp="1"/>
          </p:cNvSpPr>
          <p:nvPr>
            <p:ph type="title"/>
          </p:nvPr>
        </p:nvSpPr>
        <p:spPr>
          <a:xfrm>
            <a:off x="2796925" y="1588050"/>
            <a:ext cx="41796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Multipath/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Multiservice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8" name="Google Shape;1318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12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1" name="Google Shape;1321;p12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322" name="Google Shape;1322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126"/>
          <p:cNvSpPr txBox="1"/>
          <p:nvPr/>
        </p:nvSpPr>
        <p:spPr>
          <a:xfrm>
            <a:off x="5912700" y="452565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24" name="Google Shape;1324;p126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3. LONGREAD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OPEN LABS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0" name="Google Shape;1330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127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3" name="Google Shape;1333;p12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334" name="Google Shape;1334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27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36" name="Google Shape;1336;p1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7" name="Google Shape;1337;p1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127"/>
          <p:cNvSpPr txBox="1"/>
          <p:nvPr/>
        </p:nvSpPr>
        <p:spPr>
          <a:xfrm>
            <a:off x="602225" y="13926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Choosing the right mobility partner makes all the difference. 👇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is not just a lease program. It’s peace of mind for your fleet.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You’re backed by Toyota’s expertise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🔧 You enjoy seamless service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🤝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 can trust in quality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#ToyotaYaris #OneStopShop #FleetManagement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39" name="Google Shape;1339;p127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INFOGRAPHIC TOYOTA YARIS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340" name="Google Shape;1340;p127" title="INFOGRAPHIC_ToyotaYaris_4x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4050" y="1048171"/>
            <a:ext cx="2548425" cy="318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6" name="Google Shape;1346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7" name="Google Shape;1347;p1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8" name="Google Shape;1348;p128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12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50" name="Google Shape;1350;p128"/>
          <p:cNvSpPr txBox="1"/>
          <p:nvPr/>
        </p:nvSpPr>
        <p:spPr>
          <a:xfrm>
            <a:off x="602225" y="164192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Same car.  ↔️ Different service.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brings you Toyota quality, expert support, and service that simply works. So you can focus on driving your business forward. </a:t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Because the right partner makes your fleet management effortless. </a:t>
            </a:r>
            <a:r>
              <a:rPr lang="nl" sz="11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🤝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#ToyotaYaris #OneStopShop #FleetManagement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51" name="Google Shape;1351;p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2" name="Google Shape;1352;p128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53" name="Google Shape;1353;p1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4" name="Google Shape;1354;p1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128"/>
          <p:cNvSpPr txBox="1"/>
          <p:nvPr/>
        </p:nvSpPr>
        <p:spPr>
          <a:xfrm>
            <a:off x="221225" y="112800"/>
            <a:ext cx="34212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INFOGRAPHIC TOYOTA YARIS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356" name="Google Shape;1356;p128" title="INFOGRAPHIC_ToyotaYaris_4x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4050" y="1048171"/>
            <a:ext cx="2548425" cy="318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2" name="Google Shape;1362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129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12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66" name="Google Shape;1366;p129"/>
          <p:cNvSpPr txBox="1"/>
          <p:nvPr/>
        </p:nvSpPr>
        <p:spPr>
          <a:xfrm>
            <a:off x="602225" y="164625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 Toyota Yaris doesn’t change. But your leasing experience can. </a:t>
            </a:r>
            <a:r>
              <a:rPr lang="nl" sz="1100">
                <a:solidFill>
                  <a:schemeClr val="dk1"/>
                </a:solidFill>
              </a:rPr>
              <a:t>☝️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 get more than a car: you get expert support, reliable service, and peace of mind for your fleet.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It’s the difference that makes your day easier and your business run smoother.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#ToyotaYaris #OneStopShop #FleetManagement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67" name="Google Shape;1367;p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8" name="Google Shape;1368;p129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69" name="Google Shape;1369;p1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1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129"/>
          <p:cNvSpPr txBox="1"/>
          <p:nvPr/>
        </p:nvSpPr>
        <p:spPr>
          <a:xfrm>
            <a:off x="197525" y="112800"/>
            <a:ext cx="34605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4. INFOGRAPHIC TOYOTA YARIS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372" name="Google Shape;1372;p129" title="INFOGRAPHIC_ToyotaYaris_4x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4050" y="1048171"/>
            <a:ext cx="2548425" cy="3186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7" name="Google Shape;1377;p130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378" name="Google Shape;1378;p130"/>
          <p:cNvSpPr txBox="1">
            <a:spLocks noGrp="1"/>
          </p:cNvSpPr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Pillar 3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379" name="Google Shape;1379;p130"/>
          <p:cNvSpPr txBox="1">
            <a:spLocks noGrp="1"/>
          </p:cNvSpPr>
          <p:nvPr>
            <p:ph type="title"/>
          </p:nvPr>
        </p:nvSpPr>
        <p:spPr>
          <a:xfrm>
            <a:off x="2725825" y="1588075"/>
            <a:ext cx="59652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Flexible mobility solutions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5" name="Google Shape;1385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13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7" name="Google Shape;1387;p131"/>
          <p:cNvSpPr txBox="1"/>
          <p:nvPr/>
        </p:nvSpPr>
        <p:spPr>
          <a:xfrm>
            <a:off x="2921100" y="75625"/>
            <a:ext cx="59070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5. CAROUSEL: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YOUR DAY, THE KINTO WAY (LOCAL FLEET)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88" name="Google Shape;1388;p131"/>
          <p:cNvSpPr txBox="1"/>
          <p:nvPr/>
        </p:nvSpPr>
        <p:spPr>
          <a:xfrm>
            <a:off x="3897625" y="3283825"/>
            <a:ext cx="72732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 COPY:</a:t>
            </a:r>
            <a:b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 productive day starts with less stress and more control.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KINTO’s flexible mobility solutions you can: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Set your own lease duration, mileage &amp; services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Keep admin to a minimum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Reduce your team’s carbon footprint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Better for business. Better for people.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day, the KINTO way.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#CorporateMobility #MobilitySolutions</a:t>
            </a: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18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89" name="Google Shape;1389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131"/>
          <p:cNvSpPr txBox="1"/>
          <p:nvPr/>
        </p:nvSpPr>
        <p:spPr>
          <a:xfrm>
            <a:off x="185700" y="328382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91" name="Google Shape;1391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25" y="1019350"/>
            <a:ext cx="1477949" cy="218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131" title="CAROUSEL_YourDayKintoWay_LocalFleet_4x5_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0225" y="1308475"/>
            <a:ext cx="1477951" cy="184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3" name="Google Shape;1393;p131" title="CAROUSEL_YourDayKintoWay_LocalFleet_4x5_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8175" y="1308450"/>
            <a:ext cx="1477951" cy="184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131" title="CAROUSEL_YourDayKintoWay_LocalFleet_4x5_3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34075" y="1308450"/>
            <a:ext cx="1477951" cy="18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131" title="CAROUSEL_YourDayKintoWay_LocalFleet_4x5_4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812023" y="1308475"/>
            <a:ext cx="1477951" cy="1847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Afbeelding 1" descr="Afbeelding met Menselijk gezicht, persoon, schermopname, spiegel&#10;&#10;Door AI gegenereerde inhoud is mogelijk onjuist.">
            <a:extLst>
              <a:ext uri="{FF2B5EF4-FFF2-40B4-BE49-F238E27FC236}">
                <a16:creationId xmlns:a16="http://schemas.microsoft.com/office/drawing/2014/main" id="{596B07D1-CB27-DD86-5D75-21229C2A43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6000" y="1311572"/>
            <a:ext cx="1486337" cy="1846069"/>
          </a:xfrm>
          <a:prstGeom prst="rect">
            <a:avLst/>
          </a:prstGeom>
        </p:spPr>
      </p:pic>
      <p:pic>
        <p:nvPicPr>
          <p:cNvPr id="3" name="Afbeelding 2" descr="Afbeelding met kleding, tekst, persoon, schoeisel&#10;&#10;Door AI gegenereerde inhoud is mogelijk onjuist.">
            <a:extLst>
              <a:ext uri="{FF2B5EF4-FFF2-40B4-BE49-F238E27FC236}">
                <a16:creationId xmlns:a16="http://schemas.microsoft.com/office/drawing/2014/main" id="{6C955733-8FDC-5CEC-8FF4-4A00C3218C4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4557" y="1311572"/>
            <a:ext cx="1490641" cy="1850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1" name="Google Shape;1401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2" name="Google Shape;1402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3" name="Google Shape;1403;p13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4" name="Google Shape;1404;p132"/>
          <p:cNvSpPr txBox="1"/>
          <p:nvPr/>
        </p:nvSpPr>
        <p:spPr>
          <a:xfrm>
            <a:off x="3950450" y="75650"/>
            <a:ext cx="4877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5. CAROUSEL: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YOUR DAY, THE KINTO WAY (LOCAL FLEET)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05" name="Google Shape;1405;p132"/>
          <p:cNvSpPr txBox="1"/>
          <p:nvPr/>
        </p:nvSpPr>
        <p:spPr>
          <a:xfrm>
            <a:off x="3810300" y="3240650"/>
            <a:ext cx="51480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IG COPY:</a:t>
            </a:r>
            <a:b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b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Stress-free from A to B? That’s the KINTO way.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☀️ Start your day with peace of mind.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Pick the lease that fits your life.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🌱 Drive smarter, with less impact.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#FleetManagement #MobilitySolutions #SustainableMobility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06" name="Google Shape;1406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32"/>
          <p:cNvSpPr txBox="1"/>
          <p:nvPr/>
        </p:nvSpPr>
        <p:spPr>
          <a:xfrm>
            <a:off x="185700" y="328382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08" name="Google Shape;1408;p132" title="CAROUSEL_YourDayKintoWay_LocalFleet_4x5_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0225" y="1308475"/>
            <a:ext cx="1477951" cy="184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1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25" y="1019350"/>
            <a:ext cx="1477949" cy="218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132" title="CAROUSEL_YourDayKintoWay_LocalFleet_4x5_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78175" y="1308450"/>
            <a:ext cx="1477951" cy="184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132" title="CAROUSEL_YourDayKintoWay_LocalFleet_4x5_3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34075" y="1308450"/>
            <a:ext cx="1477951" cy="18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132" title="CAROUSEL_YourDayKintoWay_LocalFleet_4x5_4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12023" y="1308475"/>
            <a:ext cx="1477951" cy="1847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 descr="Afbeelding met Menselijk gezicht, persoon, schermopname, spiegel&#10;&#10;Door AI gegenereerde inhoud is mogelijk onjuist.">
            <a:extLst>
              <a:ext uri="{FF2B5EF4-FFF2-40B4-BE49-F238E27FC236}">
                <a16:creationId xmlns:a16="http://schemas.microsoft.com/office/drawing/2014/main" id="{ECC28C47-501E-59FE-1891-FE0C999CBA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450" y="1311572"/>
            <a:ext cx="1486337" cy="1846069"/>
          </a:xfrm>
          <a:prstGeom prst="rect">
            <a:avLst/>
          </a:prstGeom>
        </p:spPr>
      </p:pic>
      <p:pic>
        <p:nvPicPr>
          <p:cNvPr id="5" name="Afbeelding 4" descr="Afbeelding met kleding, tekst, persoon, schoeisel&#10;&#10;Door AI gegenereerde inhoud is mogelijk onjuist.">
            <a:extLst>
              <a:ext uri="{FF2B5EF4-FFF2-40B4-BE49-F238E27FC236}">
                <a16:creationId xmlns:a16="http://schemas.microsoft.com/office/drawing/2014/main" id="{88443478-7F33-87FB-B78E-82CF377E4D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4557" y="1311572"/>
            <a:ext cx="1490641" cy="1850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8" name="Google Shape;1418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13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1" name="Google Shape;1421;p133"/>
          <p:cNvSpPr txBox="1"/>
          <p:nvPr/>
        </p:nvSpPr>
        <p:spPr>
          <a:xfrm>
            <a:off x="3950450" y="92475"/>
            <a:ext cx="4877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5. CAROUSEL: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YOUR DAY, THE KINTO WAY (LOCAL FLEET)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22" name="Google Shape;1422;p133"/>
          <p:cNvSpPr txBox="1"/>
          <p:nvPr/>
        </p:nvSpPr>
        <p:spPr>
          <a:xfrm>
            <a:off x="3790525" y="3099175"/>
            <a:ext cx="5148000" cy="205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FB COPY:</a:t>
            </a:r>
            <a:b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b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your first coffee to the last meeting of the day. KINTO keeps things running smoothly.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🗓️ Keep your schedule on track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🚐 Lease on your terms, not ours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🌱 Cut costs and emissions in one go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Enjoy your day, the KINTO way.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#OneStopShop #FlexibleMobility #MobilitySolutions</a:t>
            </a: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18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23" name="Google Shape;1423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133"/>
          <p:cNvSpPr txBox="1"/>
          <p:nvPr/>
        </p:nvSpPr>
        <p:spPr>
          <a:xfrm>
            <a:off x="185700" y="328382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25" name="Google Shape;1425;p133" title="CAROUSEL_YourDayKintoWay_LocalFleet_4x5_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34075" y="1308450"/>
            <a:ext cx="1477951" cy="18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6" name="Google Shape;1426;p133" title="CAROUSEL_YourDayKintoWay_LocalFleet_4x5_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00225" y="1308475"/>
            <a:ext cx="1477951" cy="184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7" name="Google Shape;1427;p1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8225" y="1019350"/>
            <a:ext cx="1477949" cy="218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8" name="Google Shape;1428;p133" title="CAROUSEL_YourDayKintoWay_LocalFleet_4x5_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78175" y="1308450"/>
            <a:ext cx="1477951" cy="1847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133" title="CAROUSEL_YourDayKintoWay_LocalFleet_4x5_4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12023" y="1308475"/>
            <a:ext cx="1477951" cy="1847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 descr="Afbeelding met Menselijk gezicht, persoon, schermopname, spiegel&#10;&#10;Door AI gegenereerde inhoud is mogelijk onjuist.">
            <a:extLst>
              <a:ext uri="{FF2B5EF4-FFF2-40B4-BE49-F238E27FC236}">
                <a16:creationId xmlns:a16="http://schemas.microsoft.com/office/drawing/2014/main" id="{D437D6CA-1E5A-4A70-287E-0E178E6889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338" y="1307460"/>
            <a:ext cx="1486337" cy="1846069"/>
          </a:xfrm>
          <a:prstGeom prst="rect">
            <a:avLst/>
          </a:prstGeom>
        </p:spPr>
      </p:pic>
      <p:pic>
        <p:nvPicPr>
          <p:cNvPr id="5" name="Afbeelding 4" descr="Afbeelding met kleding, tekst, persoon, schoeisel&#10;&#10;Door AI gegenereerde inhoud is mogelijk onjuist.">
            <a:extLst>
              <a:ext uri="{FF2B5EF4-FFF2-40B4-BE49-F238E27FC236}">
                <a16:creationId xmlns:a16="http://schemas.microsoft.com/office/drawing/2014/main" id="{BE143358-B4F5-1512-CAFB-D518DA8F97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4557" y="1311572"/>
            <a:ext cx="1490641" cy="18501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5" name="Google Shape;1435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13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8" name="Google Shape;1438;p13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JULY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39" name="Google Shape;1439;p134"/>
          <p:cNvSpPr txBox="1"/>
          <p:nvPr/>
        </p:nvSpPr>
        <p:spPr>
          <a:xfrm>
            <a:off x="602225" y="13926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Thanks to KINTO, office chats are no longer about “who’s got the keys?” 🔑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flexible mobility solutions work quietly in the background, keeping your team moving without the usual admin or stress.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Because when mobility just works, your business works better too.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#OneStopShop #FlexibleMobility #MobilitySolutions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40" name="Google Shape;1440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134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42" name="Google Shape;1442;p1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1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34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6.VISUAL “THANKS TO KINTO” - OFFICE CHATS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445" name="Google Shape;1445;p134" title="KINTO_SoMe_Visual 1_debrief_11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024" y="1044300"/>
            <a:ext cx="2528450" cy="3161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1" name="Google Shape;1451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2" name="Google Shape;1452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3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4" name="Google Shape;1454;p13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JULY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55" name="Google Shape;1455;p135"/>
          <p:cNvSpPr txBox="1"/>
          <p:nvPr/>
        </p:nvSpPr>
        <p:spPr>
          <a:xfrm>
            <a:off x="602225" y="168942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“Who’s got the keys?” 🔑Not your problem anymore.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your fleet is ready when you are. No chaos. No chasing. No last-minute stress. 👉 That’s what we call mobility without fuzz.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#OneStopShop #FlexibleMobility #MobilitySolutions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56" name="Google Shape;1456;p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7" name="Google Shape;1457;p135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58" name="Google Shape;1458;p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9" name="Google Shape;1459;p1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135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6.VISUAL “THANKS TO KINTO” - OFFICE CHATS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461" name="Google Shape;1461;p135" title="KINTO_SoMe_Visual 1_debrief_11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024" y="1044300"/>
            <a:ext cx="2528450" cy="3161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7" name="Google Shape;1467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13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0" name="Google Shape;1470;p13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JULY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71" name="Google Shape;1471;p136"/>
          <p:cNvSpPr txBox="1"/>
          <p:nvPr/>
        </p:nvSpPr>
        <p:spPr>
          <a:xfrm>
            <a:off x="602225" y="1549100"/>
            <a:ext cx="2732700" cy="31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KINTO’s flexible mobility solutions, there’s less fuss over car keys.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🗓️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vehicles are booked.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team is on the road.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100">
                <a:solidFill>
                  <a:schemeClr val="dk1"/>
                </a:solidFill>
              </a:rPr>
              <a:t>☝️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 you haven’t had to lift a finger.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When mobility runs this smoothly, you get to focus on new projects. 💼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#OneStopShop #FlexibleMobility #MobilitySolutions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72" name="Google Shape;1472;p1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136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74" name="Google Shape;1474;p1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1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476" name="Google Shape;1476;p136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6.VISUAL “THANKS TO KINTO” - OFFICE CHATS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477" name="Google Shape;1477;p136" title="KINTO_SoMe_Visual 1_debrief_1108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024" y="1044300"/>
            <a:ext cx="2528450" cy="3161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3" name="Google Shape;1483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484" name="Google Shape;1484;p13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JULY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85" name="Google Shape;1485;p137"/>
          <p:cNvSpPr txBox="1"/>
          <p:nvPr/>
        </p:nvSpPr>
        <p:spPr>
          <a:xfrm>
            <a:off x="721300" y="433300"/>
            <a:ext cx="3632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7. VISUAL SERVICE HIGHLIGHT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86" name="Google Shape;1486;p137"/>
          <p:cNvSpPr txBox="1"/>
          <p:nvPr/>
        </p:nvSpPr>
        <p:spPr>
          <a:xfrm>
            <a:off x="721300" y="1451425"/>
            <a:ext cx="42036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 company car, ready when you are?  </a:t>
            </a:r>
            <a:r>
              <a:rPr lang="nl" sz="1100">
                <a:solidFill>
                  <a:schemeClr val="dk1"/>
                </a:solidFill>
              </a:rPr>
              <a:t>🫵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day is busy and your fleet is complex. That’s why KINTO keeps things simple.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Whether you’re managing a fleet of dozens or just need a car for yourself, handle everything in one place and you’re good to go.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dk1"/>
                </a:solidFill>
              </a:rPr>
              <a:t>☝️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No long forms. No endless calls. Just flexible mobility, made easy.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#MobilitySolutions</a:t>
            </a:r>
            <a:endParaRPr sz="11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487" name="Google Shape;1487;p137"/>
          <p:cNvSpPr txBox="1"/>
          <p:nvPr/>
        </p:nvSpPr>
        <p:spPr>
          <a:xfrm>
            <a:off x="6013625" y="41557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88" name="Google Shape;1488;p137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3626" y="164802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1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15647" y="312277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137" title="VISUAL_ServiceHighlight_Chat_1x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9475" y="785352"/>
            <a:ext cx="2737275" cy="2737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7" name="Google Shape;1497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13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JULY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99" name="Google Shape;1499;p138"/>
          <p:cNvSpPr txBox="1"/>
          <p:nvPr/>
        </p:nvSpPr>
        <p:spPr>
          <a:xfrm>
            <a:off x="721300" y="1587475"/>
            <a:ext cx="3770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Whether it’s a short trip or a long lease, KINTO gets you on the road in minutes.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Confirm the time, grab the keys, and go. No fuss, no waiting, no stress.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😌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Because your work doesn’t wait…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⏳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And neither should your car. 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#MobilitySolutions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00" name="Google Shape;1500;p138"/>
          <p:cNvSpPr txBox="1"/>
          <p:nvPr/>
        </p:nvSpPr>
        <p:spPr>
          <a:xfrm>
            <a:off x="6013625" y="41557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01" name="Google Shape;1501;p138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2" name="Google Shape;1502;p1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3626" y="164802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2971" y="274542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38"/>
          <p:cNvSpPr txBox="1"/>
          <p:nvPr/>
        </p:nvSpPr>
        <p:spPr>
          <a:xfrm>
            <a:off x="721300" y="433300"/>
            <a:ext cx="3632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7. VISUAL SERVICE HIGHLIGHT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05" name="Google Shape;1505;p138" title="VISUAL_ServiceHighlight_Chat_1x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9475" y="785352"/>
            <a:ext cx="2737275" cy="2737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1" name="Google Shape;1511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13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JULY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13" name="Google Shape;1513;p139"/>
          <p:cNvSpPr txBox="1"/>
          <p:nvPr/>
        </p:nvSpPr>
        <p:spPr>
          <a:xfrm>
            <a:off x="721300" y="1756225"/>
            <a:ext cx="36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Need a car for a quick job or a long-term project?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makes car pick-up easy because you can handle everything in one place.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1"/>
                </a:solidFill>
              </a:rPr>
              <a:t>🕐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Pick the time that works for you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🔑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Grab the keys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🏁 And you’re on the road.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Yes, it that’s simple. </a:t>
            </a:r>
            <a:r>
              <a:rPr lang="nl" sz="1100">
                <a:solidFill>
                  <a:schemeClr val="dk1"/>
                </a:solidFill>
              </a:rPr>
              <a:t>👉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No stress, no waiting, no fuss.  Just freedom to start your day your way.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#MobilitySolutions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14" name="Google Shape;1514;p139"/>
          <p:cNvSpPr txBox="1"/>
          <p:nvPr/>
        </p:nvSpPr>
        <p:spPr>
          <a:xfrm>
            <a:off x="6013625" y="41557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15" name="Google Shape;1515;p139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6" name="Google Shape;1516;p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3626" y="164802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7" name="Google Shape;1517;p1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614345" y="278299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518" name="Google Shape;1518;p139"/>
          <p:cNvSpPr txBox="1"/>
          <p:nvPr/>
        </p:nvSpPr>
        <p:spPr>
          <a:xfrm>
            <a:off x="721300" y="433300"/>
            <a:ext cx="3632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7. VISUAL SERVICE HIGHLIGHT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19" name="Google Shape;1519;p139" title="VISUAL_ServiceHighlight_Chat_1x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069475" y="785352"/>
            <a:ext cx="2737275" cy="2737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" name="Google Shape;1525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14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14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529" name="Google Shape;1529;p1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30" name="Google Shape;1530;p140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31" name="Google Shape;1531;p1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1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140"/>
          <p:cNvSpPr txBox="1"/>
          <p:nvPr/>
        </p:nvSpPr>
        <p:spPr>
          <a:xfrm>
            <a:off x="602225" y="13926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Finally, a partner that works as hard as you do.👇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Managing dozens of vehicles across multiple locations can feel like juggling. 🤹‍♀️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 keep your vehicles, costs, and schedules under control, all in one place.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Big or small? Short-term or long-term?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100">
                <a:solidFill>
                  <a:schemeClr val="dk1"/>
                </a:solidFill>
              </a:rPr>
              <a:t>🫵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 stay in control and your fleet runs smoothly.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34" name="Google Shape;1534;p140"/>
          <p:cNvSpPr txBox="1"/>
          <p:nvPr/>
        </p:nvSpPr>
        <p:spPr>
          <a:xfrm>
            <a:off x="134325" y="112800"/>
            <a:ext cx="3689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8.VISUAL “THANKS TO KINTO” - GLOBAL FLEET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35" name="Google Shape;1535;p140" title="KINTO_SoMe_Visual 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750" y="1058725"/>
            <a:ext cx="2527725" cy="3160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1" name="Google Shape;1541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3" name="Google Shape;1543;p14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4" name="Google Shape;1544;p14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45" name="Google Shape;1545;p141"/>
          <p:cNvSpPr txBox="1"/>
          <p:nvPr/>
        </p:nvSpPr>
        <p:spPr>
          <a:xfrm>
            <a:off x="602225" y="167432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glance, and your fleet is under control. 🪄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No, it’s not magic. It’s mobility made easy, thanks to KINTO.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tracking vehicles to keeping costs in check, our flexible and full-service leasing options give you the overview and peace of mind you’ve always wanted. </a:t>
            </a:r>
            <a:r>
              <a:rPr lang="nl" sz="11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🤝</a:t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" sz="11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#MobilitySolutions</a:t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46" name="Google Shape;1546;p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7" name="Google Shape;1547;p141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48" name="Google Shape;1548;p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1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550" name="Google Shape;1550;p141"/>
          <p:cNvSpPr txBox="1"/>
          <p:nvPr/>
        </p:nvSpPr>
        <p:spPr>
          <a:xfrm>
            <a:off x="134325" y="112800"/>
            <a:ext cx="3689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8.VISUAL “THANKS TO KINTO” - GLOBAL FLEET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51" name="Google Shape;1551;p141" title="KINTO_SoMe_Visual 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750" y="1058725"/>
            <a:ext cx="2527725" cy="3160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7" name="Google Shape;1557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9" name="Google Shape;1559;p14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14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61" name="Google Shape;1561;p142"/>
          <p:cNvSpPr txBox="1"/>
          <p:nvPr/>
        </p:nvSpPr>
        <p:spPr>
          <a:xfrm>
            <a:off x="602225" y="1635475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Big fleet or small, short-term or long-term? Your day just got easier. 🤝KINTO gives you clarity, flexibility, and peace of mind, all in your pocket.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Manage your fleet with ease, all in one place: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 See every vehicle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📊 Track costs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🗓️ Check schedules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#FlexibleMobility #MobilitySolutions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62" name="Google Shape;1562;p1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142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64" name="Google Shape;1564;p1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5" name="Google Shape;1565;p1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142"/>
          <p:cNvSpPr txBox="1"/>
          <p:nvPr/>
        </p:nvSpPr>
        <p:spPr>
          <a:xfrm>
            <a:off x="134325" y="112800"/>
            <a:ext cx="36897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8.VISUAL “THANKS TO KINTO” - GLOBAL FLEET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567" name="Google Shape;1567;p142" title="KINTO_SoMe_Visual 4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74750" y="1058725"/>
            <a:ext cx="2527725" cy="31604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2" name="Google Shape;1572;p143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143"/>
          <p:cNvSpPr txBox="1">
            <a:spLocks noGrp="1"/>
          </p:cNvSpPr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 sz="3000">
                <a:latin typeface="Plus Jakarta Sans ExtraLight"/>
                <a:ea typeface="Plus Jakarta Sans ExtraLight"/>
                <a:cs typeface="Plus Jakarta Sans ExtraLight"/>
                <a:sym typeface="Plus Jakarta Sans ExtraLight"/>
              </a:rPr>
              <a:t>Empowerment &amp; Expertise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574" name="Google Shape;1574;p143"/>
          <p:cNvSpPr txBox="1">
            <a:spLocks noGrp="1"/>
          </p:cNvSpPr>
          <p:nvPr>
            <p:ph type="title"/>
          </p:nvPr>
        </p:nvSpPr>
        <p:spPr>
          <a:xfrm>
            <a:off x="2725825" y="1588075"/>
            <a:ext cx="51594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02500" tIns="297000" rIns="202500" bIns="0" anchor="b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Community &amp; connection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0" name="Google Shape;1580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14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82" name="Google Shape;1582;p144"/>
          <p:cNvSpPr txBox="1"/>
          <p:nvPr/>
        </p:nvSpPr>
        <p:spPr>
          <a:xfrm>
            <a:off x="721300" y="433300"/>
            <a:ext cx="4303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9.VIDEO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“SUMMER RECAP”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83" name="Google Shape;1583;p144"/>
          <p:cNvSpPr txBox="1"/>
          <p:nvPr/>
        </p:nvSpPr>
        <p:spPr>
          <a:xfrm>
            <a:off x="721300" y="155110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b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This was our summer in motion: laughter on set, ideas coming to life, and people moving together. ☀️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Mobility is more than cars. 🚐 It’s the moments, the stories and the energy that drives us.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#Summer #BehindTheScenes #CorporateMobility #MobilitySolutions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b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</a:b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84" name="Google Shape;1584;p144"/>
          <p:cNvSpPr txBox="1"/>
          <p:nvPr/>
        </p:nvSpPr>
        <p:spPr>
          <a:xfrm>
            <a:off x="6249000" y="4580159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85" name="Google Shape;1585;p144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6" name="Google Shape;1586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54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7" name="Google Shape;1587;p1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01" y="250523"/>
            <a:ext cx="280428" cy="280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Afbeelding 2" descr="Afbeelding met persoon, kleding, person, glimlach&#10;&#10;Door AI gegenereerde inhoud is mogelijk onjuist.">
            <a:extLst>
              <a:ext uri="{FF2B5EF4-FFF2-40B4-BE49-F238E27FC236}">
                <a16:creationId xmlns:a16="http://schemas.microsoft.com/office/drawing/2014/main" id="{591D1411-3801-7176-1505-0444F419F3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0868" y="587944"/>
            <a:ext cx="2349044" cy="4070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3" name="Google Shape;1593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594" name="Google Shape;1594;p14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95" name="Google Shape;1595;p145"/>
          <p:cNvSpPr txBox="1"/>
          <p:nvPr/>
        </p:nvSpPr>
        <p:spPr>
          <a:xfrm>
            <a:off x="721300" y="1453100"/>
            <a:ext cx="41496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Summer at KINTO was full of moments that make us proud.</a:t>
            </a:r>
            <a:r>
              <a:rPr lang="nl" sz="1100">
                <a:solidFill>
                  <a:schemeClr val="dk1"/>
                </a:solidFill>
              </a:rPr>
              <a:t>☀️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behind-the-scenes creativity to events that brought teams together, we saw how ideas turn into action and connections turn into impact. </a:t>
            </a:r>
            <a:r>
              <a:rPr lang="nl" sz="1100">
                <a:solidFill>
                  <a:schemeClr val="dk1"/>
                </a:solidFill>
              </a:rPr>
              <a:t>💪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Mobility isn’t just about vehicles. It’s about people, collaboration, and the stories we create along the way. </a:t>
            </a:r>
            <a:r>
              <a:rPr lang="nl" sz="1100">
                <a:solidFill>
                  <a:schemeClr val="dk1"/>
                </a:solidFill>
              </a:rPr>
              <a:t>👥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#Summer #BehindTheScenes #CorporateMobility #MobilitySolutions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96" name="Google Shape;1596;p145"/>
          <p:cNvSpPr txBox="1"/>
          <p:nvPr/>
        </p:nvSpPr>
        <p:spPr>
          <a:xfrm>
            <a:off x="6249000" y="4574109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97" name="Google Shape;1597;p145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8" name="Google Shape;1598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82925"/>
            <a:ext cx="2358375" cy="458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9" name="Google Shape;1599;p1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600" name="Google Shape;1600;p145"/>
          <p:cNvSpPr txBox="1"/>
          <p:nvPr/>
        </p:nvSpPr>
        <p:spPr>
          <a:xfrm>
            <a:off x="721300" y="433300"/>
            <a:ext cx="4303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9.VIDEO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“SUMMER RECAP”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3" name="Afbeelding 2" descr="Afbeelding met persoon, kleding, person, glimlach&#10;&#10;Door AI gegenereerde inhoud is mogelijk onjuist.">
            <a:extLst>
              <a:ext uri="{FF2B5EF4-FFF2-40B4-BE49-F238E27FC236}">
                <a16:creationId xmlns:a16="http://schemas.microsoft.com/office/drawing/2014/main" id="{1A203C0A-3EF3-C8D2-0674-353EF77A6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91" y="550941"/>
            <a:ext cx="2349044" cy="40416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6" name="Google Shape;1606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4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08" name="Google Shape;1608;p146"/>
          <p:cNvSpPr txBox="1"/>
          <p:nvPr/>
        </p:nvSpPr>
        <p:spPr>
          <a:xfrm>
            <a:off x="721300" y="1585625"/>
            <a:ext cx="41604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Step behind the scenes and feel the KINTO summer. </a:t>
            </a:r>
            <a:r>
              <a:rPr lang="nl" sz="1100">
                <a:solidFill>
                  <a:schemeClr val="dk1"/>
                </a:solidFill>
              </a:rPr>
              <a:t>☀️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This summer, we captured more than events and photoshoots. We captured energy, teamwork, and the spark that makes KINTO more than a fleet. </a:t>
            </a:r>
            <a:r>
              <a:rPr lang="nl" sz="1100">
                <a:solidFill>
                  <a:schemeClr val="dk1"/>
                </a:solidFill>
              </a:rPr>
              <a:t>🔥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brainstorming sessions to shared laughter, every moment reminded us: mobility is about people, the stories they create, and the connections they build. </a:t>
            </a:r>
            <a:r>
              <a:rPr lang="nl" sz="1100">
                <a:solidFill>
                  <a:schemeClr val="dk1"/>
                </a:solidFill>
              </a:rPr>
              <a:t>👥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#Summer #BehindTheScenes #CorporateMobility #MobilitySolutions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09" name="Google Shape;1609;p146"/>
          <p:cNvSpPr txBox="1"/>
          <p:nvPr/>
        </p:nvSpPr>
        <p:spPr>
          <a:xfrm>
            <a:off x="6249000" y="4628209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10" name="Google Shape;1610;p146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1" name="Google Shape;1611;p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8988" y="90000"/>
            <a:ext cx="2358375" cy="458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2" name="Google Shape;1612;p1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8095" y="238274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613" name="Google Shape;1613;p146"/>
          <p:cNvSpPr txBox="1"/>
          <p:nvPr/>
        </p:nvSpPr>
        <p:spPr>
          <a:xfrm>
            <a:off x="721300" y="433300"/>
            <a:ext cx="4303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9.VIDEO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“SUMMER RECAP”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3" name="Afbeelding 2" descr="Afbeelding met persoon, kleding, person, glimlach&#10;&#10;Door AI gegenereerde inhoud is mogelijk onjuist.">
            <a:extLst>
              <a:ext uri="{FF2B5EF4-FFF2-40B4-BE49-F238E27FC236}">
                <a16:creationId xmlns:a16="http://schemas.microsoft.com/office/drawing/2014/main" id="{C302BF63-F77C-CEF2-6F29-B17845291A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91" y="550941"/>
            <a:ext cx="2349044" cy="41156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9" name="Google Shape;1619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14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21" name="Google Shape;1621;p147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10.POLL MOST IMPORTANT FEATURE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22" name="Google Shape;1622;p147"/>
          <p:cNvSpPr txBox="1"/>
          <p:nvPr/>
        </p:nvSpPr>
        <p:spPr>
          <a:xfrm>
            <a:off x="748275" y="1336975"/>
            <a:ext cx="4719000" cy="38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fleet, your rules. 🚘 Which feature drives your choices?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Some swear by fuel efficiency or electric range.</a:t>
            </a:r>
            <a:r>
              <a:rPr lang="nl" sz="1100">
                <a:solidFill>
                  <a:schemeClr val="dk1"/>
                </a:solidFill>
              </a:rPr>
              <a:t>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Others won’t compromise on driver comfort and safety.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Cargo space? Advanced connectivity?  It all matters. But what matters most to you?  🫵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Vote and share your thoughts in the comments. Let’s see what really drives your decisions.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#Poll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u="sng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Poll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: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b="1">
                <a:solidFill>
                  <a:srgbClr val="0027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What's the most important feature in a leased company vehicle?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1. Fuel efficiency or electric range 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2. Driver comfort and safety features 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3. Cargo space and practicality 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4. Advanced connectivity (e.g. GPS, telematics, infotainment)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23" name="Google Shape;1623;p147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24" name="Google Shape;1624;p147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926" y="219465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7" name="Google Shape;1627;p147" title="Scherm­afbeelding 2025-07-18 om 09.11.50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94750" y="1018175"/>
            <a:ext cx="2732700" cy="2429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3" name="Google Shape;1633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34" name="Google Shape;1634;p14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35" name="Google Shape;1635;p148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36" name="Google Shape;1636;p148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9000" y="82925"/>
            <a:ext cx="2358375" cy="458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148" title="Scherm­afbeelding 2025-07-18 om 09.14.09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9000" y="596563"/>
            <a:ext cx="2358375" cy="3930615"/>
          </a:xfrm>
          <a:prstGeom prst="rect">
            <a:avLst/>
          </a:prstGeom>
          <a:noFill/>
          <a:ln>
            <a:noFill/>
          </a:ln>
        </p:spPr>
      </p:pic>
      <p:sp>
        <p:nvSpPr>
          <p:cNvPr id="1640" name="Google Shape;1640;p148"/>
          <p:cNvSpPr txBox="1"/>
          <p:nvPr/>
        </p:nvSpPr>
        <p:spPr>
          <a:xfrm>
            <a:off x="748275" y="1336975"/>
            <a:ext cx="4135200" cy="25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 STORY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 u="sng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Story 1 (intro)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What matters most in a company car?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Share your thoughts →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 u="sng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Story 2 (poll)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 b="1">
                <a:solidFill>
                  <a:srgbClr val="0027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Top feature for your fleet?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Fuel efficiency / electric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Comfort &amp; safety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Cargo &amp; practicality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Connectivity &amp; tech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 u="sng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Story 3 (CTA)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Thanks for voting! 👏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At KINTO, mobility adapts to you.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3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41" name="Google Shape;1641;p148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10.POLL MOST IMPORTANT FEATURE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7" name="Google Shape;1647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648" name="Google Shape;1648;p14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49" name="Google Shape;1649;p149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50" name="Google Shape;1650;p149"/>
          <p:cNvPicPr preferRelativeResize="0"/>
          <p:nvPr/>
        </p:nvPicPr>
        <p:blipFill rotWithShape="1">
          <a:blip r:embed="rId4">
            <a:alphaModFix/>
          </a:blip>
          <a:srcRect l="3233333" t="28587" r="2331147" b="30988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1" name="Google Shape;1651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926" y="219465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149" title="Scherm­afbeelding 2025-07-18 om 09.15.4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6963" y="886175"/>
            <a:ext cx="2788271" cy="25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149"/>
          <p:cNvSpPr txBox="1"/>
          <p:nvPr/>
        </p:nvSpPr>
        <p:spPr>
          <a:xfrm>
            <a:off x="721300" y="1265875"/>
            <a:ext cx="4790400" cy="37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fleet, your priorities. 🚐 When it comes to leasing a company vehicle, every choice says something about what you value most.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👉 For some, it’s all about fuel efficiency or electric range.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👉 For others, nothing beats driver comfort and safety.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👉 And then there are those who look first at cargo space, or the latest in connectivity.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If you could pick just one, which feature would top your list? Vote and share your ideas in the comments.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#Poll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54" name="Google Shape;1654;p149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10.POLL MOST IMPORTANT FEATURE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0" name="Google Shape;1660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1999235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p15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3" name="Google Shape;1663;p15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64" name="Google Shape;1664;p150"/>
          <p:cNvSpPr txBox="1"/>
          <p:nvPr/>
        </p:nvSpPr>
        <p:spPr>
          <a:xfrm>
            <a:off x="5917800" y="40395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EMPLOYEE QUOTE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65" name="Google Shape;1665;p150"/>
          <p:cNvSpPr txBox="1"/>
          <p:nvPr/>
        </p:nvSpPr>
        <p:spPr>
          <a:xfrm>
            <a:off x="3776975" y="2807489"/>
            <a:ext cx="51480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mobility is serious business.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Yet our people always bring in personality and fun. </a:t>
            </a:r>
            <a:r>
              <a:rPr lang="nl" sz="1100">
                <a:solidFill>
                  <a:schemeClr val="dk1"/>
                </a:solidFill>
              </a:rPr>
              <a:t>🙋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our colleagues: “Which emoji best describes your work at KINTO?”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👉 Swipe through to discover their answers and get to know the people behind KINTO.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#Teamwork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66" name="Google Shape;1666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7" name="Google Shape;1667;p150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2" name="Afbeelding 1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EE623A3A-016F-FDBA-3694-AFFD2F5526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0" y="1043296"/>
            <a:ext cx="1514475" cy="2362200"/>
          </a:xfrm>
          <a:prstGeom prst="rect">
            <a:avLst/>
          </a:prstGeom>
        </p:spPr>
      </p:pic>
      <p:pic>
        <p:nvPicPr>
          <p:cNvPr id="3" name="Afbeelding 2" descr="Afbeelding met tekst, kleding, vrouw, persoon&#10;&#10;Door AI gegenereerde inhoud is mogelijk onjuist.">
            <a:extLst>
              <a:ext uri="{FF2B5EF4-FFF2-40B4-BE49-F238E27FC236}">
                <a16:creationId xmlns:a16="http://schemas.microsoft.com/office/drawing/2014/main" id="{0F7277DC-DFD7-0343-F0ED-83FB344562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17" y="1404081"/>
            <a:ext cx="5857875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4" name="Google Shape;1674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5" name="Google Shape;1675;p1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6" name="Google Shape;1676;p15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7" name="Google Shape;1677;p15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78" name="Google Shape;1678;p151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EMPLOYEE QUOTE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79" name="Google Shape;1679;p151"/>
          <p:cNvSpPr txBox="1"/>
          <p:nvPr/>
        </p:nvSpPr>
        <p:spPr>
          <a:xfrm>
            <a:off x="3798000" y="2478568"/>
            <a:ext cx="53460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mobility is our business, but people are our heartbeat. 💙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 sometimes, the best way to describe what drives us isn’t with long sentences… but with a single emoji.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our colleagues: “If your work at KINTO was an emoji, which one would it be?” 🚀🌍🔑💡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through, discover their answers and get a fun peek into the energy, creativity, and teamwork that keep KINTO moving forward.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#Teamwork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80" name="Google Shape;1680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151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3" name="Afbeelding 2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949E3419-08DB-E404-F0B0-046D91E6EB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0" y="1043296"/>
            <a:ext cx="1514475" cy="2362200"/>
          </a:xfrm>
          <a:prstGeom prst="rect">
            <a:avLst/>
          </a:prstGeom>
        </p:spPr>
      </p:pic>
      <p:pic>
        <p:nvPicPr>
          <p:cNvPr id="5" name="Afbeelding 4" descr="Afbeelding met tekst, kleding, vrouw, persoon&#10;&#10;Door AI gegenereerde inhoud is mogelijk onjuist.">
            <a:extLst>
              <a:ext uri="{FF2B5EF4-FFF2-40B4-BE49-F238E27FC236}">
                <a16:creationId xmlns:a16="http://schemas.microsoft.com/office/drawing/2014/main" id="{2828F67F-9ED8-9476-38D7-ECEB5BF836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17" y="1404081"/>
            <a:ext cx="5857875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8" name="Google Shape;1688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9" name="Google Shape;1689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0" name="Google Shape;1690;p15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1" name="Google Shape;1691;p15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92" name="Google Shape;1692;p152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EMPLOYEE QUOTE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93" name="Google Shape;1693;p152"/>
          <p:cNvSpPr txBox="1"/>
          <p:nvPr/>
        </p:nvSpPr>
        <p:spPr>
          <a:xfrm>
            <a:off x="3776975" y="3031917"/>
            <a:ext cx="51480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FB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Behind every car and contract, there’s a team that makes it happen. 💙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our colleagues a fun question: “Which emoji sums up your work at KINTO?” 👉 Swipe to discover their answers and meet the team behind KINTO.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#Teamwork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94" name="Google Shape;1694;p1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152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3" name="Afbeelding 2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7F2E68F8-18E5-3CF5-5C5B-5B0694186C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810" y="1043296"/>
            <a:ext cx="1514475" cy="2362200"/>
          </a:xfrm>
          <a:prstGeom prst="rect">
            <a:avLst/>
          </a:prstGeom>
        </p:spPr>
      </p:pic>
      <p:pic>
        <p:nvPicPr>
          <p:cNvPr id="5" name="Afbeelding 4" descr="Afbeelding met tekst, kleding, vrouw, persoon&#10;&#10;Door AI gegenereerde inhoud is mogelijk onjuist.">
            <a:extLst>
              <a:ext uri="{FF2B5EF4-FFF2-40B4-BE49-F238E27FC236}">
                <a16:creationId xmlns:a16="http://schemas.microsoft.com/office/drawing/2014/main" id="{D4650994-E851-8464-DFED-44FD8F2D5E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17" y="1404081"/>
            <a:ext cx="5857875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2" name="Google Shape;1702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3" name="Google Shape;1703;p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4" name="Google Shape;1704;p153"/>
          <p:cNvSpPr/>
          <p:nvPr/>
        </p:nvSpPr>
        <p:spPr>
          <a:xfrm>
            <a:off x="87625" y="3688508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153"/>
          <p:cNvSpPr txBox="1"/>
          <p:nvPr/>
        </p:nvSpPr>
        <p:spPr>
          <a:xfrm rot="-5400000">
            <a:off x="-902525" y="172011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06" name="Google Shape;1706;p153"/>
          <p:cNvSpPr txBox="1"/>
          <p:nvPr/>
        </p:nvSpPr>
        <p:spPr>
          <a:xfrm>
            <a:off x="3776450" y="92475"/>
            <a:ext cx="50433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12.CAROUSEL CUSTOMER QUESTION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07" name="Google Shape;1707;p153"/>
          <p:cNvSpPr txBox="1"/>
          <p:nvPr/>
        </p:nvSpPr>
        <p:spPr>
          <a:xfrm>
            <a:off x="3790525" y="2973633"/>
            <a:ext cx="5148000" cy="2126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Thinking about leasing but not sure where to start? 🚐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dk1"/>
                </a:solidFill>
              </a:rPr>
              <a:t>👉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through our guide to see how easy leasing can be with KINTO.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choosing your vehicle to adding services and receiving a fixed monthly cost, you stay in control—every step of the way.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the process is simple, transparent, and tailored to your business needs.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#HowTo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08" name="Google Shape;1708;p1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9" name="Google Shape;1709;p153"/>
          <p:cNvSpPr txBox="1"/>
          <p:nvPr/>
        </p:nvSpPr>
        <p:spPr>
          <a:xfrm>
            <a:off x="632450" y="4273933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10" name="Google Shape;1710;p1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25" y="801640"/>
            <a:ext cx="1477949" cy="218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1" name="Google Shape;1711;p153" title="KINTO_SoMe_Carrousel_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825" y="1107017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2" name="Google Shape;1712;p153" title="KINTO_SoMe_Carrousel_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36175" y="1107015"/>
            <a:ext cx="1433348" cy="179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3" name="Google Shape;1713;p153" title="KINTO_SoMe_Carrousel_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69525" y="1107016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4" name="Google Shape;1714;p153" title="KINTO_SoMe_Carrousel_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2875" y="1107015"/>
            <a:ext cx="1433348" cy="17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5" name="Google Shape;1715;p153" title="KINTO_SoMe_Carrousel_5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36225" y="1107015"/>
            <a:ext cx="1433348" cy="17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153" title="KINTO_SoMe_Carrousel_6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69575" y="1107015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153" title="KINTO_SoMe_Carrousel_7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102925" y="1107015"/>
            <a:ext cx="1433348" cy="179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3" name="Google Shape;1723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96314" y="-2003335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4" name="Google Shape;1724;p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5" name="Google Shape;1725;p15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6" name="Google Shape;1726;p15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27" name="Google Shape;1727;p154"/>
          <p:cNvSpPr txBox="1"/>
          <p:nvPr/>
        </p:nvSpPr>
        <p:spPr>
          <a:xfrm>
            <a:off x="3978400" y="168250"/>
            <a:ext cx="48498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12.CAROUSEL CUSTOMER QUESTION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28" name="Google Shape;1728;p154"/>
          <p:cNvSpPr txBox="1"/>
          <p:nvPr/>
        </p:nvSpPr>
        <p:spPr>
          <a:xfrm>
            <a:off x="3864076" y="3116838"/>
            <a:ext cx="53460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leasing is smooth and flexible: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🚘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 choose the ride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📈 Add your extras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🤝 We take care of the rest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Your car. Your choice. Your way.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#HowTo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29" name="Google Shape;1729;p1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0" name="Google Shape;1730;p154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31" name="Google Shape;1731;p1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25" y="1019350"/>
            <a:ext cx="1477949" cy="218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2" name="Google Shape;1732;p154" title="KINTO_SoMe_Carrousel_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825" y="1324727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154" title="KINTO_SoMe_Carrousel_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36175" y="1324725"/>
            <a:ext cx="1433348" cy="179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154" title="KINTO_SoMe_Carrousel_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69525" y="1324726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154" title="KINTO_SoMe_Carrousel_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2875" y="1324725"/>
            <a:ext cx="1433348" cy="17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154" title="KINTO_SoMe_Carrousel_5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36225" y="1324725"/>
            <a:ext cx="1433348" cy="17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7" name="Google Shape;1737;p154" title="KINTO_SoMe_Carrousel_6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69575" y="1324725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8" name="Google Shape;1738;p154" title="KINTO_SoMe_Carrousel_7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102925" y="1324725"/>
            <a:ext cx="1433348" cy="179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4" name="Google Shape;1744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5" name="Google Shape;1745;p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15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7" name="Google Shape;1747;p15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SEPTEMBER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48" name="Google Shape;1748;p155"/>
          <p:cNvSpPr txBox="1"/>
          <p:nvPr/>
        </p:nvSpPr>
        <p:spPr>
          <a:xfrm>
            <a:off x="4049150" y="58825"/>
            <a:ext cx="4779000" cy="12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12.CAROUSEL CUSTOMER QUESTION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49" name="Google Shape;1749;p155"/>
          <p:cNvSpPr txBox="1"/>
          <p:nvPr/>
        </p:nvSpPr>
        <p:spPr>
          <a:xfrm>
            <a:off x="3804175" y="3289050"/>
            <a:ext cx="51480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FB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Leasing made easy? 🚘 At KINTO, we keep it simple: pick your car, select the services that matter to you, and enjoy fixed monthly costs with no surprises.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👉 Swipe through our step-by-step guide and see how easy leasing can be.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#CorporateMobility #MobilitySolutions #HowTo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50" name="Google Shape;1750;p1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51" name="Google Shape;1751;p155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52" name="Google Shape;1752;p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25" y="1019350"/>
            <a:ext cx="1477949" cy="218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155" title="KINTO_SoMe_Carrousel_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2825" y="1324727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155" title="KINTO_SoMe_Carrousel_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36175" y="1324725"/>
            <a:ext cx="1433348" cy="1792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155" title="KINTO_SoMe_Carrousel_3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69525" y="1324726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155" title="KINTO_SoMe_Carrousel_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02875" y="1324725"/>
            <a:ext cx="1433348" cy="17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155" title="KINTO_SoMe_Carrousel_5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36225" y="1324725"/>
            <a:ext cx="1433348" cy="1792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8" name="Google Shape;1758;p155" title="KINTO_SoMe_Carrousel_6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69575" y="1324725"/>
            <a:ext cx="1433348" cy="17921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9" name="Google Shape;1759;p155" title="KINTO_SoMe_Carrousel_7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102925" y="1324725"/>
            <a:ext cx="1433348" cy="1792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e3bd98-625e-4dce-b80d-b30de041433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0D0C05E6BC494C94B421D9756A6321" ma:contentTypeVersion="11" ma:contentTypeDescription="Create a new document." ma:contentTypeScope="" ma:versionID="b4a3d9fb9434d8404087648aa213aa15">
  <xsd:schema xmlns:xsd="http://www.w3.org/2001/XMLSchema" xmlns:xs="http://www.w3.org/2001/XMLSchema" xmlns:p="http://schemas.microsoft.com/office/2006/metadata/properties" xmlns:ns2="25e3bd98-625e-4dce-b80d-b30de041433b" targetNamespace="http://schemas.microsoft.com/office/2006/metadata/properties" ma:root="true" ma:fieldsID="c0c65528524c97b2b1c4ad39b82fbf88" ns2:_="">
    <xsd:import namespace="25e3bd98-625e-4dce-b80d-b30de04143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e3bd98-625e-4dce-b80d-b30de04143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a07c147-b45e-40d1-8782-4ab946485b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8D8EC8-C15C-442F-B990-A0ACFC9E9533}">
  <ds:schemaRefs>
    <ds:schemaRef ds:uri="25e3bd98-625e-4dce-b80d-b30de041433b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B36035-B532-466D-96AD-AF79E2E795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9CD8FE-27E2-40D3-9FBC-0E1AD24318D5}">
  <ds:schemaRefs>
    <ds:schemaRef ds:uri="25e3bd98-625e-4dce-b80d-b30de041433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Diavoorstelling (16:9)</PresentationFormat>
  <Slides>39</Slides>
  <Notes>39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40" baseType="lpstr">
      <vt:lpstr>Simple Light</vt:lpstr>
      <vt:lpstr>                   CONTENT bucket 3 - September</vt:lpstr>
      <vt:lpstr>One stop shop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Pillar 4</vt:lpstr>
      <vt:lpstr>PowerPoint-presentatie</vt:lpstr>
      <vt:lpstr>PowerPoint-presentatie</vt:lpstr>
      <vt:lpstr>PowerPoint-presentatie</vt:lpstr>
      <vt:lpstr>PowerPoint-presentatie</vt:lpstr>
      <vt:lpstr>Pillar 3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Empowerment &amp; Expertise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7</cp:revision>
  <dcterms:modified xsi:type="dcterms:W3CDTF">2025-08-26T14:26:12Z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0x010100680D0C05E6BC494C94B421D9756A6321</vt:lpwstr>
  </property>
  <property fmtid="{D5CDD505-2E9C-101B-9397-08002B2CF9AE}" pid="3" name="MediaServiceImageTags">
    <vt:lpwstr/>
  </property>
  <property fmtid="{D5CDD505-2E9C-101B-9397-08002B2CF9AE}" pid="4" name="MSIP_Label_d9544d3e-f761-46b2-881e-fd08f3b12f65_Enabled">
    <vt:lpwstr>true</vt:lpwstr>
  </property>
  <property fmtid="{D5CDD505-2E9C-101B-9397-08002B2CF9AE}" pid="5" name="MSIP_Label_d9544d3e-f761-46b2-881e-fd08f3b12f65_SetDate">
    <vt:lpwstr>2025-08-21T12:58:33Z</vt:lpwstr>
  </property>
  <property fmtid="{D5CDD505-2E9C-101B-9397-08002B2CF9AE}" pid="6" name="MSIP_Label_d9544d3e-f761-46b2-881e-fd08f3b12f65_Method">
    <vt:lpwstr>Standard</vt:lpwstr>
  </property>
  <property fmtid="{D5CDD505-2E9C-101B-9397-08002B2CF9AE}" pid="7" name="MSIP_Label_d9544d3e-f761-46b2-881e-fd08f3b12f65_Name">
    <vt:lpwstr>Protected</vt:lpwstr>
  </property>
  <property fmtid="{D5CDD505-2E9C-101B-9397-08002B2CF9AE}" pid="8" name="MSIP_Label_d9544d3e-f761-46b2-881e-fd08f3b12f65_SiteId">
    <vt:lpwstr>52b742d1-3dc2-47ac-bf03-609c83d9df9f</vt:lpwstr>
  </property>
  <property fmtid="{D5CDD505-2E9C-101B-9397-08002B2CF9AE}" pid="9" name="MSIP_Label_d9544d3e-f761-46b2-881e-fd08f3b12f65_ActionId">
    <vt:lpwstr>9b303f86-85c0-4c04-9413-e72465173e03</vt:lpwstr>
  </property>
  <property fmtid="{D5CDD505-2E9C-101B-9397-08002B2CF9AE}" pid="10" name="MSIP_Label_d9544d3e-f761-46b2-881e-fd08f3b12f65_ContentBits">
    <vt:lpwstr>1</vt:lpwstr>
  </property>
  <property fmtid="{D5CDD505-2E9C-101B-9397-08002B2CF9AE}" pid="11" name="MSIP_Label_d9544d3e-f761-46b2-881e-fd08f3b12f65_Tag">
    <vt:lpwstr>10, 3, 0, 1</vt:lpwstr>
  </property>
  <property fmtid="{D5CDD505-2E9C-101B-9397-08002B2CF9AE}" pid="12" name="ClassificationContentMarkingHeaderLocations">
    <vt:lpwstr>Simple Light:3</vt:lpwstr>
  </property>
  <property fmtid="{D5CDD505-2E9C-101B-9397-08002B2CF9AE}" pid="13" name="ClassificationContentMarkingHeaderText">
    <vt:lpwstr>•• PROTECTED 関係者外秘</vt:lpwstr>
  </property>
</Properties>
</file>