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29.xml"/>
  <Override ContentType="application/vnd.openxmlformats-officedocument.presentationml.slideLayout+xml" PartName="/ppt/slideLayouts/slideLayout9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98.xml"/>
  <Override ContentType="application/vnd.openxmlformats-officedocument.presentationml.slideLayout+xml" PartName="/ppt/slideLayouts/slideLayout110.xml"/>
  <Override ContentType="application/vnd.openxmlformats-officedocument.presentationml.slideLayout+xml" PartName="/ppt/slideLayouts/slideLayout61.xml"/>
  <Override ContentType="application/vnd.openxmlformats-officedocument.presentationml.slideLayout+xml" PartName="/ppt/slideLayouts/slideLayout12.xml"/>
  <Override ContentType="application/vnd.openxmlformats-officedocument.presentationml.slideLayout+xml" PartName="/ppt/slideLayouts/slideLayout102.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7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9.xml"/>
  <Override ContentType="application/vnd.openxmlformats-officedocument.presentationml.slideLayout+xml" PartName="/ppt/slideLayouts/slideLayout104.xml"/>
  <Override ContentType="application/vnd.openxmlformats-officedocument.presentationml.slideLayout+xml" PartName="/ppt/slideLayouts/slideLayout19.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84.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92.xml"/>
  <Override ContentType="application/vnd.openxmlformats-officedocument.presentationml.slideLayout+xml" PartName="/ppt/slideLayouts/slideLayout83.xml"/>
  <Override ContentType="application/vnd.openxmlformats-officedocument.presentationml.slideLayout+xml" PartName="/ppt/slideLayouts/slideLayout40.xml"/>
  <Override ContentType="application/vnd.openxmlformats-officedocument.presentationml.slideLayout+xml" PartName="/ppt/slideLayouts/slideLayout17.xml"/>
  <Override ContentType="application/vnd.openxmlformats-officedocument.presentationml.slideLayout+xml" PartName="/ppt/slideLayouts/slideLayout34.xml"/>
  <Override ContentType="application/vnd.openxmlformats-officedocument.presentationml.slideLayout+xml" PartName="/ppt/slideLayouts/slideLayout90.xml"/>
  <Override ContentType="application/vnd.openxmlformats-officedocument.presentationml.slideLayout+xml" PartName="/ppt/slideLayouts/slideLayout6.xml"/>
  <Override ContentType="application/vnd.openxmlformats-officedocument.presentationml.slideLayout+xml" PartName="/ppt/slideLayouts/slideLayout106.xml"/>
  <Override ContentType="application/vnd.openxmlformats-officedocument.presentationml.slideLayout+xml" PartName="/ppt/slideLayouts/slideLayout77.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86.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94.xml"/>
  <Override ContentType="application/vnd.openxmlformats-officedocument.presentationml.slideLayout+xml" PartName="/ppt/slideLayouts/slideLayout114.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28.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8.xml"/>
  <Override ContentType="application/vnd.openxmlformats-officedocument.presentationml.slideLayout+xml" PartName="/ppt/slideLayouts/slideLayout112.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10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Layout+xml" PartName="/ppt/slideLayouts/slideLayout97.xml"/>
  <Override ContentType="application/vnd.openxmlformats-officedocument.presentationml.slideLayout+xml" PartName="/ppt/slideLayouts/slideLayout111.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103.xml"/>
  <Override ContentType="application/vnd.openxmlformats-officedocument.presentationml.slideLayout+xml" PartName="/ppt/slideLayouts/slideLayout46.xml"/>
  <Override ContentType="application/vnd.openxmlformats-officedocument.presentationml.slideLayout+xml" PartName="/ppt/slideLayouts/slideLayout89.xml"/>
  <Override ContentType="application/vnd.openxmlformats-officedocument.presentationml.slideLayout+xml" PartName="/ppt/slideLayouts/slideLayout7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52.xml"/>
  <Override ContentType="application/vnd.openxmlformats-officedocument.presentationml.slideLayout+xml" PartName="/ppt/slideLayouts/slideLayout95.xml"/>
  <Override ContentType="application/vnd.openxmlformats-officedocument.presentationml.slideLayout+xml" PartName="/ppt/slideLayouts/slideLayout101.xml"/>
  <Override ContentType="application/vnd.openxmlformats-officedocument.presentationml.slideLayout+xml" PartName="/ppt/slideLayouts/slideLayout64.xml"/>
  <Override ContentType="application/vnd.openxmlformats-officedocument.presentationml.slideLayout+xml" PartName="/ppt/slideLayouts/slideLayout99.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18.xml"/>
  <Override ContentType="application/vnd.openxmlformats-officedocument.presentationml.slideLayout+xml" PartName="/ppt/slideLayouts/slideLayout105.xml"/>
  <Override ContentType="application/vnd.openxmlformats-officedocument.presentationml.slideLayout+xml" PartName="/ppt/slideLayouts/slideLayout48.xml"/>
  <Override ContentType="application/vnd.openxmlformats-officedocument.presentationml.slideLayout+xml" PartName="/ppt/slideLayouts/slideLayout85.xml"/>
  <Override ContentType="application/vnd.openxmlformats-officedocument.presentationml.slideLayout+xml" PartName="/ppt/slideLayouts/slideLayout72.xml"/>
  <Override ContentType="application/vnd.openxmlformats-officedocument.presentationml.slideLayout+xml" PartName="/ppt/slideLayouts/slideLayout7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23.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107.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109.xml"/>
  <Override ContentType="application/vnd.openxmlformats-officedocument.presentationml.slideLayout+xml" PartName="/ppt/slideLayouts/slideLayout42.xml"/>
  <Override ContentType="application/vnd.openxmlformats-officedocument.presentationml.slideLayout+xml" PartName="/ppt/slideLayouts/slideLayout91.xml"/>
  <Override ContentType="application/vnd.openxmlformats-officedocument.presentationml.slideLayout+xml" PartName="/ppt/slideLayouts/slideLayout68.xml"/>
  <Override ContentType="application/vnd.openxmlformats-officedocument.presentationml.slideLayout+xml" PartName="/ppt/slideLayouts/slideLayout115.xml"/>
  <Override ContentType="application/vnd.openxmlformats-officedocument.presentationml.slideLayout+xml" PartName="/ppt/slideLayouts/slideLayout82.xml"/>
  <Override ContentType="application/vnd.openxmlformats-officedocument.presentationml.slideLayout+xml" PartName="/ppt/slideLayouts/slideLayout100.xml"/>
  <Override ContentType="application/vnd.openxmlformats-officedocument.presentationml.slideLayout+xml" PartName="/ppt/slideLayouts/slideLayout113.xml"/>
  <Override ContentType="application/vnd.openxmlformats-officedocument.presentationml.slideLayout+xml" PartName="/ppt/slideLayouts/slideLayout57.xml"/>
  <Override ContentType="application/vnd.openxmlformats-officedocument.presentationml.slideLayout+xml" PartName="/ppt/slideLayouts/slideLayout8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8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93.xml"/>
  <Override ContentType="application/vnd.openxmlformats-officedocument.presentationml.slideLayout+xml" PartName="/ppt/slideLayouts/slideLayout27.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6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Lst>
  <p:sldSz cy="5143500" cx="9144000"/>
  <p:notesSz cx="6858000" cy="9144000"/>
  <p:embeddedFontLst>
    <p:embeddedFont>
      <p:font typeface="Plus Jakarta Sans"/>
      <p:regular r:id="rId48"/>
      <p:bold r:id="rId49"/>
      <p:italic r:id="rId50"/>
      <p:boldItalic r:id="rId51"/>
    </p:embeddedFont>
    <p:embeddedFont>
      <p:font typeface="Plus Jakarta Sans SemiBold"/>
      <p:regular r:id="rId52"/>
      <p:bold r:id="rId53"/>
      <p:italic r:id="rId54"/>
      <p:boldItalic r:id="rId55"/>
    </p:embeddedFont>
    <p:embeddedFont>
      <p:font typeface="Plus Jakarta Sans Light"/>
      <p:regular r:id="rId56"/>
      <p:bold r:id="rId57"/>
      <p:italic r:id="rId58"/>
      <p:boldItalic r:id="rId59"/>
    </p:embeddedFont>
    <p:embeddedFont>
      <p:font typeface="Plus Jakarta Sans Medium"/>
      <p:regular r:id="rId60"/>
      <p:bold r:id="rId61"/>
      <p:italic r:id="rId62"/>
      <p:boldItalic r:id="rId63"/>
    </p:embeddedFont>
    <p:embeddedFont>
      <p:font typeface="DM Sans ExtraLight"/>
      <p:regular r:id="rId64"/>
      <p:bold r:id="rId65"/>
      <p:italic r:id="rId66"/>
      <p:boldItalic r:id="rId67"/>
    </p:embeddedFont>
    <p:embeddedFont>
      <p:font typeface="Plus Jakarta Sans ExtraLight"/>
      <p:regular r:id="rId68"/>
      <p:bold r:id="rId69"/>
      <p:italic r:id="rId70"/>
      <p:boldItalic r:id="rId7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1" name="Margo Hemeleers"/>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48" Type="http://schemas.openxmlformats.org/officeDocument/2006/relationships/font" Target="fonts/PlusJakartaSans-regular.fntdata"/><Relationship Id="rId47" Type="http://schemas.openxmlformats.org/officeDocument/2006/relationships/slide" Target="slides/slide41.xml"/><Relationship Id="rId49" Type="http://schemas.openxmlformats.org/officeDocument/2006/relationships/font" Target="fonts/PlusJakartaSans-bold.fntdata"/><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commentAuthors" Target="commentAuthors.xml"/><Relationship Id="rId9" Type="http://schemas.openxmlformats.org/officeDocument/2006/relationships/slide" Target="slides/slide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1" Type="http://schemas.openxmlformats.org/officeDocument/2006/relationships/font" Target="fonts/PlusJakartaSansExtraLight-boldItalic.fntdata"/><Relationship Id="rId70" Type="http://schemas.openxmlformats.org/officeDocument/2006/relationships/font" Target="fonts/PlusJakartaSansExtraLight-italic.fntdata"/><Relationship Id="rId62" Type="http://schemas.openxmlformats.org/officeDocument/2006/relationships/font" Target="fonts/PlusJakartaSansMedium-italic.fntdata"/><Relationship Id="rId61" Type="http://schemas.openxmlformats.org/officeDocument/2006/relationships/font" Target="fonts/PlusJakartaSansMedium-bold.fntdata"/><Relationship Id="rId64" Type="http://schemas.openxmlformats.org/officeDocument/2006/relationships/font" Target="fonts/DMSansExtraLight-regular.fntdata"/><Relationship Id="rId63" Type="http://schemas.openxmlformats.org/officeDocument/2006/relationships/font" Target="fonts/PlusJakartaSansMedium-boldItalic.fntdata"/><Relationship Id="rId66" Type="http://schemas.openxmlformats.org/officeDocument/2006/relationships/font" Target="fonts/DMSansExtraLight-italic.fntdata"/><Relationship Id="rId65" Type="http://schemas.openxmlformats.org/officeDocument/2006/relationships/font" Target="fonts/DMSansExtraLight-bold.fntdata"/><Relationship Id="rId68" Type="http://schemas.openxmlformats.org/officeDocument/2006/relationships/font" Target="fonts/PlusJakartaSansExtraLight-regular.fntdata"/><Relationship Id="rId67" Type="http://schemas.openxmlformats.org/officeDocument/2006/relationships/font" Target="fonts/DMSansExtraLight-boldItalic.fntdata"/><Relationship Id="rId60" Type="http://schemas.openxmlformats.org/officeDocument/2006/relationships/font" Target="fonts/PlusJakartaSansMedium-regular.fntdata"/><Relationship Id="rId69" Type="http://schemas.openxmlformats.org/officeDocument/2006/relationships/font" Target="fonts/PlusJakartaSansExtraLight-bold.fntdata"/><Relationship Id="rId51" Type="http://schemas.openxmlformats.org/officeDocument/2006/relationships/font" Target="fonts/PlusJakartaSans-boldItalic.fntdata"/><Relationship Id="rId50" Type="http://schemas.openxmlformats.org/officeDocument/2006/relationships/font" Target="fonts/PlusJakartaSans-italic.fntdata"/><Relationship Id="rId53" Type="http://schemas.openxmlformats.org/officeDocument/2006/relationships/font" Target="fonts/PlusJakartaSansSemiBold-bold.fntdata"/><Relationship Id="rId52" Type="http://schemas.openxmlformats.org/officeDocument/2006/relationships/font" Target="fonts/PlusJakartaSansSemiBold-regular.fntdata"/><Relationship Id="rId55" Type="http://schemas.openxmlformats.org/officeDocument/2006/relationships/font" Target="fonts/PlusJakartaSansSemiBold-boldItalic.fntdata"/><Relationship Id="rId54" Type="http://schemas.openxmlformats.org/officeDocument/2006/relationships/font" Target="fonts/PlusJakartaSansSemiBold-italic.fntdata"/><Relationship Id="rId57" Type="http://schemas.openxmlformats.org/officeDocument/2006/relationships/font" Target="fonts/PlusJakartaSansLight-bold.fntdata"/><Relationship Id="rId56" Type="http://schemas.openxmlformats.org/officeDocument/2006/relationships/font" Target="fonts/PlusJakartaSansLight-regular.fntdata"/><Relationship Id="rId59" Type="http://schemas.openxmlformats.org/officeDocument/2006/relationships/font" Target="fonts/PlusJakartaSansLight-boldItalic.fntdata"/><Relationship Id="rId58" Type="http://schemas.openxmlformats.org/officeDocument/2006/relationships/font" Target="fonts/PlusJakartaSansLight-italic.fntdata"/></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5-09-24T07:41:52.755">
    <p:pos x="454" y="752"/>
    <p:text>@elisabeth.pyck@hotelbonka.be Would it be possible to add something that refers to work / business / fleet?
In this copy it’s not so clear what KINTO provides.
_Assigned to elisabeth.pyck@hotelbonka.be_</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8" name="Shape 1208"/>
        <p:cNvGrpSpPr/>
        <p:nvPr/>
      </p:nvGrpSpPr>
      <p:grpSpPr>
        <a:xfrm>
          <a:off x="0" y="0"/>
          <a:ext cx="0" cy="0"/>
          <a:chOff x="0" y="0"/>
          <a:chExt cx="0" cy="0"/>
        </a:xfrm>
      </p:grpSpPr>
      <p:sp>
        <p:nvSpPr>
          <p:cNvPr id="1209" name="Google Shape;1209;g369415a4771_2_358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10" name="Google Shape;1210;g369415a4771_2_358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6" name="Shape 1216"/>
        <p:cNvGrpSpPr/>
        <p:nvPr/>
      </p:nvGrpSpPr>
      <p:grpSpPr>
        <a:xfrm>
          <a:off x="0" y="0"/>
          <a:ext cx="0" cy="0"/>
          <a:chOff x="0" y="0"/>
          <a:chExt cx="0" cy="0"/>
        </a:xfrm>
      </p:grpSpPr>
      <p:sp>
        <p:nvSpPr>
          <p:cNvPr id="1217" name="Google Shape;1217;g3807d1c1710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lang="nl"/>
              <a:t>“At KINTO, we work with content pillars: themes that carry our brand. We use different content types: inspiring, informative, topical. Your contributions add the human layer that makes the strategy work.”</a:t>
            </a:r>
            <a:endParaRPr/>
          </a:p>
          <a:p>
            <a:pPr indent="0" lvl="0" marL="0" rtl="0" algn="l">
              <a:lnSpc>
                <a:spcPct val="100000"/>
              </a:lnSpc>
              <a:spcBef>
                <a:spcPts val="1200"/>
              </a:spcBef>
              <a:spcAft>
                <a:spcPts val="0"/>
              </a:spcAft>
              <a:buSzPts val="1400"/>
              <a:buNone/>
            </a:pPr>
            <a:r>
              <a:t/>
            </a:r>
            <a:endParaRPr/>
          </a:p>
        </p:txBody>
      </p:sp>
      <p:sp>
        <p:nvSpPr>
          <p:cNvPr id="1218" name="Google Shape;1218;g3807d1c1710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1" name="Shape 1221"/>
        <p:cNvGrpSpPr/>
        <p:nvPr/>
      </p:nvGrpSpPr>
      <p:grpSpPr>
        <a:xfrm>
          <a:off x="0" y="0"/>
          <a:ext cx="0" cy="0"/>
          <a:chOff x="0" y="0"/>
          <a:chExt cx="0" cy="0"/>
        </a:xfrm>
      </p:grpSpPr>
      <p:sp>
        <p:nvSpPr>
          <p:cNvPr id="1222" name="Google Shape;1222;g3821f1e15d9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3" name="Google Shape;1223;g3821f1e15d9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7" name="Shape 1227"/>
        <p:cNvGrpSpPr/>
        <p:nvPr/>
      </p:nvGrpSpPr>
      <p:grpSpPr>
        <a:xfrm>
          <a:off x="0" y="0"/>
          <a:ext cx="0" cy="0"/>
          <a:chOff x="0" y="0"/>
          <a:chExt cx="0" cy="0"/>
        </a:xfrm>
      </p:grpSpPr>
      <p:sp>
        <p:nvSpPr>
          <p:cNvPr id="1228" name="Google Shape;1228;g369415a4771_2_36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9" name="Google Shape;1229;g369415a4771_2_36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3" name="Shape 1233"/>
        <p:cNvGrpSpPr/>
        <p:nvPr/>
      </p:nvGrpSpPr>
      <p:grpSpPr>
        <a:xfrm>
          <a:off x="0" y="0"/>
          <a:ext cx="0" cy="0"/>
          <a:chOff x="0" y="0"/>
          <a:chExt cx="0" cy="0"/>
        </a:xfrm>
      </p:grpSpPr>
      <p:sp>
        <p:nvSpPr>
          <p:cNvPr id="1234" name="Google Shape;1234;g369415a4771_2_36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35" name="Google Shape;1235;g369415a4771_2_361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#KINTO #FleetManagement #CorporateMobility #FlexibleMobility #MobilitySolutions </a:t>
            </a:r>
            <a:endParaRPr>
              <a:solidFill>
                <a:schemeClr val="dk1"/>
              </a:solidFill>
            </a:endParaRPr>
          </a:p>
        </p:txBody>
      </p:sp>
      <p:sp>
        <p:nvSpPr>
          <p:cNvPr id="1236" name="Google Shape;1236;g369415a4771_2_361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9" name="Shape 1249"/>
        <p:cNvGrpSpPr/>
        <p:nvPr/>
      </p:nvGrpSpPr>
      <p:grpSpPr>
        <a:xfrm>
          <a:off x="0" y="0"/>
          <a:ext cx="0" cy="0"/>
          <a:chOff x="0" y="0"/>
          <a:chExt cx="0" cy="0"/>
        </a:xfrm>
      </p:grpSpPr>
      <p:sp>
        <p:nvSpPr>
          <p:cNvPr id="1250" name="Google Shape;1250;g363b5d2788c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51" name="Google Shape;1251;g363b5d2788c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52" name="Google Shape;1252;g363b5d2788c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5" name="Shape 1265"/>
        <p:cNvGrpSpPr/>
        <p:nvPr/>
      </p:nvGrpSpPr>
      <p:grpSpPr>
        <a:xfrm>
          <a:off x="0" y="0"/>
          <a:ext cx="0" cy="0"/>
          <a:chOff x="0" y="0"/>
          <a:chExt cx="0" cy="0"/>
        </a:xfrm>
      </p:grpSpPr>
      <p:sp>
        <p:nvSpPr>
          <p:cNvPr id="1266" name="Google Shape;1266;g363b5d2788c_0_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67" name="Google Shape;1267;g363b5d2788c_0_1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68" name="Google Shape;1268;g363b5d2788c_0_1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1" name="Shape 1281"/>
        <p:cNvGrpSpPr/>
        <p:nvPr/>
      </p:nvGrpSpPr>
      <p:grpSpPr>
        <a:xfrm>
          <a:off x="0" y="0"/>
          <a:ext cx="0" cy="0"/>
          <a:chOff x="0" y="0"/>
          <a:chExt cx="0" cy="0"/>
        </a:xfrm>
      </p:grpSpPr>
      <p:sp>
        <p:nvSpPr>
          <p:cNvPr id="1282" name="Google Shape;1282;g369415a4771_2_36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83" name="Google Shape;1283;g369415a4771_2_366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84" name="Google Shape;1284;g369415a4771_2_366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5" name="Shape 1295"/>
        <p:cNvGrpSpPr/>
        <p:nvPr/>
      </p:nvGrpSpPr>
      <p:grpSpPr>
        <a:xfrm>
          <a:off x="0" y="0"/>
          <a:ext cx="0" cy="0"/>
          <a:chOff x="0" y="0"/>
          <a:chExt cx="0" cy="0"/>
        </a:xfrm>
      </p:grpSpPr>
      <p:sp>
        <p:nvSpPr>
          <p:cNvPr id="1296" name="Google Shape;1296;g369415a4771_2_367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7" name="Google Shape;1297;g369415a4771_2_367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98" name="Google Shape;1298;g369415a4771_2_367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9" name="Shape 1309"/>
        <p:cNvGrpSpPr/>
        <p:nvPr/>
      </p:nvGrpSpPr>
      <p:grpSpPr>
        <a:xfrm>
          <a:off x="0" y="0"/>
          <a:ext cx="0" cy="0"/>
          <a:chOff x="0" y="0"/>
          <a:chExt cx="0" cy="0"/>
        </a:xfrm>
      </p:grpSpPr>
      <p:sp>
        <p:nvSpPr>
          <p:cNvPr id="1310" name="Google Shape;1310;g369415a4771_2_368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11" name="Google Shape;1311;g369415a4771_2_368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00000"/>
              </a:buClr>
              <a:buSzPts val="1400"/>
              <a:buFont typeface="Arial"/>
              <a:buNone/>
            </a:pPr>
            <a:r>
              <a:t/>
            </a:r>
            <a:endParaRPr/>
          </a:p>
        </p:txBody>
      </p:sp>
      <p:sp>
        <p:nvSpPr>
          <p:cNvPr id="1312" name="Google Shape;1312;g369415a4771_2_368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3" name="Shape 1323"/>
        <p:cNvGrpSpPr/>
        <p:nvPr/>
      </p:nvGrpSpPr>
      <p:grpSpPr>
        <a:xfrm>
          <a:off x="0" y="0"/>
          <a:ext cx="0" cy="0"/>
          <a:chOff x="0" y="0"/>
          <a:chExt cx="0" cy="0"/>
        </a:xfrm>
      </p:grpSpPr>
      <p:sp>
        <p:nvSpPr>
          <p:cNvPr id="1324" name="Google Shape;1324;g37a20639cfd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25" name="Google Shape;1325;g37a20639cfd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#KINTO #FleetManagement #CorporateMobility #FlexibleMobility #MobilitySolutions </a:t>
            </a:r>
            <a:endParaRPr>
              <a:solidFill>
                <a:schemeClr val="dk1"/>
              </a:solidFill>
            </a:endParaRPr>
          </a:p>
        </p:txBody>
      </p:sp>
      <p:sp>
        <p:nvSpPr>
          <p:cNvPr id="1326" name="Google Shape;1326;g37a20639cfd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9" name="Shape 1339"/>
        <p:cNvGrpSpPr/>
        <p:nvPr/>
      </p:nvGrpSpPr>
      <p:grpSpPr>
        <a:xfrm>
          <a:off x="0" y="0"/>
          <a:ext cx="0" cy="0"/>
          <a:chOff x="0" y="0"/>
          <a:chExt cx="0" cy="0"/>
        </a:xfrm>
      </p:grpSpPr>
      <p:sp>
        <p:nvSpPr>
          <p:cNvPr id="1340" name="Google Shape;1340;g37a20639cfd_0_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41" name="Google Shape;1341;g37a20639cfd_0_1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42" name="Google Shape;1342;g37a20639cfd_0_1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5" name="Shape 1355"/>
        <p:cNvGrpSpPr/>
        <p:nvPr/>
      </p:nvGrpSpPr>
      <p:grpSpPr>
        <a:xfrm>
          <a:off x="0" y="0"/>
          <a:ext cx="0" cy="0"/>
          <a:chOff x="0" y="0"/>
          <a:chExt cx="0" cy="0"/>
        </a:xfrm>
      </p:grpSpPr>
      <p:sp>
        <p:nvSpPr>
          <p:cNvPr id="1356" name="Google Shape;1356;g37a20639cfd_0_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57" name="Google Shape;1357;g37a20639cfd_0_2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58" name="Google Shape;1358;g37a20639cfd_0_2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1" name="Shape 1371"/>
        <p:cNvGrpSpPr/>
        <p:nvPr/>
      </p:nvGrpSpPr>
      <p:grpSpPr>
        <a:xfrm>
          <a:off x="0" y="0"/>
          <a:ext cx="0" cy="0"/>
          <a:chOff x="0" y="0"/>
          <a:chExt cx="0" cy="0"/>
        </a:xfrm>
      </p:grpSpPr>
      <p:sp>
        <p:nvSpPr>
          <p:cNvPr id="1372" name="Google Shape;1372;g33d43c6f94b_1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3" name="Google Shape;1373;g33d43c6f94b_1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8" name="Shape 1378"/>
        <p:cNvGrpSpPr/>
        <p:nvPr/>
      </p:nvGrpSpPr>
      <p:grpSpPr>
        <a:xfrm>
          <a:off x="0" y="0"/>
          <a:ext cx="0" cy="0"/>
          <a:chOff x="0" y="0"/>
          <a:chExt cx="0" cy="0"/>
        </a:xfrm>
      </p:grpSpPr>
      <p:sp>
        <p:nvSpPr>
          <p:cNvPr id="1379" name="Google Shape;1379;g37a20639cfd_0_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80" name="Google Shape;1380;g37a20639cfd_0_4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81" name="Google Shape;1381;g37a20639cfd_0_4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2" name="Shape 1392"/>
        <p:cNvGrpSpPr/>
        <p:nvPr/>
      </p:nvGrpSpPr>
      <p:grpSpPr>
        <a:xfrm>
          <a:off x="0" y="0"/>
          <a:ext cx="0" cy="0"/>
          <a:chOff x="0" y="0"/>
          <a:chExt cx="0" cy="0"/>
        </a:xfrm>
      </p:grpSpPr>
      <p:sp>
        <p:nvSpPr>
          <p:cNvPr id="1393" name="Google Shape;1393;g37a20639cfd_0_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94" name="Google Shape;1394;g37a20639cfd_0_5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95" name="Google Shape;1395;g37a20639cfd_0_5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6" name="Shape 1406"/>
        <p:cNvGrpSpPr/>
        <p:nvPr/>
      </p:nvGrpSpPr>
      <p:grpSpPr>
        <a:xfrm>
          <a:off x="0" y="0"/>
          <a:ext cx="0" cy="0"/>
          <a:chOff x="0" y="0"/>
          <a:chExt cx="0" cy="0"/>
        </a:xfrm>
      </p:grpSpPr>
      <p:sp>
        <p:nvSpPr>
          <p:cNvPr id="1407" name="Google Shape;1407;g37a20639cfd_0_6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08" name="Google Shape;1408;g37a20639cfd_0_6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00000"/>
              </a:buClr>
              <a:buSzPts val="1400"/>
              <a:buFont typeface="Arial"/>
              <a:buNone/>
            </a:pPr>
            <a:r>
              <a:t/>
            </a:r>
            <a:endParaRPr/>
          </a:p>
        </p:txBody>
      </p:sp>
      <p:sp>
        <p:nvSpPr>
          <p:cNvPr id="1409" name="Google Shape;1409;g37a20639cfd_0_6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0" name="Shape 1420"/>
        <p:cNvGrpSpPr/>
        <p:nvPr/>
      </p:nvGrpSpPr>
      <p:grpSpPr>
        <a:xfrm>
          <a:off x="0" y="0"/>
          <a:ext cx="0" cy="0"/>
          <a:chOff x="0" y="0"/>
          <a:chExt cx="0" cy="0"/>
        </a:xfrm>
      </p:grpSpPr>
      <p:sp>
        <p:nvSpPr>
          <p:cNvPr id="1421" name="Google Shape;1421;g363b5d2788c_0_10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22" name="Google Shape;1422;g363b5d2788c_0_10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23" name="Google Shape;1423;g363b5d2788c_0_10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2" name="Shape 1432"/>
        <p:cNvGrpSpPr/>
        <p:nvPr/>
      </p:nvGrpSpPr>
      <p:grpSpPr>
        <a:xfrm>
          <a:off x="0" y="0"/>
          <a:ext cx="0" cy="0"/>
          <a:chOff x="0" y="0"/>
          <a:chExt cx="0" cy="0"/>
        </a:xfrm>
      </p:grpSpPr>
      <p:sp>
        <p:nvSpPr>
          <p:cNvPr id="1433" name="Google Shape;1433;g369415a4771_2_39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4" name="Google Shape;1434;g369415a4771_2_39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9" name="Shape 1439"/>
        <p:cNvGrpSpPr/>
        <p:nvPr/>
      </p:nvGrpSpPr>
      <p:grpSpPr>
        <a:xfrm>
          <a:off x="0" y="0"/>
          <a:ext cx="0" cy="0"/>
          <a:chOff x="0" y="0"/>
          <a:chExt cx="0" cy="0"/>
        </a:xfrm>
      </p:grpSpPr>
      <p:sp>
        <p:nvSpPr>
          <p:cNvPr id="1440" name="Google Shape;1440;g369415a4771_2_388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41" name="Google Shape;1441;g369415a4771_2_388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1200"/>
              </a:spcAft>
              <a:buSzPts val="1100"/>
              <a:buNone/>
            </a:pPr>
            <a:r>
              <a:t/>
            </a:r>
            <a:endParaRPr>
              <a:solidFill>
                <a:schemeClr val="lt1"/>
              </a:solidFill>
              <a:latin typeface="Plus Jakarta Sans"/>
              <a:ea typeface="Plus Jakarta Sans"/>
              <a:cs typeface="Plus Jakarta Sans"/>
              <a:sym typeface="Plus Jakarta Sans"/>
            </a:endParaRPr>
          </a:p>
        </p:txBody>
      </p:sp>
      <p:sp>
        <p:nvSpPr>
          <p:cNvPr id="1442" name="Google Shape;1442;g369415a4771_2_388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5" name="Shape 1455"/>
        <p:cNvGrpSpPr/>
        <p:nvPr/>
      </p:nvGrpSpPr>
      <p:grpSpPr>
        <a:xfrm>
          <a:off x="0" y="0"/>
          <a:ext cx="0" cy="0"/>
          <a:chOff x="0" y="0"/>
          <a:chExt cx="0" cy="0"/>
        </a:xfrm>
      </p:grpSpPr>
      <p:sp>
        <p:nvSpPr>
          <p:cNvPr id="1456" name="Google Shape;1456;g369415a4771_2_389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57" name="Google Shape;1457;g369415a4771_2_389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t/>
            </a:r>
            <a:endParaRPr>
              <a:solidFill>
                <a:schemeClr val="lt1"/>
              </a:solidFill>
              <a:latin typeface="Plus Jakarta Sans"/>
              <a:ea typeface="Plus Jakarta Sans"/>
              <a:cs typeface="Plus Jakarta Sans"/>
              <a:sym typeface="Plus Jakarta Sans"/>
            </a:endParaRPr>
          </a:p>
          <a:p>
            <a:pPr indent="0" lvl="0" marL="0" rtl="0" algn="l">
              <a:lnSpc>
                <a:spcPct val="100000"/>
              </a:lnSpc>
              <a:spcBef>
                <a:spcPts val="1200"/>
              </a:spcBef>
              <a:spcAft>
                <a:spcPts val="0"/>
              </a:spcAft>
              <a:buSzPts val="1400"/>
              <a:buNone/>
            </a:pPr>
            <a:r>
              <a:t/>
            </a:r>
            <a:endParaRPr/>
          </a:p>
        </p:txBody>
      </p:sp>
      <p:sp>
        <p:nvSpPr>
          <p:cNvPr id="1458" name="Google Shape;1458;g369415a4771_2_389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1" name="Shape 1471"/>
        <p:cNvGrpSpPr/>
        <p:nvPr/>
      </p:nvGrpSpPr>
      <p:grpSpPr>
        <a:xfrm>
          <a:off x="0" y="0"/>
          <a:ext cx="0" cy="0"/>
          <a:chOff x="0" y="0"/>
          <a:chExt cx="0" cy="0"/>
        </a:xfrm>
      </p:grpSpPr>
      <p:sp>
        <p:nvSpPr>
          <p:cNvPr id="1472" name="Google Shape;1472;g369415a4771_2_39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73" name="Google Shape;1473;g369415a4771_2_391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1200"/>
              </a:spcAft>
              <a:buClr>
                <a:schemeClr val="dk1"/>
              </a:buClr>
              <a:buSzPts val="1100"/>
              <a:buFont typeface="Arial"/>
              <a:buNone/>
            </a:pPr>
            <a:r>
              <a:rPr lang="nl">
                <a:solidFill>
                  <a:schemeClr val="lt1"/>
                </a:solidFill>
                <a:latin typeface="Plus Jakarta Sans"/>
                <a:ea typeface="Plus Jakarta Sans"/>
                <a:cs typeface="Plus Jakarta Sans"/>
                <a:sym typeface="Plus Jakarta Sans"/>
              </a:rPr>
              <a:t>👻🧙‍♀️🎃🧛‍♀️🧟‍♀️📞☎️</a:t>
            </a:r>
            <a:endParaRPr/>
          </a:p>
        </p:txBody>
      </p:sp>
      <p:sp>
        <p:nvSpPr>
          <p:cNvPr id="1474" name="Google Shape;1474;g369415a4771_2_391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7" name="Shape 1487"/>
        <p:cNvGrpSpPr/>
        <p:nvPr/>
      </p:nvGrpSpPr>
      <p:grpSpPr>
        <a:xfrm>
          <a:off x="0" y="0"/>
          <a:ext cx="0" cy="0"/>
          <a:chOff x="0" y="0"/>
          <a:chExt cx="0" cy="0"/>
        </a:xfrm>
      </p:grpSpPr>
      <p:sp>
        <p:nvSpPr>
          <p:cNvPr id="1488" name="Google Shape;1488;g369415a4771_2_38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89" name="Google Shape;1489;g369415a4771_2_383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1200"/>
              </a:spcAft>
              <a:buClr>
                <a:schemeClr val="dk1"/>
              </a:buClr>
              <a:buSzPts val="1100"/>
              <a:buFont typeface="Arial"/>
              <a:buNone/>
            </a:pPr>
            <a:r>
              <a:t/>
            </a:r>
            <a:endParaRPr/>
          </a:p>
        </p:txBody>
      </p:sp>
      <p:sp>
        <p:nvSpPr>
          <p:cNvPr id="1490" name="Google Shape;1490;g369415a4771_2_383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3" name="Shape 1503"/>
        <p:cNvGrpSpPr/>
        <p:nvPr/>
      </p:nvGrpSpPr>
      <p:grpSpPr>
        <a:xfrm>
          <a:off x="0" y="0"/>
          <a:ext cx="0" cy="0"/>
          <a:chOff x="0" y="0"/>
          <a:chExt cx="0" cy="0"/>
        </a:xfrm>
      </p:grpSpPr>
      <p:sp>
        <p:nvSpPr>
          <p:cNvPr id="1504" name="Google Shape;1504;g369415a4771_2_38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05" name="Google Shape;1505;g369415a4771_2_384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1200"/>
              </a:spcAft>
              <a:buSzPts val="1100"/>
              <a:buNone/>
            </a:pPr>
            <a:r>
              <a:t/>
            </a:r>
            <a:endParaRPr/>
          </a:p>
        </p:txBody>
      </p:sp>
      <p:sp>
        <p:nvSpPr>
          <p:cNvPr id="1506" name="Google Shape;1506;g369415a4771_2_384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9" name="Shape 1519"/>
        <p:cNvGrpSpPr/>
        <p:nvPr/>
      </p:nvGrpSpPr>
      <p:grpSpPr>
        <a:xfrm>
          <a:off x="0" y="0"/>
          <a:ext cx="0" cy="0"/>
          <a:chOff x="0" y="0"/>
          <a:chExt cx="0" cy="0"/>
        </a:xfrm>
      </p:grpSpPr>
      <p:sp>
        <p:nvSpPr>
          <p:cNvPr id="1520" name="Google Shape;1520;g369415a4771_2_386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21" name="Google Shape;1521;g369415a4771_2_386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1200"/>
              </a:spcBef>
              <a:spcAft>
                <a:spcPts val="0"/>
              </a:spcAft>
              <a:buSzPts val="1400"/>
              <a:buNone/>
            </a:pPr>
            <a:r>
              <a:t/>
            </a:r>
            <a:endParaRPr/>
          </a:p>
        </p:txBody>
      </p:sp>
      <p:sp>
        <p:nvSpPr>
          <p:cNvPr id="1522" name="Google Shape;1522;g369415a4771_2_386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5" name="Shape 1535"/>
        <p:cNvGrpSpPr/>
        <p:nvPr/>
      </p:nvGrpSpPr>
      <p:grpSpPr>
        <a:xfrm>
          <a:off x="0" y="0"/>
          <a:ext cx="0" cy="0"/>
          <a:chOff x="0" y="0"/>
          <a:chExt cx="0" cy="0"/>
        </a:xfrm>
      </p:grpSpPr>
      <p:sp>
        <p:nvSpPr>
          <p:cNvPr id="1536" name="Google Shape;1536;g37a20639cfd_0_7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37" name="Google Shape;1537;g37a20639cfd_0_7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#KINTO #FleetManagement #CorporateMobility #FlexibleMobility #MobilitySolutions</a:t>
            </a:r>
            <a:endParaRPr/>
          </a:p>
        </p:txBody>
      </p:sp>
      <p:sp>
        <p:nvSpPr>
          <p:cNvPr id="1538" name="Google Shape;1538;g37a20639cfd_0_7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2" name="Shape 1552"/>
        <p:cNvGrpSpPr/>
        <p:nvPr/>
      </p:nvGrpSpPr>
      <p:grpSpPr>
        <a:xfrm>
          <a:off x="0" y="0"/>
          <a:ext cx="0" cy="0"/>
          <a:chOff x="0" y="0"/>
          <a:chExt cx="0" cy="0"/>
        </a:xfrm>
      </p:grpSpPr>
      <p:sp>
        <p:nvSpPr>
          <p:cNvPr id="1553" name="Google Shape;1553;g37a20639cfd_0_9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54" name="Google Shape;1554;g37a20639cfd_0_9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55" name="Google Shape;1555;g37a20639cfd_0_9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8" name="Shape 1568"/>
        <p:cNvGrpSpPr/>
        <p:nvPr/>
      </p:nvGrpSpPr>
      <p:grpSpPr>
        <a:xfrm>
          <a:off x="0" y="0"/>
          <a:ext cx="0" cy="0"/>
          <a:chOff x="0" y="0"/>
          <a:chExt cx="0" cy="0"/>
        </a:xfrm>
      </p:grpSpPr>
      <p:sp>
        <p:nvSpPr>
          <p:cNvPr id="1569" name="Google Shape;1569;g37a20639cfd_0_10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70" name="Google Shape;1570;g37a20639cfd_0_10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1200"/>
              </a:spcBef>
              <a:spcAft>
                <a:spcPts val="0"/>
              </a:spcAft>
              <a:buSzPts val="1400"/>
              <a:buNone/>
            </a:pPr>
            <a:r>
              <a:t/>
            </a:r>
            <a:endParaRPr/>
          </a:p>
        </p:txBody>
      </p:sp>
      <p:sp>
        <p:nvSpPr>
          <p:cNvPr id="1571" name="Google Shape;1571;g37a20639cfd_0_10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4" name="Shape 1584"/>
        <p:cNvGrpSpPr/>
        <p:nvPr/>
      </p:nvGrpSpPr>
      <p:grpSpPr>
        <a:xfrm>
          <a:off x="0" y="0"/>
          <a:ext cx="0" cy="0"/>
          <a:chOff x="0" y="0"/>
          <a:chExt cx="0" cy="0"/>
        </a:xfrm>
      </p:grpSpPr>
      <p:sp>
        <p:nvSpPr>
          <p:cNvPr id="1585" name="Google Shape;1585;g369415a4771_2_37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6" name="Google Shape;1586;g369415a4771_2_37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1" name="Shape 1591"/>
        <p:cNvGrpSpPr/>
        <p:nvPr/>
      </p:nvGrpSpPr>
      <p:grpSpPr>
        <a:xfrm>
          <a:off x="0" y="0"/>
          <a:ext cx="0" cy="0"/>
          <a:chOff x="0" y="0"/>
          <a:chExt cx="0" cy="0"/>
        </a:xfrm>
      </p:grpSpPr>
      <p:sp>
        <p:nvSpPr>
          <p:cNvPr id="1592" name="Google Shape;1592;g36b2dedd21e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93" name="Google Shape;1593;g36b2dedd21e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400"/>
              <a:buFont typeface="Arial"/>
              <a:buNone/>
            </a:pPr>
            <a:r>
              <a:rPr lang="nl">
                <a:solidFill>
                  <a:schemeClr val="dk1"/>
                </a:solidFill>
              </a:rPr>
              <a:t>☀️🤝😌💚🔥💪✅☝️👉🫵⏰</a:t>
            </a:r>
            <a:r>
              <a:rPr lang="nl" sz="1000">
                <a:solidFill>
                  <a:srgbClr val="002732"/>
                </a:solidFill>
                <a:latin typeface="Plus Jakarta Sans Light"/>
                <a:ea typeface="Plus Jakarta Sans Light"/>
                <a:cs typeface="Plus Jakarta Sans Light"/>
                <a:sym typeface="Plus Jakarta Sans Light"/>
              </a:rPr>
              <a:t>🚐🚘🫵👉</a:t>
            </a:r>
            <a:r>
              <a:rPr lang="nl">
                <a:solidFill>
                  <a:schemeClr val="dk1"/>
                </a:solidFill>
              </a:rPr>
              <a:t>👥💪💼🥳🙋</a:t>
            </a:r>
            <a:endParaRPr>
              <a:solidFill>
                <a:schemeClr val="dk1"/>
              </a:solidFill>
            </a:endParaRPr>
          </a:p>
          <a:p>
            <a:pPr indent="0" lvl="0" marL="0" rtl="0" algn="l">
              <a:lnSpc>
                <a:spcPct val="100000"/>
              </a:lnSpc>
              <a:spcBef>
                <a:spcPts val="0"/>
              </a:spcBef>
              <a:spcAft>
                <a:spcPts val="0"/>
              </a:spcAft>
              <a:buClr>
                <a:srgbClr val="000000"/>
              </a:buClr>
              <a:buSzPts val="1400"/>
              <a:buFont typeface="Arial"/>
              <a:buNone/>
            </a:pPr>
            <a:r>
              <a:t/>
            </a:r>
            <a:endParaRPr/>
          </a:p>
        </p:txBody>
      </p:sp>
      <p:sp>
        <p:nvSpPr>
          <p:cNvPr id="1594" name="Google Shape;1594;g36b2dedd21e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5" name="Shape 1605"/>
        <p:cNvGrpSpPr/>
        <p:nvPr/>
      </p:nvGrpSpPr>
      <p:grpSpPr>
        <a:xfrm>
          <a:off x="0" y="0"/>
          <a:ext cx="0" cy="0"/>
          <a:chOff x="0" y="0"/>
          <a:chExt cx="0" cy="0"/>
        </a:xfrm>
      </p:grpSpPr>
      <p:sp>
        <p:nvSpPr>
          <p:cNvPr id="1606" name="Google Shape;1606;g36b2dedd21e_0_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07" name="Google Shape;1607;g36b2dedd21e_0_1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#KINTO #FleetManagement #CorporateMobility #FlexibleMobility #MobilitySolutions</a:t>
            </a:r>
            <a:endParaRPr>
              <a:solidFill>
                <a:schemeClr val="dk1"/>
              </a:solidFill>
            </a:endParaRPr>
          </a:p>
          <a:p>
            <a:pPr indent="0" lvl="0" marL="0" rtl="0" algn="l">
              <a:spcBef>
                <a:spcPts val="1200"/>
              </a:spcBef>
              <a:spcAft>
                <a:spcPts val="0"/>
              </a:spcAft>
              <a:buClr>
                <a:schemeClr val="dk1"/>
              </a:buClr>
              <a:buSzPts val="1100"/>
              <a:buFont typeface="Arial"/>
              <a:buNone/>
            </a:pPr>
            <a:r>
              <a:t/>
            </a:r>
            <a:endParaRPr/>
          </a:p>
        </p:txBody>
      </p:sp>
      <p:sp>
        <p:nvSpPr>
          <p:cNvPr id="1608" name="Google Shape;1608;g36b2dedd21e_0_1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9" name="Shape 1619"/>
        <p:cNvGrpSpPr/>
        <p:nvPr/>
      </p:nvGrpSpPr>
      <p:grpSpPr>
        <a:xfrm>
          <a:off x="0" y="0"/>
          <a:ext cx="0" cy="0"/>
          <a:chOff x="0" y="0"/>
          <a:chExt cx="0" cy="0"/>
        </a:xfrm>
      </p:grpSpPr>
      <p:sp>
        <p:nvSpPr>
          <p:cNvPr id="1620" name="Google Shape;1620;g36b2dedd21e_0_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21" name="Google Shape;1621;g36b2dedd21e_0_2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22" name="Google Shape;1622;g36b2dedd21e_0_2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3" name="Shape 1633"/>
        <p:cNvGrpSpPr/>
        <p:nvPr/>
      </p:nvGrpSpPr>
      <p:grpSpPr>
        <a:xfrm>
          <a:off x="0" y="0"/>
          <a:ext cx="0" cy="0"/>
          <a:chOff x="0" y="0"/>
          <a:chExt cx="0" cy="0"/>
        </a:xfrm>
      </p:grpSpPr>
      <p:sp>
        <p:nvSpPr>
          <p:cNvPr id="1634" name="Google Shape;1634;g36f1455c795_0_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35" name="Google Shape;1635;g36f1455c795_0_1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t/>
            </a:r>
            <a:endParaRPr/>
          </a:p>
        </p:txBody>
      </p:sp>
      <p:sp>
        <p:nvSpPr>
          <p:cNvPr id="1636" name="Google Shape;1636;g36f1455c795_0_1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7" name="Shape 1647"/>
        <p:cNvGrpSpPr/>
        <p:nvPr/>
      </p:nvGrpSpPr>
      <p:grpSpPr>
        <a:xfrm>
          <a:off x="0" y="0"/>
          <a:ext cx="0" cy="0"/>
          <a:chOff x="0" y="0"/>
          <a:chExt cx="0" cy="0"/>
        </a:xfrm>
      </p:grpSpPr>
      <p:sp>
        <p:nvSpPr>
          <p:cNvPr id="1648" name="Google Shape;1648;g36f1455c795_0_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49" name="Google Shape;1649;g36f1455c795_0_3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50" name="Google Shape;1650;g36f1455c795_0_3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1" name="Shape 1661"/>
        <p:cNvGrpSpPr/>
        <p:nvPr/>
      </p:nvGrpSpPr>
      <p:grpSpPr>
        <a:xfrm>
          <a:off x="0" y="0"/>
          <a:ext cx="0" cy="0"/>
          <a:chOff x="0" y="0"/>
          <a:chExt cx="0" cy="0"/>
        </a:xfrm>
      </p:grpSpPr>
      <p:sp>
        <p:nvSpPr>
          <p:cNvPr id="1662" name="Google Shape;1662;g36f1455c795_0_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63" name="Google Shape;1663;g36f1455c795_0_4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400"/>
              <a:buNone/>
            </a:pPr>
            <a:r>
              <a:t/>
            </a:r>
            <a:endParaRPr/>
          </a:p>
        </p:txBody>
      </p:sp>
      <p:sp>
        <p:nvSpPr>
          <p:cNvPr id="1664" name="Google Shape;1664;g36f1455c795_0_4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4" name="Shape 1674"/>
        <p:cNvGrpSpPr/>
        <p:nvPr/>
      </p:nvGrpSpPr>
      <p:grpSpPr>
        <a:xfrm>
          <a:off x="0" y="0"/>
          <a:ext cx="0" cy="0"/>
          <a:chOff x="0" y="0"/>
          <a:chExt cx="0" cy="0"/>
        </a:xfrm>
      </p:grpSpPr>
      <p:sp>
        <p:nvSpPr>
          <p:cNvPr id="1675" name="Google Shape;1675;g36b32c7399a_0_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76" name="Google Shape;1676;g36b32c7399a_0_3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77" name="Google Shape;1677;g36b32c7399a_0_3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9" name="Shape 1689"/>
        <p:cNvGrpSpPr/>
        <p:nvPr/>
      </p:nvGrpSpPr>
      <p:grpSpPr>
        <a:xfrm>
          <a:off x="0" y="0"/>
          <a:ext cx="0" cy="0"/>
          <a:chOff x="0" y="0"/>
          <a:chExt cx="0" cy="0"/>
        </a:xfrm>
      </p:grpSpPr>
      <p:sp>
        <p:nvSpPr>
          <p:cNvPr id="1690" name="Google Shape;1690;g36b32c7399a_0_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91" name="Google Shape;1691;g36b32c7399a_0_5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400"/>
              <a:buFont typeface="Arial"/>
              <a:buNone/>
            </a:pPr>
            <a:r>
              <a:rPr lang="nl">
                <a:solidFill>
                  <a:schemeClr val="dk1"/>
                </a:solidFill>
              </a:rPr>
              <a:t>☀️🤝😌💚🔥💪✅☝️👉🫵⏰</a:t>
            </a:r>
            <a:r>
              <a:rPr lang="nl" sz="1000">
                <a:solidFill>
                  <a:srgbClr val="002732"/>
                </a:solidFill>
                <a:latin typeface="Plus Jakarta Sans Light"/>
                <a:ea typeface="Plus Jakarta Sans Light"/>
                <a:cs typeface="Plus Jakarta Sans Light"/>
                <a:sym typeface="Plus Jakarta Sans Light"/>
              </a:rPr>
              <a:t>🚐🚘🫵👉</a:t>
            </a:r>
            <a:r>
              <a:rPr lang="nl">
                <a:solidFill>
                  <a:schemeClr val="dk1"/>
                </a:solidFill>
              </a:rPr>
              <a:t>👥💪💼🥳🙋</a:t>
            </a:r>
            <a:endParaRPr>
              <a:solidFill>
                <a:schemeClr val="dk1"/>
              </a:solidFill>
            </a:endParaRPr>
          </a:p>
          <a:p>
            <a:pPr indent="0" lvl="0" marL="0" rtl="0" algn="l">
              <a:lnSpc>
                <a:spcPct val="100000"/>
              </a:lnSpc>
              <a:spcBef>
                <a:spcPts val="0"/>
              </a:spcBef>
              <a:spcAft>
                <a:spcPts val="0"/>
              </a:spcAft>
              <a:buSzPts val="1400"/>
              <a:buNone/>
            </a:pPr>
            <a:r>
              <a:t/>
            </a:r>
            <a:endParaRPr/>
          </a:p>
        </p:txBody>
      </p:sp>
      <p:sp>
        <p:nvSpPr>
          <p:cNvPr id="1692" name="Google Shape;1692;g36b32c7399a_0_5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5" name="Shape 1705"/>
        <p:cNvGrpSpPr/>
        <p:nvPr/>
      </p:nvGrpSpPr>
      <p:grpSpPr>
        <a:xfrm>
          <a:off x="0" y="0"/>
          <a:ext cx="0" cy="0"/>
          <a:chOff x="0" y="0"/>
          <a:chExt cx="0" cy="0"/>
        </a:xfrm>
      </p:grpSpPr>
      <p:sp>
        <p:nvSpPr>
          <p:cNvPr id="1706" name="Google Shape;1706;g36b32c7399a_0_6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07" name="Google Shape;1707;g36b32c7399a_0_6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08" name="Google Shape;1708;g36b32c7399a_0_6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1" name="Shape 1721"/>
        <p:cNvGrpSpPr/>
        <p:nvPr/>
      </p:nvGrpSpPr>
      <p:grpSpPr>
        <a:xfrm>
          <a:off x="0" y="0"/>
          <a:ext cx="0" cy="0"/>
          <a:chOff x="0" y="0"/>
          <a:chExt cx="0" cy="0"/>
        </a:xfrm>
      </p:grpSpPr>
      <p:sp>
        <p:nvSpPr>
          <p:cNvPr id="1722" name="Google Shape;1722;g37a20639cfd_0_1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23" name="Google Shape;1723;g37a20639cfd_0_12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00000"/>
              </a:buClr>
              <a:buSzPts val="1400"/>
              <a:buFont typeface="Arial"/>
              <a:buNone/>
            </a:pPr>
            <a:r>
              <a:t/>
            </a:r>
            <a:endParaRPr/>
          </a:p>
        </p:txBody>
      </p:sp>
      <p:sp>
        <p:nvSpPr>
          <p:cNvPr id="1724" name="Google Shape;1724;g37a20639cfd_0_12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5" name="Shape 1735"/>
        <p:cNvGrpSpPr/>
        <p:nvPr/>
      </p:nvGrpSpPr>
      <p:grpSpPr>
        <a:xfrm>
          <a:off x="0" y="0"/>
          <a:ext cx="0" cy="0"/>
          <a:chOff x="0" y="0"/>
          <a:chExt cx="0" cy="0"/>
        </a:xfrm>
      </p:grpSpPr>
      <p:sp>
        <p:nvSpPr>
          <p:cNvPr id="1736" name="Google Shape;1736;g37a20639cfd_0_1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37" name="Google Shape;1737;g37a20639cfd_0_13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t/>
            </a:r>
            <a:endParaRPr/>
          </a:p>
        </p:txBody>
      </p:sp>
      <p:sp>
        <p:nvSpPr>
          <p:cNvPr id="1738" name="Google Shape;1738;g37a20639cfd_0_13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9" name="Shape 1749"/>
        <p:cNvGrpSpPr/>
        <p:nvPr/>
      </p:nvGrpSpPr>
      <p:grpSpPr>
        <a:xfrm>
          <a:off x="0" y="0"/>
          <a:ext cx="0" cy="0"/>
          <a:chOff x="0" y="0"/>
          <a:chExt cx="0" cy="0"/>
        </a:xfrm>
      </p:grpSpPr>
      <p:sp>
        <p:nvSpPr>
          <p:cNvPr id="1750" name="Google Shape;1750;g37a20639cfd_0_1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51" name="Google Shape;1751;g37a20639cfd_0_14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52" name="Google Shape;1752;g37a20639cfd_0_14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showMasterSp="0">
  <p:cSld name="Title slide 1">
    <p:spTree>
      <p:nvGrpSpPr>
        <p:cNvPr id="50" name="Shape 50"/>
        <p:cNvGrpSpPr/>
        <p:nvPr/>
      </p:nvGrpSpPr>
      <p:grpSpPr>
        <a:xfrm>
          <a:off x="0" y="0"/>
          <a:ext cx="0" cy="0"/>
          <a:chOff x="0" y="0"/>
          <a:chExt cx="0" cy="0"/>
        </a:xfrm>
      </p:grpSpPr>
      <p:sp>
        <p:nvSpPr>
          <p:cNvPr id="51" name="Google Shape;51;p13"/>
          <p:cNvSpPr/>
          <p:nvPr/>
        </p:nvSpPr>
        <p:spPr>
          <a:xfrm>
            <a:off x="0" y="0"/>
            <a:ext cx="9144000" cy="5143500"/>
          </a:xfrm>
          <a:prstGeom prst="rect">
            <a:avLst/>
          </a:prstGeom>
          <a:solidFill>
            <a:schemeClr val="lt1">
              <a:alpha val="69410"/>
            </a:scheme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52" name="Google Shape;52;p13"/>
          <p:cNvSpPr txBox="1"/>
          <p:nvPr>
            <p:ph type="title"/>
          </p:nvPr>
        </p:nvSpPr>
        <p:spPr>
          <a:xfrm>
            <a:off x="1118251" y="1719805"/>
            <a:ext cx="6907500" cy="919500"/>
          </a:xfrm>
          <a:prstGeom prst="rect">
            <a:avLst/>
          </a:prstGeom>
          <a:noFill/>
          <a:ln>
            <a:noFill/>
          </a:ln>
        </p:spPr>
        <p:txBody>
          <a:bodyPr anchorCtr="0" anchor="ctr" bIns="0" lIns="0" spcFirstLastPara="1" rIns="0" wrap="square" tIns="81000">
            <a:noAutofit/>
          </a:bodyPr>
          <a:lstStyle>
            <a:lvl1pPr lvl="0" algn="ctr">
              <a:lnSpc>
                <a:spcPct val="75000"/>
              </a:lnSpc>
              <a:spcBef>
                <a:spcPts val="0"/>
              </a:spcBef>
              <a:spcAft>
                <a:spcPts val="0"/>
              </a:spcAft>
              <a:buClr>
                <a:schemeClr val="dk1"/>
              </a:buClr>
              <a:buSzPts val="5000"/>
              <a:buFont typeface="Arial"/>
              <a:buNone/>
              <a:defRPr b="0" sz="5000">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3" name="Google Shape;53;p13"/>
          <p:cNvSpPr txBox="1"/>
          <p:nvPr>
            <p:ph idx="1" type="body"/>
          </p:nvPr>
        </p:nvSpPr>
        <p:spPr>
          <a:xfrm>
            <a:off x="1866900" y="2759388"/>
            <a:ext cx="5410200" cy="3048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dk1"/>
              </a:buClr>
              <a:buSzPts val="2100"/>
              <a:buNone/>
              <a:defRPr sz="2100">
                <a:latin typeface="Arial"/>
                <a:ea typeface="Arial"/>
                <a:cs typeface="Arial"/>
                <a:sym typeface="Arial"/>
              </a:defRPr>
            </a:lvl1pPr>
            <a:lvl2pPr indent="-323850" lvl="1" marL="914400" algn="ctr">
              <a:lnSpc>
                <a:spcPct val="90000"/>
              </a:lnSpc>
              <a:spcBef>
                <a:spcPts val="400"/>
              </a:spcBef>
              <a:spcAft>
                <a:spcPts val="0"/>
              </a:spcAft>
              <a:buClr>
                <a:schemeClr val="dk1"/>
              </a:buClr>
              <a:buSzPts val="1500"/>
              <a:buChar char="•"/>
              <a:defRPr/>
            </a:lvl2pPr>
            <a:lvl3pPr indent="-323850" lvl="2" marL="1371600" algn="ctr">
              <a:lnSpc>
                <a:spcPct val="90000"/>
              </a:lnSpc>
              <a:spcBef>
                <a:spcPts val="400"/>
              </a:spcBef>
              <a:spcAft>
                <a:spcPts val="0"/>
              </a:spcAft>
              <a:buClr>
                <a:schemeClr val="dk1"/>
              </a:buClr>
              <a:buSzPts val="1500"/>
              <a:buChar char="•"/>
              <a:defRPr/>
            </a:lvl3pPr>
            <a:lvl4pPr indent="-323850" lvl="3" marL="1828800" algn="ctr">
              <a:lnSpc>
                <a:spcPct val="90000"/>
              </a:lnSpc>
              <a:spcBef>
                <a:spcPts val="400"/>
              </a:spcBef>
              <a:spcAft>
                <a:spcPts val="0"/>
              </a:spcAft>
              <a:buClr>
                <a:schemeClr val="dk1"/>
              </a:buClr>
              <a:buSzPts val="1500"/>
              <a:buChar char="•"/>
              <a:defRPr/>
            </a:lvl4pPr>
            <a:lvl5pPr indent="-323850" lvl="4" marL="2286000" algn="ctr">
              <a:lnSpc>
                <a:spcPct val="90000"/>
              </a:lnSpc>
              <a:spcBef>
                <a:spcPts val="400"/>
              </a:spcBef>
              <a:spcAft>
                <a:spcPts val="0"/>
              </a:spcAft>
              <a:buClr>
                <a:schemeClr val="dk1"/>
              </a:buClr>
              <a:buSzPts val="15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4" name="Google Shape;54;p13"/>
          <p:cNvSpPr txBox="1"/>
          <p:nvPr>
            <p:ph idx="2" type="body"/>
          </p:nvPr>
        </p:nvSpPr>
        <p:spPr>
          <a:xfrm>
            <a:off x="1866900" y="3099422"/>
            <a:ext cx="5410200" cy="3048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rgbClr val="7B8F9E"/>
              </a:buClr>
              <a:buSzPts val="1500"/>
              <a:buNone/>
              <a:defRPr sz="1500">
                <a:solidFill>
                  <a:srgbClr val="7B8F9E"/>
                </a:solidFill>
                <a:latin typeface="Arial"/>
                <a:ea typeface="Arial"/>
                <a:cs typeface="Arial"/>
                <a:sym typeface="Arial"/>
              </a:defRPr>
            </a:lvl1pPr>
            <a:lvl2pPr indent="-323850" lvl="1" marL="914400" algn="ctr">
              <a:lnSpc>
                <a:spcPct val="90000"/>
              </a:lnSpc>
              <a:spcBef>
                <a:spcPts val="400"/>
              </a:spcBef>
              <a:spcAft>
                <a:spcPts val="0"/>
              </a:spcAft>
              <a:buClr>
                <a:schemeClr val="dk1"/>
              </a:buClr>
              <a:buSzPts val="1500"/>
              <a:buChar char="•"/>
              <a:defRPr/>
            </a:lvl2pPr>
            <a:lvl3pPr indent="-323850" lvl="2" marL="1371600" algn="ctr">
              <a:lnSpc>
                <a:spcPct val="90000"/>
              </a:lnSpc>
              <a:spcBef>
                <a:spcPts val="400"/>
              </a:spcBef>
              <a:spcAft>
                <a:spcPts val="0"/>
              </a:spcAft>
              <a:buClr>
                <a:schemeClr val="dk1"/>
              </a:buClr>
              <a:buSzPts val="1500"/>
              <a:buChar char="•"/>
              <a:defRPr/>
            </a:lvl3pPr>
            <a:lvl4pPr indent="-323850" lvl="3" marL="1828800" algn="ctr">
              <a:lnSpc>
                <a:spcPct val="90000"/>
              </a:lnSpc>
              <a:spcBef>
                <a:spcPts val="400"/>
              </a:spcBef>
              <a:spcAft>
                <a:spcPts val="0"/>
              </a:spcAft>
              <a:buClr>
                <a:schemeClr val="dk1"/>
              </a:buClr>
              <a:buSzPts val="1500"/>
              <a:buChar char="•"/>
              <a:defRPr/>
            </a:lvl4pPr>
            <a:lvl5pPr indent="-323850" lvl="4" marL="2286000" algn="ctr">
              <a:lnSpc>
                <a:spcPct val="90000"/>
              </a:lnSpc>
              <a:spcBef>
                <a:spcPts val="400"/>
              </a:spcBef>
              <a:spcAft>
                <a:spcPts val="0"/>
              </a:spcAft>
              <a:buClr>
                <a:schemeClr val="dk1"/>
              </a:buClr>
              <a:buSzPts val="15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 only [1]">
    <p:spTree>
      <p:nvGrpSpPr>
        <p:cNvPr id="55" name="Shape 55"/>
        <p:cNvGrpSpPr/>
        <p:nvPr/>
      </p:nvGrpSpPr>
      <p:grpSpPr>
        <a:xfrm>
          <a:off x="0" y="0"/>
          <a:ext cx="0" cy="0"/>
          <a:chOff x="0" y="0"/>
          <a:chExt cx="0" cy="0"/>
        </a:xfrm>
      </p:grpSpPr>
      <p:sp>
        <p:nvSpPr>
          <p:cNvPr id="56" name="Google Shape;56;p14"/>
          <p:cNvSpPr txBox="1"/>
          <p:nvPr>
            <p:ph type="title"/>
          </p:nvPr>
        </p:nvSpPr>
        <p:spPr>
          <a:xfrm>
            <a:off x="204788" y="159300"/>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contents">
  <p:cSld name="Image contents">
    <p:spTree>
      <p:nvGrpSpPr>
        <p:cNvPr id="57" name="Shape 57"/>
        <p:cNvGrpSpPr/>
        <p:nvPr/>
      </p:nvGrpSpPr>
      <p:grpSpPr>
        <a:xfrm>
          <a:off x="0" y="0"/>
          <a:ext cx="0" cy="0"/>
          <a:chOff x="0" y="0"/>
          <a:chExt cx="0" cy="0"/>
        </a:xfrm>
      </p:grpSpPr>
      <p:sp>
        <p:nvSpPr>
          <p:cNvPr id="58" name="Google Shape;58;p15"/>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9" name="Google Shape;59;p15"/>
          <p:cNvSpPr/>
          <p:nvPr>
            <p:ph idx="2" type="pic"/>
          </p:nvPr>
        </p:nvSpPr>
        <p:spPr>
          <a:xfrm>
            <a:off x="3886200" y="273844"/>
            <a:ext cx="2467800" cy="1417500"/>
          </a:xfrm>
          <a:prstGeom prst="rect">
            <a:avLst/>
          </a:prstGeom>
          <a:noFill/>
          <a:ln>
            <a:noFill/>
          </a:ln>
        </p:spPr>
      </p:sp>
      <p:sp>
        <p:nvSpPr>
          <p:cNvPr id="60" name="Google Shape;60;p15"/>
          <p:cNvSpPr/>
          <p:nvPr>
            <p:ph idx="3" type="pic"/>
          </p:nvPr>
        </p:nvSpPr>
        <p:spPr>
          <a:xfrm>
            <a:off x="6457950" y="273844"/>
            <a:ext cx="2472000" cy="1417500"/>
          </a:xfrm>
          <a:prstGeom prst="rect">
            <a:avLst/>
          </a:prstGeom>
          <a:noFill/>
          <a:ln>
            <a:noFill/>
          </a:ln>
        </p:spPr>
      </p:sp>
      <p:sp>
        <p:nvSpPr>
          <p:cNvPr id="61" name="Google Shape;61;p15"/>
          <p:cNvSpPr/>
          <p:nvPr>
            <p:ph idx="4" type="pic"/>
          </p:nvPr>
        </p:nvSpPr>
        <p:spPr>
          <a:xfrm>
            <a:off x="3886200" y="1795730"/>
            <a:ext cx="2467800" cy="1417500"/>
          </a:xfrm>
          <a:prstGeom prst="rect">
            <a:avLst/>
          </a:prstGeom>
          <a:noFill/>
          <a:ln>
            <a:noFill/>
          </a:ln>
        </p:spPr>
      </p:sp>
      <p:sp>
        <p:nvSpPr>
          <p:cNvPr id="62" name="Google Shape;62;p15"/>
          <p:cNvSpPr/>
          <p:nvPr>
            <p:ph idx="5" type="pic"/>
          </p:nvPr>
        </p:nvSpPr>
        <p:spPr>
          <a:xfrm>
            <a:off x="6457950" y="1795729"/>
            <a:ext cx="2472000" cy="1417500"/>
          </a:xfrm>
          <a:prstGeom prst="rect">
            <a:avLst/>
          </a:prstGeom>
          <a:noFill/>
          <a:ln>
            <a:noFill/>
          </a:ln>
        </p:spPr>
      </p:sp>
      <p:sp>
        <p:nvSpPr>
          <p:cNvPr id="63" name="Google Shape;63;p15"/>
          <p:cNvSpPr/>
          <p:nvPr>
            <p:ph idx="6" type="pic"/>
          </p:nvPr>
        </p:nvSpPr>
        <p:spPr>
          <a:xfrm>
            <a:off x="3886200" y="3317616"/>
            <a:ext cx="2467800" cy="1417500"/>
          </a:xfrm>
          <a:prstGeom prst="rect">
            <a:avLst/>
          </a:prstGeom>
          <a:noFill/>
          <a:ln>
            <a:noFill/>
          </a:ln>
        </p:spPr>
      </p:sp>
      <p:sp>
        <p:nvSpPr>
          <p:cNvPr id="64" name="Google Shape;64;p15"/>
          <p:cNvSpPr/>
          <p:nvPr>
            <p:ph idx="7" type="pic"/>
          </p:nvPr>
        </p:nvSpPr>
        <p:spPr>
          <a:xfrm>
            <a:off x="6457950" y="3317616"/>
            <a:ext cx="2472000" cy="1417500"/>
          </a:xfrm>
          <a:prstGeom prst="rect">
            <a:avLst/>
          </a:prstGeom>
          <a:noFill/>
          <a:ln>
            <a:noFill/>
          </a:ln>
        </p:spPr>
      </p:sp>
      <p:sp>
        <p:nvSpPr>
          <p:cNvPr id="65" name="Google Shape;65;p15"/>
          <p:cNvSpPr txBox="1"/>
          <p:nvPr>
            <p:ph idx="1" type="body"/>
          </p:nvPr>
        </p:nvSpPr>
        <p:spPr>
          <a:xfrm>
            <a:off x="6457950" y="273844"/>
            <a:ext cx="1162200" cy="6549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6" name="Google Shape;66;p15"/>
          <p:cNvSpPr txBox="1"/>
          <p:nvPr>
            <p:ph idx="8" type="body"/>
          </p:nvPr>
        </p:nvSpPr>
        <p:spPr>
          <a:xfrm>
            <a:off x="3886200" y="1795730"/>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7" name="Google Shape;67;p15"/>
          <p:cNvSpPr txBox="1"/>
          <p:nvPr>
            <p:ph idx="9" type="body"/>
          </p:nvPr>
        </p:nvSpPr>
        <p:spPr>
          <a:xfrm>
            <a:off x="6457950" y="1795729"/>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8" name="Google Shape;68;p15"/>
          <p:cNvSpPr txBox="1"/>
          <p:nvPr>
            <p:ph idx="13" type="body"/>
          </p:nvPr>
        </p:nvSpPr>
        <p:spPr>
          <a:xfrm>
            <a:off x="3886200" y="3317616"/>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9" name="Google Shape;69;p15"/>
          <p:cNvSpPr txBox="1"/>
          <p:nvPr>
            <p:ph idx="14" type="body"/>
          </p:nvPr>
        </p:nvSpPr>
        <p:spPr>
          <a:xfrm>
            <a:off x="6457950" y="3317615"/>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0" name="Google Shape;70;p15"/>
          <p:cNvSpPr txBox="1"/>
          <p:nvPr>
            <p:ph idx="15" type="body"/>
          </p:nvPr>
        </p:nvSpPr>
        <p:spPr>
          <a:xfrm>
            <a:off x="3886199" y="928687"/>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1" name="Google Shape;71;p15"/>
          <p:cNvSpPr txBox="1"/>
          <p:nvPr>
            <p:ph idx="16" type="body"/>
          </p:nvPr>
        </p:nvSpPr>
        <p:spPr>
          <a:xfrm>
            <a:off x="3886200" y="273844"/>
            <a:ext cx="1162200" cy="6549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2" name="Google Shape;72;p15"/>
          <p:cNvSpPr txBox="1"/>
          <p:nvPr>
            <p:ph idx="17" type="body"/>
          </p:nvPr>
        </p:nvSpPr>
        <p:spPr>
          <a:xfrm>
            <a:off x="6457439" y="929258"/>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3" name="Google Shape;73;p15"/>
          <p:cNvSpPr txBox="1"/>
          <p:nvPr>
            <p:ph idx="18" type="body"/>
          </p:nvPr>
        </p:nvSpPr>
        <p:spPr>
          <a:xfrm>
            <a:off x="3886199" y="2451829"/>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 name="Google Shape;74;p15"/>
          <p:cNvSpPr txBox="1"/>
          <p:nvPr>
            <p:ph idx="19" type="body"/>
          </p:nvPr>
        </p:nvSpPr>
        <p:spPr>
          <a:xfrm>
            <a:off x="6457949" y="2451829"/>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5" name="Google Shape;75;p15"/>
          <p:cNvSpPr txBox="1"/>
          <p:nvPr>
            <p:ph idx="20" type="body"/>
          </p:nvPr>
        </p:nvSpPr>
        <p:spPr>
          <a:xfrm>
            <a:off x="3886199" y="3973715"/>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 name="Google Shape;76;p15"/>
          <p:cNvSpPr txBox="1"/>
          <p:nvPr>
            <p:ph idx="21" type="body"/>
          </p:nvPr>
        </p:nvSpPr>
        <p:spPr>
          <a:xfrm>
            <a:off x="6457949" y="3973715"/>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contents 1">
  <p:cSld name="Image contents 1">
    <p:spTree>
      <p:nvGrpSpPr>
        <p:cNvPr id="77" name="Shape 77"/>
        <p:cNvGrpSpPr/>
        <p:nvPr/>
      </p:nvGrpSpPr>
      <p:grpSpPr>
        <a:xfrm>
          <a:off x="0" y="0"/>
          <a:ext cx="0" cy="0"/>
          <a:chOff x="0" y="0"/>
          <a:chExt cx="0" cy="0"/>
        </a:xfrm>
      </p:grpSpPr>
      <p:sp>
        <p:nvSpPr>
          <p:cNvPr id="78" name="Google Shape;78;p16"/>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79" name="Google Shape;79;p16"/>
          <p:cNvSpPr/>
          <p:nvPr>
            <p:ph idx="2" type="pic"/>
          </p:nvPr>
        </p:nvSpPr>
        <p:spPr>
          <a:xfrm>
            <a:off x="3886200" y="273844"/>
            <a:ext cx="2467800" cy="1417500"/>
          </a:xfrm>
          <a:prstGeom prst="rect">
            <a:avLst/>
          </a:prstGeom>
          <a:noFill/>
          <a:ln>
            <a:noFill/>
          </a:ln>
        </p:spPr>
      </p:sp>
      <p:sp>
        <p:nvSpPr>
          <p:cNvPr id="80" name="Google Shape;80;p16"/>
          <p:cNvSpPr/>
          <p:nvPr>
            <p:ph idx="3" type="pic"/>
          </p:nvPr>
        </p:nvSpPr>
        <p:spPr>
          <a:xfrm>
            <a:off x="6457950" y="273844"/>
            <a:ext cx="2472000" cy="1417500"/>
          </a:xfrm>
          <a:prstGeom prst="rect">
            <a:avLst/>
          </a:prstGeom>
          <a:noFill/>
          <a:ln>
            <a:noFill/>
          </a:ln>
        </p:spPr>
      </p:sp>
      <p:sp>
        <p:nvSpPr>
          <p:cNvPr id="81" name="Google Shape;81;p16"/>
          <p:cNvSpPr/>
          <p:nvPr>
            <p:ph idx="4" type="pic"/>
          </p:nvPr>
        </p:nvSpPr>
        <p:spPr>
          <a:xfrm>
            <a:off x="3886200" y="1795730"/>
            <a:ext cx="2467800" cy="1417500"/>
          </a:xfrm>
          <a:prstGeom prst="rect">
            <a:avLst/>
          </a:prstGeom>
          <a:noFill/>
          <a:ln>
            <a:noFill/>
          </a:ln>
        </p:spPr>
      </p:sp>
      <p:sp>
        <p:nvSpPr>
          <p:cNvPr id="82" name="Google Shape;82;p16"/>
          <p:cNvSpPr/>
          <p:nvPr>
            <p:ph idx="5" type="pic"/>
          </p:nvPr>
        </p:nvSpPr>
        <p:spPr>
          <a:xfrm>
            <a:off x="6457950" y="1795729"/>
            <a:ext cx="2472000" cy="1417500"/>
          </a:xfrm>
          <a:prstGeom prst="rect">
            <a:avLst/>
          </a:prstGeom>
          <a:noFill/>
          <a:ln>
            <a:noFill/>
          </a:ln>
        </p:spPr>
      </p:sp>
      <p:sp>
        <p:nvSpPr>
          <p:cNvPr id="83" name="Google Shape;83;p16"/>
          <p:cNvSpPr/>
          <p:nvPr>
            <p:ph idx="6" type="pic"/>
          </p:nvPr>
        </p:nvSpPr>
        <p:spPr>
          <a:xfrm>
            <a:off x="3886200" y="3317616"/>
            <a:ext cx="2467800" cy="1417500"/>
          </a:xfrm>
          <a:prstGeom prst="rect">
            <a:avLst/>
          </a:prstGeom>
          <a:noFill/>
          <a:ln>
            <a:noFill/>
          </a:ln>
        </p:spPr>
      </p:sp>
      <p:sp>
        <p:nvSpPr>
          <p:cNvPr id="84" name="Google Shape;84;p16"/>
          <p:cNvSpPr/>
          <p:nvPr>
            <p:ph idx="7" type="pic"/>
          </p:nvPr>
        </p:nvSpPr>
        <p:spPr>
          <a:xfrm>
            <a:off x="6457950" y="3317616"/>
            <a:ext cx="2472000" cy="1417500"/>
          </a:xfrm>
          <a:prstGeom prst="rect">
            <a:avLst/>
          </a:prstGeom>
          <a:noFill/>
          <a:ln>
            <a:noFill/>
          </a:ln>
        </p:spPr>
      </p:sp>
      <p:sp>
        <p:nvSpPr>
          <p:cNvPr id="85" name="Google Shape;85;p16"/>
          <p:cNvSpPr txBox="1"/>
          <p:nvPr>
            <p:ph idx="1" type="body"/>
          </p:nvPr>
        </p:nvSpPr>
        <p:spPr>
          <a:xfrm>
            <a:off x="6457949" y="273844"/>
            <a:ext cx="24711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6" name="Google Shape;86;p16"/>
          <p:cNvSpPr txBox="1"/>
          <p:nvPr>
            <p:ph idx="8" type="body"/>
          </p:nvPr>
        </p:nvSpPr>
        <p:spPr>
          <a:xfrm>
            <a:off x="3886200" y="1795730"/>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7" name="Google Shape;87;p16"/>
          <p:cNvSpPr txBox="1"/>
          <p:nvPr>
            <p:ph idx="9" type="body"/>
          </p:nvPr>
        </p:nvSpPr>
        <p:spPr>
          <a:xfrm>
            <a:off x="6457949" y="1795729"/>
            <a:ext cx="24711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8" name="Google Shape;88;p16"/>
          <p:cNvSpPr txBox="1"/>
          <p:nvPr>
            <p:ph idx="13" type="body"/>
          </p:nvPr>
        </p:nvSpPr>
        <p:spPr>
          <a:xfrm>
            <a:off x="3886200" y="3317616"/>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9" name="Google Shape;89;p16"/>
          <p:cNvSpPr txBox="1"/>
          <p:nvPr>
            <p:ph idx="14" type="body"/>
          </p:nvPr>
        </p:nvSpPr>
        <p:spPr>
          <a:xfrm>
            <a:off x="6456627" y="3317615"/>
            <a:ext cx="24726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0" name="Google Shape;90;p16"/>
          <p:cNvSpPr txBox="1"/>
          <p:nvPr>
            <p:ph idx="15" type="body"/>
          </p:nvPr>
        </p:nvSpPr>
        <p:spPr>
          <a:xfrm>
            <a:off x="3886199" y="928687"/>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1" name="Google Shape;91;p16"/>
          <p:cNvSpPr txBox="1"/>
          <p:nvPr>
            <p:ph idx="16" type="body"/>
          </p:nvPr>
        </p:nvSpPr>
        <p:spPr>
          <a:xfrm>
            <a:off x="3886200" y="273844"/>
            <a:ext cx="1162200" cy="6549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2" name="Google Shape;92;p16"/>
          <p:cNvSpPr txBox="1"/>
          <p:nvPr>
            <p:ph idx="17" type="body"/>
          </p:nvPr>
        </p:nvSpPr>
        <p:spPr>
          <a:xfrm>
            <a:off x="6457439" y="931428"/>
            <a:ext cx="2472000" cy="759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3" name="Google Shape;93;p16"/>
          <p:cNvSpPr txBox="1"/>
          <p:nvPr>
            <p:ph idx="18" type="body"/>
          </p:nvPr>
        </p:nvSpPr>
        <p:spPr>
          <a:xfrm>
            <a:off x="3886199" y="2451828"/>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4" name="Google Shape;94;p16"/>
          <p:cNvSpPr txBox="1"/>
          <p:nvPr>
            <p:ph idx="19" type="body"/>
          </p:nvPr>
        </p:nvSpPr>
        <p:spPr>
          <a:xfrm>
            <a:off x="6457949" y="2451828"/>
            <a:ext cx="24711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 name="Google Shape;95;p16"/>
          <p:cNvSpPr txBox="1"/>
          <p:nvPr>
            <p:ph idx="20" type="body"/>
          </p:nvPr>
        </p:nvSpPr>
        <p:spPr>
          <a:xfrm>
            <a:off x="388619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6" name="Google Shape;96;p16"/>
          <p:cNvSpPr txBox="1"/>
          <p:nvPr>
            <p:ph idx="21" type="body"/>
          </p:nvPr>
        </p:nvSpPr>
        <p:spPr>
          <a:xfrm>
            <a:off x="646010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contents 2">
  <p:cSld name="Image contents 2">
    <p:spTree>
      <p:nvGrpSpPr>
        <p:cNvPr id="97" name="Shape 97"/>
        <p:cNvGrpSpPr/>
        <p:nvPr/>
      </p:nvGrpSpPr>
      <p:grpSpPr>
        <a:xfrm>
          <a:off x="0" y="0"/>
          <a:ext cx="0" cy="0"/>
          <a:chOff x="0" y="0"/>
          <a:chExt cx="0" cy="0"/>
        </a:xfrm>
      </p:grpSpPr>
      <p:sp>
        <p:nvSpPr>
          <p:cNvPr id="98" name="Google Shape;98;p17"/>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99" name="Google Shape;99;p17"/>
          <p:cNvSpPr/>
          <p:nvPr>
            <p:ph idx="2" type="pic"/>
          </p:nvPr>
        </p:nvSpPr>
        <p:spPr>
          <a:xfrm>
            <a:off x="3886200" y="273844"/>
            <a:ext cx="2467800" cy="1417500"/>
          </a:xfrm>
          <a:prstGeom prst="rect">
            <a:avLst/>
          </a:prstGeom>
          <a:noFill/>
          <a:ln>
            <a:noFill/>
          </a:ln>
        </p:spPr>
      </p:sp>
      <p:sp>
        <p:nvSpPr>
          <p:cNvPr id="100" name="Google Shape;100;p17"/>
          <p:cNvSpPr/>
          <p:nvPr>
            <p:ph idx="3" type="pic"/>
          </p:nvPr>
        </p:nvSpPr>
        <p:spPr>
          <a:xfrm>
            <a:off x="6457950" y="273844"/>
            <a:ext cx="2472000" cy="1417500"/>
          </a:xfrm>
          <a:prstGeom prst="rect">
            <a:avLst/>
          </a:prstGeom>
          <a:noFill/>
          <a:ln>
            <a:noFill/>
          </a:ln>
        </p:spPr>
      </p:sp>
      <p:sp>
        <p:nvSpPr>
          <p:cNvPr id="101" name="Google Shape;101;p17"/>
          <p:cNvSpPr/>
          <p:nvPr>
            <p:ph idx="4" type="pic"/>
          </p:nvPr>
        </p:nvSpPr>
        <p:spPr>
          <a:xfrm>
            <a:off x="3886200" y="1795730"/>
            <a:ext cx="2467800" cy="1417500"/>
          </a:xfrm>
          <a:prstGeom prst="rect">
            <a:avLst/>
          </a:prstGeom>
          <a:noFill/>
          <a:ln>
            <a:noFill/>
          </a:ln>
        </p:spPr>
      </p:sp>
      <p:sp>
        <p:nvSpPr>
          <p:cNvPr id="102" name="Google Shape;102;p17"/>
          <p:cNvSpPr/>
          <p:nvPr>
            <p:ph idx="5" type="pic"/>
          </p:nvPr>
        </p:nvSpPr>
        <p:spPr>
          <a:xfrm>
            <a:off x="6457950" y="1795729"/>
            <a:ext cx="2472000" cy="1417500"/>
          </a:xfrm>
          <a:prstGeom prst="rect">
            <a:avLst/>
          </a:prstGeom>
          <a:noFill/>
          <a:ln>
            <a:noFill/>
          </a:ln>
        </p:spPr>
      </p:sp>
      <p:sp>
        <p:nvSpPr>
          <p:cNvPr id="103" name="Google Shape;103;p17"/>
          <p:cNvSpPr/>
          <p:nvPr>
            <p:ph idx="6" type="pic"/>
          </p:nvPr>
        </p:nvSpPr>
        <p:spPr>
          <a:xfrm>
            <a:off x="3886200" y="3317616"/>
            <a:ext cx="2467800" cy="1417500"/>
          </a:xfrm>
          <a:prstGeom prst="rect">
            <a:avLst/>
          </a:prstGeom>
          <a:noFill/>
          <a:ln>
            <a:noFill/>
          </a:ln>
        </p:spPr>
      </p:sp>
      <p:sp>
        <p:nvSpPr>
          <p:cNvPr id="104" name="Google Shape;104;p17"/>
          <p:cNvSpPr/>
          <p:nvPr>
            <p:ph idx="7" type="pic"/>
          </p:nvPr>
        </p:nvSpPr>
        <p:spPr>
          <a:xfrm>
            <a:off x="6457950" y="3317616"/>
            <a:ext cx="2472000" cy="1417500"/>
          </a:xfrm>
          <a:prstGeom prst="rect">
            <a:avLst/>
          </a:prstGeom>
          <a:noFill/>
          <a:ln>
            <a:noFill/>
          </a:ln>
        </p:spPr>
      </p:sp>
      <p:sp>
        <p:nvSpPr>
          <p:cNvPr id="105" name="Google Shape;105;p17"/>
          <p:cNvSpPr txBox="1"/>
          <p:nvPr>
            <p:ph idx="1" type="body"/>
          </p:nvPr>
        </p:nvSpPr>
        <p:spPr>
          <a:xfrm>
            <a:off x="3886200" y="1795730"/>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6" name="Google Shape;106;p17"/>
          <p:cNvSpPr txBox="1"/>
          <p:nvPr>
            <p:ph idx="8" type="body"/>
          </p:nvPr>
        </p:nvSpPr>
        <p:spPr>
          <a:xfrm>
            <a:off x="6457949" y="1795729"/>
            <a:ext cx="24711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7" name="Google Shape;107;p17"/>
          <p:cNvSpPr txBox="1"/>
          <p:nvPr>
            <p:ph idx="9" type="body"/>
          </p:nvPr>
        </p:nvSpPr>
        <p:spPr>
          <a:xfrm>
            <a:off x="3886200" y="3317616"/>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8" name="Google Shape;108;p17"/>
          <p:cNvSpPr txBox="1"/>
          <p:nvPr>
            <p:ph idx="13" type="body"/>
          </p:nvPr>
        </p:nvSpPr>
        <p:spPr>
          <a:xfrm>
            <a:off x="6456627" y="3317615"/>
            <a:ext cx="24726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9" name="Google Shape;109;p17"/>
          <p:cNvSpPr txBox="1"/>
          <p:nvPr>
            <p:ph idx="14" type="body"/>
          </p:nvPr>
        </p:nvSpPr>
        <p:spPr>
          <a:xfrm>
            <a:off x="3886199" y="2451828"/>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0" name="Google Shape;110;p17"/>
          <p:cNvSpPr txBox="1"/>
          <p:nvPr>
            <p:ph idx="15" type="body"/>
          </p:nvPr>
        </p:nvSpPr>
        <p:spPr>
          <a:xfrm>
            <a:off x="6457949" y="2451828"/>
            <a:ext cx="24711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1" name="Google Shape;111;p17"/>
          <p:cNvSpPr txBox="1"/>
          <p:nvPr>
            <p:ph idx="16" type="body"/>
          </p:nvPr>
        </p:nvSpPr>
        <p:spPr>
          <a:xfrm>
            <a:off x="388619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2" name="Google Shape;112;p17"/>
          <p:cNvSpPr txBox="1"/>
          <p:nvPr>
            <p:ph idx="17" type="body"/>
          </p:nvPr>
        </p:nvSpPr>
        <p:spPr>
          <a:xfrm>
            <a:off x="646010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3" name="Google Shape;113;p17"/>
          <p:cNvSpPr txBox="1"/>
          <p:nvPr>
            <p:ph idx="18" type="body"/>
          </p:nvPr>
        </p:nvSpPr>
        <p:spPr>
          <a:xfrm>
            <a:off x="6457950" y="273844"/>
            <a:ext cx="1162200" cy="6549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4" name="Google Shape;114;p17"/>
          <p:cNvSpPr txBox="1"/>
          <p:nvPr>
            <p:ph idx="19" type="body"/>
          </p:nvPr>
        </p:nvSpPr>
        <p:spPr>
          <a:xfrm>
            <a:off x="6457439" y="929258"/>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5" name="Google Shape;115;p17"/>
          <p:cNvSpPr txBox="1"/>
          <p:nvPr>
            <p:ph idx="20" type="body"/>
          </p:nvPr>
        </p:nvSpPr>
        <p:spPr>
          <a:xfrm>
            <a:off x="3886199" y="930859"/>
            <a:ext cx="2467800" cy="7605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6" name="Google Shape;116;p17"/>
          <p:cNvSpPr txBox="1"/>
          <p:nvPr>
            <p:ph idx="21" type="body"/>
          </p:nvPr>
        </p:nvSpPr>
        <p:spPr>
          <a:xfrm>
            <a:off x="3886200" y="273844"/>
            <a:ext cx="24678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contents 3">
  <p:cSld name="Image contents 3">
    <p:spTree>
      <p:nvGrpSpPr>
        <p:cNvPr id="117" name="Shape 117"/>
        <p:cNvGrpSpPr/>
        <p:nvPr/>
      </p:nvGrpSpPr>
      <p:grpSpPr>
        <a:xfrm>
          <a:off x="0" y="0"/>
          <a:ext cx="0" cy="0"/>
          <a:chOff x="0" y="0"/>
          <a:chExt cx="0" cy="0"/>
        </a:xfrm>
      </p:grpSpPr>
      <p:sp>
        <p:nvSpPr>
          <p:cNvPr id="118" name="Google Shape;118;p18"/>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9" name="Google Shape;119;p18"/>
          <p:cNvSpPr/>
          <p:nvPr>
            <p:ph idx="2" type="pic"/>
          </p:nvPr>
        </p:nvSpPr>
        <p:spPr>
          <a:xfrm>
            <a:off x="3886200" y="273844"/>
            <a:ext cx="2467800" cy="1417500"/>
          </a:xfrm>
          <a:prstGeom prst="rect">
            <a:avLst/>
          </a:prstGeom>
          <a:noFill/>
          <a:ln>
            <a:noFill/>
          </a:ln>
        </p:spPr>
      </p:sp>
      <p:sp>
        <p:nvSpPr>
          <p:cNvPr id="120" name="Google Shape;120;p18"/>
          <p:cNvSpPr/>
          <p:nvPr>
            <p:ph idx="3" type="pic"/>
          </p:nvPr>
        </p:nvSpPr>
        <p:spPr>
          <a:xfrm>
            <a:off x="6457950" y="273844"/>
            <a:ext cx="2472000" cy="1417500"/>
          </a:xfrm>
          <a:prstGeom prst="rect">
            <a:avLst/>
          </a:prstGeom>
          <a:noFill/>
          <a:ln>
            <a:noFill/>
          </a:ln>
        </p:spPr>
      </p:sp>
      <p:sp>
        <p:nvSpPr>
          <p:cNvPr id="121" name="Google Shape;121;p18"/>
          <p:cNvSpPr/>
          <p:nvPr>
            <p:ph idx="4" type="pic"/>
          </p:nvPr>
        </p:nvSpPr>
        <p:spPr>
          <a:xfrm>
            <a:off x="3886200" y="1795730"/>
            <a:ext cx="2467800" cy="1417500"/>
          </a:xfrm>
          <a:prstGeom prst="rect">
            <a:avLst/>
          </a:prstGeom>
          <a:noFill/>
          <a:ln>
            <a:noFill/>
          </a:ln>
        </p:spPr>
      </p:sp>
      <p:sp>
        <p:nvSpPr>
          <p:cNvPr id="122" name="Google Shape;122;p18"/>
          <p:cNvSpPr/>
          <p:nvPr>
            <p:ph idx="5" type="pic"/>
          </p:nvPr>
        </p:nvSpPr>
        <p:spPr>
          <a:xfrm>
            <a:off x="6457950" y="1795729"/>
            <a:ext cx="2472000" cy="1417500"/>
          </a:xfrm>
          <a:prstGeom prst="rect">
            <a:avLst/>
          </a:prstGeom>
          <a:noFill/>
          <a:ln>
            <a:noFill/>
          </a:ln>
        </p:spPr>
      </p:sp>
      <p:sp>
        <p:nvSpPr>
          <p:cNvPr id="123" name="Google Shape;123;p18"/>
          <p:cNvSpPr/>
          <p:nvPr>
            <p:ph idx="6" type="pic"/>
          </p:nvPr>
        </p:nvSpPr>
        <p:spPr>
          <a:xfrm>
            <a:off x="3886200" y="3317616"/>
            <a:ext cx="2467800" cy="1417500"/>
          </a:xfrm>
          <a:prstGeom prst="rect">
            <a:avLst/>
          </a:prstGeom>
          <a:noFill/>
          <a:ln>
            <a:noFill/>
          </a:ln>
        </p:spPr>
      </p:sp>
      <p:sp>
        <p:nvSpPr>
          <p:cNvPr id="124" name="Google Shape;124;p18"/>
          <p:cNvSpPr/>
          <p:nvPr>
            <p:ph idx="7" type="pic"/>
          </p:nvPr>
        </p:nvSpPr>
        <p:spPr>
          <a:xfrm>
            <a:off x="6457950" y="3317616"/>
            <a:ext cx="2472000" cy="1417500"/>
          </a:xfrm>
          <a:prstGeom prst="rect">
            <a:avLst/>
          </a:prstGeom>
          <a:noFill/>
          <a:ln>
            <a:noFill/>
          </a:ln>
        </p:spPr>
      </p:sp>
      <p:sp>
        <p:nvSpPr>
          <p:cNvPr id="125" name="Google Shape;125;p18"/>
          <p:cNvSpPr txBox="1"/>
          <p:nvPr>
            <p:ph idx="1" type="body"/>
          </p:nvPr>
        </p:nvSpPr>
        <p:spPr>
          <a:xfrm>
            <a:off x="6457949" y="1795729"/>
            <a:ext cx="24711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26" name="Google Shape;126;p18"/>
          <p:cNvSpPr txBox="1"/>
          <p:nvPr>
            <p:ph idx="8" type="body"/>
          </p:nvPr>
        </p:nvSpPr>
        <p:spPr>
          <a:xfrm>
            <a:off x="3886200" y="3317616"/>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27" name="Google Shape;127;p18"/>
          <p:cNvSpPr txBox="1"/>
          <p:nvPr>
            <p:ph idx="9" type="body"/>
          </p:nvPr>
        </p:nvSpPr>
        <p:spPr>
          <a:xfrm>
            <a:off x="6456627" y="3317615"/>
            <a:ext cx="24726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28" name="Google Shape;128;p18"/>
          <p:cNvSpPr txBox="1"/>
          <p:nvPr>
            <p:ph idx="13" type="body"/>
          </p:nvPr>
        </p:nvSpPr>
        <p:spPr>
          <a:xfrm>
            <a:off x="3886199" y="930859"/>
            <a:ext cx="2467800" cy="7605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29" name="Google Shape;129;p18"/>
          <p:cNvSpPr txBox="1"/>
          <p:nvPr>
            <p:ph idx="14" type="body"/>
          </p:nvPr>
        </p:nvSpPr>
        <p:spPr>
          <a:xfrm>
            <a:off x="3886200" y="273844"/>
            <a:ext cx="24678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30" name="Google Shape;130;p18"/>
          <p:cNvSpPr txBox="1"/>
          <p:nvPr>
            <p:ph idx="15" type="body"/>
          </p:nvPr>
        </p:nvSpPr>
        <p:spPr>
          <a:xfrm>
            <a:off x="6457949" y="2451828"/>
            <a:ext cx="24711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31" name="Google Shape;131;p18"/>
          <p:cNvSpPr txBox="1"/>
          <p:nvPr>
            <p:ph idx="16" type="body"/>
          </p:nvPr>
        </p:nvSpPr>
        <p:spPr>
          <a:xfrm>
            <a:off x="388619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32" name="Google Shape;132;p18"/>
          <p:cNvSpPr txBox="1"/>
          <p:nvPr>
            <p:ph idx="17" type="body"/>
          </p:nvPr>
        </p:nvSpPr>
        <p:spPr>
          <a:xfrm>
            <a:off x="646010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33" name="Google Shape;133;p18"/>
          <p:cNvSpPr txBox="1"/>
          <p:nvPr>
            <p:ph idx="18" type="body"/>
          </p:nvPr>
        </p:nvSpPr>
        <p:spPr>
          <a:xfrm>
            <a:off x="6457949" y="273844"/>
            <a:ext cx="24711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34" name="Google Shape;134;p18"/>
          <p:cNvSpPr txBox="1"/>
          <p:nvPr>
            <p:ph idx="19" type="body"/>
          </p:nvPr>
        </p:nvSpPr>
        <p:spPr>
          <a:xfrm>
            <a:off x="6457439" y="931428"/>
            <a:ext cx="2472000" cy="759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35" name="Google Shape;135;p18"/>
          <p:cNvSpPr txBox="1"/>
          <p:nvPr>
            <p:ph idx="20" type="body"/>
          </p:nvPr>
        </p:nvSpPr>
        <p:spPr>
          <a:xfrm>
            <a:off x="3886200" y="1795730"/>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36" name="Google Shape;136;p18"/>
          <p:cNvSpPr txBox="1"/>
          <p:nvPr>
            <p:ph idx="21" type="body"/>
          </p:nvPr>
        </p:nvSpPr>
        <p:spPr>
          <a:xfrm>
            <a:off x="3886199" y="2451829"/>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contents 4">
  <p:cSld name="Image contents 4">
    <p:spTree>
      <p:nvGrpSpPr>
        <p:cNvPr id="137" name="Shape 137"/>
        <p:cNvGrpSpPr/>
        <p:nvPr/>
      </p:nvGrpSpPr>
      <p:grpSpPr>
        <a:xfrm>
          <a:off x="0" y="0"/>
          <a:ext cx="0" cy="0"/>
          <a:chOff x="0" y="0"/>
          <a:chExt cx="0" cy="0"/>
        </a:xfrm>
      </p:grpSpPr>
      <p:sp>
        <p:nvSpPr>
          <p:cNvPr id="138" name="Google Shape;138;p19"/>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39" name="Google Shape;139;p19"/>
          <p:cNvSpPr/>
          <p:nvPr>
            <p:ph idx="2" type="pic"/>
          </p:nvPr>
        </p:nvSpPr>
        <p:spPr>
          <a:xfrm>
            <a:off x="3886200" y="273844"/>
            <a:ext cx="2467800" cy="1417500"/>
          </a:xfrm>
          <a:prstGeom prst="rect">
            <a:avLst/>
          </a:prstGeom>
          <a:noFill/>
          <a:ln>
            <a:noFill/>
          </a:ln>
        </p:spPr>
      </p:sp>
      <p:sp>
        <p:nvSpPr>
          <p:cNvPr id="140" name="Google Shape;140;p19"/>
          <p:cNvSpPr/>
          <p:nvPr>
            <p:ph idx="3" type="pic"/>
          </p:nvPr>
        </p:nvSpPr>
        <p:spPr>
          <a:xfrm>
            <a:off x="6457950" y="273844"/>
            <a:ext cx="2472000" cy="1417500"/>
          </a:xfrm>
          <a:prstGeom prst="rect">
            <a:avLst/>
          </a:prstGeom>
          <a:noFill/>
          <a:ln>
            <a:noFill/>
          </a:ln>
        </p:spPr>
      </p:sp>
      <p:sp>
        <p:nvSpPr>
          <p:cNvPr id="141" name="Google Shape;141;p19"/>
          <p:cNvSpPr/>
          <p:nvPr>
            <p:ph idx="4" type="pic"/>
          </p:nvPr>
        </p:nvSpPr>
        <p:spPr>
          <a:xfrm>
            <a:off x="3886200" y="1795730"/>
            <a:ext cx="2467800" cy="1417500"/>
          </a:xfrm>
          <a:prstGeom prst="rect">
            <a:avLst/>
          </a:prstGeom>
          <a:noFill/>
          <a:ln>
            <a:noFill/>
          </a:ln>
        </p:spPr>
      </p:sp>
      <p:sp>
        <p:nvSpPr>
          <p:cNvPr id="142" name="Google Shape;142;p19"/>
          <p:cNvSpPr/>
          <p:nvPr>
            <p:ph idx="5" type="pic"/>
          </p:nvPr>
        </p:nvSpPr>
        <p:spPr>
          <a:xfrm>
            <a:off x="6457950" y="1795729"/>
            <a:ext cx="2472000" cy="1417500"/>
          </a:xfrm>
          <a:prstGeom prst="rect">
            <a:avLst/>
          </a:prstGeom>
          <a:noFill/>
          <a:ln>
            <a:noFill/>
          </a:ln>
        </p:spPr>
      </p:sp>
      <p:sp>
        <p:nvSpPr>
          <p:cNvPr id="143" name="Google Shape;143;p19"/>
          <p:cNvSpPr/>
          <p:nvPr>
            <p:ph idx="6" type="pic"/>
          </p:nvPr>
        </p:nvSpPr>
        <p:spPr>
          <a:xfrm>
            <a:off x="3886200" y="3317616"/>
            <a:ext cx="2467800" cy="1417500"/>
          </a:xfrm>
          <a:prstGeom prst="rect">
            <a:avLst/>
          </a:prstGeom>
          <a:noFill/>
          <a:ln>
            <a:noFill/>
          </a:ln>
        </p:spPr>
      </p:sp>
      <p:sp>
        <p:nvSpPr>
          <p:cNvPr id="144" name="Google Shape;144;p19"/>
          <p:cNvSpPr/>
          <p:nvPr>
            <p:ph idx="7" type="pic"/>
          </p:nvPr>
        </p:nvSpPr>
        <p:spPr>
          <a:xfrm>
            <a:off x="6457950" y="3317616"/>
            <a:ext cx="2472000" cy="1417500"/>
          </a:xfrm>
          <a:prstGeom prst="rect">
            <a:avLst/>
          </a:prstGeom>
          <a:noFill/>
          <a:ln>
            <a:noFill/>
          </a:ln>
        </p:spPr>
      </p:sp>
      <p:sp>
        <p:nvSpPr>
          <p:cNvPr id="145" name="Google Shape;145;p19"/>
          <p:cNvSpPr txBox="1"/>
          <p:nvPr>
            <p:ph idx="1" type="body"/>
          </p:nvPr>
        </p:nvSpPr>
        <p:spPr>
          <a:xfrm>
            <a:off x="3886200" y="3317616"/>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46" name="Google Shape;146;p19"/>
          <p:cNvSpPr txBox="1"/>
          <p:nvPr>
            <p:ph idx="8" type="body"/>
          </p:nvPr>
        </p:nvSpPr>
        <p:spPr>
          <a:xfrm>
            <a:off x="6456627" y="3317615"/>
            <a:ext cx="24726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47" name="Google Shape;147;p19"/>
          <p:cNvSpPr txBox="1"/>
          <p:nvPr>
            <p:ph idx="9" type="body"/>
          </p:nvPr>
        </p:nvSpPr>
        <p:spPr>
          <a:xfrm>
            <a:off x="3886199" y="930859"/>
            <a:ext cx="2467800" cy="7605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48" name="Google Shape;148;p19"/>
          <p:cNvSpPr txBox="1"/>
          <p:nvPr>
            <p:ph idx="13" type="body"/>
          </p:nvPr>
        </p:nvSpPr>
        <p:spPr>
          <a:xfrm>
            <a:off x="3886200" y="273844"/>
            <a:ext cx="24678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49" name="Google Shape;149;p19"/>
          <p:cNvSpPr txBox="1"/>
          <p:nvPr>
            <p:ph idx="14" type="body"/>
          </p:nvPr>
        </p:nvSpPr>
        <p:spPr>
          <a:xfrm>
            <a:off x="388619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50" name="Google Shape;150;p19"/>
          <p:cNvSpPr txBox="1"/>
          <p:nvPr>
            <p:ph idx="15" type="body"/>
          </p:nvPr>
        </p:nvSpPr>
        <p:spPr>
          <a:xfrm>
            <a:off x="646010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51" name="Google Shape;151;p19"/>
          <p:cNvSpPr txBox="1"/>
          <p:nvPr>
            <p:ph idx="16" type="body"/>
          </p:nvPr>
        </p:nvSpPr>
        <p:spPr>
          <a:xfrm>
            <a:off x="6457949" y="273844"/>
            <a:ext cx="24711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52" name="Google Shape;152;p19"/>
          <p:cNvSpPr txBox="1"/>
          <p:nvPr>
            <p:ph idx="17" type="body"/>
          </p:nvPr>
        </p:nvSpPr>
        <p:spPr>
          <a:xfrm>
            <a:off x="6457439" y="931428"/>
            <a:ext cx="2472000" cy="759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53" name="Google Shape;153;p19"/>
          <p:cNvSpPr txBox="1"/>
          <p:nvPr>
            <p:ph idx="18" type="body"/>
          </p:nvPr>
        </p:nvSpPr>
        <p:spPr>
          <a:xfrm>
            <a:off x="3886200" y="1795730"/>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54" name="Google Shape;154;p19"/>
          <p:cNvSpPr txBox="1"/>
          <p:nvPr>
            <p:ph idx="19" type="body"/>
          </p:nvPr>
        </p:nvSpPr>
        <p:spPr>
          <a:xfrm>
            <a:off x="3886199" y="2451828"/>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55" name="Google Shape;155;p19"/>
          <p:cNvSpPr txBox="1"/>
          <p:nvPr>
            <p:ph idx="20" type="body"/>
          </p:nvPr>
        </p:nvSpPr>
        <p:spPr>
          <a:xfrm>
            <a:off x="6457950" y="1795729"/>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56" name="Google Shape;156;p19"/>
          <p:cNvSpPr txBox="1"/>
          <p:nvPr>
            <p:ph idx="21" type="body"/>
          </p:nvPr>
        </p:nvSpPr>
        <p:spPr>
          <a:xfrm>
            <a:off x="6457949" y="2451829"/>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contents 5">
  <p:cSld name="Image contents 5">
    <p:spTree>
      <p:nvGrpSpPr>
        <p:cNvPr id="157" name="Shape 157"/>
        <p:cNvGrpSpPr/>
        <p:nvPr/>
      </p:nvGrpSpPr>
      <p:grpSpPr>
        <a:xfrm>
          <a:off x="0" y="0"/>
          <a:ext cx="0" cy="0"/>
          <a:chOff x="0" y="0"/>
          <a:chExt cx="0" cy="0"/>
        </a:xfrm>
      </p:grpSpPr>
      <p:sp>
        <p:nvSpPr>
          <p:cNvPr id="158" name="Google Shape;158;p20"/>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59" name="Google Shape;159;p20"/>
          <p:cNvSpPr/>
          <p:nvPr>
            <p:ph idx="2" type="pic"/>
          </p:nvPr>
        </p:nvSpPr>
        <p:spPr>
          <a:xfrm>
            <a:off x="3886200" y="273844"/>
            <a:ext cx="2467800" cy="1417500"/>
          </a:xfrm>
          <a:prstGeom prst="rect">
            <a:avLst/>
          </a:prstGeom>
          <a:noFill/>
          <a:ln>
            <a:noFill/>
          </a:ln>
        </p:spPr>
      </p:sp>
      <p:sp>
        <p:nvSpPr>
          <p:cNvPr id="160" name="Google Shape;160;p20"/>
          <p:cNvSpPr/>
          <p:nvPr>
            <p:ph idx="3" type="pic"/>
          </p:nvPr>
        </p:nvSpPr>
        <p:spPr>
          <a:xfrm>
            <a:off x="6457950" y="273844"/>
            <a:ext cx="2472000" cy="1417500"/>
          </a:xfrm>
          <a:prstGeom prst="rect">
            <a:avLst/>
          </a:prstGeom>
          <a:noFill/>
          <a:ln>
            <a:noFill/>
          </a:ln>
        </p:spPr>
      </p:sp>
      <p:sp>
        <p:nvSpPr>
          <p:cNvPr id="161" name="Google Shape;161;p20"/>
          <p:cNvSpPr/>
          <p:nvPr>
            <p:ph idx="4" type="pic"/>
          </p:nvPr>
        </p:nvSpPr>
        <p:spPr>
          <a:xfrm>
            <a:off x="3886200" y="1795730"/>
            <a:ext cx="2467800" cy="1417500"/>
          </a:xfrm>
          <a:prstGeom prst="rect">
            <a:avLst/>
          </a:prstGeom>
          <a:noFill/>
          <a:ln>
            <a:noFill/>
          </a:ln>
        </p:spPr>
      </p:sp>
      <p:sp>
        <p:nvSpPr>
          <p:cNvPr id="162" name="Google Shape;162;p20"/>
          <p:cNvSpPr/>
          <p:nvPr>
            <p:ph idx="5" type="pic"/>
          </p:nvPr>
        </p:nvSpPr>
        <p:spPr>
          <a:xfrm>
            <a:off x="6457950" y="1795729"/>
            <a:ext cx="2472000" cy="1417500"/>
          </a:xfrm>
          <a:prstGeom prst="rect">
            <a:avLst/>
          </a:prstGeom>
          <a:noFill/>
          <a:ln>
            <a:noFill/>
          </a:ln>
        </p:spPr>
      </p:sp>
      <p:sp>
        <p:nvSpPr>
          <p:cNvPr id="163" name="Google Shape;163;p20"/>
          <p:cNvSpPr/>
          <p:nvPr>
            <p:ph idx="6" type="pic"/>
          </p:nvPr>
        </p:nvSpPr>
        <p:spPr>
          <a:xfrm>
            <a:off x="3886200" y="3317616"/>
            <a:ext cx="2467800" cy="1417500"/>
          </a:xfrm>
          <a:prstGeom prst="rect">
            <a:avLst/>
          </a:prstGeom>
          <a:noFill/>
          <a:ln>
            <a:noFill/>
          </a:ln>
        </p:spPr>
      </p:sp>
      <p:sp>
        <p:nvSpPr>
          <p:cNvPr id="164" name="Google Shape;164;p20"/>
          <p:cNvSpPr/>
          <p:nvPr>
            <p:ph idx="7" type="pic"/>
          </p:nvPr>
        </p:nvSpPr>
        <p:spPr>
          <a:xfrm>
            <a:off x="6457950" y="3317616"/>
            <a:ext cx="2472000" cy="1417500"/>
          </a:xfrm>
          <a:prstGeom prst="rect">
            <a:avLst/>
          </a:prstGeom>
          <a:noFill/>
          <a:ln>
            <a:noFill/>
          </a:ln>
        </p:spPr>
      </p:sp>
      <p:sp>
        <p:nvSpPr>
          <p:cNvPr id="165" name="Google Shape;165;p20"/>
          <p:cNvSpPr txBox="1"/>
          <p:nvPr>
            <p:ph idx="1" type="body"/>
          </p:nvPr>
        </p:nvSpPr>
        <p:spPr>
          <a:xfrm>
            <a:off x="6456627" y="3317615"/>
            <a:ext cx="24726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66" name="Google Shape;166;p20"/>
          <p:cNvSpPr txBox="1"/>
          <p:nvPr>
            <p:ph idx="8" type="body"/>
          </p:nvPr>
        </p:nvSpPr>
        <p:spPr>
          <a:xfrm>
            <a:off x="3886199" y="930859"/>
            <a:ext cx="2467800" cy="7605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67" name="Google Shape;167;p20"/>
          <p:cNvSpPr txBox="1"/>
          <p:nvPr>
            <p:ph idx="9" type="body"/>
          </p:nvPr>
        </p:nvSpPr>
        <p:spPr>
          <a:xfrm>
            <a:off x="3886200" y="273844"/>
            <a:ext cx="24678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68" name="Google Shape;168;p20"/>
          <p:cNvSpPr txBox="1"/>
          <p:nvPr>
            <p:ph idx="13" type="body"/>
          </p:nvPr>
        </p:nvSpPr>
        <p:spPr>
          <a:xfrm>
            <a:off x="646010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69" name="Google Shape;169;p20"/>
          <p:cNvSpPr txBox="1"/>
          <p:nvPr>
            <p:ph idx="14" type="body"/>
          </p:nvPr>
        </p:nvSpPr>
        <p:spPr>
          <a:xfrm>
            <a:off x="6457949" y="273844"/>
            <a:ext cx="24711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70" name="Google Shape;170;p20"/>
          <p:cNvSpPr txBox="1"/>
          <p:nvPr>
            <p:ph idx="15" type="body"/>
          </p:nvPr>
        </p:nvSpPr>
        <p:spPr>
          <a:xfrm>
            <a:off x="6457439" y="931428"/>
            <a:ext cx="2472000" cy="759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71" name="Google Shape;171;p20"/>
          <p:cNvSpPr txBox="1"/>
          <p:nvPr>
            <p:ph idx="16" type="body"/>
          </p:nvPr>
        </p:nvSpPr>
        <p:spPr>
          <a:xfrm>
            <a:off x="3886200" y="1795730"/>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72" name="Google Shape;172;p20"/>
          <p:cNvSpPr txBox="1"/>
          <p:nvPr>
            <p:ph idx="17" type="body"/>
          </p:nvPr>
        </p:nvSpPr>
        <p:spPr>
          <a:xfrm>
            <a:off x="3886199" y="2451828"/>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73" name="Google Shape;173;p20"/>
          <p:cNvSpPr txBox="1"/>
          <p:nvPr>
            <p:ph idx="18" type="body"/>
          </p:nvPr>
        </p:nvSpPr>
        <p:spPr>
          <a:xfrm>
            <a:off x="6457949" y="1795729"/>
            <a:ext cx="24711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74" name="Google Shape;174;p20"/>
          <p:cNvSpPr txBox="1"/>
          <p:nvPr>
            <p:ph idx="19" type="body"/>
          </p:nvPr>
        </p:nvSpPr>
        <p:spPr>
          <a:xfrm>
            <a:off x="6457949" y="2451828"/>
            <a:ext cx="24711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75" name="Google Shape;175;p20"/>
          <p:cNvSpPr txBox="1"/>
          <p:nvPr>
            <p:ph idx="20" type="body"/>
          </p:nvPr>
        </p:nvSpPr>
        <p:spPr>
          <a:xfrm>
            <a:off x="3886200" y="3317616"/>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76" name="Google Shape;176;p20"/>
          <p:cNvSpPr txBox="1"/>
          <p:nvPr>
            <p:ph idx="21" type="body"/>
          </p:nvPr>
        </p:nvSpPr>
        <p:spPr>
          <a:xfrm>
            <a:off x="3886199" y="3973715"/>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contents 6">
  <p:cSld name="Image contents 6">
    <p:spTree>
      <p:nvGrpSpPr>
        <p:cNvPr id="177" name="Shape 177"/>
        <p:cNvGrpSpPr/>
        <p:nvPr/>
      </p:nvGrpSpPr>
      <p:grpSpPr>
        <a:xfrm>
          <a:off x="0" y="0"/>
          <a:ext cx="0" cy="0"/>
          <a:chOff x="0" y="0"/>
          <a:chExt cx="0" cy="0"/>
        </a:xfrm>
      </p:grpSpPr>
      <p:sp>
        <p:nvSpPr>
          <p:cNvPr id="178" name="Google Shape;178;p21"/>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79" name="Google Shape;179;p21"/>
          <p:cNvSpPr/>
          <p:nvPr>
            <p:ph idx="2" type="pic"/>
          </p:nvPr>
        </p:nvSpPr>
        <p:spPr>
          <a:xfrm>
            <a:off x="3886200" y="273844"/>
            <a:ext cx="2467800" cy="1417500"/>
          </a:xfrm>
          <a:prstGeom prst="rect">
            <a:avLst/>
          </a:prstGeom>
          <a:noFill/>
          <a:ln>
            <a:noFill/>
          </a:ln>
        </p:spPr>
      </p:sp>
      <p:sp>
        <p:nvSpPr>
          <p:cNvPr id="180" name="Google Shape;180;p21"/>
          <p:cNvSpPr/>
          <p:nvPr>
            <p:ph idx="3" type="pic"/>
          </p:nvPr>
        </p:nvSpPr>
        <p:spPr>
          <a:xfrm>
            <a:off x="6457950" y="273844"/>
            <a:ext cx="2472000" cy="1417500"/>
          </a:xfrm>
          <a:prstGeom prst="rect">
            <a:avLst/>
          </a:prstGeom>
          <a:noFill/>
          <a:ln>
            <a:noFill/>
          </a:ln>
        </p:spPr>
      </p:sp>
      <p:sp>
        <p:nvSpPr>
          <p:cNvPr id="181" name="Google Shape;181;p21"/>
          <p:cNvSpPr/>
          <p:nvPr>
            <p:ph idx="4" type="pic"/>
          </p:nvPr>
        </p:nvSpPr>
        <p:spPr>
          <a:xfrm>
            <a:off x="3886200" y="1795730"/>
            <a:ext cx="2467800" cy="1417500"/>
          </a:xfrm>
          <a:prstGeom prst="rect">
            <a:avLst/>
          </a:prstGeom>
          <a:noFill/>
          <a:ln>
            <a:noFill/>
          </a:ln>
        </p:spPr>
      </p:sp>
      <p:sp>
        <p:nvSpPr>
          <p:cNvPr id="182" name="Google Shape;182;p21"/>
          <p:cNvSpPr/>
          <p:nvPr>
            <p:ph idx="5" type="pic"/>
          </p:nvPr>
        </p:nvSpPr>
        <p:spPr>
          <a:xfrm>
            <a:off x="6457950" y="1795729"/>
            <a:ext cx="2472000" cy="1417500"/>
          </a:xfrm>
          <a:prstGeom prst="rect">
            <a:avLst/>
          </a:prstGeom>
          <a:noFill/>
          <a:ln>
            <a:noFill/>
          </a:ln>
        </p:spPr>
      </p:sp>
      <p:sp>
        <p:nvSpPr>
          <p:cNvPr id="183" name="Google Shape;183;p21"/>
          <p:cNvSpPr/>
          <p:nvPr>
            <p:ph idx="6" type="pic"/>
          </p:nvPr>
        </p:nvSpPr>
        <p:spPr>
          <a:xfrm>
            <a:off x="3886200" y="3317616"/>
            <a:ext cx="2467800" cy="1417500"/>
          </a:xfrm>
          <a:prstGeom prst="rect">
            <a:avLst/>
          </a:prstGeom>
          <a:noFill/>
          <a:ln>
            <a:noFill/>
          </a:ln>
        </p:spPr>
      </p:sp>
      <p:sp>
        <p:nvSpPr>
          <p:cNvPr id="184" name="Google Shape;184;p21"/>
          <p:cNvSpPr/>
          <p:nvPr>
            <p:ph idx="7" type="pic"/>
          </p:nvPr>
        </p:nvSpPr>
        <p:spPr>
          <a:xfrm>
            <a:off x="6457950" y="3317616"/>
            <a:ext cx="2472000" cy="1417500"/>
          </a:xfrm>
          <a:prstGeom prst="rect">
            <a:avLst/>
          </a:prstGeom>
          <a:noFill/>
          <a:ln>
            <a:noFill/>
          </a:ln>
        </p:spPr>
      </p:sp>
      <p:sp>
        <p:nvSpPr>
          <p:cNvPr id="185" name="Google Shape;185;p21"/>
          <p:cNvSpPr txBox="1"/>
          <p:nvPr>
            <p:ph idx="1" type="body"/>
          </p:nvPr>
        </p:nvSpPr>
        <p:spPr>
          <a:xfrm>
            <a:off x="3886200" y="3317616"/>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86" name="Google Shape;186;p21"/>
          <p:cNvSpPr txBox="1"/>
          <p:nvPr>
            <p:ph idx="8" type="body"/>
          </p:nvPr>
        </p:nvSpPr>
        <p:spPr>
          <a:xfrm>
            <a:off x="3886199" y="930859"/>
            <a:ext cx="2467800" cy="7605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87" name="Google Shape;187;p21"/>
          <p:cNvSpPr txBox="1"/>
          <p:nvPr>
            <p:ph idx="9" type="body"/>
          </p:nvPr>
        </p:nvSpPr>
        <p:spPr>
          <a:xfrm>
            <a:off x="3886200" y="273844"/>
            <a:ext cx="24678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88" name="Google Shape;188;p21"/>
          <p:cNvSpPr txBox="1"/>
          <p:nvPr>
            <p:ph idx="13" type="body"/>
          </p:nvPr>
        </p:nvSpPr>
        <p:spPr>
          <a:xfrm>
            <a:off x="388619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89" name="Google Shape;189;p21"/>
          <p:cNvSpPr txBox="1"/>
          <p:nvPr>
            <p:ph idx="14" type="body"/>
          </p:nvPr>
        </p:nvSpPr>
        <p:spPr>
          <a:xfrm>
            <a:off x="6457949" y="273844"/>
            <a:ext cx="24711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90" name="Google Shape;190;p21"/>
          <p:cNvSpPr txBox="1"/>
          <p:nvPr>
            <p:ph idx="15" type="body"/>
          </p:nvPr>
        </p:nvSpPr>
        <p:spPr>
          <a:xfrm>
            <a:off x="6457439" y="931428"/>
            <a:ext cx="2472000" cy="759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91" name="Google Shape;191;p21"/>
          <p:cNvSpPr txBox="1"/>
          <p:nvPr>
            <p:ph idx="16" type="body"/>
          </p:nvPr>
        </p:nvSpPr>
        <p:spPr>
          <a:xfrm>
            <a:off x="3886200" y="1795730"/>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92" name="Google Shape;192;p21"/>
          <p:cNvSpPr txBox="1"/>
          <p:nvPr>
            <p:ph idx="17" type="body"/>
          </p:nvPr>
        </p:nvSpPr>
        <p:spPr>
          <a:xfrm>
            <a:off x="3886199" y="2451828"/>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93" name="Google Shape;193;p21"/>
          <p:cNvSpPr txBox="1"/>
          <p:nvPr>
            <p:ph idx="18" type="body"/>
          </p:nvPr>
        </p:nvSpPr>
        <p:spPr>
          <a:xfrm>
            <a:off x="6457949" y="1795729"/>
            <a:ext cx="24711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94" name="Google Shape;194;p21"/>
          <p:cNvSpPr txBox="1"/>
          <p:nvPr>
            <p:ph idx="19" type="body"/>
          </p:nvPr>
        </p:nvSpPr>
        <p:spPr>
          <a:xfrm>
            <a:off x="6457949" y="2451828"/>
            <a:ext cx="24711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95" name="Google Shape;195;p21"/>
          <p:cNvSpPr txBox="1"/>
          <p:nvPr>
            <p:ph idx="20" type="body"/>
          </p:nvPr>
        </p:nvSpPr>
        <p:spPr>
          <a:xfrm>
            <a:off x="6457950" y="3317615"/>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96" name="Google Shape;196;p21"/>
          <p:cNvSpPr txBox="1"/>
          <p:nvPr>
            <p:ph idx="21" type="body"/>
          </p:nvPr>
        </p:nvSpPr>
        <p:spPr>
          <a:xfrm>
            <a:off x="6457949" y="3973715"/>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contents">
  <p:cSld name="Blue contents">
    <p:spTree>
      <p:nvGrpSpPr>
        <p:cNvPr id="197" name="Shape 197"/>
        <p:cNvGrpSpPr/>
        <p:nvPr/>
      </p:nvGrpSpPr>
      <p:grpSpPr>
        <a:xfrm>
          <a:off x="0" y="0"/>
          <a:ext cx="0" cy="0"/>
          <a:chOff x="0" y="0"/>
          <a:chExt cx="0" cy="0"/>
        </a:xfrm>
      </p:grpSpPr>
      <p:sp>
        <p:nvSpPr>
          <p:cNvPr id="198" name="Google Shape;198;p22"/>
          <p:cNvSpPr txBox="1"/>
          <p:nvPr>
            <p:ph idx="1" type="body"/>
          </p:nvPr>
        </p:nvSpPr>
        <p:spPr>
          <a:xfrm>
            <a:off x="6456817"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99" name="Google Shape;199;p22"/>
          <p:cNvSpPr txBox="1"/>
          <p:nvPr>
            <p:ph idx="2" type="body"/>
          </p:nvPr>
        </p:nvSpPr>
        <p:spPr>
          <a:xfrm>
            <a:off x="6457439"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0" name="Google Shape;200;p22"/>
          <p:cNvSpPr txBox="1"/>
          <p:nvPr>
            <p:ph idx="3" type="body"/>
          </p:nvPr>
        </p:nvSpPr>
        <p:spPr>
          <a:xfrm>
            <a:off x="6457439"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1" name="Google Shape;201;p22"/>
          <p:cNvSpPr txBox="1"/>
          <p:nvPr>
            <p:ph idx="4" type="body"/>
          </p:nvPr>
        </p:nvSpPr>
        <p:spPr>
          <a:xfrm>
            <a:off x="3886199"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2" name="Google Shape;202;p22"/>
          <p:cNvSpPr txBox="1"/>
          <p:nvPr>
            <p:ph idx="5" type="body"/>
          </p:nvPr>
        </p:nvSpPr>
        <p:spPr>
          <a:xfrm>
            <a:off x="3886822"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3" name="Google Shape;203;p22"/>
          <p:cNvSpPr txBox="1"/>
          <p:nvPr>
            <p:ph idx="6" type="body"/>
          </p:nvPr>
        </p:nvSpPr>
        <p:spPr>
          <a:xfrm>
            <a:off x="3886822"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4" name="Google Shape;204;p22"/>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05" name="Google Shape;205;p22"/>
          <p:cNvSpPr txBox="1"/>
          <p:nvPr>
            <p:ph idx="7" type="body"/>
          </p:nvPr>
        </p:nvSpPr>
        <p:spPr>
          <a:xfrm>
            <a:off x="6457950" y="273844"/>
            <a:ext cx="1162200" cy="6549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6" name="Google Shape;206;p22"/>
          <p:cNvSpPr txBox="1"/>
          <p:nvPr>
            <p:ph idx="8" type="body"/>
          </p:nvPr>
        </p:nvSpPr>
        <p:spPr>
          <a:xfrm>
            <a:off x="3886200" y="1795730"/>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7" name="Google Shape;207;p22"/>
          <p:cNvSpPr txBox="1"/>
          <p:nvPr>
            <p:ph idx="9" type="body"/>
          </p:nvPr>
        </p:nvSpPr>
        <p:spPr>
          <a:xfrm>
            <a:off x="6457950" y="1795729"/>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8" name="Google Shape;208;p22"/>
          <p:cNvSpPr txBox="1"/>
          <p:nvPr>
            <p:ph idx="13" type="body"/>
          </p:nvPr>
        </p:nvSpPr>
        <p:spPr>
          <a:xfrm>
            <a:off x="3886200" y="3317616"/>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9" name="Google Shape;209;p22"/>
          <p:cNvSpPr txBox="1"/>
          <p:nvPr>
            <p:ph idx="14" type="body"/>
          </p:nvPr>
        </p:nvSpPr>
        <p:spPr>
          <a:xfrm>
            <a:off x="6457950" y="3317615"/>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10" name="Google Shape;210;p22"/>
          <p:cNvSpPr txBox="1"/>
          <p:nvPr>
            <p:ph idx="15" type="body"/>
          </p:nvPr>
        </p:nvSpPr>
        <p:spPr>
          <a:xfrm>
            <a:off x="3886199" y="928687"/>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11" name="Google Shape;211;p22"/>
          <p:cNvSpPr txBox="1"/>
          <p:nvPr>
            <p:ph idx="16" type="body"/>
          </p:nvPr>
        </p:nvSpPr>
        <p:spPr>
          <a:xfrm>
            <a:off x="3886200" y="273844"/>
            <a:ext cx="1162200" cy="6549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12" name="Google Shape;212;p22"/>
          <p:cNvSpPr txBox="1"/>
          <p:nvPr>
            <p:ph idx="17" type="body"/>
          </p:nvPr>
        </p:nvSpPr>
        <p:spPr>
          <a:xfrm>
            <a:off x="6457439" y="929258"/>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13" name="Google Shape;213;p22"/>
          <p:cNvSpPr txBox="1"/>
          <p:nvPr>
            <p:ph idx="18" type="body"/>
          </p:nvPr>
        </p:nvSpPr>
        <p:spPr>
          <a:xfrm>
            <a:off x="3886199" y="2451829"/>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14" name="Google Shape;214;p22"/>
          <p:cNvSpPr txBox="1"/>
          <p:nvPr>
            <p:ph idx="19" type="body"/>
          </p:nvPr>
        </p:nvSpPr>
        <p:spPr>
          <a:xfrm>
            <a:off x="6457949" y="2451829"/>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15" name="Google Shape;215;p22"/>
          <p:cNvSpPr txBox="1"/>
          <p:nvPr>
            <p:ph idx="20" type="body"/>
          </p:nvPr>
        </p:nvSpPr>
        <p:spPr>
          <a:xfrm>
            <a:off x="3886199" y="3973715"/>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16" name="Google Shape;216;p22"/>
          <p:cNvSpPr txBox="1"/>
          <p:nvPr>
            <p:ph idx="21" type="body"/>
          </p:nvPr>
        </p:nvSpPr>
        <p:spPr>
          <a:xfrm>
            <a:off x="6457949" y="3973715"/>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contents 1">
  <p:cSld name="Blue contents 1">
    <p:spTree>
      <p:nvGrpSpPr>
        <p:cNvPr id="217" name="Shape 217"/>
        <p:cNvGrpSpPr/>
        <p:nvPr/>
      </p:nvGrpSpPr>
      <p:grpSpPr>
        <a:xfrm>
          <a:off x="0" y="0"/>
          <a:ext cx="0" cy="0"/>
          <a:chOff x="0" y="0"/>
          <a:chExt cx="0" cy="0"/>
        </a:xfrm>
      </p:grpSpPr>
      <p:sp>
        <p:nvSpPr>
          <p:cNvPr id="218" name="Google Shape;218;p23"/>
          <p:cNvSpPr txBox="1"/>
          <p:nvPr>
            <p:ph idx="1" type="body"/>
          </p:nvPr>
        </p:nvSpPr>
        <p:spPr>
          <a:xfrm>
            <a:off x="6456817"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19" name="Google Shape;219;p23"/>
          <p:cNvSpPr txBox="1"/>
          <p:nvPr>
            <p:ph idx="2" type="body"/>
          </p:nvPr>
        </p:nvSpPr>
        <p:spPr>
          <a:xfrm>
            <a:off x="6457439"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0" name="Google Shape;220;p23"/>
          <p:cNvSpPr txBox="1"/>
          <p:nvPr>
            <p:ph idx="3" type="body"/>
          </p:nvPr>
        </p:nvSpPr>
        <p:spPr>
          <a:xfrm>
            <a:off x="6457439"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1" name="Google Shape;221;p23"/>
          <p:cNvSpPr txBox="1"/>
          <p:nvPr>
            <p:ph idx="4" type="body"/>
          </p:nvPr>
        </p:nvSpPr>
        <p:spPr>
          <a:xfrm>
            <a:off x="3886199"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2" name="Google Shape;222;p23"/>
          <p:cNvSpPr txBox="1"/>
          <p:nvPr>
            <p:ph idx="5" type="body"/>
          </p:nvPr>
        </p:nvSpPr>
        <p:spPr>
          <a:xfrm>
            <a:off x="3886199"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3" name="Google Shape;223;p23"/>
          <p:cNvSpPr txBox="1"/>
          <p:nvPr>
            <p:ph idx="6" type="body"/>
          </p:nvPr>
        </p:nvSpPr>
        <p:spPr>
          <a:xfrm>
            <a:off x="3886199"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4" name="Google Shape;224;p23"/>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25" name="Google Shape;225;p23"/>
          <p:cNvSpPr txBox="1"/>
          <p:nvPr>
            <p:ph idx="7" type="body"/>
          </p:nvPr>
        </p:nvSpPr>
        <p:spPr>
          <a:xfrm>
            <a:off x="6457949" y="273844"/>
            <a:ext cx="24711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6" name="Google Shape;226;p23"/>
          <p:cNvSpPr txBox="1"/>
          <p:nvPr>
            <p:ph idx="8" type="body"/>
          </p:nvPr>
        </p:nvSpPr>
        <p:spPr>
          <a:xfrm>
            <a:off x="3886200" y="1795730"/>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7" name="Google Shape;227;p23"/>
          <p:cNvSpPr txBox="1"/>
          <p:nvPr>
            <p:ph idx="9" type="body"/>
          </p:nvPr>
        </p:nvSpPr>
        <p:spPr>
          <a:xfrm>
            <a:off x="6457949" y="1795729"/>
            <a:ext cx="24711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8" name="Google Shape;228;p23"/>
          <p:cNvSpPr txBox="1"/>
          <p:nvPr>
            <p:ph idx="13" type="body"/>
          </p:nvPr>
        </p:nvSpPr>
        <p:spPr>
          <a:xfrm>
            <a:off x="3886200" y="3317616"/>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9" name="Google Shape;229;p23"/>
          <p:cNvSpPr txBox="1"/>
          <p:nvPr>
            <p:ph idx="14" type="body"/>
          </p:nvPr>
        </p:nvSpPr>
        <p:spPr>
          <a:xfrm>
            <a:off x="6456627" y="3317615"/>
            <a:ext cx="24726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30" name="Google Shape;230;p23"/>
          <p:cNvSpPr txBox="1"/>
          <p:nvPr>
            <p:ph idx="15" type="body"/>
          </p:nvPr>
        </p:nvSpPr>
        <p:spPr>
          <a:xfrm>
            <a:off x="3886199" y="928687"/>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31" name="Google Shape;231;p23"/>
          <p:cNvSpPr txBox="1"/>
          <p:nvPr>
            <p:ph idx="16" type="body"/>
          </p:nvPr>
        </p:nvSpPr>
        <p:spPr>
          <a:xfrm>
            <a:off x="3886200" y="273844"/>
            <a:ext cx="1162200" cy="6549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32" name="Google Shape;232;p23"/>
          <p:cNvSpPr txBox="1"/>
          <p:nvPr>
            <p:ph idx="17" type="body"/>
          </p:nvPr>
        </p:nvSpPr>
        <p:spPr>
          <a:xfrm>
            <a:off x="6457439" y="929257"/>
            <a:ext cx="2472000" cy="759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33" name="Google Shape;233;p23"/>
          <p:cNvSpPr txBox="1"/>
          <p:nvPr>
            <p:ph idx="18" type="body"/>
          </p:nvPr>
        </p:nvSpPr>
        <p:spPr>
          <a:xfrm>
            <a:off x="3886199" y="2451828"/>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34" name="Google Shape;234;p23"/>
          <p:cNvSpPr txBox="1"/>
          <p:nvPr>
            <p:ph idx="19" type="body"/>
          </p:nvPr>
        </p:nvSpPr>
        <p:spPr>
          <a:xfrm>
            <a:off x="6457949" y="2451828"/>
            <a:ext cx="24711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35" name="Google Shape;235;p23"/>
          <p:cNvSpPr txBox="1"/>
          <p:nvPr>
            <p:ph idx="20" type="body"/>
          </p:nvPr>
        </p:nvSpPr>
        <p:spPr>
          <a:xfrm>
            <a:off x="388619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36" name="Google Shape;236;p23"/>
          <p:cNvSpPr txBox="1"/>
          <p:nvPr>
            <p:ph idx="21" type="body"/>
          </p:nvPr>
        </p:nvSpPr>
        <p:spPr>
          <a:xfrm>
            <a:off x="646010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contents 2">
  <p:cSld name="Blue contents 2">
    <p:spTree>
      <p:nvGrpSpPr>
        <p:cNvPr id="237" name="Shape 237"/>
        <p:cNvGrpSpPr/>
        <p:nvPr/>
      </p:nvGrpSpPr>
      <p:grpSpPr>
        <a:xfrm>
          <a:off x="0" y="0"/>
          <a:ext cx="0" cy="0"/>
          <a:chOff x="0" y="0"/>
          <a:chExt cx="0" cy="0"/>
        </a:xfrm>
      </p:grpSpPr>
      <p:sp>
        <p:nvSpPr>
          <p:cNvPr id="238" name="Google Shape;238;p24"/>
          <p:cNvSpPr txBox="1"/>
          <p:nvPr>
            <p:ph idx="1" type="body"/>
          </p:nvPr>
        </p:nvSpPr>
        <p:spPr>
          <a:xfrm>
            <a:off x="6456817"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39" name="Google Shape;239;p24"/>
          <p:cNvSpPr txBox="1"/>
          <p:nvPr>
            <p:ph idx="2" type="body"/>
          </p:nvPr>
        </p:nvSpPr>
        <p:spPr>
          <a:xfrm>
            <a:off x="6457439"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40" name="Google Shape;240;p24"/>
          <p:cNvSpPr txBox="1"/>
          <p:nvPr>
            <p:ph idx="3" type="body"/>
          </p:nvPr>
        </p:nvSpPr>
        <p:spPr>
          <a:xfrm>
            <a:off x="6457439"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41" name="Google Shape;241;p24"/>
          <p:cNvSpPr txBox="1"/>
          <p:nvPr>
            <p:ph idx="4" type="body"/>
          </p:nvPr>
        </p:nvSpPr>
        <p:spPr>
          <a:xfrm>
            <a:off x="3886199"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42" name="Google Shape;242;p24"/>
          <p:cNvSpPr txBox="1"/>
          <p:nvPr>
            <p:ph idx="5" type="body"/>
          </p:nvPr>
        </p:nvSpPr>
        <p:spPr>
          <a:xfrm>
            <a:off x="3886822"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43" name="Google Shape;243;p24"/>
          <p:cNvSpPr txBox="1"/>
          <p:nvPr>
            <p:ph idx="6" type="body"/>
          </p:nvPr>
        </p:nvSpPr>
        <p:spPr>
          <a:xfrm>
            <a:off x="3886822"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44" name="Google Shape;244;p24"/>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45" name="Google Shape;245;p24"/>
          <p:cNvSpPr txBox="1"/>
          <p:nvPr>
            <p:ph idx="7" type="body"/>
          </p:nvPr>
        </p:nvSpPr>
        <p:spPr>
          <a:xfrm>
            <a:off x="3887523" y="1795730"/>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46" name="Google Shape;246;p24"/>
          <p:cNvSpPr txBox="1"/>
          <p:nvPr>
            <p:ph idx="8" type="body"/>
          </p:nvPr>
        </p:nvSpPr>
        <p:spPr>
          <a:xfrm>
            <a:off x="6457949" y="1795729"/>
            <a:ext cx="24711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47" name="Google Shape;247;p24"/>
          <p:cNvSpPr txBox="1"/>
          <p:nvPr>
            <p:ph idx="9" type="body"/>
          </p:nvPr>
        </p:nvSpPr>
        <p:spPr>
          <a:xfrm>
            <a:off x="3887523" y="3317616"/>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48" name="Google Shape;248;p24"/>
          <p:cNvSpPr txBox="1"/>
          <p:nvPr>
            <p:ph idx="13" type="body"/>
          </p:nvPr>
        </p:nvSpPr>
        <p:spPr>
          <a:xfrm>
            <a:off x="6456627" y="3317615"/>
            <a:ext cx="24726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49" name="Google Shape;249;p24"/>
          <p:cNvSpPr txBox="1"/>
          <p:nvPr>
            <p:ph idx="14" type="body"/>
          </p:nvPr>
        </p:nvSpPr>
        <p:spPr>
          <a:xfrm>
            <a:off x="3887523" y="928687"/>
            <a:ext cx="2467800" cy="7605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50" name="Google Shape;250;p24"/>
          <p:cNvSpPr txBox="1"/>
          <p:nvPr>
            <p:ph idx="15" type="body"/>
          </p:nvPr>
        </p:nvSpPr>
        <p:spPr>
          <a:xfrm>
            <a:off x="3887523" y="273844"/>
            <a:ext cx="24678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51" name="Google Shape;251;p24"/>
          <p:cNvSpPr txBox="1"/>
          <p:nvPr>
            <p:ph idx="16" type="body"/>
          </p:nvPr>
        </p:nvSpPr>
        <p:spPr>
          <a:xfrm>
            <a:off x="3886199" y="2451828"/>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52" name="Google Shape;252;p24"/>
          <p:cNvSpPr txBox="1"/>
          <p:nvPr>
            <p:ph idx="17" type="body"/>
          </p:nvPr>
        </p:nvSpPr>
        <p:spPr>
          <a:xfrm>
            <a:off x="6457949" y="2451828"/>
            <a:ext cx="24711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53" name="Google Shape;253;p24"/>
          <p:cNvSpPr txBox="1"/>
          <p:nvPr>
            <p:ph idx="18" type="body"/>
          </p:nvPr>
        </p:nvSpPr>
        <p:spPr>
          <a:xfrm>
            <a:off x="388619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54" name="Google Shape;254;p24"/>
          <p:cNvSpPr txBox="1"/>
          <p:nvPr>
            <p:ph idx="19" type="body"/>
          </p:nvPr>
        </p:nvSpPr>
        <p:spPr>
          <a:xfrm>
            <a:off x="646010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55" name="Google Shape;255;p24"/>
          <p:cNvSpPr txBox="1"/>
          <p:nvPr>
            <p:ph idx="20" type="body"/>
          </p:nvPr>
        </p:nvSpPr>
        <p:spPr>
          <a:xfrm>
            <a:off x="6457950" y="273844"/>
            <a:ext cx="1162200" cy="6549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56" name="Google Shape;256;p24"/>
          <p:cNvSpPr txBox="1"/>
          <p:nvPr>
            <p:ph idx="21" type="body"/>
          </p:nvPr>
        </p:nvSpPr>
        <p:spPr>
          <a:xfrm>
            <a:off x="6457439" y="929258"/>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contents 3">
  <p:cSld name="Blue contents 3">
    <p:spTree>
      <p:nvGrpSpPr>
        <p:cNvPr id="257" name="Shape 257"/>
        <p:cNvGrpSpPr/>
        <p:nvPr/>
      </p:nvGrpSpPr>
      <p:grpSpPr>
        <a:xfrm>
          <a:off x="0" y="0"/>
          <a:ext cx="0" cy="0"/>
          <a:chOff x="0" y="0"/>
          <a:chExt cx="0" cy="0"/>
        </a:xfrm>
      </p:grpSpPr>
      <p:sp>
        <p:nvSpPr>
          <p:cNvPr id="258" name="Google Shape;258;p25"/>
          <p:cNvSpPr txBox="1"/>
          <p:nvPr>
            <p:ph idx="1" type="body"/>
          </p:nvPr>
        </p:nvSpPr>
        <p:spPr>
          <a:xfrm>
            <a:off x="6456817" y="3325500"/>
            <a:ext cx="24672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59" name="Google Shape;259;p25"/>
          <p:cNvSpPr txBox="1"/>
          <p:nvPr>
            <p:ph idx="2" type="body"/>
          </p:nvPr>
        </p:nvSpPr>
        <p:spPr>
          <a:xfrm>
            <a:off x="6457439" y="1799672"/>
            <a:ext cx="24672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0" name="Google Shape;260;p25"/>
          <p:cNvSpPr txBox="1"/>
          <p:nvPr>
            <p:ph idx="3" type="body"/>
          </p:nvPr>
        </p:nvSpPr>
        <p:spPr>
          <a:xfrm>
            <a:off x="6457439" y="275629"/>
            <a:ext cx="24672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1" name="Google Shape;261;p25"/>
          <p:cNvSpPr txBox="1"/>
          <p:nvPr>
            <p:ph idx="4" type="body"/>
          </p:nvPr>
        </p:nvSpPr>
        <p:spPr>
          <a:xfrm>
            <a:off x="3886199" y="3325500"/>
            <a:ext cx="24672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2" name="Google Shape;262;p25"/>
          <p:cNvSpPr txBox="1"/>
          <p:nvPr>
            <p:ph idx="5" type="body"/>
          </p:nvPr>
        </p:nvSpPr>
        <p:spPr>
          <a:xfrm>
            <a:off x="3886822" y="1799672"/>
            <a:ext cx="24672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3" name="Google Shape;263;p25"/>
          <p:cNvSpPr txBox="1"/>
          <p:nvPr>
            <p:ph idx="6" type="body"/>
          </p:nvPr>
        </p:nvSpPr>
        <p:spPr>
          <a:xfrm>
            <a:off x="3886822" y="275629"/>
            <a:ext cx="24672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4" name="Google Shape;264;p25"/>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65" name="Google Shape;265;p25"/>
          <p:cNvSpPr txBox="1"/>
          <p:nvPr>
            <p:ph idx="7" type="body"/>
          </p:nvPr>
        </p:nvSpPr>
        <p:spPr>
          <a:xfrm>
            <a:off x="6457949" y="1795729"/>
            <a:ext cx="24711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6" name="Google Shape;266;p25"/>
          <p:cNvSpPr txBox="1"/>
          <p:nvPr>
            <p:ph idx="8" type="body"/>
          </p:nvPr>
        </p:nvSpPr>
        <p:spPr>
          <a:xfrm>
            <a:off x="3887523" y="3317616"/>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7" name="Google Shape;267;p25"/>
          <p:cNvSpPr txBox="1"/>
          <p:nvPr>
            <p:ph idx="9" type="body"/>
          </p:nvPr>
        </p:nvSpPr>
        <p:spPr>
          <a:xfrm>
            <a:off x="6456627" y="3317615"/>
            <a:ext cx="24726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8" name="Google Shape;268;p25"/>
          <p:cNvSpPr txBox="1"/>
          <p:nvPr>
            <p:ph idx="13" type="body"/>
          </p:nvPr>
        </p:nvSpPr>
        <p:spPr>
          <a:xfrm>
            <a:off x="3887523" y="928687"/>
            <a:ext cx="2467800" cy="7605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9" name="Google Shape;269;p25"/>
          <p:cNvSpPr txBox="1"/>
          <p:nvPr>
            <p:ph idx="14" type="body"/>
          </p:nvPr>
        </p:nvSpPr>
        <p:spPr>
          <a:xfrm>
            <a:off x="3887523" y="273844"/>
            <a:ext cx="24678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0" name="Google Shape;270;p25"/>
          <p:cNvSpPr txBox="1"/>
          <p:nvPr>
            <p:ph idx="15" type="body"/>
          </p:nvPr>
        </p:nvSpPr>
        <p:spPr>
          <a:xfrm>
            <a:off x="6457949" y="2451828"/>
            <a:ext cx="24711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1" name="Google Shape;271;p25"/>
          <p:cNvSpPr txBox="1"/>
          <p:nvPr>
            <p:ph idx="16" type="body"/>
          </p:nvPr>
        </p:nvSpPr>
        <p:spPr>
          <a:xfrm>
            <a:off x="388619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2" name="Google Shape;272;p25"/>
          <p:cNvSpPr txBox="1"/>
          <p:nvPr>
            <p:ph idx="17" type="body"/>
          </p:nvPr>
        </p:nvSpPr>
        <p:spPr>
          <a:xfrm>
            <a:off x="646010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3" name="Google Shape;273;p25"/>
          <p:cNvSpPr txBox="1"/>
          <p:nvPr>
            <p:ph idx="18" type="body"/>
          </p:nvPr>
        </p:nvSpPr>
        <p:spPr>
          <a:xfrm>
            <a:off x="6457949" y="273844"/>
            <a:ext cx="24711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4" name="Google Shape;274;p25"/>
          <p:cNvSpPr txBox="1"/>
          <p:nvPr>
            <p:ph idx="19" type="body"/>
          </p:nvPr>
        </p:nvSpPr>
        <p:spPr>
          <a:xfrm>
            <a:off x="6457439" y="929257"/>
            <a:ext cx="2472000" cy="759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5" name="Google Shape;275;p25"/>
          <p:cNvSpPr txBox="1"/>
          <p:nvPr>
            <p:ph idx="20" type="body"/>
          </p:nvPr>
        </p:nvSpPr>
        <p:spPr>
          <a:xfrm>
            <a:off x="3886200" y="1795730"/>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6" name="Google Shape;276;p25"/>
          <p:cNvSpPr txBox="1"/>
          <p:nvPr>
            <p:ph idx="21" type="body"/>
          </p:nvPr>
        </p:nvSpPr>
        <p:spPr>
          <a:xfrm>
            <a:off x="3886199" y="2451829"/>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contents 4">
  <p:cSld name="Blue contents 4">
    <p:spTree>
      <p:nvGrpSpPr>
        <p:cNvPr id="277" name="Shape 277"/>
        <p:cNvGrpSpPr/>
        <p:nvPr/>
      </p:nvGrpSpPr>
      <p:grpSpPr>
        <a:xfrm>
          <a:off x="0" y="0"/>
          <a:ext cx="0" cy="0"/>
          <a:chOff x="0" y="0"/>
          <a:chExt cx="0" cy="0"/>
        </a:xfrm>
      </p:grpSpPr>
      <p:sp>
        <p:nvSpPr>
          <p:cNvPr id="278" name="Google Shape;278;p26"/>
          <p:cNvSpPr txBox="1"/>
          <p:nvPr>
            <p:ph idx="1" type="body"/>
          </p:nvPr>
        </p:nvSpPr>
        <p:spPr>
          <a:xfrm>
            <a:off x="6456817"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9" name="Google Shape;279;p26"/>
          <p:cNvSpPr txBox="1"/>
          <p:nvPr>
            <p:ph idx="2" type="body"/>
          </p:nvPr>
        </p:nvSpPr>
        <p:spPr>
          <a:xfrm>
            <a:off x="6457439"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0" name="Google Shape;280;p26"/>
          <p:cNvSpPr txBox="1"/>
          <p:nvPr>
            <p:ph idx="3" type="body"/>
          </p:nvPr>
        </p:nvSpPr>
        <p:spPr>
          <a:xfrm>
            <a:off x="6457439"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1" name="Google Shape;281;p26"/>
          <p:cNvSpPr txBox="1"/>
          <p:nvPr>
            <p:ph idx="4" type="body"/>
          </p:nvPr>
        </p:nvSpPr>
        <p:spPr>
          <a:xfrm>
            <a:off x="3886199"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2" name="Google Shape;282;p26"/>
          <p:cNvSpPr txBox="1"/>
          <p:nvPr>
            <p:ph idx="5" type="body"/>
          </p:nvPr>
        </p:nvSpPr>
        <p:spPr>
          <a:xfrm>
            <a:off x="3886199"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3" name="Google Shape;283;p26"/>
          <p:cNvSpPr txBox="1"/>
          <p:nvPr>
            <p:ph idx="6" type="body"/>
          </p:nvPr>
        </p:nvSpPr>
        <p:spPr>
          <a:xfrm>
            <a:off x="3886199"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4" name="Google Shape;284;p26"/>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85" name="Google Shape;285;p26"/>
          <p:cNvSpPr txBox="1"/>
          <p:nvPr>
            <p:ph idx="7" type="body"/>
          </p:nvPr>
        </p:nvSpPr>
        <p:spPr>
          <a:xfrm>
            <a:off x="3886199" y="3317616"/>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6" name="Google Shape;286;p26"/>
          <p:cNvSpPr txBox="1"/>
          <p:nvPr>
            <p:ph idx="8" type="body"/>
          </p:nvPr>
        </p:nvSpPr>
        <p:spPr>
          <a:xfrm>
            <a:off x="6456627" y="3317615"/>
            <a:ext cx="24726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7" name="Google Shape;287;p26"/>
          <p:cNvSpPr txBox="1"/>
          <p:nvPr>
            <p:ph idx="9" type="body"/>
          </p:nvPr>
        </p:nvSpPr>
        <p:spPr>
          <a:xfrm>
            <a:off x="3886199" y="928687"/>
            <a:ext cx="2467800" cy="7605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8" name="Google Shape;288;p26"/>
          <p:cNvSpPr txBox="1"/>
          <p:nvPr>
            <p:ph idx="13" type="body"/>
          </p:nvPr>
        </p:nvSpPr>
        <p:spPr>
          <a:xfrm>
            <a:off x="3886199" y="273844"/>
            <a:ext cx="24678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9" name="Google Shape;289;p26"/>
          <p:cNvSpPr txBox="1"/>
          <p:nvPr>
            <p:ph idx="14" type="body"/>
          </p:nvPr>
        </p:nvSpPr>
        <p:spPr>
          <a:xfrm>
            <a:off x="388619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0" name="Google Shape;290;p26"/>
          <p:cNvSpPr txBox="1"/>
          <p:nvPr>
            <p:ph idx="15" type="body"/>
          </p:nvPr>
        </p:nvSpPr>
        <p:spPr>
          <a:xfrm>
            <a:off x="646010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1" name="Google Shape;291;p26"/>
          <p:cNvSpPr txBox="1"/>
          <p:nvPr>
            <p:ph idx="16" type="body"/>
          </p:nvPr>
        </p:nvSpPr>
        <p:spPr>
          <a:xfrm>
            <a:off x="6457949" y="273844"/>
            <a:ext cx="24711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2" name="Google Shape;292;p26"/>
          <p:cNvSpPr txBox="1"/>
          <p:nvPr>
            <p:ph idx="17" type="body"/>
          </p:nvPr>
        </p:nvSpPr>
        <p:spPr>
          <a:xfrm>
            <a:off x="6457439" y="929257"/>
            <a:ext cx="2472000" cy="759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3" name="Google Shape;293;p26"/>
          <p:cNvSpPr txBox="1"/>
          <p:nvPr>
            <p:ph idx="18" type="body"/>
          </p:nvPr>
        </p:nvSpPr>
        <p:spPr>
          <a:xfrm>
            <a:off x="3886199" y="1795730"/>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4" name="Google Shape;294;p26"/>
          <p:cNvSpPr txBox="1"/>
          <p:nvPr>
            <p:ph idx="19" type="body"/>
          </p:nvPr>
        </p:nvSpPr>
        <p:spPr>
          <a:xfrm>
            <a:off x="3886199" y="2451828"/>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5" name="Google Shape;295;p26"/>
          <p:cNvSpPr txBox="1"/>
          <p:nvPr>
            <p:ph idx="20" type="body"/>
          </p:nvPr>
        </p:nvSpPr>
        <p:spPr>
          <a:xfrm>
            <a:off x="6457950" y="1795729"/>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6" name="Google Shape;296;p26"/>
          <p:cNvSpPr txBox="1"/>
          <p:nvPr>
            <p:ph idx="21" type="body"/>
          </p:nvPr>
        </p:nvSpPr>
        <p:spPr>
          <a:xfrm>
            <a:off x="6457949" y="2451829"/>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contents 5">
  <p:cSld name="Blue contents 5">
    <p:spTree>
      <p:nvGrpSpPr>
        <p:cNvPr id="297" name="Shape 297"/>
        <p:cNvGrpSpPr/>
        <p:nvPr/>
      </p:nvGrpSpPr>
      <p:grpSpPr>
        <a:xfrm>
          <a:off x="0" y="0"/>
          <a:ext cx="0" cy="0"/>
          <a:chOff x="0" y="0"/>
          <a:chExt cx="0" cy="0"/>
        </a:xfrm>
      </p:grpSpPr>
      <p:sp>
        <p:nvSpPr>
          <p:cNvPr id="298" name="Google Shape;298;p27"/>
          <p:cNvSpPr txBox="1"/>
          <p:nvPr>
            <p:ph idx="1" type="body"/>
          </p:nvPr>
        </p:nvSpPr>
        <p:spPr>
          <a:xfrm>
            <a:off x="6456817"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9" name="Google Shape;299;p27"/>
          <p:cNvSpPr txBox="1"/>
          <p:nvPr>
            <p:ph idx="2" type="body"/>
          </p:nvPr>
        </p:nvSpPr>
        <p:spPr>
          <a:xfrm>
            <a:off x="6457439"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0" name="Google Shape;300;p27"/>
          <p:cNvSpPr txBox="1"/>
          <p:nvPr>
            <p:ph idx="3" type="body"/>
          </p:nvPr>
        </p:nvSpPr>
        <p:spPr>
          <a:xfrm>
            <a:off x="6457439"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1" name="Google Shape;301;p27"/>
          <p:cNvSpPr txBox="1"/>
          <p:nvPr>
            <p:ph idx="4" type="body"/>
          </p:nvPr>
        </p:nvSpPr>
        <p:spPr>
          <a:xfrm>
            <a:off x="3887466"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2" name="Google Shape;302;p27"/>
          <p:cNvSpPr txBox="1"/>
          <p:nvPr>
            <p:ph idx="5" type="body"/>
          </p:nvPr>
        </p:nvSpPr>
        <p:spPr>
          <a:xfrm>
            <a:off x="3886822"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3" name="Google Shape;303;p27"/>
          <p:cNvSpPr txBox="1"/>
          <p:nvPr>
            <p:ph idx="6" type="body"/>
          </p:nvPr>
        </p:nvSpPr>
        <p:spPr>
          <a:xfrm>
            <a:off x="3886822"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4" name="Google Shape;304;p27"/>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05" name="Google Shape;305;p27"/>
          <p:cNvSpPr txBox="1"/>
          <p:nvPr>
            <p:ph idx="7" type="body"/>
          </p:nvPr>
        </p:nvSpPr>
        <p:spPr>
          <a:xfrm>
            <a:off x="6456627" y="3317615"/>
            <a:ext cx="24726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6" name="Google Shape;306;p27"/>
          <p:cNvSpPr txBox="1"/>
          <p:nvPr>
            <p:ph idx="8" type="body"/>
          </p:nvPr>
        </p:nvSpPr>
        <p:spPr>
          <a:xfrm>
            <a:off x="3887523" y="928687"/>
            <a:ext cx="2467800" cy="7605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7" name="Google Shape;307;p27"/>
          <p:cNvSpPr txBox="1"/>
          <p:nvPr>
            <p:ph idx="9" type="body"/>
          </p:nvPr>
        </p:nvSpPr>
        <p:spPr>
          <a:xfrm>
            <a:off x="3887523" y="273844"/>
            <a:ext cx="24678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8" name="Google Shape;308;p27"/>
          <p:cNvSpPr txBox="1"/>
          <p:nvPr>
            <p:ph idx="13" type="body"/>
          </p:nvPr>
        </p:nvSpPr>
        <p:spPr>
          <a:xfrm>
            <a:off x="646010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9" name="Google Shape;309;p27"/>
          <p:cNvSpPr txBox="1"/>
          <p:nvPr>
            <p:ph idx="14" type="body"/>
          </p:nvPr>
        </p:nvSpPr>
        <p:spPr>
          <a:xfrm>
            <a:off x="6457949" y="273844"/>
            <a:ext cx="24711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10" name="Google Shape;310;p27"/>
          <p:cNvSpPr txBox="1"/>
          <p:nvPr>
            <p:ph idx="15" type="body"/>
          </p:nvPr>
        </p:nvSpPr>
        <p:spPr>
          <a:xfrm>
            <a:off x="6457439" y="929257"/>
            <a:ext cx="2472000" cy="759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11" name="Google Shape;311;p27"/>
          <p:cNvSpPr txBox="1"/>
          <p:nvPr>
            <p:ph idx="16" type="body"/>
          </p:nvPr>
        </p:nvSpPr>
        <p:spPr>
          <a:xfrm>
            <a:off x="3887523" y="1795730"/>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12" name="Google Shape;312;p27"/>
          <p:cNvSpPr txBox="1"/>
          <p:nvPr>
            <p:ph idx="17" type="body"/>
          </p:nvPr>
        </p:nvSpPr>
        <p:spPr>
          <a:xfrm>
            <a:off x="3886199" y="2451828"/>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13" name="Google Shape;313;p27"/>
          <p:cNvSpPr txBox="1"/>
          <p:nvPr>
            <p:ph idx="18" type="body"/>
          </p:nvPr>
        </p:nvSpPr>
        <p:spPr>
          <a:xfrm>
            <a:off x="6457949" y="1795729"/>
            <a:ext cx="24711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14" name="Google Shape;314;p27"/>
          <p:cNvSpPr txBox="1"/>
          <p:nvPr>
            <p:ph idx="19" type="body"/>
          </p:nvPr>
        </p:nvSpPr>
        <p:spPr>
          <a:xfrm>
            <a:off x="6457949" y="2451828"/>
            <a:ext cx="24711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15" name="Google Shape;315;p27"/>
          <p:cNvSpPr txBox="1"/>
          <p:nvPr>
            <p:ph idx="20" type="body"/>
          </p:nvPr>
        </p:nvSpPr>
        <p:spPr>
          <a:xfrm>
            <a:off x="3886200" y="3317616"/>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16" name="Google Shape;316;p27"/>
          <p:cNvSpPr txBox="1"/>
          <p:nvPr>
            <p:ph idx="21" type="body"/>
          </p:nvPr>
        </p:nvSpPr>
        <p:spPr>
          <a:xfrm>
            <a:off x="3886199" y="3973715"/>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contents 6">
  <p:cSld name="Blue contents 6">
    <p:spTree>
      <p:nvGrpSpPr>
        <p:cNvPr id="317" name="Shape 317"/>
        <p:cNvGrpSpPr/>
        <p:nvPr/>
      </p:nvGrpSpPr>
      <p:grpSpPr>
        <a:xfrm>
          <a:off x="0" y="0"/>
          <a:ext cx="0" cy="0"/>
          <a:chOff x="0" y="0"/>
          <a:chExt cx="0" cy="0"/>
        </a:xfrm>
      </p:grpSpPr>
      <p:sp>
        <p:nvSpPr>
          <p:cNvPr id="318" name="Google Shape;318;p28"/>
          <p:cNvSpPr txBox="1"/>
          <p:nvPr>
            <p:ph idx="1" type="body"/>
          </p:nvPr>
        </p:nvSpPr>
        <p:spPr>
          <a:xfrm>
            <a:off x="6456817"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19" name="Google Shape;319;p28"/>
          <p:cNvSpPr txBox="1"/>
          <p:nvPr>
            <p:ph idx="2" type="body"/>
          </p:nvPr>
        </p:nvSpPr>
        <p:spPr>
          <a:xfrm>
            <a:off x="6457439"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0" name="Google Shape;320;p28"/>
          <p:cNvSpPr txBox="1"/>
          <p:nvPr>
            <p:ph idx="3" type="body"/>
          </p:nvPr>
        </p:nvSpPr>
        <p:spPr>
          <a:xfrm>
            <a:off x="6457439"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1" name="Google Shape;321;p28"/>
          <p:cNvSpPr txBox="1"/>
          <p:nvPr>
            <p:ph idx="4" type="body"/>
          </p:nvPr>
        </p:nvSpPr>
        <p:spPr>
          <a:xfrm>
            <a:off x="3886199"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2" name="Google Shape;322;p28"/>
          <p:cNvSpPr txBox="1"/>
          <p:nvPr>
            <p:ph idx="5" type="body"/>
          </p:nvPr>
        </p:nvSpPr>
        <p:spPr>
          <a:xfrm>
            <a:off x="3886822"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3" name="Google Shape;323;p28"/>
          <p:cNvSpPr txBox="1"/>
          <p:nvPr>
            <p:ph idx="6" type="body"/>
          </p:nvPr>
        </p:nvSpPr>
        <p:spPr>
          <a:xfrm>
            <a:off x="3886822"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4" name="Google Shape;324;p28"/>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25" name="Google Shape;325;p28"/>
          <p:cNvSpPr txBox="1"/>
          <p:nvPr>
            <p:ph idx="7" type="body"/>
          </p:nvPr>
        </p:nvSpPr>
        <p:spPr>
          <a:xfrm>
            <a:off x="3887523" y="3317616"/>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6" name="Google Shape;326;p28"/>
          <p:cNvSpPr txBox="1"/>
          <p:nvPr>
            <p:ph idx="8" type="body"/>
          </p:nvPr>
        </p:nvSpPr>
        <p:spPr>
          <a:xfrm>
            <a:off x="3887523" y="928687"/>
            <a:ext cx="2467800" cy="7605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7" name="Google Shape;327;p28"/>
          <p:cNvSpPr txBox="1"/>
          <p:nvPr>
            <p:ph idx="9" type="body"/>
          </p:nvPr>
        </p:nvSpPr>
        <p:spPr>
          <a:xfrm>
            <a:off x="3887523" y="273844"/>
            <a:ext cx="24678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8" name="Google Shape;328;p28"/>
          <p:cNvSpPr txBox="1"/>
          <p:nvPr>
            <p:ph idx="13" type="body"/>
          </p:nvPr>
        </p:nvSpPr>
        <p:spPr>
          <a:xfrm>
            <a:off x="388619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9" name="Google Shape;329;p28"/>
          <p:cNvSpPr txBox="1"/>
          <p:nvPr>
            <p:ph idx="14" type="body"/>
          </p:nvPr>
        </p:nvSpPr>
        <p:spPr>
          <a:xfrm>
            <a:off x="6457949" y="273844"/>
            <a:ext cx="24711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30" name="Google Shape;330;p28"/>
          <p:cNvSpPr txBox="1"/>
          <p:nvPr>
            <p:ph idx="15" type="body"/>
          </p:nvPr>
        </p:nvSpPr>
        <p:spPr>
          <a:xfrm>
            <a:off x="6457439" y="929257"/>
            <a:ext cx="2472000" cy="759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31" name="Google Shape;331;p28"/>
          <p:cNvSpPr txBox="1"/>
          <p:nvPr>
            <p:ph idx="16" type="body"/>
          </p:nvPr>
        </p:nvSpPr>
        <p:spPr>
          <a:xfrm>
            <a:off x="3887523" y="1795730"/>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32" name="Google Shape;332;p28"/>
          <p:cNvSpPr txBox="1"/>
          <p:nvPr>
            <p:ph idx="17" type="body"/>
          </p:nvPr>
        </p:nvSpPr>
        <p:spPr>
          <a:xfrm>
            <a:off x="3886199" y="2451828"/>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33" name="Google Shape;333;p28"/>
          <p:cNvSpPr txBox="1"/>
          <p:nvPr>
            <p:ph idx="18" type="body"/>
          </p:nvPr>
        </p:nvSpPr>
        <p:spPr>
          <a:xfrm>
            <a:off x="6457949" y="1795729"/>
            <a:ext cx="24711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34" name="Google Shape;334;p28"/>
          <p:cNvSpPr txBox="1"/>
          <p:nvPr>
            <p:ph idx="19" type="body"/>
          </p:nvPr>
        </p:nvSpPr>
        <p:spPr>
          <a:xfrm>
            <a:off x="6457949" y="2451828"/>
            <a:ext cx="24711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35" name="Google Shape;335;p28"/>
          <p:cNvSpPr txBox="1"/>
          <p:nvPr>
            <p:ph idx="20" type="body"/>
          </p:nvPr>
        </p:nvSpPr>
        <p:spPr>
          <a:xfrm>
            <a:off x="6457950" y="3317615"/>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36" name="Google Shape;336;p28"/>
          <p:cNvSpPr txBox="1"/>
          <p:nvPr>
            <p:ph idx="21" type="body"/>
          </p:nvPr>
        </p:nvSpPr>
        <p:spPr>
          <a:xfrm>
            <a:off x="6457949" y="3973715"/>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pter 1">
  <p:cSld name="Chapter 1">
    <p:bg>
      <p:bgPr>
        <a:solidFill>
          <a:schemeClr val="lt1"/>
        </a:solidFill>
      </p:bgPr>
    </p:bg>
    <p:spTree>
      <p:nvGrpSpPr>
        <p:cNvPr id="337" name="Shape 337"/>
        <p:cNvGrpSpPr/>
        <p:nvPr/>
      </p:nvGrpSpPr>
      <p:grpSpPr>
        <a:xfrm>
          <a:off x="0" y="0"/>
          <a:ext cx="0" cy="0"/>
          <a:chOff x="0" y="0"/>
          <a:chExt cx="0" cy="0"/>
        </a:xfrm>
      </p:grpSpPr>
      <p:sp>
        <p:nvSpPr>
          <p:cNvPr id="338" name="Google Shape;338;p29"/>
          <p:cNvSpPr/>
          <p:nvPr/>
        </p:nvSpPr>
        <p:spPr>
          <a:xfrm>
            <a:off x="1060846" y="342901"/>
            <a:ext cx="8083200" cy="4800600"/>
          </a:xfrm>
          <a:prstGeom prst="rect">
            <a:avLst/>
          </a:prstGeom>
          <a:solidFill>
            <a:schemeClr val="accent1">
              <a:alpha val="69410"/>
            </a:scheme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339" name="Google Shape;339;p29"/>
          <p:cNvSpPr/>
          <p:nvPr/>
        </p:nvSpPr>
        <p:spPr>
          <a:xfrm>
            <a:off x="0" y="0"/>
            <a:ext cx="1060800" cy="51435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340" name="Google Shape;340;p29"/>
          <p:cNvSpPr/>
          <p:nvPr/>
        </p:nvSpPr>
        <p:spPr>
          <a:xfrm>
            <a:off x="1060846" y="0"/>
            <a:ext cx="8083200" cy="3429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341" name="Google Shape;341;p29"/>
          <p:cNvSpPr txBox="1"/>
          <p:nvPr>
            <p:ph type="title"/>
          </p:nvPr>
        </p:nvSpPr>
        <p:spPr>
          <a:xfrm>
            <a:off x="3967329" y="3167743"/>
            <a:ext cx="5024400" cy="1295700"/>
          </a:xfrm>
          <a:prstGeom prst="rect">
            <a:avLst/>
          </a:prstGeom>
          <a:noFill/>
          <a:ln>
            <a:noFill/>
          </a:ln>
        </p:spPr>
        <p:txBody>
          <a:bodyPr anchorCtr="0" anchor="b" bIns="0" lIns="0" spcFirstLastPara="1" rIns="0" wrap="square" tIns="81000">
            <a:noAutofit/>
          </a:bodyPr>
          <a:lstStyle>
            <a:lvl1pPr lvl="0" algn="l">
              <a:lnSpc>
                <a:spcPct val="75000"/>
              </a:lnSpc>
              <a:spcBef>
                <a:spcPts val="0"/>
              </a:spcBef>
              <a:spcAft>
                <a:spcPts val="0"/>
              </a:spcAft>
              <a:buClr>
                <a:schemeClr val="lt1"/>
              </a:buClr>
              <a:buSzPts val="5000"/>
              <a:buFont typeface="Arial"/>
              <a:buNone/>
              <a:defRPr b="0" sz="50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42" name="Google Shape;342;p29"/>
          <p:cNvSpPr txBox="1"/>
          <p:nvPr>
            <p:ph idx="1" type="body"/>
          </p:nvPr>
        </p:nvSpPr>
        <p:spPr>
          <a:xfrm>
            <a:off x="3967329" y="4463361"/>
            <a:ext cx="5024400" cy="355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indent="-323850" lvl="1" marL="914400" algn="ctr">
              <a:lnSpc>
                <a:spcPct val="90000"/>
              </a:lnSpc>
              <a:spcBef>
                <a:spcPts val="400"/>
              </a:spcBef>
              <a:spcAft>
                <a:spcPts val="0"/>
              </a:spcAft>
              <a:buClr>
                <a:schemeClr val="dk1"/>
              </a:buClr>
              <a:buSzPts val="1500"/>
              <a:buChar char="•"/>
              <a:defRPr/>
            </a:lvl2pPr>
            <a:lvl3pPr indent="-323850" lvl="2" marL="1371600" algn="ctr">
              <a:lnSpc>
                <a:spcPct val="90000"/>
              </a:lnSpc>
              <a:spcBef>
                <a:spcPts val="400"/>
              </a:spcBef>
              <a:spcAft>
                <a:spcPts val="0"/>
              </a:spcAft>
              <a:buClr>
                <a:schemeClr val="dk1"/>
              </a:buClr>
              <a:buSzPts val="1500"/>
              <a:buChar char="•"/>
              <a:defRPr/>
            </a:lvl3pPr>
            <a:lvl4pPr indent="-323850" lvl="3" marL="1828800" algn="ctr">
              <a:lnSpc>
                <a:spcPct val="90000"/>
              </a:lnSpc>
              <a:spcBef>
                <a:spcPts val="400"/>
              </a:spcBef>
              <a:spcAft>
                <a:spcPts val="0"/>
              </a:spcAft>
              <a:buClr>
                <a:schemeClr val="dk1"/>
              </a:buClr>
              <a:buSzPts val="1500"/>
              <a:buChar char="•"/>
              <a:defRPr/>
            </a:lvl4pPr>
            <a:lvl5pPr indent="-323850" lvl="4" marL="2286000" algn="ctr">
              <a:lnSpc>
                <a:spcPct val="90000"/>
              </a:lnSpc>
              <a:spcBef>
                <a:spcPts val="400"/>
              </a:spcBef>
              <a:spcAft>
                <a:spcPts val="0"/>
              </a:spcAft>
              <a:buClr>
                <a:schemeClr val="dk1"/>
              </a:buClr>
              <a:buSzPts val="15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43" name="Google Shape;343;p29"/>
          <p:cNvSpPr txBox="1"/>
          <p:nvPr>
            <p:ph idx="2" type="body"/>
          </p:nvPr>
        </p:nvSpPr>
        <p:spPr>
          <a:xfrm>
            <a:off x="930221" y="3025886"/>
            <a:ext cx="3314700" cy="2683500"/>
          </a:xfrm>
          <a:prstGeom prst="rect">
            <a:avLst/>
          </a:prstGeom>
          <a:no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lt1"/>
              </a:buClr>
              <a:buSzPts val="19400"/>
              <a:buNone/>
              <a:defRPr sz="194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2132">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only">
  <p:cSld name="Text only">
    <p:spTree>
      <p:nvGrpSpPr>
        <p:cNvPr id="344" name="Shape 344"/>
        <p:cNvGrpSpPr/>
        <p:nvPr/>
      </p:nvGrpSpPr>
      <p:grpSpPr>
        <a:xfrm>
          <a:off x="0" y="0"/>
          <a:ext cx="0" cy="0"/>
          <a:chOff x="0" y="0"/>
          <a:chExt cx="0" cy="0"/>
        </a:xfrm>
      </p:grpSpPr>
      <p:sp>
        <p:nvSpPr>
          <p:cNvPr id="345" name="Google Shape;345;p30"/>
          <p:cNvSpPr txBox="1"/>
          <p:nvPr>
            <p:ph type="title"/>
          </p:nvPr>
        </p:nvSpPr>
        <p:spPr>
          <a:xfrm>
            <a:off x="183356" y="173831"/>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46" name="Google Shape;346;p30"/>
          <p:cNvSpPr txBox="1"/>
          <p:nvPr>
            <p:ph idx="1" type="body"/>
          </p:nvPr>
        </p:nvSpPr>
        <p:spPr>
          <a:xfrm>
            <a:off x="1060847" y="974103"/>
            <a:ext cx="4587600" cy="37611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only [2]">
  <p:cSld name="Text only [2]">
    <p:spTree>
      <p:nvGrpSpPr>
        <p:cNvPr id="347" name="Shape 347"/>
        <p:cNvGrpSpPr/>
        <p:nvPr/>
      </p:nvGrpSpPr>
      <p:grpSpPr>
        <a:xfrm>
          <a:off x="0" y="0"/>
          <a:ext cx="0" cy="0"/>
          <a:chOff x="0" y="0"/>
          <a:chExt cx="0" cy="0"/>
        </a:xfrm>
      </p:grpSpPr>
      <p:sp>
        <p:nvSpPr>
          <p:cNvPr id="348" name="Google Shape;348;p31"/>
          <p:cNvSpPr/>
          <p:nvPr/>
        </p:nvSpPr>
        <p:spPr>
          <a:xfrm>
            <a:off x="1060846" y="342901"/>
            <a:ext cx="8083200" cy="48279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349" name="Google Shape;349;p31"/>
          <p:cNvSpPr txBox="1"/>
          <p:nvPr>
            <p:ph type="title"/>
          </p:nvPr>
        </p:nvSpPr>
        <p:spPr>
          <a:xfrm>
            <a:off x="1060847" y="1868346"/>
            <a:ext cx="2883300" cy="1406700"/>
          </a:xfrm>
          <a:prstGeom prst="rect">
            <a:avLst/>
          </a:prstGeom>
          <a:noFill/>
          <a:ln>
            <a:noFill/>
          </a:ln>
        </p:spPr>
        <p:txBody>
          <a:bodyPr anchorCtr="0" anchor="ctr" bIns="202500" lIns="189000" spcFirstLastPara="1" rIns="0" wrap="square" tIns="297000">
            <a:noAutofit/>
          </a:bodyPr>
          <a:lstStyle>
            <a:lvl1pPr lvl="0" algn="r">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50" name="Google Shape;350;p31"/>
          <p:cNvSpPr txBox="1"/>
          <p:nvPr>
            <p:ph idx="1" type="body"/>
          </p:nvPr>
        </p:nvSpPr>
        <p:spPr>
          <a:xfrm>
            <a:off x="4739087" y="691244"/>
            <a:ext cx="3609900" cy="3761100"/>
          </a:xfrm>
          <a:prstGeom prst="rect">
            <a:avLst/>
          </a:prstGeom>
          <a:noFill/>
          <a:ln>
            <a:noFill/>
          </a:ln>
        </p:spPr>
        <p:txBody>
          <a:bodyPr anchorCtr="0" anchor="ctr" bIns="0" lIns="0" spcFirstLastPara="1" rIns="0" wrap="square" tIns="0">
            <a:noAutofit/>
          </a:bodyPr>
          <a:lstStyle>
            <a:lvl1pPr indent="-323850" lvl="0" marL="457200" algn="l">
              <a:lnSpc>
                <a:spcPct val="90000"/>
              </a:lnSpc>
              <a:spcBef>
                <a:spcPts val="800"/>
              </a:spcBef>
              <a:spcAft>
                <a:spcPts val="0"/>
              </a:spcAft>
              <a:buClr>
                <a:schemeClr val="lt1"/>
              </a:buClr>
              <a:buSzPts val="1500"/>
              <a:buChar char="•"/>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only [3]">
  <p:cSld name="Text only [3]">
    <p:spTree>
      <p:nvGrpSpPr>
        <p:cNvPr id="351" name="Shape 351"/>
        <p:cNvGrpSpPr/>
        <p:nvPr/>
      </p:nvGrpSpPr>
      <p:grpSpPr>
        <a:xfrm>
          <a:off x="0" y="0"/>
          <a:ext cx="0" cy="0"/>
          <a:chOff x="0" y="0"/>
          <a:chExt cx="0" cy="0"/>
        </a:xfrm>
      </p:grpSpPr>
      <p:sp>
        <p:nvSpPr>
          <p:cNvPr id="352" name="Google Shape;352;p32"/>
          <p:cNvSpPr txBox="1"/>
          <p:nvPr>
            <p:ph type="title"/>
          </p:nvPr>
        </p:nvSpPr>
        <p:spPr>
          <a:xfrm>
            <a:off x="1064419" y="1868347"/>
            <a:ext cx="2879700" cy="1406700"/>
          </a:xfrm>
          <a:prstGeom prst="rect">
            <a:avLst/>
          </a:prstGeom>
          <a:noFill/>
          <a:ln>
            <a:noFill/>
          </a:ln>
        </p:spPr>
        <p:txBody>
          <a:bodyPr anchorCtr="0" anchor="ctr" bIns="202500" lIns="189000" spcFirstLastPara="1" rIns="0" wrap="square" tIns="297000">
            <a:noAutofit/>
          </a:bodyPr>
          <a:lstStyle>
            <a:lvl1pPr lvl="0" algn="r">
              <a:lnSpc>
                <a:spcPct val="75000"/>
              </a:lnSpc>
              <a:spcBef>
                <a:spcPts val="0"/>
              </a:spcBef>
              <a:spcAft>
                <a:spcPts val="0"/>
              </a:spcAft>
              <a:buClr>
                <a:schemeClr val="dk1"/>
              </a:buClr>
              <a:buSzPts val="3300"/>
              <a:buFont typeface="Arial"/>
              <a:buNone/>
              <a:defRPr>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53" name="Google Shape;353;p32"/>
          <p:cNvSpPr txBox="1"/>
          <p:nvPr>
            <p:ph idx="1" type="body"/>
          </p:nvPr>
        </p:nvSpPr>
        <p:spPr>
          <a:xfrm>
            <a:off x="4739087" y="691244"/>
            <a:ext cx="3609900" cy="3761100"/>
          </a:xfrm>
          <a:prstGeom prst="rect">
            <a:avLst/>
          </a:prstGeom>
          <a:noFill/>
          <a:ln>
            <a:noFill/>
          </a:ln>
        </p:spPr>
        <p:txBody>
          <a:bodyPr anchorCtr="0" anchor="ctr"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solidFill>
                  <a:schemeClr val="dk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x icon list">
  <p:cSld name="4x icon list">
    <p:spTree>
      <p:nvGrpSpPr>
        <p:cNvPr id="354" name="Shape 354"/>
        <p:cNvGrpSpPr/>
        <p:nvPr/>
      </p:nvGrpSpPr>
      <p:grpSpPr>
        <a:xfrm>
          <a:off x="0" y="0"/>
          <a:ext cx="0" cy="0"/>
          <a:chOff x="0" y="0"/>
          <a:chExt cx="0" cy="0"/>
        </a:xfrm>
      </p:grpSpPr>
      <p:sp>
        <p:nvSpPr>
          <p:cNvPr id="355" name="Google Shape;355;p33"/>
          <p:cNvSpPr txBox="1"/>
          <p:nvPr>
            <p:ph type="title"/>
          </p:nvPr>
        </p:nvSpPr>
        <p:spPr>
          <a:xfrm>
            <a:off x="1064418" y="1868347"/>
            <a:ext cx="2879700" cy="1406700"/>
          </a:xfrm>
          <a:prstGeom prst="rect">
            <a:avLst/>
          </a:prstGeom>
          <a:noFill/>
          <a:ln>
            <a:noFill/>
          </a:ln>
        </p:spPr>
        <p:txBody>
          <a:bodyPr anchorCtr="0" anchor="ctr" bIns="202500" lIns="189000" spcFirstLastPara="1" rIns="0" wrap="square" tIns="297000">
            <a:noAutofit/>
          </a:bodyPr>
          <a:lstStyle>
            <a:lvl1pPr lvl="0" algn="r">
              <a:lnSpc>
                <a:spcPct val="75000"/>
              </a:lnSpc>
              <a:spcBef>
                <a:spcPts val="0"/>
              </a:spcBef>
              <a:spcAft>
                <a:spcPts val="0"/>
              </a:spcAft>
              <a:buClr>
                <a:schemeClr val="dk1"/>
              </a:buClr>
              <a:buSzPts val="3300"/>
              <a:buFont typeface="Arial"/>
              <a:buNone/>
              <a:defRPr>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56" name="Google Shape;356;p33"/>
          <p:cNvSpPr/>
          <p:nvPr>
            <p:ph idx="2" type="pic"/>
          </p:nvPr>
        </p:nvSpPr>
        <p:spPr>
          <a:xfrm>
            <a:off x="4739087" y="719818"/>
            <a:ext cx="706800" cy="705900"/>
          </a:xfrm>
          <a:prstGeom prst="rect">
            <a:avLst/>
          </a:prstGeom>
          <a:noFill/>
          <a:ln>
            <a:noFill/>
          </a:ln>
        </p:spPr>
      </p:sp>
      <p:sp>
        <p:nvSpPr>
          <p:cNvPr id="357" name="Google Shape;357;p33"/>
          <p:cNvSpPr txBox="1"/>
          <p:nvPr>
            <p:ph idx="1" type="body"/>
          </p:nvPr>
        </p:nvSpPr>
        <p:spPr>
          <a:xfrm>
            <a:off x="5595480" y="720389"/>
            <a:ext cx="28131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58" name="Google Shape;358;p33"/>
          <p:cNvSpPr/>
          <p:nvPr>
            <p:ph idx="3" type="pic"/>
          </p:nvPr>
        </p:nvSpPr>
        <p:spPr>
          <a:xfrm>
            <a:off x="4739087" y="1720445"/>
            <a:ext cx="706800" cy="705900"/>
          </a:xfrm>
          <a:prstGeom prst="rect">
            <a:avLst/>
          </a:prstGeom>
          <a:noFill/>
          <a:ln>
            <a:noFill/>
          </a:ln>
        </p:spPr>
      </p:sp>
      <p:sp>
        <p:nvSpPr>
          <p:cNvPr id="359" name="Google Shape;359;p33"/>
          <p:cNvSpPr txBox="1"/>
          <p:nvPr>
            <p:ph idx="4" type="body"/>
          </p:nvPr>
        </p:nvSpPr>
        <p:spPr>
          <a:xfrm>
            <a:off x="5595480" y="1721016"/>
            <a:ext cx="28131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60" name="Google Shape;360;p33"/>
          <p:cNvSpPr/>
          <p:nvPr>
            <p:ph idx="5" type="pic"/>
          </p:nvPr>
        </p:nvSpPr>
        <p:spPr>
          <a:xfrm>
            <a:off x="4739087" y="2721071"/>
            <a:ext cx="706800" cy="705900"/>
          </a:xfrm>
          <a:prstGeom prst="rect">
            <a:avLst/>
          </a:prstGeom>
          <a:noFill/>
          <a:ln>
            <a:noFill/>
          </a:ln>
        </p:spPr>
      </p:sp>
      <p:sp>
        <p:nvSpPr>
          <p:cNvPr id="361" name="Google Shape;361;p33"/>
          <p:cNvSpPr txBox="1"/>
          <p:nvPr>
            <p:ph idx="6" type="body"/>
          </p:nvPr>
        </p:nvSpPr>
        <p:spPr>
          <a:xfrm>
            <a:off x="5593793" y="2721643"/>
            <a:ext cx="28131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62" name="Google Shape;362;p33"/>
          <p:cNvSpPr/>
          <p:nvPr>
            <p:ph idx="7" type="pic"/>
          </p:nvPr>
        </p:nvSpPr>
        <p:spPr>
          <a:xfrm>
            <a:off x="4739087" y="3721697"/>
            <a:ext cx="706800" cy="705900"/>
          </a:xfrm>
          <a:prstGeom prst="rect">
            <a:avLst/>
          </a:prstGeom>
          <a:noFill/>
          <a:ln>
            <a:noFill/>
          </a:ln>
        </p:spPr>
      </p:sp>
      <p:sp>
        <p:nvSpPr>
          <p:cNvPr id="363" name="Google Shape;363;p33"/>
          <p:cNvSpPr txBox="1"/>
          <p:nvPr>
            <p:ph idx="8" type="body"/>
          </p:nvPr>
        </p:nvSpPr>
        <p:spPr>
          <a:xfrm>
            <a:off x="5592105" y="3722269"/>
            <a:ext cx="28131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 text">
  <p:cSld name="2 column text">
    <p:spTree>
      <p:nvGrpSpPr>
        <p:cNvPr id="364" name="Shape 364"/>
        <p:cNvGrpSpPr/>
        <p:nvPr/>
      </p:nvGrpSpPr>
      <p:grpSpPr>
        <a:xfrm>
          <a:off x="0" y="0"/>
          <a:ext cx="0" cy="0"/>
          <a:chOff x="0" y="0"/>
          <a:chExt cx="0" cy="0"/>
        </a:xfrm>
      </p:grpSpPr>
      <p:sp>
        <p:nvSpPr>
          <p:cNvPr id="365" name="Google Shape;365;p34"/>
          <p:cNvSpPr txBox="1"/>
          <p:nvPr>
            <p:ph type="title"/>
          </p:nvPr>
        </p:nvSpPr>
        <p:spPr>
          <a:xfrm>
            <a:off x="639019" y="173830"/>
            <a:ext cx="78660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66" name="Google Shape;366;p34"/>
          <p:cNvSpPr txBox="1"/>
          <p:nvPr>
            <p:ph idx="1" type="body"/>
          </p:nvPr>
        </p:nvSpPr>
        <p:spPr>
          <a:xfrm>
            <a:off x="562050" y="1857375"/>
            <a:ext cx="3728400" cy="28851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67" name="Google Shape;367;p34"/>
          <p:cNvSpPr txBox="1"/>
          <p:nvPr>
            <p:ph idx="2" type="body"/>
          </p:nvPr>
        </p:nvSpPr>
        <p:spPr>
          <a:xfrm>
            <a:off x="4852657" y="1857375"/>
            <a:ext cx="3729300" cy="28851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68" name="Google Shape;368;p34"/>
          <p:cNvSpPr txBox="1"/>
          <p:nvPr>
            <p:ph idx="3" type="body"/>
          </p:nvPr>
        </p:nvSpPr>
        <p:spPr>
          <a:xfrm>
            <a:off x="562050" y="966787"/>
            <a:ext cx="3728400" cy="645000"/>
          </a:xfrm>
          <a:prstGeom prst="rect">
            <a:avLst/>
          </a:prstGeom>
          <a:no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69" name="Google Shape;369;p34"/>
          <p:cNvSpPr txBox="1"/>
          <p:nvPr>
            <p:ph idx="4" type="body"/>
          </p:nvPr>
        </p:nvSpPr>
        <p:spPr>
          <a:xfrm>
            <a:off x="4852657" y="974103"/>
            <a:ext cx="3729300" cy="645000"/>
          </a:xfrm>
          <a:prstGeom prst="rect">
            <a:avLst/>
          </a:prstGeom>
          <a:no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text">
  <p:cSld name="3 column text">
    <p:spTree>
      <p:nvGrpSpPr>
        <p:cNvPr id="370" name="Shape 370"/>
        <p:cNvGrpSpPr/>
        <p:nvPr/>
      </p:nvGrpSpPr>
      <p:grpSpPr>
        <a:xfrm>
          <a:off x="0" y="0"/>
          <a:ext cx="0" cy="0"/>
          <a:chOff x="0" y="0"/>
          <a:chExt cx="0" cy="0"/>
        </a:xfrm>
      </p:grpSpPr>
      <p:sp>
        <p:nvSpPr>
          <p:cNvPr id="371" name="Google Shape;371;p35"/>
          <p:cNvSpPr txBox="1"/>
          <p:nvPr>
            <p:ph type="title"/>
          </p:nvPr>
        </p:nvSpPr>
        <p:spPr>
          <a:xfrm>
            <a:off x="639019" y="171621"/>
            <a:ext cx="78660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72" name="Google Shape;372;p35"/>
          <p:cNvSpPr txBox="1"/>
          <p:nvPr>
            <p:ph idx="1" type="body"/>
          </p:nvPr>
        </p:nvSpPr>
        <p:spPr>
          <a:xfrm>
            <a:off x="508946" y="1850059"/>
            <a:ext cx="2369400" cy="28851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73" name="Google Shape;373;p35"/>
          <p:cNvSpPr txBox="1"/>
          <p:nvPr>
            <p:ph idx="2" type="body"/>
          </p:nvPr>
        </p:nvSpPr>
        <p:spPr>
          <a:xfrm>
            <a:off x="3387298" y="1850058"/>
            <a:ext cx="2369400" cy="28851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74" name="Google Shape;374;p35"/>
          <p:cNvSpPr txBox="1"/>
          <p:nvPr>
            <p:ph idx="3" type="body"/>
          </p:nvPr>
        </p:nvSpPr>
        <p:spPr>
          <a:xfrm>
            <a:off x="6265649" y="1847850"/>
            <a:ext cx="2369400" cy="28851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75" name="Google Shape;375;p35"/>
          <p:cNvSpPr txBox="1"/>
          <p:nvPr>
            <p:ph idx="4" type="body"/>
          </p:nvPr>
        </p:nvSpPr>
        <p:spPr>
          <a:xfrm>
            <a:off x="508946" y="966787"/>
            <a:ext cx="2369400" cy="645000"/>
          </a:xfrm>
          <a:prstGeom prst="rect">
            <a:avLst/>
          </a:prstGeom>
          <a:no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76" name="Google Shape;376;p35"/>
          <p:cNvSpPr txBox="1"/>
          <p:nvPr>
            <p:ph idx="5" type="body"/>
          </p:nvPr>
        </p:nvSpPr>
        <p:spPr>
          <a:xfrm>
            <a:off x="3387298" y="966786"/>
            <a:ext cx="2369400" cy="645000"/>
          </a:xfrm>
          <a:prstGeom prst="rect">
            <a:avLst/>
          </a:prstGeom>
          <a:no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77" name="Google Shape;377;p35"/>
          <p:cNvSpPr txBox="1"/>
          <p:nvPr>
            <p:ph idx="6" type="body"/>
          </p:nvPr>
        </p:nvSpPr>
        <p:spPr>
          <a:xfrm>
            <a:off x="6265649" y="964578"/>
            <a:ext cx="2369400" cy="645000"/>
          </a:xfrm>
          <a:prstGeom prst="rect">
            <a:avLst/>
          </a:prstGeom>
          <a:no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x blue text">
  <p:cSld name="2x blue text">
    <p:spTree>
      <p:nvGrpSpPr>
        <p:cNvPr id="378" name="Shape 378"/>
        <p:cNvGrpSpPr/>
        <p:nvPr/>
      </p:nvGrpSpPr>
      <p:grpSpPr>
        <a:xfrm>
          <a:off x="0" y="0"/>
          <a:ext cx="0" cy="0"/>
          <a:chOff x="0" y="0"/>
          <a:chExt cx="0" cy="0"/>
        </a:xfrm>
      </p:grpSpPr>
      <p:sp>
        <p:nvSpPr>
          <p:cNvPr id="379" name="Google Shape;379;p36"/>
          <p:cNvSpPr txBox="1"/>
          <p:nvPr>
            <p:ph type="title"/>
          </p:nvPr>
        </p:nvSpPr>
        <p:spPr>
          <a:xfrm>
            <a:off x="692439" y="273844"/>
            <a:ext cx="77592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80" name="Google Shape;380;p36"/>
          <p:cNvSpPr txBox="1"/>
          <p:nvPr>
            <p:ph idx="1" type="body"/>
          </p:nvPr>
        </p:nvSpPr>
        <p:spPr>
          <a:xfrm>
            <a:off x="497830" y="1962337"/>
            <a:ext cx="3825300" cy="2856300"/>
          </a:xfrm>
          <a:prstGeom prst="rect">
            <a:avLst/>
          </a:prstGeom>
          <a:solidFill>
            <a:schemeClr val="accent1"/>
          </a:solidFill>
          <a:ln>
            <a:noFill/>
          </a:ln>
        </p:spPr>
        <p:txBody>
          <a:bodyPr anchorCtr="0" anchor="t" bIns="202500" lIns="202500" spcFirstLastPara="1" rIns="202500" wrap="square" tIns="202500">
            <a:noAutofit/>
          </a:bodyPr>
          <a:lstStyle>
            <a:lvl1pPr indent="-323850" lvl="0" marL="457200" algn="l">
              <a:lnSpc>
                <a:spcPct val="90000"/>
              </a:lnSpc>
              <a:spcBef>
                <a:spcPts val="800"/>
              </a:spcBef>
              <a:spcAft>
                <a:spcPts val="0"/>
              </a:spcAft>
              <a:buClr>
                <a:schemeClr val="lt1"/>
              </a:buClr>
              <a:buSzPts val="1500"/>
              <a:buChar char="•"/>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81" name="Google Shape;381;p36"/>
          <p:cNvSpPr txBox="1"/>
          <p:nvPr>
            <p:ph idx="2" type="body"/>
          </p:nvPr>
        </p:nvSpPr>
        <p:spPr>
          <a:xfrm>
            <a:off x="4820914" y="1962337"/>
            <a:ext cx="3825300" cy="2856300"/>
          </a:xfrm>
          <a:prstGeom prst="rect">
            <a:avLst/>
          </a:prstGeom>
          <a:solidFill>
            <a:schemeClr val="accent1"/>
          </a:solidFill>
          <a:ln>
            <a:noFill/>
          </a:ln>
        </p:spPr>
        <p:txBody>
          <a:bodyPr anchorCtr="0" anchor="t" bIns="202500" lIns="202500" spcFirstLastPara="1" rIns="202500" wrap="square" tIns="202500">
            <a:noAutofit/>
          </a:bodyPr>
          <a:lstStyle>
            <a:lvl1pPr indent="-323850" lvl="0" marL="457200" algn="l">
              <a:lnSpc>
                <a:spcPct val="90000"/>
              </a:lnSpc>
              <a:spcBef>
                <a:spcPts val="800"/>
              </a:spcBef>
              <a:spcAft>
                <a:spcPts val="0"/>
              </a:spcAft>
              <a:buClr>
                <a:schemeClr val="lt1"/>
              </a:buClr>
              <a:buSzPts val="1500"/>
              <a:buChar char="•"/>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82" name="Google Shape;382;p36"/>
          <p:cNvSpPr txBox="1"/>
          <p:nvPr>
            <p:ph idx="3" type="body"/>
          </p:nvPr>
        </p:nvSpPr>
        <p:spPr>
          <a:xfrm>
            <a:off x="4820914" y="1214437"/>
            <a:ext cx="3825300" cy="747900"/>
          </a:xfrm>
          <a:prstGeom prst="rect">
            <a:avLst/>
          </a:prstGeom>
          <a:solidFill>
            <a:srgbClr val="005469"/>
          </a:solidFill>
          <a:ln>
            <a:noFill/>
          </a:ln>
        </p:spPr>
        <p:txBody>
          <a:bodyPr anchorCtr="0" anchor="ctr"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500"/>
              <a:buNone/>
              <a:defRPr b="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83" name="Google Shape;383;p36"/>
          <p:cNvSpPr txBox="1"/>
          <p:nvPr>
            <p:ph idx="4" type="body"/>
          </p:nvPr>
        </p:nvSpPr>
        <p:spPr>
          <a:xfrm>
            <a:off x="497831" y="1214437"/>
            <a:ext cx="3825300" cy="747900"/>
          </a:xfrm>
          <a:prstGeom prst="rect">
            <a:avLst/>
          </a:prstGeom>
          <a:solidFill>
            <a:srgbClr val="005469"/>
          </a:solidFill>
          <a:ln>
            <a:noFill/>
          </a:ln>
        </p:spPr>
        <p:txBody>
          <a:bodyPr anchorCtr="0" anchor="ctr"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500"/>
              <a:buNone/>
              <a:defRPr b="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x blue text">
  <p:cSld name="3x blue text">
    <p:spTree>
      <p:nvGrpSpPr>
        <p:cNvPr id="384" name="Shape 384"/>
        <p:cNvGrpSpPr/>
        <p:nvPr/>
      </p:nvGrpSpPr>
      <p:grpSpPr>
        <a:xfrm>
          <a:off x="0" y="0"/>
          <a:ext cx="0" cy="0"/>
          <a:chOff x="0" y="0"/>
          <a:chExt cx="0" cy="0"/>
        </a:xfrm>
      </p:grpSpPr>
      <p:sp>
        <p:nvSpPr>
          <p:cNvPr id="385" name="Google Shape;385;p37"/>
          <p:cNvSpPr txBox="1"/>
          <p:nvPr>
            <p:ph idx="1" type="body"/>
          </p:nvPr>
        </p:nvSpPr>
        <p:spPr>
          <a:xfrm>
            <a:off x="402750" y="1960393"/>
            <a:ext cx="2511000" cy="28581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86" name="Google Shape;386;p37"/>
          <p:cNvSpPr txBox="1"/>
          <p:nvPr>
            <p:ph idx="2" type="body"/>
          </p:nvPr>
        </p:nvSpPr>
        <p:spPr>
          <a:xfrm>
            <a:off x="3316500" y="1960393"/>
            <a:ext cx="2511000" cy="28581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87" name="Google Shape;387;p37"/>
          <p:cNvSpPr txBox="1"/>
          <p:nvPr>
            <p:ph idx="3" type="body"/>
          </p:nvPr>
        </p:nvSpPr>
        <p:spPr>
          <a:xfrm>
            <a:off x="6230250" y="1960393"/>
            <a:ext cx="2511000" cy="28581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88" name="Google Shape;388;p37"/>
          <p:cNvSpPr txBox="1"/>
          <p:nvPr>
            <p:ph type="title"/>
          </p:nvPr>
        </p:nvSpPr>
        <p:spPr>
          <a:xfrm>
            <a:off x="693403" y="273844"/>
            <a:ext cx="77571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89" name="Google Shape;389;p37"/>
          <p:cNvSpPr txBox="1"/>
          <p:nvPr>
            <p:ph idx="4" type="body"/>
          </p:nvPr>
        </p:nvSpPr>
        <p:spPr>
          <a:xfrm>
            <a:off x="402750" y="1212461"/>
            <a:ext cx="2511000" cy="747900"/>
          </a:xfrm>
          <a:prstGeom prst="rect">
            <a:avLst/>
          </a:prstGeom>
          <a:solidFill>
            <a:srgbClr val="005469"/>
          </a:solidFill>
          <a:ln>
            <a:noFill/>
          </a:ln>
        </p:spPr>
        <p:txBody>
          <a:bodyPr anchorCtr="0" anchor="ctr"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500"/>
              <a:buNone/>
              <a:defRPr b="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90" name="Google Shape;390;p37"/>
          <p:cNvSpPr txBox="1"/>
          <p:nvPr>
            <p:ph idx="5" type="body"/>
          </p:nvPr>
        </p:nvSpPr>
        <p:spPr>
          <a:xfrm>
            <a:off x="3316500" y="1212461"/>
            <a:ext cx="2511000" cy="747900"/>
          </a:xfrm>
          <a:prstGeom prst="rect">
            <a:avLst/>
          </a:prstGeom>
          <a:solidFill>
            <a:srgbClr val="005469"/>
          </a:solidFill>
          <a:ln>
            <a:noFill/>
          </a:ln>
        </p:spPr>
        <p:txBody>
          <a:bodyPr anchorCtr="0" anchor="ctr"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500"/>
              <a:buNone/>
              <a:defRPr b="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91" name="Google Shape;391;p37"/>
          <p:cNvSpPr txBox="1"/>
          <p:nvPr>
            <p:ph idx="6" type="body"/>
          </p:nvPr>
        </p:nvSpPr>
        <p:spPr>
          <a:xfrm>
            <a:off x="6230250" y="1212461"/>
            <a:ext cx="2511000" cy="747900"/>
          </a:xfrm>
          <a:prstGeom prst="rect">
            <a:avLst/>
          </a:prstGeom>
          <a:solidFill>
            <a:srgbClr val="005469"/>
          </a:solidFill>
          <a:ln>
            <a:noFill/>
          </a:ln>
        </p:spPr>
        <p:txBody>
          <a:bodyPr anchorCtr="0" anchor="ctr"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500"/>
              <a:buNone/>
              <a:defRPr b="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x icon text">
  <p:cSld name="3x icon text">
    <p:spTree>
      <p:nvGrpSpPr>
        <p:cNvPr id="392" name="Shape 392"/>
        <p:cNvGrpSpPr/>
        <p:nvPr/>
      </p:nvGrpSpPr>
      <p:grpSpPr>
        <a:xfrm>
          <a:off x="0" y="0"/>
          <a:ext cx="0" cy="0"/>
          <a:chOff x="0" y="0"/>
          <a:chExt cx="0" cy="0"/>
        </a:xfrm>
      </p:grpSpPr>
      <p:sp>
        <p:nvSpPr>
          <p:cNvPr id="393" name="Google Shape;393;p38"/>
          <p:cNvSpPr txBox="1"/>
          <p:nvPr>
            <p:ph type="title"/>
          </p:nvPr>
        </p:nvSpPr>
        <p:spPr>
          <a:xfrm>
            <a:off x="694382" y="273844"/>
            <a:ext cx="77553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94" name="Google Shape;394;p38"/>
          <p:cNvSpPr txBox="1"/>
          <p:nvPr>
            <p:ph idx="1" type="body"/>
          </p:nvPr>
        </p:nvSpPr>
        <p:spPr>
          <a:xfrm>
            <a:off x="342000" y="1783729"/>
            <a:ext cx="2592000" cy="2893200"/>
          </a:xfrm>
          <a:prstGeom prst="rect">
            <a:avLst/>
          </a:prstGeom>
          <a:solidFill>
            <a:srgbClr val="005469"/>
          </a:solidFill>
          <a:ln>
            <a:noFill/>
          </a:ln>
        </p:spPr>
        <p:txBody>
          <a:bodyPr anchorCtr="0" anchor="t" bIns="202500" lIns="202500" spcFirstLastPara="1" rIns="202500" wrap="square" tIns="10800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95" name="Google Shape;395;p38"/>
          <p:cNvSpPr txBox="1"/>
          <p:nvPr>
            <p:ph idx="2" type="body"/>
          </p:nvPr>
        </p:nvSpPr>
        <p:spPr>
          <a:xfrm>
            <a:off x="3276000" y="1783729"/>
            <a:ext cx="2592000" cy="2893200"/>
          </a:xfrm>
          <a:prstGeom prst="rect">
            <a:avLst/>
          </a:prstGeom>
          <a:solidFill>
            <a:schemeClr val="accent1"/>
          </a:solidFill>
          <a:ln>
            <a:noFill/>
          </a:ln>
        </p:spPr>
        <p:txBody>
          <a:bodyPr anchorCtr="0" anchor="t" bIns="202500" lIns="202500" spcFirstLastPara="1" rIns="202500" wrap="square" tIns="10800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96" name="Google Shape;396;p38"/>
          <p:cNvSpPr txBox="1"/>
          <p:nvPr>
            <p:ph idx="3" type="body"/>
          </p:nvPr>
        </p:nvSpPr>
        <p:spPr>
          <a:xfrm>
            <a:off x="6210000" y="1783729"/>
            <a:ext cx="2592000" cy="2893200"/>
          </a:xfrm>
          <a:prstGeom prst="rect">
            <a:avLst/>
          </a:prstGeom>
          <a:solidFill>
            <a:srgbClr val="005469"/>
          </a:solidFill>
          <a:ln>
            <a:noFill/>
          </a:ln>
        </p:spPr>
        <p:txBody>
          <a:bodyPr anchorCtr="0" anchor="t" bIns="202500" lIns="202500" spcFirstLastPara="1" rIns="202500" wrap="square" tIns="10800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97" name="Google Shape;397;p38"/>
          <p:cNvSpPr txBox="1"/>
          <p:nvPr>
            <p:ph idx="4" type="body"/>
          </p:nvPr>
        </p:nvSpPr>
        <p:spPr>
          <a:xfrm>
            <a:off x="694382" y="974104"/>
            <a:ext cx="7755300" cy="6642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98" name="Google Shape;398;p38"/>
          <p:cNvSpPr/>
          <p:nvPr>
            <p:ph idx="5" type="pic"/>
          </p:nvPr>
        </p:nvSpPr>
        <p:spPr>
          <a:xfrm>
            <a:off x="1324270" y="2023229"/>
            <a:ext cx="627600" cy="627600"/>
          </a:xfrm>
          <a:prstGeom prst="rect">
            <a:avLst/>
          </a:prstGeom>
          <a:noFill/>
          <a:ln>
            <a:noFill/>
          </a:ln>
        </p:spPr>
      </p:sp>
      <p:sp>
        <p:nvSpPr>
          <p:cNvPr id="399" name="Google Shape;399;p38"/>
          <p:cNvSpPr/>
          <p:nvPr>
            <p:ph idx="6" type="pic"/>
          </p:nvPr>
        </p:nvSpPr>
        <p:spPr>
          <a:xfrm>
            <a:off x="4258271" y="2023231"/>
            <a:ext cx="627600" cy="627600"/>
          </a:xfrm>
          <a:prstGeom prst="rect">
            <a:avLst/>
          </a:prstGeom>
          <a:noFill/>
          <a:ln>
            <a:noFill/>
          </a:ln>
        </p:spPr>
      </p:sp>
      <p:sp>
        <p:nvSpPr>
          <p:cNvPr id="400" name="Google Shape;400;p38"/>
          <p:cNvSpPr/>
          <p:nvPr>
            <p:ph idx="7" type="pic"/>
          </p:nvPr>
        </p:nvSpPr>
        <p:spPr>
          <a:xfrm>
            <a:off x="7192271" y="2023229"/>
            <a:ext cx="627600" cy="6276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x icon text">
  <p:cSld name="4x icon text">
    <p:spTree>
      <p:nvGrpSpPr>
        <p:cNvPr id="401" name="Shape 401"/>
        <p:cNvGrpSpPr/>
        <p:nvPr/>
      </p:nvGrpSpPr>
      <p:grpSpPr>
        <a:xfrm>
          <a:off x="0" y="0"/>
          <a:ext cx="0" cy="0"/>
          <a:chOff x="0" y="0"/>
          <a:chExt cx="0" cy="0"/>
        </a:xfrm>
      </p:grpSpPr>
      <p:sp>
        <p:nvSpPr>
          <p:cNvPr id="402" name="Google Shape;402;p39"/>
          <p:cNvSpPr txBox="1"/>
          <p:nvPr>
            <p:ph idx="1" type="body"/>
          </p:nvPr>
        </p:nvSpPr>
        <p:spPr>
          <a:xfrm>
            <a:off x="4706766" y="1783729"/>
            <a:ext cx="1949100" cy="2893200"/>
          </a:xfrm>
          <a:prstGeom prst="rect">
            <a:avLst/>
          </a:prstGeom>
          <a:solidFill>
            <a:srgbClr val="005469"/>
          </a:solidFill>
          <a:ln>
            <a:noFill/>
          </a:ln>
        </p:spPr>
        <p:txBody>
          <a:bodyPr anchorCtr="0" anchor="t" bIns="202500" lIns="108000" spcFirstLastPara="1" rIns="108000" wrap="square" tIns="10800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03" name="Google Shape;403;p39"/>
          <p:cNvSpPr txBox="1"/>
          <p:nvPr>
            <p:ph type="title"/>
          </p:nvPr>
        </p:nvSpPr>
        <p:spPr>
          <a:xfrm>
            <a:off x="694382" y="273844"/>
            <a:ext cx="77553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404" name="Google Shape;404;p39"/>
          <p:cNvSpPr txBox="1"/>
          <p:nvPr>
            <p:ph idx="2" type="body"/>
          </p:nvPr>
        </p:nvSpPr>
        <p:spPr>
          <a:xfrm>
            <a:off x="269531" y="1783729"/>
            <a:ext cx="1949100" cy="2893200"/>
          </a:xfrm>
          <a:prstGeom prst="rect">
            <a:avLst/>
          </a:prstGeom>
          <a:solidFill>
            <a:srgbClr val="005469"/>
          </a:solidFill>
          <a:ln>
            <a:noFill/>
          </a:ln>
        </p:spPr>
        <p:txBody>
          <a:bodyPr anchorCtr="0" anchor="t" bIns="202500" lIns="108000" spcFirstLastPara="1" rIns="108000" wrap="square" tIns="10800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05" name="Google Shape;405;p39"/>
          <p:cNvSpPr txBox="1"/>
          <p:nvPr>
            <p:ph idx="3" type="body"/>
          </p:nvPr>
        </p:nvSpPr>
        <p:spPr>
          <a:xfrm>
            <a:off x="2488148" y="1783729"/>
            <a:ext cx="1949100" cy="2893200"/>
          </a:xfrm>
          <a:prstGeom prst="rect">
            <a:avLst/>
          </a:prstGeom>
          <a:solidFill>
            <a:schemeClr val="accent1"/>
          </a:solidFill>
          <a:ln>
            <a:noFill/>
          </a:ln>
        </p:spPr>
        <p:txBody>
          <a:bodyPr anchorCtr="0" anchor="t" bIns="202500" lIns="108000" spcFirstLastPara="1" rIns="108000" wrap="square" tIns="10800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06" name="Google Shape;406;p39"/>
          <p:cNvSpPr txBox="1"/>
          <p:nvPr>
            <p:ph idx="4" type="body"/>
          </p:nvPr>
        </p:nvSpPr>
        <p:spPr>
          <a:xfrm>
            <a:off x="6925384" y="1783729"/>
            <a:ext cx="1949100" cy="2893200"/>
          </a:xfrm>
          <a:prstGeom prst="rect">
            <a:avLst/>
          </a:prstGeom>
          <a:solidFill>
            <a:schemeClr val="accent1"/>
          </a:solidFill>
          <a:ln>
            <a:noFill/>
          </a:ln>
        </p:spPr>
        <p:txBody>
          <a:bodyPr anchorCtr="0" anchor="t" bIns="202500" lIns="108000" spcFirstLastPara="1" rIns="108000" wrap="square" tIns="10800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07" name="Google Shape;407;p39"/>
          <p:cNvSpPr txBox="1"/>
          <p:nvPr>
            <p:ph idx="5" type="body"/>
          </p:nvPr>
        </p:nvSpPr>
        <p:spPr>
          <a:xfrm>
            <a:off x="694382" y="974104"/>
            <a:ext cx="7755300" cy="6642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08" name="Google Shape;408;p39"/>
          <p:cNvSpPr/>
          <p:nvPr>
            <p:ph idx="6" type="pic"/>
          </p:nvPr>
        </p:nvSpPr>
        <p:spPr>
          <a:xfrm>
            <a:off x="930344" y="2023229"/>
            <a:ext cx="627600" cy="627600"/>
          </a:xfrm>
          <a:prstGeom prst="rect">
            <a:avLst/>
          </a:prstGeom>
          <a:noFill/>
          <a:ln>
            <a:noFill/>
          </a:ln>
        </p:spPr>
      </p:sp>
      <p:sp>
        <p:nvSpPr>
          <p:cNvPr id="409" name="Google Shape;409;p39"/>
          <p:cNvSpPr/>
          <p:nvPr>
            <p:ph idx="7" type="pic"/>
          </p:nvPr>
        </p:nvSpPr>
        <p:spPr>
          <a:xfrm>
            <a:off x="3148962" y="2023229"/>
            <a:ext cx="627600" cy="627600"/>
          </a:xfrm>
          <a:prstGeom prst="rect">
            <a:avLst/>
          </a:prstGeom>
          <a:noFill/>
          <a:ln>
            <a:noFill/>
          </a:ln>
        </p:spPr>
      </p:sp>
      <p:sp>
        <p:nvSpPr>
          <p:cNvPr id="410" name="Google Shape;410;p39"/>
          <p:cNvSpPr/>
          <p:nvPr>
            <p:ph idx="8" type="pic"/>
          </p:nvPr>
        </p:nvSpPr>
        <p:spPr>
          <a:xfrm>
            <a:off x="7586198" y="2023229"/>
            <a:ext cx="627600" cy="627600"/>
          </a:xfrm>
          <a:prstGeom prst="rect">
            <a:avLst/>
          </a:prstGeom>
          <a:noFill/>
          <a:ln>
            <a:noFill/>
          </a:ln>
        </p:spPr>
      </p:sp>
      <p:sp>
        <p:nvSpPr>
          <p:cNvPr id="411" name="Google Shape;411;p39"/>
          <p:cNvSpPr/>
          <p:nvPr>
            <p:ph idx="9" type="pic"/>
          </p:nvPr>
        </p:nvSpPr>
        <p:spPr>
          <a:xfrm>
            <a:off x="5367580" y="2023229"/>
            <a:ext cx="627600" cy="6276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x icons">
  <p:cSld name="3x icons">
    <p:spTree>
      <p:nvGrpSpPr>
        <p:cNvPr id="412" name="Shape 412"/>
        <p:cNvGrpSpPr/>
        <p:nvPr/>
      </p:nvGrpSpPr>
      <p:grpSpPr>
        <a:xfrm>
          <a:off x="0" y="0"/>
          <a:ext cx="0" cy="0"/>
          <a:chOff x="0" y="0"/>
          <a:chExt cx="0" cy="0"/>
        </a:xfrm>
      </p:grpSpPr>
      <p:sp>
        <p:nvSpPr>
          <p:cNvPr id="413" name="Google Shape;413;p40"/>
          <p:cNvSpPr/>
          <p:nvPr>
            <p:ph idx="2" type="pic"/>
          </p:nvPr>
        </p:nvSpPr>
        <p:spPr>
          <a:xfrm>
            <a:off x="1116537" y="1385611"/>
            <a:ext cx="1126500" cy="1126500"/>
          </a:xfrm>
          <a:prstGeom prst="rect">
            <a:avLst/>
          </a:prstGeom>
          <a:noFill/>
          <a:ln>
            <a:noFill/>
          </a:ln>
        </p:spPr>
      </p:sp>
      <p:sp>
        <p:nvSpPr>
          <p:cNvPr id="414" name="Google Shape;414;p40"/>
          <p:cNvSpPr/>
          <p:nvPr>
            <p:ph idx="3" type="pic"/>
          </p:nvPr>
        </p:nvSpPr>
        <p:spPr>
          <a:xfrm>
            <a:off x="4008674" y="1377115"/>
            <a:ext cx="1126500" cy="1126500"/>
          </a:xfrm>
          <a:prstGeom prst="rect">
            <a:avLst/>
          </a:prstGeom>
          <a:noFill/>
          <a:ln>
            <a:noFill/>
          </a:ln>
        </p:spPr>
      </p:sp>
      <p:sp>
        <p:nvSpPr>
          <p:cNvPr id="415" name="Google Shape;415;p40"/>
          <p:cNvSpPr/>
          <p:nvPr>
            <p:ph idx="4" type="pic"/>
          </p:nvPr>
        </p:nvSpPr>
        <p:spPr>
          <a:xfrm>
            <a:off x="6910287" y="1377115"/>
            <a:ext cx="1126500" cy="1126500"/>
          </a:xfrm>
          <a:prstGeom prst="rect">
            <a:avLst/>
          </a:prstGeom>
          <a:noFill/>
          <a:ln>
            <a:noFill/>
          </a:ln>
        </p:spPr>
      </p:sp>
      <p:sp>
        <p:nvSpPr>
          <p:cNvPr id="416" name="Google Shape;416;p40"/>
          <p:cNvSpPr txBox="1"/>
          <p:nvPr>
            <p:ph type="title"/>
          </p:nvPr>
        </p:nvSpPr>
        <p:spPr>
          <a:xfrm>
            <a:off x="694383" y="273844"/>
            <a:ext cx="77553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417" name="Google Shape;417;p40"/>
          <p:cNvSpPr txBox="1"/>
          <p:nvPr>
            <p:ph idx="1" type="body"/>
          </p:nvPr>
        </p:nvSpPr>
        <p:spPr>
          <a:xfrm>
            <a:off x="458113" y="2688151"/>
            <a:ext cx="24435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18" name="Google Shape;418;p40"/>
          <p:cNvSpPr txBox="1"/>
          <p:nvPr>
            <p:ph idx="5" type="body"/>
          </p:nvPr>
        </p:nvSpPr>
        <p:spPr>
          <a:xfrm>
            <a:off x="3354988" y="2688151"/>
            <a:ext cx="24435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19" name="Google Shape;419;p40"/>
          <p:cNvSpPr txBox="1"/>
          <p:nvPr>
            <p:ph idx="6" type="body"/>
          </p:nvPr>
        </p:nvSpPr>
        <p:spPr>
          <a:xfrm>
            <a:off x="6251863" y="2688151"/>
            <a:ext cx="24435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20" name="Google Shape;420;p40"/>
          <p:cNvSpPr txBox="1"/>
          <p:nvPr>
            <p:ph idx="7" type="body"/>
          </p:nvPr>
        </p:nvSpPr>
        <p:spPr>
          <a:xfrm>
            <a:off x="458113" y="3285346"/>
            <a:ext cx="24435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21" name="Google Shape;421;p40"/>
          <p:cNvSpPr txBox="1"/>
          <p:nvPr>
            <p:ph idx="8" type="body"/>
          </p:nvPr>
        </p:nvSpPr>
        <p:spPr>
          <a:xfrm>
            <a:off x="3354988" y="3285346"/>
            <a:ext cx="24435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22" name="Google Shape;422;p40"/>
          <p:cNvSpPr txBox="1"/>
          <p:nvPr>
            <p:ph idx="9" type="body"/>
          </p:nvPr>
        </p:nvSpPr>
        <p:spPr>
          <a:xfrm>
            <a:off x="6251863" y="3285346"/>
            <a:ext cx="24435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x icons">
  <p:cSld name="4x icons">
    <p:spTree>
      <p:nvGrpSpPr>
        <p:cNvPr id="423" name="Shape 423"/>
        <p:cNvGrpSpPr/>
        <p:nvPr/>
      </p:nvGrpSpPr>
      <p:grpSpPr>
        <a:xfrm>
          <a:off x="0" y="0"/>
          <a:ext cx="0" cy="0"/>
          <a:chOff x="0" y="0"/>
          <a:chExt cx="0" cy="0"/>
        </a:xfrm>
      </p:grpSpPr>
      <p:sp>
        <p:nvSpPr>
          <p:cNvPr id="424" name="Google Shape;424;p41"/>
          <p:cNvSpPr/>
          <p:nvPr>
            <p:ph idx="2" type="pic"/>
          </p:nvPr>
        </p:nvSpPr>
        <p:spPr>
          <a:xfrm>
            <a:off x="1009262" y="1302897"/>
            <a:ext cx="1024500" cy="1024500"/>
          </a:xfrm>
          <a:prstGeom prst="rect">
            <a:avLst/>
          </a:prstGeom>
          <a:noFill/>
          <a:ln>
            <a:noFill/>
          </a:ln>
        </p:spPr>
      </p:sp>
      <p:sp>
        <p:nvSpPr>
          <p:cNvPr id="425" name="Google Shape;425;p41"/>
          <p:cNvSpPr/>
          <p:nvPr>
            <p:ph idx="3" type="pic"/>
          </p:nvPr>
        </p:nvSpPr>
        <p:spPr>
          <a:xfrm>
            <a:off x="3042946" y="1302897"/>
            <a:ext cx="1024500" cy="1024500"/>
          </a:xfrm>
          <a:prstGeom prst="rect">
            <a:avLst/>
          </a:prstGeom>
          <a:noFill/>
          <a:ln>
            <a:noFill/>
          </a:ln>
        </p:spPr>
      </p:sp>
      <p:sp>
        <p:nvSpPr>
          <p:cNvPr id="426" name="Google Shape;426;p41"/>
          <p:cNvSpPr/>
          <p:nvPr>
            <p:ph idx="4" type="pic"/>
          </p:nvPr>
        </p:nvSpPr>
        <p:spPr>
          <a:xfrm>
            <a:off x="5076631" y="1302897"/>
            <a:ext cx="1024500" cy="1024500"/>
          </a:xfrm>
          <a:prstGeom prst="rect">
            <a:avLst/>
          </a:prstGeom>
          <a:noFill/>
          <a:ln>
            <a:noFill/>
          </a:ln>
        </p:spPr>
      </p:sp>
      <p:sp>
        <p:nvSpPr>
          <p:cNvPr id="427" name="Google Shape;427;p41"/>
          <p:cNvSpPr txBox="1"/>
          <p:nvPr>
            <p:ph type="title"/>
          </p:nvPr>
        </p:nvSpPr>
        <p:spPr>
          <a:xfrm>
            <a:off x="694383" y="273844"/>
            <a:ext cx="77553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428" name="Google Shape;428;p41"/>
          <p:cNvSpPr txBox="1"/>
          <p:nvPr>
            <p:ph idx="1" type="body"/>
          </p:nvPr>
        </p:nvSpPr>
        <p:spPr>
          <a:xfrm>
            <a:off x="380330" y="2690987"/>
            <a:ext cx="18105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29" name="Google Shape;429;p41"/>
          <p:cNvSpPr txBox="1"/>
          <p:nvPr>
            <p:ph idx="5" type="body"/>
          </p:nvPr>
        </p:nvSpPr>
        <p:spPr>
          <a:xfrm>
            <a:off x="2571248" y="2690987"/>
            <a:ext cx="18105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30" name="Google Shape;430;p41"/>
          <p:cNvSpPr txBox="1"/>
          <p:nvPr>
            <p:ph idx="6" type="body"/>
          </p:nvPr>
        </p:nvSpPr>
        <p:spPr>
          <a:xfrm>
            <a:off x="4762166" y="2690987"/>
            <a:ext cx="18105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31" name="Google Shape;431;p41"/>
          <p:cNvSpPr txBox="1"/>
          <p:nvPr>
            <p:ph idx="7" type="body"/>
          </p:nvPr>
        </p:nvSpPr>
        <p:spPr>
          <a:xfrm>
            <a:off x="380330" y="3288182"/>
            <a:ext cx="18105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32" name="Google Shape;432;p41"/>
          <p:cNvSpPr txBox="1"/>
          <p:nvPr>
            <p:ph idx="8" type="body"/>
          </p:nvPr>
        </p:nvSpPr>
        <p:spPr>
          <a:xfrm>
            <a:off x="2571248" y="3288182"/>
            <a:ext cx="18105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33" name="Google Shape;433;p41"/>
          <p:cNvSpPr txBox="1"/>
          <p:nvPr>
            <p:ph idx="9" type="body"/>
          </p:nvPr>
        </p:nvSpPr>
        <p:spPr>
          <a:xfrm>
            <a:off x="4762166" y="3288182"/>
            <a:ext cx="18105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34" name="Google Shape;434;p41"/>
          <p:cNvSpPr/>
          <p:nvPr>
            <p:ph idx="13" type="pic"/>
          </p:nvPr>
        </p:nvSpPr>
        <p:spPr>
          <a:xfrm>
            <a:off x="7110315" y="1302897"/>
            <a:ext cx="1024500" cy="1024500"/>
          </a:xfrm>
          <a:prstGeom prst="rect">
            <a:avLst/>
          </a:prstGeom>
          <a:noFill/>
          <a:ln>
            <a:noFill/>
          </a:ln>
        </p:spPr>
      </p:sp>
      <p:sp>
        <p:nvSpPr>
          <p:cNvPr id="435" name="Google Shape;435;p41"/>
          <p:cNvSpPr txBox="1"/>
          <p:nvPr>
            <p:ph idx="14" type="body"/>
          </p:nvPr>
        </p:nvSpPr>
        <p:spPr>
          <a:xfrm>
            <a:off x="6953084" y="2690987"/>
            <a:ext cx="18105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36" name="Google Shape;436;p41"/>
          <p:cNvSpPr txBox="1"/>
          <p:nvPr>
            <p:ph idx="15" type="body"/>
          </p:nvPr>
        </p:nvSpPr>
        <p:spPr>
          <a:xfrm>
            <a:off x="6953084" y="3288182"/>
            <a:ext cx="18105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x icons">
  <p:cSld name="5x icons">
    <p:spTree>
      <p:nvGrpSpPr>
        <p:cNvPr id="437" name="Shape 437"/>
        <p:cNvGrpSpPr/>
        <p:nvPr/>
      </p:nvGrpSpPr>
      <p:grpSpPr>
        <a:xfrm>
          <a:off x="0" y="0"/>
          <a:ext cx="0" cy="0"/>
          <a:chOff x="0" y="0"/>
          <a:chExt cx="0" cy="0"/>
        </a:xfrm>
      </p:grpSpPr>
      <p:sp>
        <p:nvSpPr>
          <p:cNvPr id="438" name="Google Shape;438;p42"/>
          <p:cNvSpPr/>
          <p:nvPr>
            <p:ph idx="2" type="pic"/>
          </p:nvPr>
        </p:nvSpPr>
        <p:spPr>
          <a:xfrm>
            <a:off x="2357637" y="1363245"/>
            <a:ext cx="903900" cy="903900"/>
          </a:xfrm>
          <a:prstGeom prst="rect">
            <a:avLst/>
          </a:prstGeom>
          <a:noFill/>
          <a:ln>
            <a:noFill/>
          </a:ln>
        </p:spPr>
      </p:sp>
      <p:sp>
        <p:nvSpPr>
          <p:cNvPr id="439" name="Google Shape;439;p42"/>
          <p:cNvSpPr/>
          <p:nvPr>
            <p:ph idx="3" type="pic"/>
          </p:nvPr>
        </p:nvSpPr>
        <p:spPr>
          <a:xfrm>
            <a:off x="4120137" y="1363245"/>
            <a:ext cx="903900" cy="903900"/>
          </a:xfrm>
          <a:prstGeom prst="rect">
            <a:avLst/>
          </a:prstGeom>
          <a:noFill/>
          <a:ln>
            <a:noFill/>
          </a:ln>
        </p:spPr>
      </p:sp>
      <p:sp>
        <p:nvSpPr>
          <p:cNvPr id="440" name="Google Shape;440;p42"/>
          <p:cNvSpPr txBox="1"/>
          <p:nvPr>
            <p:ph type="title"/>
          </p:nvPr>
        </p:nvSpPr>
        <p:spPr>
          <a:xfrm>
            <a:off x="694383" y="273844"/>
            <a:ext cx="77553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441" name="Google Shape;441;p42"/>
          <p:cNvSpPr txBox="1"/>
          <p:nvPr>
            <p:ph idx="1" type="body"/>
          </p:nvPr>
        </p:nvSpPr>
        <p:spPr>
          <a:xfrm>
            <a:off x="331500" y="2690987"/>
            <a:ext cx="14310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42" name="Google Shape;442;p42"/>
          <p:cNvSpPr txBox="1"/>
          <p:nvPr>
            <p:ph idx="4" type="body"/>
          </p:nvPr>
        </p:nvSpPr>
        <p:spPr>
          <a:xfrm>
            <a:off x="2094000" y="2690987"/>
            <a:ext cx="14310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43" name="Google Shape;443;p42"/>
          <p:cNvSpPr txBox="1"/>
          <p:nvPr>
            <p:ph idx="5" type="body"/>
          </p:nvPr>
        </p:nvSpPr>
        <p:spPr>
          <a:xfrm>
            <a:off x="3856500" y="2690987"/>
            <a:ext cx="14310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44" name="Google Shape;444;p42"/>
          <p:cNvSpPr txBox="1"/>
          <p:nvPr>
            <p:ph idx="6" type="body"/>
          </p:nvPr>
        </p:nvSpPr>
        <p:spPr>
          <a:xfrm>
            <a:off x="331500" y="3288182"/>
            <a:ext cx="14310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45" name="Google Shape;445;p42"/>
          <p:cNvSpPr txBox="1"/>
          <p:nvPr>
            <p:ph idx="7" type="body"/>
          </p:nvPr>
        </p:nvSpPr>
        <p:spPr>
          <a:xfrm>
            <a:off x="2094000" y="3288182"/>
            <a:ext cx="14310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46" name="Google Shape;446;p42"/>
          <p:cNvSpPr txBox="1"/>
          <p:nvPr>
            <p:ph idx="8" type="body"/>
          </p:nvPr>
        </p:nvSpPr>
        <p:spPr>
          <a:xfrm>
            <a:off x="3856500" y="3288182"/>
            <a:ext cx="14310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47" name="Google Shape;447;p42"/>
          <p:cNvSpPr/>
          <p:nvPr>
            <p:ph idx="9" type="pic"/>
          </p:nvPr>
        </p:nvSpPr>
        <p:spPr>
          <a:xfrm>
            <a:off x="5882637" y="1363245"/>
            <a:ext cx="903900" cy="903900"/>
          </a:xfrm>
          <a:prstGeom prst="rect">
            <a:avLst/>
          </a:prstGeom>
          <a:noFill/>
          <a:ln>
            <a:noFill/>
          </a:ln>
        </p:spPr>
      </p:sp>
      <p:sp>
        <p:nvSpPr>
          <p:cNvPr id="448" name="Google Shape;448;p42"/>
          <p:cNvSpPr txBox="1"/>
          <p:nvPr>
            <p:ph idx="13" type="body"/>
          </p:nvPr>
        </p:nvSpPr>
        <p:spPr>
          <a:xfrm>
            <a:off x="5619000" y="2690987"/>
            <a:ext cx="14310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49" name="Google Shape;449;p42"/>
          <p:cNvSpPr txBox="1"/>
          <p:nvPr>
            <p:ph idx="14" type="body"/>
          </p:nvPr>
        </p:nvSpPr>
        <p:spPr>
          <a:xfrm>
            <a:off x="5619000" y="3288182"/>
            <a:ext cx="14310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50" name="Google Shape;450;p42"/>
          <p:cNvSpPr txBox="1"/>
          <p:nvPr>
            <p:ph idx="15" type="body"/>
          </p:nvPr>
        </p:nvSpPr>
        <p:spPr>
          <a:xfrm>
            <a:off x="7381500" y="2701717"/>
            <a:ext cx="14310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51" name="Google Shape;451;p42"/>
          <p:cNvSpPr txBox="1"/>
          <p:nvPr>
            <p:ph idx="16" type="body"/>
          </p:nvPr>
        </p:nvSpPr>
        <p:spPr>
          <a:xfrm>
            <a:off x="7381500" y="3280866"/>
            <a:ext cx="14310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52" name="Google Shape;452;p42"/>
          <p:cNvSpPr/>
          <p:nvPr>
            <p:ph idx="17" type="pic"/>
          </p:nvPr>
        </p:nvSpPr>
        <p:spPr>
          <a:xfrm>
            <a:off x="7645137" y="1363245"/>
            <a:ext cx="903900" cy="903900"/>
          </a:xfrm>
          <a:prstGeom prst="rect">
            <a:avLst/>
          </a:prstGeom>
          <a:noFill/>
          <a:ln>
            <a:noFill/>
          </a:ln>
        </p:spPr>
      </p:sp>
      <p:sp>
        <p:nvSpPr>
          <p:cNvPr id="453" name="Google Shape;453;p42"/>
          <p:cNvSpPr/>
          <p:nvPr>
            <p:ph idx="18" type="pic"/>
          </p:nvPr>
        </p:nvSpPr>
        <p:spPr>
          <a:xfrm>
            <a:off x="1009262" y="1302897"/>
            <a:ext cx="1024500" cy="10245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x icon and message">
  <p:cSld name="4x icon and message">
    <p:spTree>
      <p:nvGrpSpPr>
        <p:cNvPr id="454" name="Shape 454"/>
        <p:cNvGrpSpPr/>
        <p:nvPr/>
      </p:nvGrpSpPr>
      <p:grpSpPr>
        <a:xfrm>
          <a:off x="0" y="0"/>
          <a:ext cx="0" cy="0"/>
          <a:chOff x="0" y="0"/>
          <a:chExt cx="0" cy="0"/>
        </a:xfrm>
      </p:grpSpPr>
      <p:sp>
        <p:nvSpPr>
          <p:cNvPr id="455" name="Google Shape;455;p43"/>
          <p:cNvSpPr txBox="1"/>
          <p:nvPr>
            <p:ph type="title"/>
          </p:nvPr>
        </p:nvSpPr>
        <p:spPr>
          <a:xfrm>
            <a:off x="183356" y="173831"/>
            <a:ext cx="83178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456" name="Google Shape;456;p43"/>
          <p:cNvSpPr txBox="1"/>
          <p:nvPr>
            <p:ph idx="1" type="body"/>
          </p:nvPr>
        </p:nvSpPr>
        <p:spPr>
          <a:xfrm>
            <a:off x="1713656" y="1073944"/>
            <a:ext cx="2722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57" name="Google Shape;457;p43"/>
          <p:cNvSpPr txBox="1"/>
          <p:nvPr>
            <p:ph idx="2" type="body"/>
          </p:nvPr>
        </p:nvSpPr>
        <p:spPr>
          <a:xfrm>
            <a:off x="1713656" y="1363027"/>
            <a:ext cx="2722200" cy="9087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58" name="Google Shape;458;p43"/>
          <p:cNvSpPr txBox="1"/>
          <p:nvPr>
            <p:ph idx="3" type="body"/>
          </p:nvPr>
        </p:nvSpPr>
        <p:spPr>
          <a:xfrm>
            <a:off x="1713656" y="2519363"/>
            <a:ext cx="2722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59" name="Google Shape;459;p43"/>
          <p:cNvSpPr txBox="1"/>
          <p:nvPr>
            <p:ph idx="4" type="body"/>
          </p:nvPr>
        </p:nvSpPr>
        <p:spPr>
          <a:xfrm>
            <a:off x="1713656" y="2810827"/>
            <a:ext cx="2722200" cy="9087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60" name="Google Shape;460;p43"/>
          <p:cNvSpPr txBox="1"/>
          <p:nvPr>
            <p:ph idx="5" type="body"/>
          </p:nvPr>
        </p:nvSpPr>
        <p:spPr>
          <a:xfrm>
            <a:off x="5669071" y="1073944"/>
            <a:ext cx="2722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61" name="Google Shape;461;p43"/>
          <p:cNvSpPr txBox="1"/>
          <p:nvPr>
            <p:ph idx="6" type="body"/>
          </p:nvPr>
        </p:nvSpPr>
        <p:spPr>
          <a:xfrm>
            <a:off x="5669071" y="1363027"/>
            <a:ext cx="2722200" cy="9087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62" name="Google Shape;462;p43"/>
          <p:cNvSpPr txBox="1"/>
          <p:nvPr>
            <p:ph idx="7" type="body"/>
          </p:nvPr>
        </p:nvSpPr>
        <p:spPr>
          <a:xfrm>
            <a:off x="5669071" y="2519363"/>
            <a:ext cx="2722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63" name="Google Shape;463;p43"/>
          <p:cNvSpPr txBox="1"/>
          <p:nvPr>
            <p:ph idx="8" type="body"/>
          </p:nvPr>
        </p:nvSpPr>
        <p:spPr>
          <a:xfrm>
            <a:off x="5669071" y="2810827"/>
            <a:ext cx="2722200" cy="9087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64" name="Google Shape;464;p43"/>
          <p:cNvSpPr/>
          <p:nvPr>
            <p:ph idx="9" type="pic"/>
          </p:nvPr>
        </p:nvSpPr>
        <p:spPr>
          <a:xfrm>
            <a:off x="954038" y="1235869"/>
            <a:ext cx="443100" cy="443100"/>
          </a:xfrm>
          <a:prstGeom prst="rect">
            <a:avLst/>
          </a:prstGeom>
          <a:noFill/>
          <a:ln>
            <a:noFill/>
          </a:ln>
        </p:spPr>
      </p:sp>
      <p:sp>
        <p:nvSpPr>
          <p:cNvPr id="465" name="Google Shape;465;p43"/>
          <p:cNvSpPr/>
          <p:nvPr>
            <p:ph idx="13" type="pic"/>
          </p:nvPr>
        </p:nvSpPr>
        <p:spPr>
          <a:xfrm>
            <a:off x="957609" y="2683669"/>
            <a:ext cx="443100" cy="443100"/>
          </a:xfrm>
          <a:prstGeom prst="rect">
            <a:avLst/>
          </a:prstGeom>
          <a:noFill/>
          <a:ln>
            <a:noFill/>
          </a:ln>
        </p:spPr>
      </p:sp>
      <p:sp>
        <p:nvSpPr>
          <p:cNvPr id="466" name="Google Shape;466;p43"/>
          <p:cNvSpPr/>
          <p:nvPr>
            <p:ph idx="14" type="pic"/>
          </p:nvPr>
        </p:nvSpPr>
        <p:spPr>
          <a:xfrm>
            <a:off x="4917868" y="1235869"/>
            <a:ext cx="443100" cy="443100"/>
          </a:xfrm>
          <a:prstGeom prst="rect">
            <a:avLst/>
          </a:prstGeom>
          <a:noFill/>
          <a:ln>
            <a:noFill/>
          </a:ln>
        </p:spPr>
      </p:sp>
      <p:sp>
        <p:nvSpPr>
          <p:cNvPr id="467" name="Google Shape;467;p43"/>
          <p:cNvSpPr/>
          <p:nvPr>
            <p:ph idx="15" type="pic"/>
          </p:nvPr>
        </p:nvSpPr>
        <p:spPr>
          <a:xfrm>
            <a:off x="4917868" y="2683669"/>
            <a:ext cx="443100" cy="443100"/>
          </a:xfrm>
          <a:prstGeom prst="rect">
            <a:avLst/>
          </a:prstGeom>
          <a:noFill/>
          <a:ln>
            <a:noFill/>
          </a:ln>
        </p:spPr>
      </p:sp>
      <p:pic>
        <p:nvPicPr>
          <p:cNvPr id="468" name="Google Shape;468;p43"/>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
        <p:nvSpPr>
          <p:cNvPr id="469" name="Google Shape;469;p43"/>
          <p:cNvSpPr txBox="1"/>
          <p:nvPr>
            <p:ph idx="16" type="body"/>
          </p:nvPr>
        </p:nvSpPr>
        <p:spPr>
          <a:xfrm>
            <a:off x="2033338" y="4096940"/>
            <a:ext cx="6358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70" name="Google Shape;470;p43"/>
          <p:cNvSpPr txBox="1"/>
          <p:nvPr>
            <p:ph idx="17" type="body"/>
          </p:nvPr>
        </p:nvSpPr>
        <p:spPr>
          <a:xfrm>
            <a:off x="2033338" y="4386024"/>
            <a:ext cx="6358200" cy="3429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lt1"/>
              </a:buClr>
              <a:buSzPts val="1200"/>
              <a:buNone/>
              <a:defRPr sz="12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71" name="Google Shape;471;p43"/>
          <p:cNvSpPr/>
          <p:nvPr>
            <p:ph idx="18" type="pic"/>
          </p:nvPr>
        </p:nvSpPr>
        <p:spPr>
          <a:xfrm>
            <a:off x="1249471" y="4096940"/>
            <a:ext cx="443100" cy="4431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6x icon and message">
  <p:cSld name="2_6x icon and message">
    <p:spTree>
      <p:nvGrpSpPr>
        <p:cNvPr id="472" name="Shape 472"/>
        <p:cNvGrpSpPr/>
        <p:nvPr/>
      </p:nvGrpSpPr>
      <p:grpSpPr>
        <a:xfrm>
          <a:off x="0" y="0"/>
          <a:ext cx="0" cy="0"/>
          <a:chOff x="0" y="0"/>
          <a:chExt cx="0" cy="0"/>
        </a:xfrm>
      </p:grpSpPr>
      <p:sp>
        <p:nvSpPr>
          <p:cNvPr id="473" name="Google Shape;473;p44"/>
          <p:cNvSpPr txBox="1"/>
          <p:nvPr>
            <p:ph type="title"/>
          </p:nvPr>
        </p:nvSpPr>
        <p:spPr>
          <a:xfrm>
            <a:off x="183356" y="173831"/>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474" name="Google Shape;474;p44"/>
          <p:cNvSpPr txBox="1"/>
          <p:nvPr>
            <p:ph idx="1" type="body"/>
          </p:nvPr>
        </p:nvSpPr>
        <p:spPr>
          <a:xfrm>
            <a:off x="1716881" y="1136928"/>
            <a:ext cx="2722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75" name="Google Shape;475;p44"/>
          <p:cNvSpPr txBox="1"/>
          <p:nvPr>
            <p:ph idx="2" type="body"/>
          </p:nvPr>
        </p:nvSpPr>
        <p:spPr>
          <a:xfrm>
            <a:off x="1716881" y="1426012"/>
            <a:ext cx="2722200" cy="4803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76" name="Google Shape;476;p44"/>
          <p:cNvSpPr txBox="1"/>
          <p:nvPr>
            <p:ph idx="3" type="body"/>
          </p:nvPr>
        </p:nvSpPr>
        <p:spPr>
          <a:xfrm>
            <a:off x="1716881" y="2094191"/>
            <a:ext cx="2722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77" name="Google Shape;477;p44"/>
          <p:cNvSpPr txBox="1"/>
          <p:nvPr>
            <p:ph idx="4" type="body"/>
          </p:nvPr>
        </p:nvSpPr>
        <p:spPr>
          <a:xfrm>
            <a:off x="1716881" y="2383274"/>
            <a:ext cx="2722200" cy="4803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78" name="Google Shape;478;p44"/>
          <p:cNvSpPr txBox="1"/>
          <p:nvPr>
            <p:ph idx="5" type="body"/>
          </p:nvPr>
        </p:nvSpPr>
        <p:spPr>
          <a:xfrm>
            <a:off x="1716881" y="3051453"/>
            <a:ext cx="2722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79" name="Google Shape;479;p44"/>
          <p:cNvSpPr txBox="1"/>
          <p:nvPr>
            <p:ph idx="6" type="body"/>
          </p:nvPr>
        </p:nvSpPr>
        <p:spPr>
          <a:xfrm>
            <a:off x="1716881" y="3340537"/>
            <a:ext cx="2722200" cy="4803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80" name="Google Shape;480;p44"/>
          <p:cNvSpPr txBox="1"/>
          <p:nvPr>
            <p:ph idx="7" type="body"/>
          </p:nvPr>
        </p:nvSpPr>
        <p:spPr>
          <a:xfrm>
            <a:off x="5941436" y="1136928"/>
            <a:ext cx="2722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81" name="Google Shape;481;p44"/>
          <p:cNvSpPr txBox="1"/>
          <p:nvPr>
            <p:ph idx="8" type="body"/>
          </p:nvPr>
        </p:nvSpPr>
        <p:spPr>
          <a:xfrm>
            <a:off x="5941436" y="1426012"/>
            <a:ext cx="2722200" cy="4803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82" name="Google Shape;482;p44"/>
          <p:cNvSpPr txBox="1"/>
          <p:nvPr>
            <p:ph idx="9" type="body"/>
          </p:nvPr>
        </p:nvSpPr>
        <p:spPr>
          <a:xfrm>
            <a:off x="5941436" y="2094191"/>
            <a:ext cx="2722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83" name="Google Shape;483;p44"/>
          <p:cNvSpPr txBox="1"/>
          <p:nvPr>
            <p:ph idx="13" type="body"/>
          </p:nvPr>
        </p:nvSpPr>
        <p:spPr>
          <a:xfrm>
            <a:off x="5941436" y="2383274"/>
            <a:ext cx="2722200" cy="4803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84" name="Google Shape;484;p44"/>
          <p:cNvSpPr txBox="1"/>
          <p:nvPr>
            <p:ph idx="14" type="body"/>
          </p:nvPr>
        </p:nvSpPr>
        <p:spPr>
          <a:xfrm>
            <a:off x="5941436" y="3051453"/>
            <a:ext cx="2722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85" name="Google Shape;485;p44"/>
          <p:cNvSpPr txBox="1"/>
          <p:nvPr>
            <p:ph idx="15" type="body"/>
          </p:nvPr>
        </p:nvSpPr>
        <p:spPr>
          <a:xfrm>
            <a:off x="5941436" y="3340537"/>
            <a:ext cx="2722200" cy="4803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86" name="Google Shape;486;p44"/>
          <p:cNvSpPr/>
          <p:nvPr>
            <p:ph idx="16" type="pic"/>
          </p:nvPr>
        </p:nvSpPr>
        <p:spPr>
          <a:xfrm>
            <a:off x="960835" y="1298853"/>
            <a:ext cx="443100" cy="443100"/>
          </a:xfrm>
          <a:prstGeom prst="rect">
            <a:avLst/>
          </a:prstGeom>
          <a:noFill/>
          <a:ln>
            <a:noFill/>
          </a:ln>
        </p:spPr>
      </p:sp>
      <p:sp>
        <p:nvSpPr>
          <p:cNvPr id="487" name="Google Shape;487;p44"/>
          <p:cNvSpPr/>
          <p:nvPr>
            <p:ph idx="17" type="pic"/>
          </p:nvPr>
        </p:nvSpPr>
        <p:spPr>
          <a:xfrm>
            <a:off x="960835" y="2256116"/>
            <a:ext cx="443100" cy="443100"/>
          </a:xfrm>
          <a:prstGeom prst="rect">
            <a:avLst/>
          </a:prstGeom>
          <a:noFill/>
          <a:ln>
            <a:noFill/>
          </a:ln>
        </p:spPr>
      </p:sp>
      <p:sp>
        <p:nvSpPr>
          <p:cNvPr id="488" name="Google Shape;488;p44"/>
          <p:cNvSpPr/>
          <p:nvPr>
            <p:ph idx="18" type="pic"/>
          </p:nvPr>
        </p:nvSpPr>
        <p:spPr>
          <a:xfrm>
            <a:off x="960835" y="3213378"/>
            <a:ext cx="443100" cy="443100"/>
          </a:xfrm>
          <a:prstGeom prst="rect">
            <a:avLst/>
          </a:prstGeom>
          <a:noFill/>
          <a:ln>
            <a:noFill/>
          </a:ln>
        </p:spPr>
      </p:sp>
      <p:sp>
        <p:nvSpPr>
          <p:cNvPr id="489" name="Google Shape;489;p44"/>
          <p:cNvSpPr/>
          <p:nvPr>
            <p:ph idx="19" type="pic"/>
          </p:nvPr>
        </p:nvSpPr>
        <p:spPr>
          <a:xfrm>
            <a:off x="5184359" y="1298853"/>
            <a:ext cx="443100" cy="443100"/>
          </a:xfrm>
          <a:prstGeom prst="rect">
            <a:avLst/>
          </a:prstGeom>
          <a:noFill/>
          <a:ln>
            <a:noFill/>
          </a:ln>
        </p:spPr>
      </p:sp>
      <p:sp>
        <p:nvSpPr>
          <p:cNvPr id="490" name="Google Shape;490;p44"/>
          <p:cNvSpPr/>
          <p:nvPr>
            <p:ph idx="20" type="pic"/>
          </p:nvPr>
        </p:nvSpPr>
        <p:spPr>
          <a:xfrm>
            <a:off x="5184359" y="2256116"/>
            <a:ext cx="443100" cy="443100"/>
          </a:xfrm>
          <a:prstGeom prst="rect">
            <a:avLst/>
          </a:prstGeom>
          <a:noFill/>
          <a:ln>
            <a:noFill/>
          </a:ln>
        </p:spPr>
      </p:sp>
      <p:sp>
        <p:nvSpPr>
          <p:cNvPr id="491" name="Google Shape;491;p44"/>
          <p:cNvSpPr/>
          <p:nvPr>
            <p:ph idx="21" type="pic"/>
          </p:nvPr>
        </p:nvSpPr>
        <p:spPr>
          <a:xfrm>
            <a:off x="5190233" y="3213378"/>
            <a:ext cx="443100" cy="443100"/>
          </a:xfrm>
          <a:prstGeom prst="rect">
            <a:avLst/>
          </a:prstGeom>
          <a:noFill/>
          <a:ln>
            <a:noFill/>
          </a:ln>
        </p:spPr>
      </p:sp>
      <p:sp>
        <p:nvSpPr>
          <p:cNvPr id="492" name="Google Shape;492;p44"/>
          <p:cNvSpPr/>
          <p:nvPr>
            <p:ph idx="22" type="pic"/>
          </p:nvPr>
        </p:nvSpPr>
        <p:spPr>
          <a:xfrm>
            <a:off x="1225154" y="4263629"/>
            <a:ext cx="443100" cy="443100"/>
          </a:xfrm>
          <a:prstGeom prst="rect">
            <a:avLst/>
          </a:prstGeom>
          <a:noFill/>
          <a:ln>
            <a:noFill/>
          </a:ln>
        </p:spPr>
      </p:sp>
      <p:sp>
        <p:nvSpPr>
          <p:cNvPr id="493" name="Google Shape;493;p44"/>
          <p:cNvSpPr txBox="1"/>
          <p:nvPr>
            <p:ph idx="23" type="body"/>
          </p:nvPr>
        </p:nvSpPr>
        <p:spPr>
          <a:xfrm>
            <a:off x="1981200" y="4263629"/>
            <a:ext cx="69468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94" name="Google Shape;494;p44"/>
          <p:cNvSpPr txBox="1"/>
          <p:nvPr>
            <p:ph idx="24" type="body"/>
          </p:nvPr>
        </p:nvSpPr>
        <p:spPr>
          <a:xfrm>
            <a:off x="1981200" y="4552712"/>
            <a:ext cx="6946800" cy="3429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lt1"/>
              </a:buClr>
              <a:buSzPts val="1200"/>
              <a:buNone/>
              <a:defRPr sz="12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hite block image">
  <p:cSld name="White block image">
    <p:spTree>
      <p:nvGrpSpPr>
        <p:cNvPr id="495" name="Shape 495"/>
        <p:cNvGrpSpPr/>
        <p:nvPr/>
      </p:nvGrpSpPr>
      <p:grpSpPr>
        <a:xfrm>
          <a:off x="0" y="0"/>
          <a:ext cx="0" cy="0"/>
          <a:chOff x="0" y="0"/>
          <a:chExt cx="0" cy="0"/>
        </a:xfrm>
      </p:grpSpPr>
      <p:sp>
        <p:nvSpPr>
          <p:cNvPr id="496" name="Google Shape;496;p45"/>
          <p:cNvSpPr/>
          <p:nvPr>
            <p:ph idx="2" type="pic"/>
          </p:nvPr>
        </p:nvSpPr>
        <p:spPr>
          <a:xfrm>
            <a:off x="1062038" y="0"/>
            <a:ext cx="8082000" cy="4818300"/>
          </a:xfrm>
          <a:prstGeom prst="rect">
            <a:avLst/>
          </a:prstGeom>
          <a:noFill/>
          <a:ln>
            <a:noFill/>
          </a:ln>
        </p:spPr>
      </p:sp>
      <p:sp>
        <p:nvSpPr>
          <p:cNvPr id="497" name="Google Shape;497;p45"/>
          <p:cNvSpPr txBox="1"/>
          <p:nvPr>
            <p:ph idx="1" type="body"/>
          </p:nvPr>
        </p:nvSpPr>
        <p:spPr>
          <a:xfrm>
            <a:off x="1062037" y="2247900"/>
            <a:ext cx="2726100" cy="1609800"/>
          </a:xfrm>
          <a:prstGeom prst="rect">
            <a:avLst/>
          </a:prstGeom>
          <a:solidFill>
            <a:schemeClr val="lt1"/>
          </a:solidFill>
          <a:ln>
            <a:noFill/>
          </a:ln>
        </p:spPr>
        <p:txBody>
          <a:bodyPr anchorCtr="0" anchor="t" bIns="202500" lIns="202500" spcFirstLastPara="1" rIns="202500" wrap="square" tIns="202500">
            <a:norm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98" name="Google Shape;498;p45"/>
          <p:cNvSpPr txBox="1"/>
          <p:nvPr>
            <p:ph type="title"/>
          </p:nvPr>
        </p:nvSpPr>
        <p:spPr>
          <a:xfrm>
            <a:off x="1062037" y="273844"/>
            <a:ext cx="2726100" cy="1974300"/>
          </a:xfrm>
          <a:prstGeom prst="rect">
            <a:avLst/>
          </a:prstGeom>
          <a:solidFill>
            <a:schemeClr val="lt1"/>
          </a:solidFill>
          <a:ln>
            <a:noFill/>
          </a:ln>
        </p:spPr>
        <p:txBody>
          <a:bodyPr anchorCtr="0" anchor="b" bIns="0" lIns="202500" spcFirstLastPara="1" rIns="202500" wrap="square" tIns="297000">
            <a:noAutofit/>
          </a:bodyPr>
          <a:lstStyle>
            <a:lvl1pPr lvl="0" algn="l">
              <a:lnSpc>
                <a:spcPct val="75000"/>
              </a:lnSpc>
              <a:spcBef>
                <a:spcPts val="0"/>
              </a:spcBef>
              <a:spcAft>
                <a:spcPts val="0"/>
              </a:spcAft>
              <a:buClr>
                <a:schemeClr val="dk1"/>
              </a:buClr>
              <a:buSzPts val="4100"/>
              <a:buFont typeface="Arial"/>
              <a:buNone/>
              <a:defRPr sz="4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3x image">
  <p:cSld name="1_3x image">
    <p:spTree>
      <p:nvGrpSpPr>
        <p:cNvPr id="499" name="Shape 499"/>
        <p:cNvGrpSpPr/>
        <p:nvPr/>
      </p:nvGrpSpPr>
      <p:grpSpPr>
        <a:xfrm>
          <a:off x="0" y="0"/>
          <a:ext cx="0" cy="0"/>
          <a:chOff x="0" y="0"/>
          <a:chExt cx="0" cy="0"/>
        </a:xfrm>
      </p:grpSpPr>
      <p:sp>
        <p:nvSpPr>
          <p:cNvPr id="500" name="Google Shape;500;p46"/>
          <p:cNvSpPr txBox="1"/>
          <p:nvPr>
            <p:ph type="title"/>
          </p:nvPr>
        </p:nvSpPr>
        <p:spPr>
          <a:xfrm>
            <a:off x="204788" y="159300"/>
            <a:ext cx="7866000" cy="555000"/>
          </a:xfrm>
          <a:prstGeom prst="rect">
            <a:avLst/>
          </a:prstGeom>
          <a:noFill/>
          <a:ln>
            <a:noFill/>
          </a:ln>
        </p:spPr>
        <p:txBody>
          <a:bodyPr anchorCtr="0" anchor="ctr" bIns="202500" lIns="0" spcFirstLastPara="1" rIns="20250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01" name="Google Shape;501;p46"/>
          <p:cNvSpPr txBox="1"/>
          <p:nvPr>
            <p:ph idx="1" type="body"/>
          </p:nvPr>
        </p:nvSpPr>
        <p:spPr>
          <a:xfrm>
            <a:off x="616100" y="2998838"/>
            <a:ext cx="2478900" cy="14649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02" name="Google Shape;502;p46"/>
          <p:cNvSpPr txBox="1"/>
          <p:nvPr>
            <p:ph idx="2" type="body"/>
          </p:nvPr>
        </p:nvSpPr>
        <p:spPr>
          <a:xfrm>
            <a:off x="3310831" y="2998838"/>
            <a:ext cx="2478900" cy="14649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03" name="Google Shape;503;p46"/>
          <p:cNvSpPr txBox="1"/>
          <p:nvPr>
            <p:ph idx="3" type="body"/>
          </p:nvPr>
        </p:nvSpPr>
        <p:spPr>
          <a:xfrm>
            <a:off x="6006298" y="3006155"/>
            <a:ext cx="2478900" cy="14649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04" name="Google Shape;504;p46"/>
          <p:cNvSpPr/>
          <p:nvPr>
            <p:ph idx="4" type="pic"/>
          </p:nvPr>
        </p:nvSpPr>
        <p:spPr>
          <a:xfrm>
            <a:off x="616099" y="1404938"/>
            <a:ext cx="2478600" cy="1485900"/>
          </a:xfrm>
          <a:prstGeom prst="rect">
            <a:avLst/>
          </a:prstGeom>
          <a:noFill/>
          <a:ln>
            <a:noFill/>
          </a:ln>
        </p:spPr>
      </p:sp>
      <p:sp>
        <p:nvSpPr>
          <p:cNvPr id="505" name="Google Shape;505;p46"/>
          <p:cNvSpPr/>
          <p:nvPr>
            <p:ph idx="5" type="pic"/>
          </p:nvPr>
        </p:nvSpPr>
        <p:spPr>
          <a:xfrm>
            <a:off x="3311269" y="1404938"/>
            <a:ext cx="2478600" cy="1485900"/>
          </a:xfrm>
          <a:prstGeom prst="rect">
            <a:avLst/>
          </a:prstGeom>
          <a:noFill/>
          <a:ln>
            <a:noFill/>
          </a:ln>
        </p:spPr>
      </p:sp>
      <p:sp>
        <p:nvSpPr>
          <p:cNvPr id="506" name="Google Shape;506;p46"/>
          <p:cNvSpPr/>
          <p:nvPr>
            <p:ph idx="6" type="pic"/>
          </p:nvPr>
        </p:nvSpPr>
        <p:spPr>
          <a:xfrm>
            <a:off x="6006439" y="1404938"/>
            <a:ext cx="2478600" cy="14859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ft banner image">
  <p:cSld name="Left banner image">
    <p:spTree>
      <p:nvGrpSpPr>
        <p:cNvPr id="507" name="Shape 507"/>
        <p:cNvGrpSpPr/>
        <p:nvPr/>
      </p:nvGrpSpPr>
      <p:grpSpPr>
        <a:xfrm>
          <a:off x="0" y="0"/>
          <a:ext cx="0" cy="0"/>
          <a:chOff x="0" y="0"/>
          <a:chExt cx="0" cy="0"/>
        </a:xfrm>
      </p:grpSpPr>
      <p:sp>
        <p:nvSpPr>
          <p:cNvPr id="508" name="Google Shape;508;p47"/>
          <p:cNvSpPr/>
          <p:nvPr>
            <p:ph idx="2" type="pic"/>
          </p:nvPr>
        </p:nvSpPr>
        <p:spPr>
          <a:xfrm>
            <a:off x="1060847" y="0"/>
            <a:ext cx="3620700" cy="5143500"/>
          </a:xfrm>
          <a:prstGeom prst="rect">
            <a:avLst/>
          </a:prstGeom>
          <a:noFill/>
          <a:ln>
            <a:noFill/>
          </a:ln>
        </p:spPr>
      </p:sp>
      <p:sp>
        <p:nvSpPr>
          <p:cNvPr id="509" name="Google Shape;509;p47"/>
          <p:cNvSpPr txBox="1"/>
          <p:nvPr>
            <p:ph type="title"/>
          </p:nvPr>
        </p:nvSpPr>
        <p:spPr>
          <a:xfrm>
            <a:off x="5321400" y="1561079"/>
            <a:ext cx="3608400" cy="1010700"/>
          </a:xfrm>
          <a:prstGeom prst="rect">
            <a:avLst/>
          </a:prstGeom>
          <a:noFill/>
          <a:ln>
            <a:noFill/>
          </a:ln>
        </p:spPr>
        <p:txBody>
          <a:bodyPr anchorCtr="0" anchor="b" bIns="0" lIns="0" spcFirstLastPara="1" rIns="0" wrap="square" tIns="0">
            <a:noAutofit/>
          </a:bodyPr>
          <a:lstStyle>
            <a:lvl1pPr lvl="0" algn="l">
              <a:lnSpc>
                <a:spcPct val="75000"/>
              </a:lnSpc>
              <a:spcBef>
                <a:spcPts val="0"/>
              </a:spcBef>
              <a:spcAft>
                <a:spcPts val="0"/>
              </a:spcAft>
              <a:buClr>
                <a:schemeClr val="dk1"/>
              </a:buClr>
              <a:buSzPts val="3300"/>
              <a:buFont typeface="Arial"/>
              <a:buNone/>
              <a:defRPr sz="33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10" name="Google Shape;510;p47"/>
          <p:cNvSpPr txBox="1"/>
          <p:nvPr>
            <p:ph idx="1" type="body"/>
          </p:nvPr>
        </p:nvSpPr>
        <p:spPr>
          <a:xfrm>
            <a:off x="5320904" y="2792187"/>
            <a:ext cx="3608700" cy="1942800"/>
          </a:xfrm>
          <a:prstGeom prst="rect">
            <a:avLst/>
          </a:prstGeom>
          <a:noFill/>
          <a:ln>
            <a:noFill/>
          </a:ln>
        </p:spPr>
        <p:txBody>
          <a:bodyPr anchorCtr="0" anchor="t" bIns="0" lIns="0" spcFirstLastPara="1" rIns="0" wrap="square" tIns="0">
            <a:no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ight full bleed">
  <p:cSld name="Right full bleed">
    <p:spTree>
      <p:nvGrpSpPr>
        <p:cNvPr id="511" name="Shape 511"/>
        <p:cNvGrpSpPr/>
        <p:nvPr/>
      </p:nvGrpSpPr>
      <p:grpSpPr>
        <a:xfrm>
          <a:off x="0" y="0"/>
          <a:ext cx="0" cy="0"/>
          <a:chOff x="0" y="0"/>
          <a:chExt cx="0" cy="0"/>
        </a:xfrm>
      </p:grpSpPr>
      <p:sp>
        <p:nvSpPr>
          <p:cNvPr id="512" name="Google Shape;512;p48"/>
          <p:cNvSpPr/>
          <p:nvPr>
            <p:ph idx="2" type="pic"/>
          </p:nvPr>
        </p:nvSpPr>
        <p:spPr>
          <a:xfrm>
            <a:off x="5210770" y="0"/>
            <a:ext cx="7866600" cy="4735200"/>
          </a:xfrm>
          <a:prstGeom prst="rect">
            <a:avLst/>
          </a:prstGeom>
          <a:noFill/>
          <a:ln>
            <a:noFill/>
          </a:ln>
        </p:spPr>
      </p:sp>
      <p:sp>
        <p:nvSpPr>
          <p:cNvPr id="513" name="Google Shape;513;p48"/>
          <p:cNvSpPr txBox="1"/>
          <p:nvPr>
            <p:ph type="title"/>
          </p:nvPr>
        </p:nvSpPr>
        <p:spPr>
          <a:xfrm>
            <a:off x="869156" y="-269081"/>
            <a:ext cx="3491100" cy="1972800"/>
          </a:xfrm>
          <a:prstGeom prst="rect">
            <a:avLst/>
          </a:prstGeom>
          <a:noFill/>
          <a:ln>
            <a:noFill/>
          </a:ln>
        </p:spPr>
        <p:txBody>
          <a:bodyPr anchorCtr="0" anchor="b" bIns="0" lIns="0" spcFirstLastPara="1" rIns="0" wrap="square" tIns="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14" name="Google Shape;514;p48"/>
          <p:cNvSpPr txBox="1"/>
          <p:nvPr>
            <p:ph idx="1" type="body"/>
          </p:nvPr>
        </p:nvSpPr>
        <p:spPr>
          <a:xfrm>
            <a:off x="869156" y="1924191"/>
            <a:ext cx="3491100" cy="22680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228600" lvl="1" marL="914400" algn="l">
              <a:lnSpc>
                <a:spcPct val="90000"/>
              </a:lnSpc>
              <a:spcBef>
                <a:spcPts val="400"/>
              </a:spcBef>
              <a:spcAft>
                <a:spcPts val="0"/>
              </a:spcAft>
              <a:buClr>
                <a:schemeClr val="dk1"/>
              </a:buClr>
              <a:buSzPts val="1500"/>
              <a:buNone/>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ft full bleed">
  <p:cSld name="Left full bleed">
    <p:spTree>
      <p:nvGrpSpPr>
        <p:cNvPr id="515" name="Shape 515"/>
        <p:cNvGrpSpPr/>
        <p:nvPr/>
      </p:nvGrpSpPr>
      <p:grpSpPr>
        <a:xfrm>
          <a:off x="0" y="0"/>
          <a:ext cx="0" cy="0"/>
          <a:chOff x="0" y="0"/>
          <a:chExt cx="0" cy="0"/>
        </a:xfrm>
      </p:grpSpPr>
      <p:sp>
        <p:nvSpPr>
          <p:cNvPr id="516" name="Google Shape;516;p49"/>
          <p:cNvSpPr/>
          <p:nvPr>
            <p:ph idx="2" type="pic"/>
          </p:nvPr>
        </p:nvSpPr>
        <p:spPr>
          <a:xfrm>
            <a:off x="-3933230" y="0"/>
            <a:ext cx="7866600" cy="4735200"/>
          </a:xfrm>
          <a:prstGeom prst="rect">
            <a:avLst/>
          </a:prstGeom>
          <a:noFill/>
          <a:ln>
            <a:noFill/>
          </a:ln>
        </p:spPr>
      </p:sp>
      <p:sp>
        <p:nvSpPr>
          <p:cNvPr id="517" name="Google Shape;517;p49"/>
          <p:cNvSpPr txBox="1"/>
          <p:nvPr>
            <p:ph type="title"/>
          </p:nvPr>
        </p:nvSpPr>
        <p:spPr>
          <a:xfrm>
            <a:off x="4572000" y="-269081"/>
            <a:ext cx="3490800" cy="1974300"/>
          </a:xfrm>
          <a:prstGeom prst="rect">
            <a:avLst/>
          </a:prstGeom>
          <a:noFill/>
          <a:ln>
            <a:noFill/>
          </a:ln>
        </p:spPr>
        <p:txBody>
          <a:bodyPr anchorCtr="0" anchor="b" bIns="0" lIns="0" spcFirstLastPara="1" rIns="0" wrap="square" tIns="0">
            <a:noAutofit/>
          </a:bodyPr>
          <a:lstStyle>
            <a:lvl1pPr lvl="0" algn="l">
              <a:lnSpc>
                <a:spcPct val="75000"/>
              </a:lnSpc>
              <a:spcBef>
                <a:spcPts val="0"/>
              </a:spcBef>
              <a:spcAft>
                <a:spcPts val="0"/>
              </a:spcAft>
              <a:buClr>
                <a:schemeClr val="dk1"/>
              </a:buClr>
              <a:buSzPts val="3300"/>
              <a:buFont typeface="Arial"/>
              <a:buNone/>
              <a:defRPr sz="33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18" name="Google Shape;518;p49"/>
          <p:cNvSpPr txBox="1"/>
          <p:nvPr>
            <p:ph idx="1" type="body"/>
          </p:nvPr>
        </p:nvSpPr>
        <p:spPr>
          <a:xfrm>
            <a:off x="4572000" y="1925412"/>
            <a:ext cx="3490800" cy="2266800"/>
          </a:xfrm>
          <a:prstGeom prst="rect">
            <a:avLst/>
          </a:prstGeom>
          <a:noFill/>
          <a:ln>
            <a:noFill/>
          </a:ln>
        </p:spPr>
        <p:txBody>
          <a:bodyPr anchorCtr="0" anchor="t" bIns="0" lIns="0" spcFirstLastPara="1" rIns="0" wrap="square" tIns="0">
            <a:noAutofit/>
          </a:bodyPr>
          <a:lstStyle>
            <a:lvl1pPr indent="-317500" lvl="0" marL="457200" algn="l">
              <a:lnSpc>
                <a:spcPct val="90000"/>
              </a:lnSpc>
              <a:spcBef>
                <a:spcPts val="800"/>
              </a:spcBef>
              <a:spcAft>
                <a:spcPts val="0"/>
              </a:spcAft>
              <a:buClr>
                <a:schemeClr val="dk1"/>
              </a:buClr>
              <a:buSzPts val="1400"/>
              <a:buChar char="•"/>
              <a:defRPr/>
            </a:lvl1pPr>
            <a:lvl2pPr indent="-228600" lvl="1" marL="914400" algn="l">
              <a:lnSpc>
                <a:spcPct val="90000"/>
              </a:lnSpc>
              <a:spcBef>
                <a:spcPts val="400"/>
              </a:spcBef>
              <a:spcAft>
                <a:spcPts val="0"/>
              </a:spcAft>
              <a:buClr>
                <a:schemeClr val="dk1"/>
              </a:buClr>
              <a:buSzPts val="1500"/>
              <a:buNone/>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x image [1]">
  <p:cSld name="3x image [1]">
    <p:spTree>
      <p:nvGrpSpPr>
        <p:cNvPr id="519" name="Shape 519"/>
        <p:cNvGrpSpPr/>
        <p:nvPr/>
      </p:nvGrpSpPr>
      <p:grpSpPr>
        <a:xfrm>
          <a:off x="0" y="0"/>
          <a:ext cx="0" cy="0"/>
          <a:chOff x="0" y="0"/>
          <a:chExt cx="0" cy="0"/>
        </a:xfrm>
      </p:grpSpPr>
      <p:sp>
        <p:nvSpPr>
          <p:cNvPr id="520" name="Google Shape;520;p50"/>
          <p:cNvSpPr txBox="1"/>
          <p:nvPr>
            <p:ph type="title"/>
          </p:nvPr>
        </p:nvSpPr>
        <p:spPr>
          <a:xfrm>
            <a:off x="869156" y="-269081"/>
            <a:ext cx="2958600" cy="1974300"/>
          </a:xfrm>
          <a:prstGeom prst="rect">
            <a:avLst/>
          </a:prstGeom>
          <a:noFill/>
          <a:ln>
            <a:noFill/>
          </a:ln>
        </p:spPr>
        <p:txBody>
          <a:bodyPr anchorCtr="0" anchor="b" bIns="0" lIns="0" spcFirstLastPara="1" rIns="0" wrap="square" tIns="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21" name="Google Shape;521;p50"/>
          <p:cNvSpPr txBox="1"/>
          <p:nvPr>
            <p:ph idx="1" type="body"/>
          </p:nvPr>
        </p:nvSpPr>
        <p:spPr>
          <a:xfrm>
            <a:off x="869156" y="1843088"/>
            <a:ext cx="2958600" cy="23490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228600" lvl="1" marL="914400" algn="l">
              <a:lnSpc>
                <a:spcPct val="90000"/>
              </a:lnSpc>
              <a:spcBef>
                <a:spcPts val="400"/>
              </a:spcBef>
              <a:spcAft>
                <a:spcPts val="0"/>
              </a:spcAft>
              <a:buClr>
                <a:schemeClr val="dk1"/>
              </a:buClr>
              <a:buSzPts val="1500"/>
              <a:buNone/>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22" name="Google Shape;522;p50"/>
          <p:cNvSpPr/>
          <p:nvPr>
            <p:ph idx="2" type="pic"/>
          </p:nvPr>
        </p:nvSpPr>
        <p:spPr>
          <a:xfrm>
            <a:off x="4653831" y="273844"/>
            <a:ext cx="2325300" cy="4461300"/>
          </a:xfrm>
          <a:prstGeom prst="rect">
            <a:avLst/>
          </a:prstGeom>
          <a:noFill/>
          <a:ln>
            <a:noFill/>
          </a:ln>
        </p:spPr>
      </p:sp>
      <p:sp>
        <p:nvSpPr>
          <p:cNvPr id="523" name="Google Shape;523;p50"/>
          <p:cNvSpPr/>
          <p:nvPr>
            <p:ph idx="3" type="pic"/>
          </p:nvPr>
        </p:nvSpPr>
        <p:spPr>
          <a:xfrm>
            <a:off x="7199408" y="273844"/>
            <a:ext cx="1536300" cy="2112000"/>
          </a:xfrm>
          <a:prstGeom prst="rect">
            <a:avLst/>
          </a:prstGeom>
          <a:noFill/>
          <a:ln>
            <a:noFill/>
          </a:ln>
        </p:spPr>
      </p:sp>
      <p:sp>
        <p:nvSpPr>
          <p:cNvPr id="524" name="Google Shape;524;p50"/>
          <p:cNvSpPr/>
          <p:nvPr>
            <p:ph idx="4" type="pic"/>
          </p:nvPr>
        </p:nvSpPr>
        <p:spPr>
          <a:xfrm>
            <a:off x="7199408" y="2622946"/>
            <a:ext cx="1536300" cy="21120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x image [2]">
  <p:cSld name="3x image [2]">
    <p:spTree>
      <p:nvGrpSpPr>
        <p:cNvPr id="525" name="Shape 525"/>
        <p:cNvGrpSpPr/>
        <p:nvPr/>
      </p:nvGrpSpPr>
      <p:grpSpPr>
        <a:xfrm>
          <a:off x="0" y="0"/>
          <a:ext cx="0" cy="0"/>
          <a:chOff x="0" y="0"/>
          <a:chExt cx="0" cy="0"/>
        </a:xfrm>
      </p:grpSpPr>
      <p:sp>
        <p:nvSpPr>
          <p:cNvPr id="526" name="Google Shape;526;p51"/>
          <p:cNvSpPr/>
          <p:nvPr>
            <p:ph idx="2" type="pic"/>
          </p:nvPr>
        </p:nvSpPr>
        <p:spPr>
          <a:xfrm>
            <a:off x="4240941" y="273844"/>
            <a:ext cx="2188500" cy="4461300"/>
          </a:xfrm>
          <a:prstGeom prst="rect">
            <a:avLst/>
          </a:prstGeom>
          <a:noFill/>
          <a:ln>
            <a:noFill/>
          </a:ln>
        </p:spPr>
      </p:sp>
      <p:sp>
        <p:nvSpPr>
          <p:cNvPr id="527" name="Google Shape;527;p51"/>
          <p:cNvSpPr/>
          <p:nvPr>
            <p:ph idx="3" type="pic"/>
          </p:nvPr>
        </p:nvSpPr>
        <p:spPr>
          <a:xfrm>
            <a:off x="6649812" y="273844"/>
            <a:ext cx="2085900" cy="2112000"/>
          </a:xfrm>
          <a:prstGeom prst="rect">
            <a:avLst/>
          </a:prstGeom>
          <a:noFill/>
          <a:ln>
            <a:noFill/>
          </a:ln>
        </p:spPr>
      </p:sp>
      <p:sp>
        <p:nvSpPr>
          <p:cNvPr id="528" name="Google Shape;528;p51"/>
          <p:cNvSpPr/>
          <p:nvPr>
            <p:ph idx="4" type="pic"/>
          </p:nvPr>
        </p:nvSpPr>
        <p:spPr>
          <a:xfrm>
            <a:off x="6649812" y="2622946"/>
            <a:ext cx="2085900" cy="2112000"/>
          </a:xfrm>
          <a:prstGeom prst="rect">
            <a:avLst/>
          </a:prstGeom>
          <a:noFill/>
          <a:ln>
            <a:noFill/>
          </a:ln>
        </p:spPr>
      </p:sp>
      <p:sp>
        <p:nvSpPr>
          <p:cNvPr id="529" name="Google Shape;529;p51"/>
          <p:cNvSpPr txBox="1"/>
          <p:nvPr>
            <p:ph type="title"/>
          </p:nvPr>
        </p:nvSpPr>
        <p:spPr>
          <a:xfrm>
            <a:off x="869156" y="-269081"/>
            <a:ext cx="2958600" cy="1974300"/>
          </a:xfrm>
          <a:prstGeom prst="rect">
            <a:avLst/>
          </a:prstGeom>
          <a:noFill/>
          <a:ln>
            <a:noFill/>
          </a:ln>
        </p:spPr>
        <p:txBody>
          <a:bodyPr anchorCtr="0" anchor="b" bIns="0" lIns="0" spcFirstLastPara="1" rIns="0" wrap="square" tIns="0">
            <a:noAutofit/>
          </a:bodyPr>
          <a:lstStyle>
            <a:lvl1pPr lvl="0" algn="l">
              <a:lnSpc>
                <a:spcPct val="75000"/>
              </a:lnSpc>
              <a:spcBef>
                <a:spcPts val="0"/>
              </a:spcBef>
              <a:spcAft>
                <a:spcPts val="0"/>
              </a:spcAft>
              <a:buClr>
                <a:schemeClr val="dk1"/>
              </a:buClr>
              <a:buSzPts val="3300"/>
              <a:buFont typeface="Arial"/>
              <a:buNone/>
              <a:defRPr sz="33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30" name="Google Shape;530;p51"/>
          <p:cNvSpPr txBox="1"/>
          <p:nvPr>
            <p:ph idx="1" type="body"/>
          </p:nvPr>
        </p:nvSpPr>
        <p:spPr>
          <a:xfrm>
            <a:off x="869156" y="1843088"/>
            <a:ext cx="2958600" cy="2349000"/>
          </a:xfrm>
          <a:prstGeom prst="rect">
            <a:avLst/>
          </a:prstGeom>
          <a:noFill/>
          <a:ln>
            <a:noFill/>
          </a:ln>
        </p:spPr>
        <p:txBody>
          <a:bodyPr anchorCtr="0" anchor="t" bIns="0" lIns="0" spcFirstLastPara="1" rIns="0" wrap="square" tIns="0">
            <a:noAutofit/>
          </a:bodyPr>
          <a:lstStyle>
            <a:lvl1pPr indent="-317500" lvl="0" marL="457200" algn="l">
              <a:lnSpc>
                <a:spcPct val="90000"/>
              </a:lnSpc>
              <a:spcBef>
                <a:spcPts val="800"/>
              </a:spcBef>
              <a:spcAft>
                <a:spcPts val="0"/>
              </a:spcAft>
              <a:buClr>
                <a:schemeClr val="dk1"/>
              </a:buClr>
              <a:buSzPts val="1400"/>
              <a:buChar char="•"/>
              <a:defRPr/>
            </a:lvl1pPr>
            <a:lvl2pPr indent="-228600" lvl="1" marL="914400" algn="l">
              <a:lnSpc>
                <a:spcPct val="90000"/>
              </a:lnSpc>
              <a:spcBef>
                <a:spcPts val="400"/>
              </a:spcBef>
              <a:spcAft>
                <a:spcPts val="0"/>
              </a:spcAft>
              <a:buClr>
                <a:schemeClr val="dk1"/>
              </a:buClr>
              <a:buSzPts val="1500"/>
              <a:buNone/>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 image">
  <p:cSld name="1 image">
    <p:spTree>
      <p:nvGrpSpPr>
        <p:cNvPr id="531" name="Shape 531"/>
        <p:cNvGrpSpPr/>
        <p:nvPr/>
      </p:nvGrpSpPr>
      <p:grpSpPr>
        <a:xfrm>
          <a:off x="0" y="0"/>
          <a:ext cx="0" cy="0"/>
          <a:chOff x="0" y="0"/>
          <a:chExt cx="0" cy="0"/>
        </a:xfrm>
      </p:grpSpPr>
      <p:sp>
        <p:nvSpPr>
          <p:cNvPr id="532" name="Google Shape;532;p52"/>
          <p:cNvSpPr/>
          <p:nvPr>
            <p:ph idx="2" type="pic"/>
          </p:nvPr>
        </p:nvSpPr>
        <p:spPr>
          <a:xfrm>
            <a:off x="4240941" y="273844"/>
            <a:ext cx="4494600" cy="4461300"/>
          </a:xfrm>
          <a:prstGeom prst="rect">
            <a:avLst/>
          </a:prstGeom>
          <a:noFill/>
          <a:ln>
            <a:noFill/>
          </a:ln>
        </p:spPr>
      </p:sp>
      <p:sp>
        <p:nvSpPr>
          <p:cNvPr id="533" name="Google Shape;533;p52"/>
          <p:cNvSpPr txBox="1"/>
          <p:nvPr>
            <p:ph type="title"/>
          </p:nvPr>
        </p:nvSpPr>
        <p:spPr>
          <a:xfrm>
            <a:off x="869156" y="-269081"/>
            <a:ext cx="2958600" cy="1974300"/>
          </a:xfrm>
          <a:prstGeom prst="rect">
            <a:avLst/>
          </a:prstGeom>
          <a:noFill/>
          <a:ln>
            <a:noFill/>
          </a:ln>
        </p:spPr>
        <p:txBody>
          <a:bodyPr anchorCtr="0" anchor="b" bIns="0" lIns="0" spcFirstLastPara="1" rIns="0" wrap="square" tIns="0">
            <a:noAutofit/>
          </a:bodyPr>
          <a:lstStyle>
            <a:lvl1pPr lvl="0" algn="l">
              <a:lnSpc>
                <a:spcPct val="75000"/>
              </a:lnSpc>
              <a:spcBef>
                <a:spcPts val="0"/>
              </a:spcBef>
              <a:spcAft>
                <a:spcPts val="0"/>
              </a:spcAft>
              <a:buClr>
                <a:schemeClr val="dk1"/>
              </a:buClr>
              <a:buSzPts val="3300"/>
              <a:buFont typeface="Arial"/>
              <a:buNone/>
              <a:defRPr sz="33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34" name="Google Shape;534;p52"/>
          <p:cNvSpPr txBox="1"/>
          <p:nvPr>
            <p:ph idx="1" type="body"/>
          </p:nvPr>
        </p:nvSpPr>
        <p:spPr>
          <a:xfrm>
            <a:off x="869156" y="1843088"/>
            <a:ext cx="2958600" cy="2349000"/>
          </a:xfrm>
          <a:prstGeom prst="rect">
            <a:avLst/>
          </a:prstGeom>
          <a:noFill/>
          <a:ln>
            <a:noFill/>
          </a:ln>
        </p:spPr>
        <p:txBody>
          <a:bodyPr anchorCtr="0" anchor="t" bIns="0" lIns="0" spcFirstLastPara="1" rIns="0" wrap="square" tIns="0">
            <a:noAutofit/>
          </a:bodyPr>
          <a:lstStyle>
            <a:lvl1pPr indent="-317500" lvl="0" marL="457200" algn="l">
              <a:lnSpc>
                <a:spcPct val="90000"/>
              </a:lnSpc>
              <a:spcBef>
                <a:spcPts val="800"/>
              </a:spcBef>
              <a:spcAft>
                <a:spcPts val="0"/>
              </a:spcAft>
              <a:buClr>
                <a:schemeClr val="dk1"/>
              </a:buClr>
              <a:buSzPts val="1400"/>
              <a:buChar char="•"/>
              <a:defRPr/>
            </a:lvl1pPr>
            <a:lvl2pPr indent="-228600" lvl="1" marL="914400" algn="l">
              <a:lnSpc>
                <a:spcPct val="90000"/>
              </a:lnSpc>
              <a:spcBef>
                <a:spcPts val="400"/>
              </a:spcBef>
              <a:spcAft>
                <a:spcPts val="0"/>
              </a:spcAft>
              <a:buClr>
                <a:schemeClr val="dk1"/>
              </a:buClr>
              <a:buSzPts val="1500"/>
              <a:buNone/>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 image mosaic">
  <p:cSld name="6 image mosaic">
    <p:spTree>
      <p:nvGrpSpPr>
        <p:cNvPr id="535" name="Shape 535"/>
        <p:cNvGrpSpPr/>
        <p:nvPr/>
      </p:nvGrpSpPr>
      <p:grpSpPr>
        <a:xfrm>
          <a:off x="0" y="0"/>
          <a:ext cx="0" cy="0"/>
          <a:chOff x="0" y="0"/>
          <a:chExt cx="0" cy="0"/>
        </a:xfrm>
      </p:grpSpPr>
      <p:sp>
        <p:nvSpPr>
          <p:cNvPr id="536" name="Google Shape;536;p53"/>
          <p:cNvSpPr/>
          <p:nvPr>
            <p:ph idx="2" type="pic"/>
          </p:nvPr>
        </p:nvSpPr>
        <p:spPr>
          <a:xfrm>
            <a:off x="5901896" y="3432605"/>
            <a:ext cx="1581000" cy="1796700"/>
          </a:xfrm>
          <a:prstGeom prst="rect">
            <a:avLst/>
          </a:prstGeom>
          <a:noFill/>
          <a:ln>
            <a:noFill/>
          </a:ln>
        </p:spPr>
      </p:sp>
      <p:sp>
        <p:nvSpPr>
          <p:cNvPr id="537" name="Google Shape;537;p53"/>
          <p:cNvSpPr txBox="1"/>
          <p:nvPr>
            <p:ph type="title"/>
          </p:nvPr>
        </p:nvSpPr>
        <p:spPr>
          <a:xfrm>
            <a:off x="862013" y="-269081"/>
            <a:ext cx="2958600" cy="1974300"/>
          </a:xfrm>
          <a:prstGeom prst="rect">
            <a:avLst/>
          </a:prstGeom>
          <a:noFill/>
          <a:ln>
            <a:noFill/>
          </a:ln>
        </p:spPr>
        <p:txBody>
          <a:bodyPr anchorCtr="0" anchor="b" bIns="0" lIns="0" spcFirstLastPara="1" rIns="0" wrap="square" tIns="0">
            <a:noAutofit/>
          </a:bodyPr>
          <a:lstStyle>
            <a:lvl1pPr lvl="0" algn="l">
              <a:lnSpc>
                <a:spcPct val="75000"/>
              </a:lnSpc>
              <a:spcBef>
                <a:spcPts val="0"/>
              </a:spcBef>
              <a:spcAft>
                <a:spcPts val="0"/>
              </a:spcAft>
              <a:buClr>
                <a:schemeClr val="dk1"/>
              </a:buClr>
              <a:buSzPts val="3300"/>
              <a:buFont typeface="Arial"/>
              <a:buNone/>
              <a:defRPr sz="33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38" name="Google Shape;538;p53"/>
          <p:cNvSpPr txBox="1"/>
          <p:nvPr>
            <p:ph idx="1" type="body"/>
          </p:nvPr>
        </p:nvSpPr>
        <p:spPr>
          <a:xfrm>
            <a:off x="862013" y="1843088"/>
            <a:ext cx="2958600" cy="2349000"/>
          </a:xfrm>
          <a:prstGeom prst="rect">
            <a:avLst/>
          </a:prstGeom>
          <a:noFill/>
          <a:ln>
            <a:noFill/>
          </a:ln>
        </p:spPr>
        <p:txBody>
          <a:bodyPr anchorCtr="0" anchor="t" bIns="0" lIns="0" spcFirstLastPara="1" rIns="0" wrap="square" tIns="0">
            <a:noAutofit/>
          </a:bodyPr>
          <a:lstStyle>
            <a:lvl1pPr indent="-317500" lvl="0" marL="457200" algn="l">
              <a:lnSpc>
                <a:spcPct val="90000"/>
              </a:lnSpc>
              <a:spcBef>
                <a:spcPts val="800"/>
              </a:spcBef>
              <a:spcAft>
                <a:spcPts val="0"/>
              </a:spcAft>
              <a:buClr>
                <a:schemeClr val="dk1"/>
              </a:buClr>
              <a:buSzPts val="1400"/>
              <a:buChar char="•"/>
              <a:defRPr/>
            </a:lvl1pPr>
            <a:lvl2pPr indent="-228600" lvl="1" marL="914400" algn="l">
              <a:lnSpc>
                <a:spcPct val="90000"/>
              </a:lnSpc>
              <a:spcBef>
                <a:spcPts val="400"/>
              </a:spcBef>
              <a:spcAft>
                <a:spcPts val="0"/>
              </a:spcAft>
              <a:buClr>
                <a:schemeClr val="dk1"/>
              </a:buClr>
              <a:buSzPts val="1500"/>
              <a:buNone/>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39" name="Google Shape;539;p53"/>
          <p:cNvSpPr/>
          <p:nvPr>
            <p:ph idx="3" type="pic"/>
          </p:nvPr>
        </p:nvSpPr>
        <p:spPr>
          <a:xfrm>
            <a:off x="4240941" y="-43789"/>
            <a:ext cx="1581000" cy="2291700"/>
          </a:xfrm>
          <a:prstGeom prst="rect">
            <a:avLst/>
          </a:prstGeom>
          <a:noFill/>
          <a:ln>
            <a:noFill/>
          </a:ln>
        </p:spPr>
      </p:sp>
      <p:sp>
        <p:nvSpPr>
          <p:cNvPr id="540" name="Google Shape;540;p53"/>
          <p:cNvSpPr/>
          <p:nvPr>
            <p:ph idx="4" type="pic"/>
          </p:nvPr>
        </p:nvSpPr>
        <p:spPr>
          <a:xfrm>
            <a:off x="5901896" y="-65315"/>
            <a:ext cx="1581000" cy="3418200"/>
          </a:xfrm>
          <a:prstGeom prst="rect">
            <a:avLst/>
          </a:prstGeom>
          <a:noFill/>
          <a:ln>
            <a:noFill/>
          </a:ln>
        </p:spPr>
      </p:sp>
      <p:sp>
        <p:nvSpPr>
          <p:cNvPr id="541" name="Google Shape;541;p53"/>
          <p:cNvSpPr/>
          <p:nvPr>
            <p:ph idx="5" type="pic"/>
          </p:nvPr>
        </p:nvSpPr>
        <p:spPr>
          <a:xfrm>
            <a:off x="7562850" y="-50099"/>
            <a:ext cx="1581000" cy="2622000"/>
          </a:xfrm>
          <a:prstGeom prst="rect">
            <a:avLst/>
          </a:prstGeom>
          <a:noFill/>
          <a:ln>
            <a:noFill/>
          </a:ln>
        </p:spPr>
      </p:sp>
      <p:sp>
        <p:nvSpPr>
          <p:cNvPr id="542" name="Google Shape;542;p53"/>
          <p:cNvSpPr/>
          <p:nvPr>
            <p:ph idx="6" type="pic"/>
          </p:nvPr>
        </p:nvSpPr>
        <p:spPr>
          <a:xfrm>
            <a:off x="7562850" y="2651555"/>
            <a:ext cx="1581000" cy="2577600"/>
          </a:xfrm>
          <a:prstGeom prst="rect">
            <a:avLst/>
          </a:prstGeom>
          <a:noFill/>
          <a:ln>
            <a:noFill/>
          </a:ln>
        </p:spPr>
      </p:sp>
      <p:sp>
        <p:nvSpPr>
          <p:cNvPr id="543" name="Google Shape;543;p53"/>
          <p:cNvSpPr/>
          <p:nvPr>
            <p:ph idx="7" type="pic"/>
          </p:nvPr>
        </p:nvSpPr>
        <p:spPr>
          <a:xfrm>
            <a:off x="4240941" y="2327705"/>
            <a:ext cx="1581000" cy="29016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mosaic banner">
  <p:cSld name="Image mosaic banner">
    <p:spTree>
      <p:nvGrpSpPr>
        <p:cNvPr id="544" name="Shape 544"/>
        <p:cNvGrpSpPr/>
        <p:nvPr/>
      </p:nvGrpSpPr>
      <p:grpSpPr>
        <a:xfrm>
          <a:off x="0" y="0"/>
          <a:ext cx="0" cy="0"/>
          <a:chOff x="0" y="0"/>
          <a:chExt cx="0" cy="0"/>
        </a:xfrm>
      </p:grpSpPr>
      <p:sp>
        <p:nvSpPr>
          <p:cNvPr id="545" name="Google Shape;545;p54"/>
          <p:cNvSpPr txBox="1"/>
          <p:nvPr>
            <p:ph type="title"/>
          </p:nvPr>
        </p:nvSpPr>
        <p:spPr>
          <a:xfrm>
            <a:off x="640556" y="3094267"/>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46" name="Google Shape;546;p54"/>
          <p:cNvSpPr/>
          <p:nvPr>
            <p:ph idx="2" type="pic"/>
          </p:nvPr>
        </p:nvSpPr>
        <p:spPr>
          <a:xfrm>
            <a:off x="640556" y="209550"/>
            <a:ext cx="2967000" cy="1355100"/>
          </a:xfrm>
          <a:prstGeom prst="rect">
            <a:avLst/>
          </a:prstGeom>
          <a:noFill/>
          <a:ln>
            <a:noFill/>
          </a:ln>
        </p:spPr>
      </p:sp>
      <p:sp>
        <p:nvSpPr>
          <p:cNvPr id="547" name="Google Shape;547;p54"/>
          <p:cNvSpPr/>
          <p:nvPr>
            <p:ph idx="3" type="pic"/>
          </p:nvPr>
        </p:nvSpPr>
        <p:spPr>
          <a:xfrm>
            <a:off x="3687398" y="209550"/>
            <a:ext cx="2372400" cy="1631400"/>
          </a:xfrm>
          <a:prstGeom prst="rect">
            <a:avLst/>
          </a:prstGeom>
          <a:noFill/>
          <a:ln>
            <a:noFill/>
          </a:ln>
        </p:spPr>
      </p:sp>
      <p:sp>
        <p:nvSpPr>
          <p:cNvPr id="548" name="Google Shape;548;p54"/>
          <p:cNvSpPr/>
          <p:nvPr>
            <p:ph idx="4" type="pic"/>
          </p:nvPr>
        </p:nvSpPr>
        <p:spPr>
          <a:xfrm>
            <a:off x="6141244" y="209550"/>
            <a:ext cx="2367000" cy="1355100"/>
          </a:xfrm>
          <a:prstGeom prst="rect">
            <a:avLst/>
          </a:prstGeom>
          <a:noFill/>
          <a:ln>
            <a:noFill/>
          </a:ln>
        </p:spPr>
      </p:sp>
      <p:sp>
        <p:nvSpPr>
          <p:cNvPr id="549" name="Google Shape;549;p54"/>
          <p:cNvSpPr/>
          <p:nvPr>
            <p:ph idx="5" type="pic"/>
          </p:nvPr>
        </p:nvSpPr>
        <p:spPr>
          <a:xfrm>
            <a:off x="6141244" y="1644286"/>
            <a:ext cx="2367000" cy="1355100"/>
          </a:xfrm>
          <a:prstGeom prst="rect">
            <a:avLst/>
          </a:prstGeom>
          <a:noFill/>
          <a:ln>
            <a:noFill/>
          </a:ln>
        </p:spPr>
      </p:sp>
      <p:sp>
        <p:nvSpPr>
          <p:cNvPr id="550" name="Google Shape;550;p54"/>
          <p:cNvSpPr/>
          <p:nvPr>
            <p:ph idx="6" type="pic"/>
          </p:nvPr>
        </p:nvSpPr>
        <p:spPr>
          <a:xfrm>
            <a:off x="3687398" y="1920512"/>
            <a:ext cx="2372400" cy="1076400"/>
          </a:xfrm>
          <a:prstGeom prst="rect">
            <a:avLst/>
          </a:prstGeom>
          <a:noFill/>
          <a:ln>
            <a:noFill/>
          </a:ln>
        </p:spPr>
      </p:sp>
      <p:sp>
        <p:nvSpPr>
          <p:cNvPr id="551" name="Google Shape;551;p54"/>
          <p:cNvSpPr/>
          <p:nvPr>
            <p:ph idx="7" type="pic"/>
          </p:nvPr>
        </p:nvSpPr>
        <p:spPr>
          <a:xfrm>
            <a:off x="638869" y="1644287"/>
            <a:ext cx="2967000" cy="1352400"/>
          </a:xfrm>
          <a:prstGeom prst="rect">
            <a:avLst/>
          </a:prstGeom>
          <a:noFill/>
          <a:ln>
            <a:noFill/>
          </a:ln>
        </p:spPr>
      </p:sp>
      <p:sp>
        <p:nvSpPr>
          <p:cNvPr id="552" name="Google Shape;552;p54"/>
          <p:cNvSpPr txBox="1"/>
          <p:nvPr>
            <p:ph idx="1" type="body"/>
          </p:nvPr>
        </p:nvSpPr>
        <p:spPr>
          <a:xfrm>
            <a:off x="640556" y="3744146"/>
            <a:ext cx="7867500" cy="926700"/>
          </a:xfrm>
          <a:prstGeom prst="rect">
            <a:avLst/>
          </a:prstGeom>
          <a:noFill/>
          <a:ln>
            <a:noFill/>
          </a:ln>
        </p:spPr>
        <p:txBody>
          <a:bodyPr anchorCtr="0" anchor="t" bIns="0" lIns="0" spcFirstLastPara="1" rIns="0" wrap="square" tIns="0">
            <a:noAutofit/>
          </a:bodyPr>
          <a:lstStyle>
            <a:lvl1pPr indent="-317500" lvl="0" marL="457200" algn="l">
              <a:lnSpc>
                <a:spcPct val="90000"/>
              </a:lnSpc>
              <a:spcBef>
                <a:spcPts val="800"/>
              </a:spcBef>
              <a:spcAft>
                <a:spcPts val="0"/>
              </a:spcAft>
              <a:buClr>
                <a:schemeClr val="dk1"/>
              </a:buClr>
              <a:buSzPts val="1400"/>
              <a:buChar char="•"/>
              <a:defRPr/>
            </a:lvl1pPr>
            <a:lvl2pPr indent="-228600" lvl="1" marL="914400" algn="l">
              <a:lnSpc>
                <a:spcPct val="90000"/>
              </a:lnSpc>
              <a:spcBef>
                <a:spcPts val="400"/>
              </a:spcBef>
              <a:spcAft>
                <a:spcPts val="0"/>
              </a:spcAft>
              <a:buClr>
                <a:schemeClr val="dk1"/>
              </a:buClr>
              <a:buSzPts val="1500"/>
              <a:buNone/>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 image blue banner">
  <p:cSld name="1 image blue banner">
    <p:spTree>
      <p:nvGrpSpPr>
        <p:cNvPr id="553" name="Shape 553"/>
        <p:cNvGrpSpPr/>
        <p:nvPr/>
      </p:nvGrpSpPr>
      <p:grpSpPr>
        <a:xfrm>
          <a:off x="0" y="0"/>
          <a:ext cx="0" cy="0"/>
          <a:chOff x="0" y="0"/>
          <a:chExt cx="0" cy="0"/>
        </a:xfrm>
      </p:grpSpPr>
      <p:sp>
        <p:nvSpPr>
          <p:cNvPr id="554" name="Google Shape;554;p55"/>
          <p:cNvSpPr/>
          <p:nvPr/>
        </p:nvSpPr>
        <p:spPr>
          <a:xfrm>
            <a:off x="6553200" y="0"/>
            <a:ext cx="2590800" cy="51435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555" name="Google Shape;555;p55"/>
          <p:cNvSpPr txBox="1"/>
          <p:nvPr>
            <p:ph type="title"/>
          </p:nvPr>
        </p:nvSpPr>
        <p:spPr>
          <a:xfrm>
            <a:off x="1060847" y="1460386"/>
            <a:ext cx="3184800" cy="869100"/>
          </a:xfrm>
          <a:prstGeom prst="rect">
            <a:avLst/>
          </a:prstGeom>
          <a:noFill/>
          <a:ln>
            <a:noFill/>
          </a:ln>
        </p:spPr>
        <p:txBody>
          <a:bodyPr anchorCtr="0" anchor="b" bIns="0" lIns="0" spcFirstLastPara="1" rIns="202500" wrap="square" tIns="20250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56" name="Google Shape;556;p55"/>
          <p:cNvSpPr/>
          <p:nvPr>
            <p:ph idx="2" type="pic"/>
          </p:nvPr>
        </p:nvSpPr>
        <p:spPr>
          <a:xfrm>
            <a:off x="4407759" y="408383"/>
            <a:ext cx="4327800" cy="4326900"/>
          </a:xfrm>
          <a:prstGeom prst="rect">
            <a:avLst/>
          </a:prstGeom>
          <a:noFill/>
          <a:ln>
            <a:noFill/>
          </a:ln>
        </p:spPr>
      </p:sp>
      <p:sp>
        <p:nvSpPr>
          <p:cNvPr id="557" name="Google Shape;557;p55"/>
          <p:cNvSpPr txBox="1"/>
          <p:nvPr>
            <p:ph idx="1" type="body"/>
          </p:nvPr>
        </p:nvSpPr>
        <p:spPr>
          <a:xfrm>
            <a:off x="1060847" y="2438400"/>
            <a:ext cx="3184800" cy="1240800"/>
          </a:xfrm>
          <a:prstGeom prst="rect">
            <a:avLst/>
          </a:prstGeom>
          <a:noFill/>
          <a:ln>
            <a:noFill/>
          </a:ln>
        </p:spPr>
        <p:txBody>
          <a:bodyPr anchorCtr="0" anchor="t" bIns="202500" lIns="0" spcFirstLastPara="1" rIns="202500" wrap="square" tIns="202500">
            <a:normAutofit/>
          </a:bodyPr>
          <a:lstStyle>
            <a:lvl1pPr indent="-323850" lvl="0" marL="457200" algn="l">
              <a:lnSpc>
                <a:spcPct val="90000"/>
              </a:lnSpc>
              <a:spcBef>
                <a:spcPts val="800"/>
              </a:spcBef>
              <a:spcAft>
                <a:spcPts val="0"/>
              </a:spcAft>
              <a:buClr>
                <a:schemeClr val="lt1"/>
              </a:buClr>
              <a:buSzPts val="1500"/>
              <a:buChar char="•"/>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 images blue banner">
  <p:cSld name="9 images blue banner">
    <p:spTree>
      <p:nvGrpSpPr>
        <p:cNvPr id="558" name="Shape 558"/>
        <p:cNvGrpSpPr/>
        <p:nvPr/>
      </p:nvGrpSpPr>
      <p:grpSpPr>
        <a:xfrm>
          <a:off x="0" y="0"/>
          <a:ext cx="0" cy="0"/>
          <a:chOff x="0" y="0"/>
          <a:chExt cx="0" cy="0"/>
        </a:xfrm>
      </p:grpSpPr>
      <p:sp>
        <p:nvSpPr>
          <p:cNvPr id="559" name="Google Shape;559;p56"/>
          <p:cNvSpPr/>
          <p:nvPr/>
        </p:nvSpPr>
        <p:spPr>
          <a:xfrm>
            <a:off x="6553200" y="0"/>
            <a:ext cx="2590800" cy="51435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560" name="Google Shape;560;p56"/>
          <p:cNvSpPr/>
          <p:nvPr/>
        </p:nvSpPr>
        <p:spPr>
          <a:xfrm>
            <a:off x="4407693" y="408383"/>
            <a:ext cx="4327800" cy="43257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561" name="Google Shape;561;p56"/>
          <p:cNvSpPr txBox="1"/>
          <p:nvPr>
            <p:ph type="title"/>
          </p:nvPr>
        </p:nvSpPr>
        <p:spPr>
          <a:xfrm>
            <a:off x="1060847" y="1460386"/>
            <a:ext cx="3184800" cy="869100"/>
          </a:xfrm>
          <a:prstGeom prst="rect">
            <a:avLst/>
          </a:prstGeom>
          <a:noFill/>
          <a:ln>
            <a:noFill/>
          </a:ln>
        </p:spPr>
        <p:txBody>
          <a:bodyPr anchorCtr="0" anchor="b" bIns="0" lIns="0" spcFirstLastPara="1" rIns="202500" wrap="square" tIns="20250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62" name="Google Shape;562;p56"/>
          <p:cNvSpPr txBox="1"/>
          <p:nvPr>
            <p:ph idx="1" type="body"/>
          </p:nvPr>
        </p:nvSpPr>
        <p:spPr>
          <a:xfrm>
            <a:off x="1060847" y="2438400"/>
            <a:ext cx="3184800" cy="1240800"/>
          </a:xfrm>
          <a:prstGeom prst="rect">
            <a:avLst/>
          </a:prstGeom>
          <a:noFill/>
          <a:ln>
            <a:noFill/>
          </a:ln>
        </p:spPr>
        <p:txBody>
          <a:bodyPr anchorCtr="0" anchor="t" bIns="202500" lIns="0" spcFirstLastPara="1" rIns="202500" wrap="square" tIns="202500">
            <a:normAutofit/>
          </a:bodyPr>
          <a:lstStyle>
            <a:lvl1pPr indent="-323850" lvl="0" marL="457200" algn="l">
              <a:lnSpc>
                <a:spcPct val="90000"/>
              </a:lnSpc>
              <a:spcBef>
                <a:spcPts val="800"/>
              </a:spcBef>
              <a:spcAft>
                <a:spcPts val="0"/>
              </a:spcAft>
              <a:buClr>
                <a:schemeClr val="lt1"/>
              </a:buClr>
              <a:buSzPts val="1500"/>
              <a:buChar char="•"/>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63" name="Google Shape;563;p56"/>
          <p:cNvSpPr/>
          <p:nvPr>
            <p:ph idx="2" type="pic"/>
          </p:nvPr>
        </p:nvSpPr>
        <p:spPr>
          <a:xfrm>
            <a:off x="4407693" y="408384"/>
            <a:ext cx="1365900" cy="1365900"/>
          </a:xfrm>
          <a:prstGeom prst="rect">
            <a:avLst/>
          </a:prstGeom>
          <a:noFill/>
          <a:ln>
            <a:noFill/>
          </a:ln>
        </p:spPr>
      </p:sp>
      <p:sp>
        <p:nvSpPr>
          <p:cNvPr id="564" name="Google Shape;564;p56"/>
          <p:cNvSpPr/>
          <p:nvPr>
            <p:ph idx="3" type="pic"/>
          </p:nvPr>
        </p:nvSpPr>
        <p:spPr>
          <a:xfrm>
            <a:off x="5888661" y="408384"/>
            <a:ext cx="1365900" cy="1365900"/>
          </a:xfrm>
          <a:prstGeom prst="rect">
            <a:avLst/>
          </a:prstGeom>
          <a:noFill/>
          <a:ln>
            <a:noFill/>
          </a:ln>
        </p:spPr>
      </p:sp>
      <p:sp>
        <p:nvSpPr>
          <p:cNvPr id="565" name="Google Shape;565;p56"/>
          <p:cNvSpPr/>
          <p:nvPr>
            <p:ph idx="4" type="pic"/>
          </p:nvPr>
        </p:nvSpPr>
        <p:spPr>
          <a:xfrm>
            <a:off x="7369630" y="408383"/>
            <a:ext cx="1365900" cy="1365900"/>
          </a:xfrm>
          <a:prstGeom prst="rect">
            <a:avLst/>
          </a:prstGeom>
          <a:noFill/>
          <a:ln>
            <a:noFill/>
          </a:ln>
        </p:spPr>
      </p:sp>
      <p:sp>
        <p:nvSpPr>
          <p:cNvPr id="566" name="Google Shape;566;p56"/>
          <p:cNvSpPr/>
          <p:nvPr>
            <p:ph idx="5" type="pic"/>
          </p:nvPr>
        </p:nvSpPr>
        <p:spPr>
          <a:xfrm>
            <a:off x="4407693" y="1888163"/>
            <a:ext cx="1365900" cy="1365900"/>
          </a:xfrm>
          <a:prstGeom prst="rect">
            <a:avLst/>
          </a:prstGeom>
          <a:noFill/>
          <a:ln>
            <a:noFill/>
          </a:ln>
        </p:spPr>
      </p:sp>
      <p:sp>
        <p:nvSpPr>
          <p:cNvPr id="567" name="Google Shape;567;p56"/>
          <p:cNvSpPr/>
          <p:nvPr>
            <p:ph idx="6" type="pic"/>
          </p:nvPr>
        </p:nvSpPr>
        <p:spPr>
          <a:xfrm>
            <a:off x="5888661" y="1888163"/>
            <a:ext cx="1365900" cy="1365900"/>
          </a:xfrm>
          <a:prstGeom prst="rect">
            <a:avLst/>
          </a:prstGeom>
          <a:noFill/>
          <a:ln>
            <a:noFill/>
          </a:ln>
        </p:spPr>
      </p:sp>
      <p:sp>
        <p:nvSpPr>
          <p:cNvPr id="568" name="Google Shape;568;p56"/>
          <p:cNvSpPr/>
          <p:nvPr>
            <p:ph idx="7" type="pic"/>
          </p:nvPr>
        </p:nvSpPr>
        <p:spPr>
          <a:xfrm>
            <a:off x="7369630" y="1888161"/>
            <a:ext cx="1365900" cy="1365900"/>
          </a:xfrm>
          <a:prstGeom prst="rect">
            <a:avLst/>
          </a:prstGeom>
          <a:noFill/>
          <a:ln>
            <a:noFill/>
          </a:ln>
        </p:spPr>
      </p:sp>
      <p:sp>
        <p:nvSpPr>
          <p:cNvPr id="569" name="Google Shape;569;p56"/>
          <p:cNvSpPr/>
          <p:nvPr>
            <p:ph idx="8" type="pic"/>
          </p:nvPr>
        </p:nvSpPr>
        <p:spPr>
          <a:xfrm>
            <a:off x="4407693" y="3367941"/>
            <a:ext cx="1365900" cy="1365900"/>
          </a:xfrm>
          <a:prstGeom prst="rect">
            <a:avLst/>
          </a:prstGeom>
          <a:noFill/>
          <a:ln>
            <a:noFill/>
          </a:ln>
        </p:spPr>
      </p:sp>
      <p:sp>
        <p:nvSpPr>
          <p:cNvPr id="570" name="Google Shape;570;p56"/>
          <p:cNvSpPr/>
          <p:nvPr>
            <p:ph idx="9" type="pic"/>
          </p:nvPr>
        </p:nvSpPr>
        <p:spPr>
          <a:xfrm>
            <a:off x="5888661" y="3367941"/>
            <a:ext cx="1365900" cy="1365900"/>
          </a:xfrm>
          <a:prstGeom prst="rect">
            <a:avLst/>
          </a:prstGeom>
          <a:noFill/>
          <a:ln>
            <a:noFill/>
          </a:ln>
        </p:spPr>
      </p:sp>
      <p:sp>
        <p:nvSpPr>
          <p:cNvPr id="571" name="Google Shape;571;p56"/>
          <p:cNvSpPr/>
          <p:nvPr>
            <p:ph idx="13" type="pic"/>
          </p:nvPr>
        </p:nvSpPr>
        <p:spPr>
          <a:xfrm>
            <a:off x="7369630" y="3367939"/>
            <a:ext cx="1365900" cy="13659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ft blue, right image">
  <p:cSld name="Left blue, right image">
    <p:spTree>
      <p:nvGrpSpPr>
        <p:cNvPr id="572" name="Shape 572"/>
        <p:cNvGrpSpPr/>
        <p:nvPr/>
      </p:nvGrpSpPr>
      <p:grpSpPr>
        <a:xfrm>
          <a:off x="0" y="0"/>
          <a:ext cx="0" cy="0"/>
          <a:chOff x="0" y="0"/>
          <a:chExt cx="0" cy="0"/>
        </a:xfrm>
      </p:grpSpPr>
      <p:sp>
        <p:nvSpPr>
          <p:cNvPr id="573" name="Google Shape;573;p57"/>
          <p:cNvSpPr/>
          <p:nvPr/>
        </p:nvSpPr>
        <p:spPr>
          <a:xfrm>
            <a:off x="1062038" y="0"/>
            <a:ext cx="4067100" cy="51435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574" name="Google Shape;574;p57"/>
          <p:cNvSpPr/>
          <p:nvPr>
            <p:ph idx="2" type="pic"/>
          </p:nvPr>
        </p:nvSpPr>
        <p:spPr>
          <a:xfrm>
            <a:off x="5129213" y="0"/>
            <a:ext cx="4014900" cy="5143500"/>
          </a:xfrm>
          <a:prstGeom prst="rect">
            <a:avLst/>
          </a:prstGeom>
          <a:noFill/>
          <a:ln>
            <a:noFill/>
          </a:ln>
        </p:spPr>
      </p:sp>
      <p:sp>
        <p:nvSpPr>
          <p:cNvPr id="575" name="Google Shape;575;p57"/>
          <p:cNvSpPr/>
          <p:nvPr/>
        </p:nvSpPr>
        <p:spPr>
          <a:xfrm>
            <a:off x="1800225" y="738188"/>
            <a:ext cx="3329100" cy="3667200"/>
          </a:xfrm>
          <a:prstGeom prst="rect">
            <a:avLst/>
          </a:prstGeom>
          <a:solidFill>
            <a:schemeClr val="accent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576" name="Google Shape;576;p57"/>
          <p:cNvSpPr txBox="1"/>
          <p:nvPr>
            <p:ph type="title"/>
          </p:nvPr>
        </p:nvSpPr>
        <p:spPr>
          <a:xfrm>
            <a:off x="2015888" y="931069"/>
            <a:ext cx="2897400" cy="1212000"/>
          </a:xfrm>
          <a:prstGeom prst="rect">
            <a:avLst/>
          </a:prstGeom>
          <a:noFill/>
          <a:ln>
            <a:noFill/>
          </a:ln>
        </p:spPr>
        <p:txBody>
          <a:bodyPr anchorCtr="0" anchor="b" bIns="0" lIns="0" spcFirstLastPara="1" rIns="0" wrap="square" tIns="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77" name="Google Shape;577;p57"/>
          <p:cNvSpPr txBox="1"/>
          <p:nvPr>
            <p:ph idx="1" type="body"/>
          </p:nvPr>
        </p:nvSpPr>
        <p:spPr>
          <a:xfrm>
            <a:off x="2016224" y="2359126"/>
            <a:ext cx="2896800" cy="1830300"/>
          </a:xfrm>
          <a:prstGeom prst="rect">
            <a:avLst/>
          </a:prstGeom>
          <a:noFill/>
          <a:ln>
            <a:noFill/>
          </a:ln>
        </p:spPr>
        <p:txBody>
          <a:bodyPr anchorCtr="0" anchor="t" bIns="0" lIns="0" spcFirstLastPara="1" rIns="0" wrap="square" tIns="0">
            <a:normAutofit/>
          </a:bodyPr>
          <a:lstStyle>
            <a:lvl1pPr indent="-323850" lvl="0" marL="457200" algn="l">
              <a:lnSpc>
                <a:spcPct val="90000"/>
              </a:lnSpc>
              <a:spcBef>
                <a:spcPts val="800"/>
              </a:spcBef>
              <a:spcAft>
                <a:spcPts val="0"/>
              </a:spcAft>
              <a:buClr>
                <a:schemeClr val="lt1"/>
              </a:buClr>
              <a:buSzPts val="1500"/>
              <a:buChar char="•"/>
              <a:defRPr>
                <a:solidFill>
                  <a:schemeClr val="lt1"/>
                </a:solidFill>
              </a:defRPr>
            </a:lvl1pPr>
            <a:lvl2pPr indent="-323850" lvl="1" marL="914400" algn="l">
              <a:lnSpc>
                <a:spcPct val="90000"/>
              </a:lnSpc>
              <a:spcBef>
                <a:spcPts val="400"/>
              </a:spcBef>
              <a:spcAft>
                <a:spcPts val="0"/>
              </a:spcAft>
              <a:buClr>
                <a:schemeClr val="lt1"/>
              </a:buClr>
              <a:buSzPts val="1500"/>
              <a:buChar char="•"/>
              <a:defRPr>
                <a:solidFill>
                  <a:schemeClr val="lt1"/>
                </a:solidFill>
              </a:defRPr>
            </a:lvl2pPr>
            <a:lvl3pPr indent="-323850" lvl="2" marL="1371600" algn="l">
              <a:lnSpc>
                <a:spcPct val="90000"/>
              </a:lnSpc>
              <a:spcBef>
                <a:spcPts val="400"/>
              </a:spcBef>
              <a:spcAft>
                <a:spcPts val="0"/>
              </a:spcAft>
              <a:buClr>
                <a:schemeClr val="lt1"/>
              </a:buClr>
              <a:buSzPts val="1500"/>
              <a:buChar char="•"/>
              <a:defRPr>
                <a:solidFill>
                  <a:schemeClr val="lt1"/>
                </a:solidFill>
              </a:defRPr>
            </a:lvl3pPr>
            <a:lvl4pPr indent="-323850" lvl="3" marL="1828800" algn="l">
              <a:lnSpc>
                <a:spcPct val="90000"/>
              </a:lnSpc>
              <a:spcBef>
                <a:spcPts val="400"/>
              </a:spcBef>
              <a:spcAft>
                <a:spcPts val="0"/>
              </a:spcAft>
              <a:buClr>
                <a:schemeClr val="lt1"/>
              </a:buClr>
              <a:buSzPts val="1500"/>
              <a:buChar char="•"/>
              <a:defRPr>
                <a:solidFill>
                  <a:schemeClr val="lt1"/>
                </a:solidFill>
              </a:defRPr>
            </a:lvl4pPr>
            <a:lvl5pPr indent="-323850" lvl="4" marL="2286000" algn="l">
              <a:lnSpc>
                <a:spcPct val="90000"/>
              </a:lnSpc>
              <a:spcBef>
                <a:spcPts val="400"/>
              </a:spcBef>
              <a:spcAft>
                <a:spcPts val="0"/>
              </a:spcAft>
              <a:buClr>
                <a:schemeClr val="lt1"/>
              </a:buClr>
              <a:buSzPts val="1500"/>
              <a:buChar char="•"/>
              <a:defRPr>
                <a:solidFill>
                  <a:schemeClr val="lt1"/>
                </a:solidFill>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overlay 1" showMasterSp="0">
  <p:cSld name="Blue overlay 1">
    <p:spTree>
      <p:nvGrpSpPr>
        <p:cNvPr id="578" name="Shape 578"/>
        <p:cNvGrpSpPr/>
        <p:nvPr/>
      </p:nvGrpSpPr>
      <p:grpSpPr>
        <a:xfrm>
          <a:off x="0" y="0"/>
          <a:ext cx="0" cy="0"/>
          <a:chOff x="0" y="0"/>
          <a:chExt cx="0" cy="0"/>
        </a:xfrm>
      </p:grpSpPr>
      <p:sp>
        <p:nvSpPr>
          <p:cNvPr id="579" name="Google Shape;579;p58"/>
          <p:cNvSpPr/>
          <p:nvPr>
            <p:ph idx="2" type="pic"/>
          </p:nvPr>
        </p:nvSpPr>
        <p:spPr>
          <a:xfrm>
            <a:off x="1" y="-1"/>
            <a:ext cx="9144000" cy="5143500"/>
          </a:xfrm>
          <a:prstGeom prst="rect">
            <a:avLst/>
          </a:prstGeom>
          <a:noFill/>
          <a:ln>
            <a:noFill/>
          </a:ln>
        </p:spPr>
      </p:sp>
      <p:sp>
        <p:nvSpPr>
          <p:cNvPr id="580" name="Google Shape;580;p58"/>
          <p:cNvSpPr txBox="1"/>
          <p:nvPr>
            <p:ph type="title"/>
          </p:nvPr>
        </p:nvSpPr>
        <p:spPr>
          <a:xfrm>
            <a:off x="0" y="-242887"/>
            <a:ext cx="4659000" cy="2057400"/>
          </a:xfrm>
          <a:prstGeom prst="rect">
            <a:avLst/>
          </a:prstGeom>
          <a:solidFill>
            <a:schemeClr val="accent1">
              <a:alpha val="69410"/>
            </a:schemeClr>
          </a:solidFill>
          <a:ln>
            <a:noFill/>
          </a:ln>
        </p:spPr>
        <p:txBody>
          <a:bodyPr anchorCtr="0" anchor="b" bIns="0" lIns="202500" spcFirstLastPara="1" rIns="202500" wrap="square" tIns="20250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81" name="Google Shape;581;p58"/>
          <p:cNvSpPr txBox="1"/>
          <p:nvPr>
            <p:ph idx="1" type="body"/>
          </p:nvPr>
        </p:nvSpPr>
        <p:spPr>
          <a:xfrm>
            <a:off x="0" y="1814513"/>
            <a:ext cx="4659000" cy="3329100"/>
          </a:xfrm>
          <a:prstGeom prst="rect">
            <a:avLst/>
          </a:prstGeom>
          <a:solidFill>
            <a:schemeClr val="accent1">
              <a:alpha val="69410"/>
            </a:schemeClr>
          </a:solidFill>
          <a:ln>
            <a:noFill/>
          </a:ln>
        </p:spPr>
        <p:txBody>
          <a:bodyPr anchorCtr="0" anchor="t" bIns="202500" lIns="202500" spcFirstLastPara="1" rIns="202500" wrap="square" tIns="202500">
            <a:normAutofit/>
          </a:bodyPr>
          <a:lstStyle>
            <a:lvl1pPr indent="-323850" lvl="0" marL="457200" algn="l">
              <a:lnSpc>
                <a:spcPct val="90000"/>
              </a:lnSpc>
              <a:spcBef>
                <a:spcPts val="800"/>
              </a:spcBef>
              <a:spcAft>
                <a:spcPts val="0"/>
              </a:spcAft>
              <a:buClr>
                <a:schemeClr val="lt1"/>
              </a:buClr>
              <a:buSzPts val="1500"/>
              <a:buChar char="•"/>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pic>
        <p:nvPicPr>
          <p:cNvPr id="582" name="Google Shape;582;p58"/>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1 image blue banner">
  <p:cSld name="1_1 image blue banner">
    <p:spTree>
      <p:nvGrpSpPr>
        <p:cNvPr id="583" name="Shape 583"/>
        <p:cNvGrpSpPr/>
        <p:nvPr/>
      </p:nvGrpSpPr>
      <p:grpSpPr>
        <a:xfrm>
          <a:off x="0" y="0"/>
          <a:ext cx="0" cy="0"/>
          <a:chOff x="0" y="0"/>
          <a:chExt cx="0" cy="0"/>
        </a:xfrm>
      </p:grpSpPr>
      <p:sp>
        <p:nvSpPr>
          <p:cNvPr id="584" name="Google Shape;584;p59"/>
          <p:cNvSpPr/>
          <p:nvPr/>
        </p:nvSpPr>
        <p:spPr>
          <a:xfrm>
            <a:off x="0" y="0"/>
            <a:ext cx="2590800" cy="51435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585" name="Google Shape;585;p59"/>
          <p:cNvSpPr/>
          <p:nvPr>
            <p:ph idx="2" type="pic"/>
          </p:nvPr>
        </p:nvSpPr>
        <p:spPr>
          <a:xfrm>
            <a:off x="1292117" y="1273404"/>
            <a:ext cx="2597400" cy="2596800"/>
          </a:xfrm>
          <a:prstGeom prst="ellipse">
            <a:avLst/>
          </a:prstGeom>
          <a:noFill/>
          <a:ln>
            <a:noFill/>
          </a:ln>
        </p:spPr>
      </p:sp>
      <p:pic>
        <p:nvPicPr>
          <p:cNvPr id="586" name="Google Shape;586;p59"/>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
        <p:nvSpPr>
          <p:cNvPr id="587" name="Google Shape;587;p59"/>
          <p:cNvSpPr txBox="1"/>
          <p:nvPr>
            <p:ph type="title"/>
          </p:nvPr>
        </p:nvSpPr>
        <p:spPr>
          <a:xfrm>
            <a:off x="4114800" y="273844"/>
            <a:ext cx="4814700" cy="1974300"/>
          </a:xfrm>
          <a:prstGeom prst="rect">
            <a:avLst/>
          </a:prstGeom>
          <a:noFill/>
          <a:ln>
            <a:noFill/>
          </a:ln>
        </p:spPr>
        <p:txBody>
          <a:bodyPr anchorCtr="0" anchor="b" bIns="0" lIns="0" spcFirstLastPara="1" rIns="0" wrap="square" tIns="0">
            <a:noAutofit/>
          </a:bodyPr>
          <a:lstStyle>
            <a:lvl1pPr lvl="0" algn="l">
              <a:lnSpc>
                <a:spcPct val="75000"/>
              </a:lnSpc>
              <a:spcBef>
                <a:spcPts val="0"/>
              </a:spcBef>
              <a:spcAft>
                <a:spcPts val="0"/>
              </a:spcAft>
              <a:buClr>
                <a:schemeClr val="dk1"/>
              </a:buClr>
              <a:buSzPts val="3300"/>
              <a:buFont typeface="Arial"/>
              <a:buNone/>
              <a:defRPr sz="33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88" name="Google Shape;588;p59"/>
          <p:cNvSpPr txBox="1"/>
          <p:nvPr>
            <p:ph idx="1" type="body"/>
          </p:nvPr>
        </p:nvSpPr>
        <p:spPr>
          <a:xfrm>
            <a:off x="4114800" y="2468337"/>
            <a:ext cx="4814700" cy="2266800"/>
          </a:xfrm>
          <a:prstGeom prst="rect">
            <a:avLst/>
          </a:prstGeom>
          <a:noFill/>
          <a:ln>
            <a:noFill/>
          </a:ln>
        </p:spPr>
        <p:txBody>
          <a:bodyPr anchorCtr="0" anchor="t" bIns="0" lIns="0" spcFirstLastPara="1" rIns="0" wrap="square" tIns="0">
            <a:noAutofit/>
          </a:bodyPr>
          <a:lstStyle>
            <a:lvl1pPr indent="-317500" lvl="0" marL="457200" algn="l">
              <a:lnSpc>
                <a:spcPct val="90000"/>
              </a:lnSpc>
              <a:spcBef>
                <a:spcPts val="800"/>
              </a:spcBef>
              <a:spcAft>
                <a:spcPts val="0"/>
              </a:spcAft>
              <a:buClr>
                <a:schemeClr val="dk1"/>
              </a:buClr>
              <a:buSzPts val="1400"/>
              <a:buChar char="•"/>
              <a:defRPr/>
            </a:lvl1pPr>
            <a:lvl2pPr indent="-228600" lvl="1" marL="914400" algn="l">
              <a:lnSpc>
                <a:spcPct val="90000"/>
              </a:lnSpc>
              <a:spcBef>
                <a:spcPts val="400"/>
              </a:spcBef>
              <a:spcAft>
                <a:spcPts val="0"/>
              </a:spcAft>
              <a:buClr>
                <a:schemeClr val="dk1"/>
              </a:buClr>
              <a:buSzPts val="1500"/>
              <a:buNone/>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eet the Team 1">
  <p:cSld name="Meet the Team 1">
    <p:spTree>
      <p:nvGrpSpPr>
        <p:cNvPr id="589" name="Shape 589"/>
        <p:cNvGrpSpPr/>
        <p:nvPr/>
      </p:nvGrpSpPr>
      <p:grpSpPr>
        <a:xfrm>
          <a:off x="0" y="0"/>
          <a:ext cx="0" cy="0"/>
          <a:chOff x="0" y="0"/>
          <a:chExt cx="0" cy="0"/>
        </a:xfrm>
      </p:grpSpPr>
      <p:sp>
        <p:nvSpPr>
          <p:cNvPr id="590" name="Google Shape;590;p60"/>
          <p:cNvSpPr txBox="1"/>
          <p:nvPr>
            <p:ph type="title"/>
          </p:nvPr>
        </p:nvSpPr>
        <p:spPr>
          <a:xfrm>
            <a:off x="371307" y="1259681"/>
            <a:ext cx="1679100" cy="22980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91" name="Google Shape;591;p60"/>
          <p:cNvSpPr/>
          <p:nvPr>
            <p:ph idx="2" type="pic"/>
          </p:nvPr>
        </p:nvSpPr>
        <p:spPr>
          <a:xfrm>
            <a:off x="2328704" y="1172767"/>
            <a:ext cx="2037600" cy="2347800"/>
          </a:xfrm>
          <a:prstGeom prst="rect">
            <a:avLst/>
          </a:prstGeom>
          <a:noFill/>
          <a:ln>
            <a:noFill/>
          </a:ln>
        </p:spPr>
      </p:sp>
      <p:sp>
        <p:nvSpPr>
          <p:cNvPr id="592" name="Google Shape;592;p60"/>
          <p:cNvSpPr/>
          <p:nvPr>
            <p:ph idx="3" type="pic"/>
          </p:nvPr>
        </p:nvSpPr>
        <p:spPr>
          <a:xfrm>
            <a:off x="4435425" y="1594247"/>
            <a:ext cx="2037600" cy="2347800"/>
          </a:xfrm>
          <a:prstGeom prst="rect">
            <a:avLst/>
          </a:prstGeom>
          <a:noFill/>
          <a:ln>
            <a:noFill/>
          </a:ln>
        </p:spPr>
      </p:sp>
      <p:sp>
        <p:nvSpPr>
          <p:cNvPr id="593" name="Google Shape;593;p60"/>
          <p:cNvSpPr/>
          <p:nvPr>
            <p:ph idx="4" type="pic"/>
          </p:nvPr>
        </p:nvSpPr>
        <p:spPr>
          <a:xfrm>
            <a:off x="6546776" y="1172767"/>
            <a:ext cx="2037600" cy="2347800"/>
          </a:xfrm>
          <a:prstGeom prst="rect">
            <a:avLst/>
          </a:prstGeom>
          <a:noFill/>
          <a:ln>
            <a:noFill/>
          </a:ln>
        </p:spPr>
      </p:sp>
      <p:sp>
        <p:nvSpPr>
          <p:cNvPr id="594" name="Google Shape;594;p60"/>
          <p:cNvSpPr txBox="1"/>
          <p:nvPr>
            <p:ph idx="1" type="body"/>
          </p:nvPr>
        </p:nvSpPr>
        <p:spPr>
          <a:xfrm>
            <a:off x="4434705" y="1259681"/>
            <a:ext cx="2038200" cy="2688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95" name="Google Shape;595;p60"/>
          <p:cNvSpPr txBox="1"/>
          <p:nvPr>
            <p:ph idx="5" type="body"/>
          </p:nvPr>
        </p:nvSpPr>
        <p:spPr>
          <a:xfrm>
            <a:off x="4434705" y="178594"/>
            <a:ext cx="2038200" cy="10152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96" name="Google Shape;596;p60"/>
          <p:cNvSpPr txBox="1"/>
          <p:nvPr>
            <p:ph idx="6" type="body"/>
          </p:nvPr>
        </p:nvSpPr>
        <p:spPr>
          <a:xfrm>
            <a:off x="2327984" y="3583781"/>
            <a:ext cx="2038200" cy="2688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97" name="Google Shape;597;p60"/>
          <p:cNvSpPr txBox="1"/>
          <p:nvPr>
            <p:ph idx="7" type="body"/>
          </p:nvPr>
        </p:nvSpPr>
        <p:spPr>
          <a:xfrm>
            <a:off x="2327984" y="3915555"/>
            <a:ext cx="2038200" cy="10152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98" name="Google Shape;598;p60"/>
          <p:cNvSpPr txBox="1"/>
          <p:nvPr>
            <p:ph idx="8" type="body"/>
          </p:nvPr>
        </p:nvSpPr>
        <p:spPr>
          <a:xfrm>
            <a:off x="6546056" y="3581400"/>
            <a:ext cx="2038200" cy="2688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99" name="Google Shape;599;p60"/>
          <p:cNvSpPr txBox="1"/>
          <p:nvPr>
            <p:ph idx="9" type="body"/>
          </p:nvPr>
        </p:nvSpPr>
        <p:spPr>
          <a:xfrm>
            <a:off x="6546056" y="3913174"/>
            <a:ext cx="2038200" cy="10152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eet the Team 2">
  <p:cSld name="Meet the Team 2">
    <p:spTree>
      <p:nvGrpSpPr>
        <p:cNvPr id="600" name="Shape 600"/>
        <p:cNvGrpSpPr/>
        <p:nvPr/>
      </p:nvGrpSpPr>
      <p:grpSpPr>
        <a:xfrm>
          <a:off x="0" y="0"/>
          <a:ext cx="0" cy="0"/>
          <a:chOff x="0" y="0"/>
          <a:chExt cx="0" cy="0"/>
        </a:xfrm>
      </p:grpSpPr>
      <p:sp>
        <p:nvSpPr>
          <p:cNvPr id="601" name="Google Shape;601;p61"/>
          <p:cNvSpPr/>
          <p:nvPr/>
        </p:nvSpPr>
        <p:spPr>
          <a:xfrm>
            <a:off x="0" y="0"/>
            <a:ext cx="9144000" cy="20859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602" name="Google Shape;602;p61"/>
          <p:cNvSpPr txBox="1"/>
          <p:nvPr>
            <p:ph type="title"/>
          </p:nvPr>
        </p:nvSpPr>
        <p:spPr>
          <a:xfrm>
            <a:off x="190500" y="165375"/>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603" name="Google Shape;603;p61"/>
          <p:cNvSpPr/>
          <p:nvPr>
            <p:ph idx="2" type="pic"/>
          </p:nvPr>
        </p:nvSpPr>
        <p:spPr>
          <a:xfrm>
            <a:off x="649281" y="1042986"/>
            <a:ext cx="1875900" cy="2200200"/>
          </a:xfrm>
          <a:prstGeom prst="rect">
            <a:avLst/>
          </a:prstGeom>
          <a:noFill/>
          <a:ln cap="flat" cmpd="sng" w="50800">
            <a:solidFill>
              <a:schemeClr val="lt1"/>
            </a:solidFill>
            <a:prstDash val="solid"/>
            <a:miter lim="800000"/>
            <a:headEnd len="sm" w="sm" type="none"/>
            <a:tailEnd len="sm" w="sm" type="none"/>
          </a:ln>
        </p:spPr>
      </p:sp>
      <p:sp>
        <p:nvSpPr>
          <p:cNvPr id="604" name="Google Shape;604;p61"/>
          <p:cNvSpPr/>
          <p:nvPr>
            <p:ph idx="3" type="pic"/>
          </p:nvPr>
        </p:nvSpPr>
        <p:spPr>
          <a:xfrm>
            <a:off x="2638927" y="1874042"/>
            <a:ext cx="1875900" cy="2200200"/>
          </a:xfrm>
          <a:prstGeom prst="rect">
            <a:avLst/>
          </a:prstGeom>
          <a:noFill/>
          <a:ln cap="flat" cmpd="sng" w="50800">
            <a:solidFill>
              <a:schemeClr val="lt1"/>
            </a:solidFill>
            <a:prstDash val="solid"/>
            <a:miter lim="800000"/>
            <a:headEnd len="sm" w="sm" type="none"/>
            <a:tailEnd len="sm" w="sm" type="none"/>
          </a:ln>
        </p:spPr>
      </p:sp>
      <p:sp>
        <p:nvSpPr>
          <p:cNvPr id="605" name="Google Shape;605;p61"/>
          <p:cNvSpPr/>
          <p:nvPr>
            <p:ph idx="4" type="pic"/>
          </p:nvPr>
        </p:nvSpPr>
        <p:spPr>
          <a:xfrm>
            <a:off x="4628573" y="1042986"/>
            <a:ext cx="1875900" cy="2200200"/>
          </a:xfrm>
          <a:prstGeom prst="rect">
            <a:avLst/>
          </a:prstGeom>
          <a:noFill/>
          <a:ln cap="flat" cmpd="sng" w="50800">
            <a:solidFill>
              <a:schemeClr val="lt1"/>
            </a:solidFill>
            <a:prstDash val="solid"/>
            <a:miter lim="800000"/>
            <a:headEnd len="sm" w="sm" type="none"/>
            <a:tailEnd len="sm" w="sm" type="none"/>
          </a:ln>
        </p:spPr>
      </p:sp>
      <p:sp>
        <p:nvSpPr>
          <p:cNvPr id="606" name="Google Shape;606;p61"/>
          <p:cNvSpPr/>
          <p:nvPr>
            <p:ph idx="5" type="pic"/>
          </p:nvPr>
        </p:nvSpPr>
        <p:spPr>
          <a:xfrm>
            <a:off x="6618219" y="1874042"/>
            <a:ext cx="1875900" cy="2200200"/>
          </a:xfrm>
          <a:prstGeom prst="rect">
            <a:avLst/>
          </a:prstGeom>
          <a:noFill/>
          <a:ln cap="flat" cmpd="sng" w="50800">
            <a:solidFill>
              <a:schemeClr val="lt1"/>
            </a:solidFill>
            <a:prstDash val="solid"/>
            <a:miter lim="800000"/>
            <a:headEnd len="sm" w="sm" type="none"/>
            <a:tailEnd len="sm" w="sm" type="none"/>
          </a:ln>
        </p:spPr>
      </p:sp>
      <p:sp>
        <p:nvSpPr>
          <p:cNvPr id="607" name="Google Shape;607;p61"/>
          <p:cNvSpPr txBox="1"/>
          <p:nvPr>
            <p:ph idx="1" type="body"/>
          </p:nvPr>
        </p:nvSpPr>
        <p:spPr>
          <a:xfrm>
            <a:off x="630065" y="3338143"/>
            <a:ext cx="1895100" cy="2688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08" name="Google Shape;608;p61"/>
          <p:cNvSpPr txBox="1"/>
          <p:nvPr>
            <p:ph idx="6" type="body"/>
          </p:nvPr>
        </p:nvSpPr>
        <p:spPr>
          <a:xfrm>
            <a:off x="630065" y="3669917"/>
            <a:ext cx="1895100" cy="5544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09" name="Google Shape;609;p61"/>
          <p:cNvSpPr txBox="1"/>
          <p:nvPr>
            <p:ph idx="7" type="body"/>
          </p:nvPr>
        </p:nvSpPr>
        <p:spPr>
          <a:xfrm>
            <a:off x="2613360" y="4157293"/>
            <a:ext cx="1895100" cy="2688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10" name="Google Shape;610;p61"/>
          <p:cNvSpPr txBox="1"/>
          <p:nvPr>
            <p:ph idx="8" type="body"/>
          </p:nvPr>
        </p:nvSpPr>
        <p:spPr>
          <a:xfrm>
            <a:off x="2613360" y="4489067"/>
            <a:ext cx="1895100" cy="5544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11" name="Google Shape;611;p61"/>
          <p:cNvSpPr txBox="1"/>
          <p:nvPr>
            <p:ph idx="9" type="body"/>
          </p:nvPr>
        </p:nvSpPr>
        <p:spPr>
          <a:xfrm>
            <a:off x="4620469" y="3338143"/>
            <a:ext cx="1895100" cy="2688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12" name="Google Shape;612;p61"/>
          <p:cNvSpPr txBox="1"/>
          <p:nvPr>
            <p:ph idx="13" type="body"/>
          </p:nvPr>
        </p:nvSpPr>
        <p:spPr>
          <a:xfrm>
            <a:off x="4620469" y="3669917"/>
            <a:ext cx="1895100" cy="5544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13" name="Google Shape;613;p61"/>
          <p:cNvSpPr txBox="1"/>
          <p:nvPr>
            <p:ph idx="14" type="body"/>
          </p:nvPr>
        </p:nvSpPr>
        <p:spPr>
          <a:xfrm>
            <a:off x="6603764" y="4157293"/>
            <a:ext cx="1895100" cy="2688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14" name="Google Shape;614;p61"/>
          <p:cNvSpPr txBox="1"/>
          <p:nvPr>
            <p:ph idx="15" type="body"/>
          </p:nvPr>
        </p:nvSpPr>
        <p:spPr>
          <a:xfrm>
            <a:off x="6603764" y="4489067"/>
            <a:ext cx="1895100" cy="5544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eet the Team 3">
  <p:cSld name="Meet the Team 3">
    <p:spTree>
      <p:nvGrpSpPr>
        <p:cNvPr id="615" name="Shape 615"/>
        <p:cNvGrpSpPr/>
        <p:nvPr/>
      </p:nvGrpSpPr>
      <p:grpSpPr>
        <a:xfrm>
          <a:off x="0" y="0"/>
          <a:ext cx="0" cy="0"/>
          <a:chOff x="0" y="0"/>
          <a:chExt cx="0" cy="0"/>
        </a:xfrm>
      </p:grpSpPr>
      <p:sp>
        <p:nvSpPr>
          <p:cNvPr id="616" name="Google Shape;616;p62"/>
          <p:cNvSpPr/>
          <p:nvPr/>
        </p:nvSpPr>
        <p:spPr>
          <a:xfrm>
            <a:off x="0" y="0"/>
            <a:ext cx="9144000" cy="20859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617" name="Google Shape;617;p62"/>
          <p:cNvSpPr txBox="1"/>
          <p:nvPr>
            <p:ph type="title"/>
          </p:nvPr>
        </p:nvSpPr>
        <p:spPr>
          <a:xfrm>
            <a:off x="190500" y="165375"/>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618" name="Google Shape;618;p62"/>
          <p:cNvSpPr/>
          <p:nvPr>
            <p:ph idx="2" type="pic"/>
          </p:nvPr>
        </p:nvSpPr>
        <p:spPr>
          <a:xfrm>
            <a:off x="520994" y="1042986"/>
            <a:ext cx="1485600" cy="2200200"/>
          </a:xfrm>
          <a:prstGeom prst="rect">
            <a:avLst/>
          </a:prstGeom>
          <a:noFill/>
          <a:ln cap="flat" cmpd="sng" w="50800">
            <a:solidFill>
              <a:schemeClr val="lt1"/>
            </a:solidFill>
            <a:prstDash val="solid"/>
            <a:miter lim="800000"/>
            <a:headEnd len="sm" w="sm" type="none"/>
            <a:tailEnd len="sm" w="sm" type="none"/>
          </a:ln>
        </p:spPr>
      </p:sp>
      <p:sp>
        <p:nvSpPr>
          <p:cNvPr id="619" name="Google Shape;619;p62"/>
          <p:cNvSpPr/>
          <p:nvPr>
            <p:ph idx="3" type="pic"/>
          </p:nvPr>
        </p:nvSpPr>
        <p:spPr>
          <a:xfrm>
            <a:off x="2114425" y="1874042"/>
            <a:ext cx="1485600" cy="2200200"/>
          </a:xfrm>
          <a:prstGeom prst="rect">
            <a:avLst/>
          </a:prstGeom>
          <a:noFill/>
          <a:ln cap="flat" cmpd="sng" w="50800">
            <a:solidFill>
              <a:schemeClr val="lt1"/>
            </a:solidFill>
            <a:prstDash val="solid"/>
            <a:miter lim="800000"/>
            <a:headEnd len="sm" w="sm" type="none"/>
            <a:tailEnd len="sm" w="sm" type="none"/>
          </a:ln>
        </p:spPr>
      </p:sp>
      <p:sp>
        <p:nvSpPr>
          <p:cNvPr id="620" name="Google Shape;620;p62"/>
          <p:cNvSpPr/>
          <p:nvPr>
            <p:ph idx="4" type="pic"/>
          </p:nvPr>
        </p:nvSpPr>
        <p:spPr>
          <a:xfrm>
            <a:off x="3707857" y="1042986"/>
            <a:ext cx="1485600" cy="2200200"/>
          </a:xfrm>
          <a:prstGeom prst="rect">
            <a:avLst/>
          </a:prstGeom>
          <a:noFill/>
          <a:ln cap="flat" cmpd="sng" w="50800">
            <a:solidFill>
              <a:schemeClr val="lt1"/>
            </a:solidFill>
            <a:prstDash val="solid"/>
            <a:miter lim="800000"/>
            <a:headEnd len="sm" w="sm" type="none"/>
            <a:tailEnd len="sm" w="sm" type="none"/>
          </a:ln>
        </p:spPr>
      </p:sp>
      <p:sp>
        <p:nvSpPr>
          <p:cNvPr id="621" name="Google Shape;621;p62"/>
          <p:cNvSpPr/>
          <p:nvPr>
            <p:ph idx="5" type="pic"/>
          </p:nvPr>
        </p:nvSpPr>
        <p:spPr>
          <a:xfrm>
            <a:off x="5301288" y="1874042"/>
            <a:ext cx="1485600" cy="2200200"/>
          </a:xfrm>
          <a:prstGeom prst="rect">
            <a:avLst/>
          </a:prstGeom>
          <a:noFill/>
          <a:ln cap="flat" cmpd="sng" w="50800">
            <a:solidFill>
              <a:schemeClr val="lt1"/>
            </a:solidFill>
            <a:prstDash val="solid"/>
            <a:miter lim="800000"/>
            <a:headEnd len="sm" w="sm" type="none"/>
            <a:tailEnd len="sm" w="sm" type="none"/>
          </a:ln>
        </p:spPr>
      </p:sp>
      <p:sp>
        <p:nvSpPr>
          <p:cNvPr id="622" name="Google Shape;622;p62"/>
          <p:cNvSpPr txBox="1"/>
          <p:nvPr>
            <p:ph idx="1" type="body"/>
          </p:nvPr>
        </p:nvSpPr>
        <p:spPr>
          <a:xfrm>
            <a:off x="520994" y="3338143"/>
            <a:ext cx="1504500" cy="4695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23" name="Google Shape;623;p62"/>
          <p:cNvSpPr txBox="1"/>
          <p:nvPr>
            <p:ph idx="6" type="body"/>
          </p:nvPr>
        </p:nvSpPr>
        <p:spPr>
          <a:xfrm>
            <a:off x="520994" y="3883819"/>
            <a:ext cx="1504500" cy="3405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24" name="Google Shape;624;p62"/>
          <p:cNvSpPr/>
          <p:nvPr>
            <p:ph idx="7" type="pic"/>
          </p:nvPr>
        </p:nvSpPr>
        <p:spPr>
          <a:xfrm>
            <a:off x="6895655" y="1042986"/>
            <a:ext cx="1485600" cy="2200200"/>
          </a:xfrm>
          <a:prstGeom prst="rect">
            <a:avLst/>
          </a:prstGeom>
          <a:noFill/>
          <a:ln cap="flat" cmpd="sng" w="50800">
            <a:solidFill>
              <a:schemeClr val="lt1"/>
            </a:solidFill>
            <a:prstDash val="solid"/>
            <a:miter lim="800000"/>
            <a:headEnd len="sm" w="sm" type="none"/>
            <a:tailEnd len="sm" w="sm" type="none"/>
          </a:ln>
        </p:spPr>
      </p:sp>
      <p:sp>
        <p:nvSpPr>
          <p:cNvPr id="625" name="Google Shape;625;p62"/>
          <p:cNvSpPr txBox="1"/>
          <p:nvPr>
            <p:ph idx="8" type="body"/>
          </p:nvPr>
        </p:nvSpPr>
        <p:spPr>
          <a:xfrm>
            <a:off x="2132467" y="4166817"/>
            <a:ext cx="1504500" cy="4695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26" name="Google Shape;626;p62"/>
          <p:cNvSpPr txBox="1"/>
          <p:nvPr>
            <p:ph idx="9" type="body"/>
          </p:nvPr>
        </p:nvSpPr>
        <p:spPr>
          <a:xfrm>
            <a:off x="2132467" y="4712493"/>
            <a:ext cx="1504500" cy="3405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27" name="Google Shape;627;p62"/>
          <p:cNvSpPr txBox="1"/>
          <p:nvPr>
            <p:ph idx="13" type="body"/>
          </p:nvPr>
        </p:nvSpPr>
        <p:spPr>
          <a:xfrm>
            <a:off x="3724723" y="3261943"/>
            <a:ext cx="1504500" cy="4695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28" name="Google Shape;628;p62"/>
          <p:cNvSpPr txBox="1"/>
          <p:nvPr>
            <p:ph idx="14" type="body"/>
          </p:nvPr>
        </p:nvSpPr>
        <p:spPr>
          <a:xfrm>
            <a:off x="3724723" y="3807619"/>
            <a:ext cx="1504500" cy="3405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29" name="Google Shape;629;p62"/>
          <p:cNvSpPr txBox="1"/>
          <p:nvPr>
            <p:ph idx="15" type="body"/>
          </p:nvPr>
        </p:nvSpPr>
        <p:spPr>
          <a:xfrm>
            <a:off x="5306093" y="4166817"/>
            <a:ext cx="1504500" cy="4695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30" name="Google Shape;630;p62"/>
          <p:cNvSpPr txBox="1"/>
          <p:nvPr>
            <p:ph idx="16" type="body"/>
          </p:nvPr>
        </p:nvSpPr>
        <p:spPr>
          <a:xfrm>
            <a:off x="5306093" y="4712493"/>
            <a:ext cx="1504500" cy="3405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31" name="Google Shape;631;p62"/>
          <p:cNvSpPr txBox="1"/>
          <p:nvPr>
            <p:ph idx="17" type="body"/>
          </p:nvPr>
        </p:nvSpPr>
        <p:spPr>
          <a:xfrm>
            <a:off x="6895655" y="3262312"/>
            <a:ext cx="1504500" cy="4695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32" name="Google Shape;632;p62"/>
          <p:cNvSpPr txBox="1"/>
          <p:nvPr>
            <p:ph idx="18" type="body"/>
          </p:nvPr>
        </p:nvSpPr>
        <p:spPr>
          <a:xfrm>
            <a:off x="6895655" y="3807988"/>
            <a:ext cx="1504500" cy="3405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Meet the Team 4">
  <p:cSld name="1_Meet the Team 4">
    <p:spTree>
      <p:nvGrpSpPr>
        <p:cNvPr id="633" name="Shape 633"/>
        <p:cNvGrpSpPr/>
        <p:nvPr/>
      </p:nvGrpSpPr>
      <p:grpSpPr>
        <a:xfrm>
          <a:off x="0" y="0"/>
          <a:ext cx="0" cy="0"/>
          <a:chOff x="0" y="0"/>
          <a:chExt cx="0" cy="0"/>
        </a:xfrm>
      </p:grpSpPr>
      <p:sp>
        <p:nvSpPr>
          <p:cNvPr id="634" name="Google Shape;634;p63"/>
          <p:cNvSpPr/>
          <p:nvPr/>
        </p:nvSpPr>
        <p:spPr>
          <a:xfrm>
            <a:off x="655838" y="1660472"/>
            <a:ext cx="7803600" cy="30414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635" name="Google Shape;635;p63"/>
          <p:cNvSpPr/>
          <p:nvPr/>
        </p:nvSpPr>
        <p:spPr>
          <a:xfrm>
            <a:off x="0" y="0"/>
            <a:ext cx="9144000" cy="20859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636" name="Google Shape;636;p63"/>
          <p:cNvSpPr txBox="1"/>
          <p:nvPr>
            <p:ph idx="1" type="body"/>
          </p:nvPr>
        </p:nvSpPr>
        <p:spPr>
          <a:xfrm>
            <a:off x="614868" y="944389"/>
            <a:ext cx="1536300" cy="1866900"/>
          </a:xfrm>
          <a:prstGeom prst="rect">
            <a:avLst/>
          </a:prstGeom>
          <a:solidFill>
            <a:schemeClr val="accent2"/>
          </a:solidFill>
          <a:ln>
            <a:noFill/>
          </a:ln>
        </p:spPr>
        <p:txBody>
          <a:bodyPr anchorCtr="0" anchor="t" bIns="202500" lIns="81000" spcFirstLastPara="1" rIns="81000" wrap="square" tIns="54000">
            <a:no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37" name="Google Shape;637;p63"/>
          <p:cNvSpPr txBox="1"/>
          <p:nvPr>
            <p:ph type="title"/>
          </p:nvPr>
        </p:nvSpPr>
        <p:spPr>
          <a:xfrm>
            <a:off x="190500" y="165375"/>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638" name="Google Shape;638;p63"/>
          <p:cNvSpPr/>
          <p:nvPr>
            <p:ph idx="2" type="pic"/>
          </p:nvPr>
        </p:nvSpPr>
        <p:spPr>
          <a:xfrm>
            <a:off x="655838" y="1223963"/>
            <a:ext cx="1454400" cy="1378200"/>
          </a:xfrm>
          <a:prstGeom prst="rect">
            <a:avLst/>
          </a:prstGeom>
          <a:solidFill>
            <a:schemeClr val="lt1"/>
          </a:solidFill>
          <a:ln>
            <a:noFill/>
          </a:ln>
        </p:spPr>
      </p:sp>
      <p:sp>
        <p:nvSpPr>
          <p:cNvPr id="639" name="Google Shape;639;p63"/>
          <p:cNvSpPr txBox="1"/>
          <p:nvPr>
            <p:ph idx="3" type="body"/>
          </p:nvPr>
        </p:nvSpPr>
        <p:spPr>
          <a:xfrm>
            <a:off x="613576" y="2602007"/>
            <a:ext cx="1534500" cy="195900"/>
          </a:xfrm>
          <a:prstGeom prst="rect">
            <a:avLst/>
          </a:prstGeom>
          <a:noFill/>
          <a:ln>
            <a:noFill/>
          </a:ln>
        </p:spPr>
        <p:txBody>
          <a:bodyPr anchorCtr="0" anchor="ctr" bIns="0" lIns="81000" spcFirstLastPara="1" rIns="81000" wrap="square" tIns="13500">
            <a:noAutofit/>
          </a:bodyPr>
          <a:lstStyle>
            <a:lvl1pPr indent="-228600" lvl="0" marL="4572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40" name="Google Shape;640;p63"/>
          <p:cNvSpPr txBox="1"/>
          <p:nvPr>
            <p:ph idx="4" type="body"/>
          </p:nvPr>
        </p:nvSpPr>
        <p:spPr>
          <a:xfrm>
            <a:off x="2202199" y="944389"/>
            <a:ext cx="1536300" cy="1866900"/>
          </a:xfrm>
          <a:prstGeom prst="rect">
            <a:avLst/>
          </a:prstGeom>
          <a:solidFill>
            <a:schemeClr val="accent2"/>
          </a:solidFill>
          <a:ln>
            <a:noFill/>
          </a:ln>
        </p:spPr>
        <p:txBody>
          <a:bodyPr anchorCtr="0" anchor="t" bIns="202500" lIns="81000" spcFirstLastPara="1" rIns="81000" wrap="square" tIns="54000">
            <a:no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41" name="Google Shape;641;p63"/>
          <p:cNvSpPr/>
          <p:nvPr>
            <p:ph idx="5" type="pic"/>
          </p:nvPr>
        </p:nvSpPr>
        <p:spPr>
          <a:xfrm>
            <a:off x="2243168" y="1223963"/>
            <a:ext cx="1454400" cy="1378200"/>
          </a:xfrm>
          <a:prstGeom prst="rect">
            <a:avLst/>
          </a:prstGeom>
          <a:solidFill>
            <a:schemeClr val="lt1"/>
          </a:solidFill>
          <a:ln>
            <a:noFill/>
          </a:ln>
        </p:spPr>
      </p:sp>
      <p:sp>
        <p:nvSpPr>
          <p:cNvPr id="642" name="Google Shape;642;p63"/>
          <p:cNvSpPr txBox="1"/>
          <p:nvPr>
            <p:ph idx="6" type="body"/>
          </p:nvPr>
        </p:nvSpPr>
        <p:spPr>
          <a:xfrm>
            <a:off x="2200907" y="2602007"/>
            <a:ext cx="1534500" cy="195900"/>
          </a:xfrm>
          <a:prstGeom prst="rect">
            <a:avLst/>
          </a:prstGeom>
          <a:noFill/>
          <a:ln>
            <a:noFill/>
          </a:ln>
        </p:spPr>
        <p:txBody>
          <a:bodyPr anchorCtr="0" anchor="ctr" bIns="0" lIns="81000" spcFirstLastPara="1" rIns="81000" wrap="square" tIns="13500">
            <a:noAutofit/>
          </a:bodyPr>
          <a:lstStyle>
            <a:lvl1pPr indent="-228600" lvl="0" marL="4572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43" name="Google Shape;643;p63"/>
          <p:cNvSpPr txBox="1"/>
          <p:nvPr>
            <p:ph idx="7" type="body"/>
          </p:nvPr>
        </p:nvSpPr>
        <p:spPr>
          <a:xfrm>
            <a:off x="3789530" y="944389"/>
            <a:ext cx="1536300" cy="1866900"/>
          </a:xfrm>
          <a:prstGeom prst="rect">
            <a:avLst/>
          </a:prstGeom>
          <a:solidFill>
            <a:schemeClr val="accent2"/>
          </a:solidFill>
          <a:ln>
            <a:noFill/>
          </a:ln>
        </p:spPr>
        <p:txBody>
          <a:bodyPr anchorCtr="0" anchor="t" bIns="202500" lIns="81000" spcFirstLastPara="1" rIns="81000" wrap="square" tIns="54000">
            <a:no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44" name="Google Shape;644;p63"/>
          <p:cNvSpPr/>
          <p:nvPr>
            <p:ph idx="8" type="pic"/>
          </p:nvPr>
        </p:nvSpPr>
        <p:spPr>
          <a:xfrm>
            <a:off x="3830499" y="1223963"/>
            <a:ext cx="1454400" cy="1378200"/>
          </a:xfrm>
          <a:prstGeom prst="rect">
            <a:avLst/>
          </a:prstGeom>
          <a:solidFill>
            <a:schemeClr val="lt1"/>
          </a:solidFill>
          <a:ln>
            <a:noFill/>
          </a:ln>
        </p:spPr>
      </p:sp>
      <p:sp>
        <p:nvSpPr>
          <p:cNvPr id="645" name="Google Shape;645;p63"/>
          <p:cNvSpPr txBox="1"/>
          <p:nvPr>
            <p:ph idx="9" type="body"/>
          </p:nvPr>
        </p:nvSpPr>
        <p:spPr>
          <a:xfrm>
            <a:off x="3788237" y="2602007"/>
            <a:ext cx="1534500" cy="195900"/>
          </a:xfrm>
          <a:prstGeom prst="rect">
            <a:avLst/>
          </a:prstGeom>
          <a:noFill/>
          <a:ln>
            <a:noFill/>
          </a:ln>
        </p:spPr>
        <p:txBody>
          <a:bodyPr anchorCtr="0" anchor="ctr" bIns="0" lIns="81000" spcFirstLastPara="1" rIns="81000" wrap="square" tIns="13500">
            <a:noAutofit/>
          </a:bodyPr>
          <a:lstStyle>
            <a:lvl1pPr indent="-228600" lvl="0" marL="4572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46" name="Google Shape;646;p63"/>
          <p:cNvSpPr txBox="1"/>
          <p:nvPr>
            <p:ph idx="13" type="body"/>
          </p:nvPr>
        </p:nvSpPr>
        <p:spPr>
          <a:xfrm>
            <a:off x="5376860" y="944389"/>
            <a:ext cx="1536300" cy="1866900"/>
          </a:xfrm>
          <a:prstGeom prst="rect">
            <a:avLst/>
          </a:prstGeom>
          <a:solidFill>
            <a:schemeClr val="accent2"/>
          </a:solidFill>
          <a:ln>
            <a:noFill/>
          </a:ln>
        </p:spPr>
        <p:txBody>
          <a:bodyPr anchorCtr="0" anchor="t" bIns="202500" lIns="81000" spcFirstLastPara="1" rIns="81000" wrap="square" tIns="54000">
            <a:no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47" name="Google Shape;647;p63"/>
          <p:cNvSpPr/>
          <p:nvPr>
            <p:ph idx="14" type="pic"/>
          </p:nvPr>
        </p:nvSpPr>
        <p:spPr>
          <a:xfrm>
            <a:off x="5417830" y="1223963"/>
            <a:ext cx="1454400" cy="1378200"/>
          </a:xfrm>
          <a:prstGeom prst="rect">
            <a:avLst/>
          </a:prstGeom>
          <a:solidFill>
            <a:schemeClr val="lt1"/>
          </a:solidFill>
          <a:ln>
            <a:noFill/>
          </a:ln>
        </p:spPr>
      </p:sp>
      <p:sp>
        <p:nvSpPr>
          <p:cNvPr id="648" name="Google Shape;648;p63"/>
          <p:cNvSpPr txBox="1"/>
          <p:nvPr>
            <p:ph idx="15" type="body"/>
          </p:nvPr>
        </p:nvSpPr>
        <p:spPr>
          <a:xfrm>
            <a:off x="5375568" y="2602007"/>
            <a:ext cx="1534500" cy="195900"/>
          </a:xfrm>
          <a:prstGeom prst="rect">
            <a:avLst/>
          </a:prstGeom>
          <a:noFill/>
          <a:ln>
            <a:noFill/>
          </a:ln>
        </p:spPr>
        <p:txBody>
          <a:bodyPr anchorCtr="0" anchor="ctr" bIns="0" lIns="81000" spcFirstLastPara="1" rIns="81000" wrap="square" tIns="13500">
            <a:noAutofit/>
          </a:bodyPr>
          <a:lstStyle>
            <a:lvl1pPr indent="-228600" lvl="0" marL="4572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49" name="Google Shape;649;p63"/>
          <p:cNvSpPr txBox="1"/>
          <p:nvPr>
            <p:ph idx="16" type="body"/>
          </p:nvPr>
        </p:nvSpPr>
        <p:spPr>
          <a:xfrm>
            <a:off x="6964191" y="944389"/>
            <a:ext cx="1536300" cy="1866900"/>
          </a:xfrm>
          <a:prstGeom prst="rect">
            <a:avLst/>
          </a:prstGeom>
          <a:solidFill>
            <a:schemeClr val="accent2"/>
          </a:solidFill>
          <a:ln>
            <a:noFill/>
          </a:ln>
        </p:spPr>
        <p:txBody>
          <a:bodyPr anchorCtr="0" anchor="t" bIns="202500" lIns="81000" spcFirstLastPara="1" rIns="81000" wrap="square" tIns="54000">
            <a:no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50" name="Google Shape;650;p63"/>
          <p:cNvSpPr/>
          <p:nvPr>
            <p:ph idx="17" type="pic"/>
          </p:nvPr>
        </p:nvSpPr>
        <p:spPr>
          <a:xfrm>
            <a:off x="7005161" y="1223963"/>
            <a:ext cx="1454400" cy="1378200"/>
          </a:xfrm>
          <a:prstGeom prst="rect">
            <a:avLst/>
          </a:prstGeom>
          <a:solidFill>
            <a:schemeClr val="lt1"/>
          </a:solidFill>
          <a:ln>
            <a:noFill/>
          </a:ln>
        </p:spPr>
      </p:sp>
      <p:sp>
        <p:nvSpPr>
          <p:cNvPr id="651" name="Google Shape;651;p63"/>
          <p:cNvSpPr txBox="1"/>
          <p:nvPr>
            <p:ph idx="18" type="body"/>
          </p:nvPr>
        </p:nvSpPr>
        <p:spPr>
          <a:xfrm>
            <a:off x="6962899" y="2602007"/>
            <a:ext cx="1534500" cy="195900"/>
          </a:xfrm>
          <a:prstGeom prst="rect">
            <a:avLst/>
          </a:prstGeom>
          <a:noFill/>
          <a:ln>
            <a:noFill/>
          </a:ln>
        </p:spPr>
        <p:txBody>
          <a:bodyPr anchorCtr="0" anchor="ctr" bIns="0" lIns="81000" spcFirstLastPara="1" rIns="81000" wrap="square" tIns="13500">
            <a:noAutofit/>
          </a:bodyPr>
          <a:lstStyle>
            <a:lvl1pPr indent="-228600" lvl="0" marL="4572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52" name="Google Shape;652;p63"/>
          <p:cNvSpPr txBox="1"/>
          <p:nvPr>
            <p:ph idx="19" type="body"/>
          </p:nvPr>
        </p:nvSpPr>
        <p:spPr>
          <a:xfrm>
            <a:off x="614868" y="2881581"/>
            <a:ext cx="1536300" cy="1866900"/>
          </a:xfrm>
          <a:prstGeom prst="rect">
            <a:avLst/>
          </a:prstGeom>
          <a:solidFill>
            <a:schemeClr val="accent2"/>
          </a:solidFill>
          <a:ln>
            <a:noFill/>
          </a:ln>
        </p:spPr>
        <p:txBody>
          <a:bodyPr anchorCtr="0" anchor="t" bIns="202500" lIns="81000" spcFirstLastPara="1" rIns="81000" wrap="square" tIns="54000">
            <a:no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53" name="Google Shape;653;p63"/>
          <p:cNvSpPr/>
          <p:nvPr>
            <p:ph idx="20" type="pic"/>
          </p:nvPr>
        </p:nvSpPr>
        <p:spPr>
          <a:xfrm>
            <a:off x="655838" y="3161155"/>
            <a:ext cx="1454400" cy="1378200"/>
          </a:xfrm>
          <a:prstGeom prst="rect">
            <a:avLst/>
          </a:prstGeom>
          <a:solidFill>
            <a:schemeClr val="lt1"/>
          </a:solidFill>
          <a:ln>
            <a:noFill/>
          </a:ln>
        </p:spPr>
      </p:sp>
      <p:sp>
        <p:nvSpPr>
          <p:cNvPr id="654" name="Google Shape;654;p63"/>
          <p:cNvSpPr txBox="1"/>
          <p:nvPr>
            <p:ph idx="21" type="body"/>
          </p:nvPr>
        </p:nvSpPr>
        <p:spPr>
          <a:xfrm>
            <a:off x="613576" y="4539200"/>
            <a:ext cx="1534500" cy="195900"/>
          </a:xfrm>
          <a:prstGeom prst="rect">
            <a:avLst/>
          </a:prstGeom>
          <a:noFill/>
          <a:ln>
            <a:noFill/>
          </a:ln>
        </p:spPr>
        <p:txBody>
          <a:bodyPr anchorCtr="0" anchor="ctr" bIns="0" lIns="81000" spcFirstLastPara="1" rIns="81000" wrap="square" tIns="13500">
            <a:noAutofit/>
          </a:bodyPr>
          <a:lstStyle>
            <a:lvl1pPr indent="-228600" lvl="0" marL="4572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55" name="Google Shape;655;p63"/>
          <p:cNvSpPr txBox="1"/>
          <p:nvPr>
            <p:ph idx="22" type="body"/>
          </p:nvPr>
        </p:nvSpPr>
        <p:spPr>
          <a:xfrm>
            <a:off x="2202199" y="2881581"/>
            <a:ext cx="1536300" cy="1866900"/>
          </a:xfrm>
          <a:prstGeom prst="rect">
            <a:avLst/>
          </a:prstGeom>
          <a:solidFill>
            <a:schemeClr val="accent2"/>
          </a:solidFill>
          <a:ln>
            <a:noFill/>
          </a:ln>
        </p:spPr>
        <p:txBody>
          <a:bodyPr anchorCtr="0" anchor="t" bIns="202500" lIns="81000" spcFirstLastPara="1" rIns="81000" wrap="square" tIns="54000">
            <a:no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56" name="Google Shape;656;p63"/>
          <p:cNvSpPr/>
          <p:nvPr>
            <p:ph idx="23" type="pic"/>
          </p:nvPr>
        </p:nvSpPr>
        <p:spPr>
          <a:xfrm>
            <a:off x="2243168" y="3161155"/>
            <a:ext cx="1454400" cy="1378200"/>
          </a:xfrm>
          <a:prstGeom prst="rect">
            <a:avLst/>
          </a:prstGeom>
          <a:solidFill>
            <a:schemeClr val="lt1"/>
          </a:solidFill>
          <a:ln>
            <a:noFill/>
          </a:ln>
        </p:spPr>
      </p:sp>
      <p:sp>
        <p:nvSpPr>
          <p:cNvPr id="657" name="Google Shape;657;p63"/>
          <p:cNvSpPr txBox="1"/>
          <p:nvPr>
            <p:ph idx="24" type="body"/>
          </p:nvPr>
        </p:nvSpPr>
        <p:spPr>
          <a:xfrm>
            <a:off x="2200907" y="4539200"/>
            <a:ext cx="1534500" cy="195900"/>
          </a:xfrm>
          <a:prstGeom prst="rect">
            <a:avLst/>
          </a:prstGeom>
          <a:noFill/>
          <a:ln>
            <a:noFill/>
          </a:ln>
        </p:spPr>
        <p:txBody>
          <a:bodyPr anchorCtr="0" anchor="ctr" bIns="0" lIns="81000" spcFirstLastPara="1" rIns="81000" wrap="square" tIns="13500">
            <a:noAutofit/>
          </a:bodyPr>
          <a:lstStyle>
            <a:lvl1pPr indent="-228600" lvl="0" marL="4572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58" name="Google Shape;658;p63"/>
          <p:cNvSpPr txBox="1"/>
          <p:nvPr>
            <p:ph idx="25" type="body"/>
          </p:nvPr>
        </p:nvSpPr>
        <p:spPr>
          <a:xfrm>
            <a:off x="3789530" y="2881581"/>
            <a:ext cx="1536300" cy="1866900"/>
          </a:xfrm>
          <a:prstGeom prst="rect">
            <a:avLst/>
          </a:prstGeom>
          <a:solidFill>
            <a:schemeClr val="accent2"/>
          </a:solidFill>
          <a:ln>
            <a:noFill/>
          </a:ln>
        </p:spPr>
        <p:txBody>
          <a:bodyPr anchorCtr="0" anchor="t" bIns="202500" lIns="81000" spcFirstLastPara="1" rIns="81000" wrap="square" tIns="54000">
            <a:no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59" name="Google Shape;659;p63"/>
          <p:cNvSpPr/>
          <p:nvPr>
            <p:ph idx="26" type="pic"/>
          </p:nvPr>
        </p:nvSpPr>
        <p:spPr>
          <a:xfrm>
            <a:off x="3830499" y="3161155"/>
            <a:ext cx="1454400" cy="1378200"/>
          </a:xfrm>
          <a:prstGeom prst="rect">
            <a:avLst/>
          </a:prstGeom>
          <a:solidFill>
            <a:schemeClr val="lt1"/>
          </a:solidFill>
          <a:ln>
            <a:noFill/>
          </a:ln>
        </p:spPr>
      </p:sp>
      <p:sp>
        <p:nvSpPr>
          <p:cNvPr id="660" name="Google Shape;660;p63"/>
          <p:cNvSpPr txBox="1"/>
          <p:nvPr>
            <p:ph idx="27" type="body"/>
          </p:nvPr>
        </p:nvSpPr>
        <p:spPr>
          <a:xfrm>
            <a:off x="3788237" y="4539200"/>
            <a:ext cx="1534500" cy="195900"/>
          </a:xfrm>
          <a:prstGeom prst="rect">
            <a:avLst/>
          </a:prstGeom>
          <a:noFill/>
          <a:ln>
            <a:noFill/>
          </a:ln>
        </p:spPr>
        <p:txBody>
          <a:bodyPr anchorCtr="0" anchor="ctr" bIns="0" lIns="81000" spcFirstLastPara="1" rIns="81000" wrap="square" tIns="13500">
            <a:noAutofit/>
          </a:bodyPr>
          <a:lstStyle>
            <a:lvl1pPr indent="-228600" lvl="0" marL="4572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61" name="Google Shape;661;p63"/>
          <p:cNvSpPr txBox="1"/>
          <p:nvPr>
            <p:ph idx="28" type="body"/>
          </p:nvPr>
        </p:nvSpPr>
        <p:spPr>
          <a:xfrm>
            <a:off x="5376860" y="2881581"/>
            <a:ext cx="1536300" cy="1866900"/>
          </a:xfrm>
          <a:prstGeom prst="rect">
            <a:avLst/>
          </a:prstGeom>
          <a:solidFill>
            <a:schemeClr val="accent2"/>
          </a:solidFill>
          <a:ln>
            <a:noFill/>
          </a:ln>
        </p:spPr>
        <p:txBody>
          <a:bodyPr anchorCtr="0" anchor="t" bIns="202500" lIns="81000" spcFirstLastPara="1" rIns="81000" wrap="square" tIns="54000">
            <a:no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62" name="Google Shape;662;p63"/>
          <p:cNvSpPr/>
          <p:nvPr>
            <p:ph idx="29" type="pic"/>
          </p:nvPr>
        </p:nvSpPr>
        <p:spPr>
          <a:xfrm>
            <a:off x="5417830" y="3161155"/>
            <a:ext cx="1454400" cy="1378200"/>
          </a:xfrm>
          <a:prstGeom prst="rect">
            <a:avLst/>
          </a:prstGeom>
          <a:solidFill>
            <a:schemeClr val="lt1"/>
          </a:solidFill>
          <a:ln>
            <a:noFill/>
          </a:ln>
        </p:spPr>
      </p:sp>
      <p:sp>
        <p:nvSpPr>
          <p:cNvPr id="663" name="Google Shape;663;p63"/>
          <p:cNvSpPr txBox="1"/>
          <p:nvPr>
            <p:ph idx="30" type="body"/>
          </p:nvPr>
        </p:nvSpPr>
        <p:spPr>
          <a:xfrm>
            <a:off x="5375568" y="4539200"/>
            <a:ext cx="1534500" cy="195900"/>
          </a:xfrm>
          <a:prstGeom prst="rect">
            <a:avLst/>
          </a:prstGeom>
          <a:noFill/>
          <a:ln>
            <a:noFill/>
          </a:ln>
        </p:spPr>
        <p:txBody>
          <a:bodyPr anchorCtr="0" anchor="ctr" bIns="0" lIns="81000" spcFirstLastPara="1" rIns="81000" wrap="square" tIns="13500">
            <a:noAutofit/>
          </a:bodyPr>
          <a:lstStyle>
            <a:lvl1pPr indent="-228600" lvl="0" marL="4572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64" name="Google Shape;664;p63"/>
          <p:cNvSpPr txBox="1"/>
          <p:nvPr>
            <p:ph idx="31" type="body"/>
          </p:nvPr>
        </p:nvSpPr>
        <p:spPr>
          <a:xfrm>
            <a:off x="6964191" y="2881581"/>
            <a:ext cx="1536300" cy="1866900"/>
          </a:xfrm>
          <a:prstGeom prst="rect">
            <a:avLst/>
          </a:prstGeom>
          <a:solidFill>
            <a:schemeClr val="accent2"/>
          </a:solidFill>
          <a:ln>
            <a:noFill/>
          </a:ln>
        </p:spPr>
        <p:txBody>
          <a:bodyPr anchorCtr="0" anchor="t" bIns="202500" lIns="81000" spcFirstLastPara="1" rIns="81000" wrap="square" tIns="54000">
            <a:no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65" name="Google Shape;665;p63"/>
          <p:cNvSpPr/>
          <p:nvPr>
            <p:ph idx="32" type="pic"/>
          </p:nvPr>
        </p:nvSpPr>
        <p:spPr>
          <a:xfrm>
            <a:off x="7005161" y="3161155"/>
            <a:ext cx="1454400" cy="1378200"/>
          </a:xfrm>
          <a:prstGeom prst="rect">
            <a:avLst/>
          </a:prstGeom>
          <a:solidFill>
            <a:schemeClr val="lt1"/>
          </a:solidFill>
          <a:ln>
            <a:noFill/>
          </a:ln>
        </p:spPr>
      </p:sp>
      <p:sp>
        <p:nvSpPr>
          <p:cNvPr id="666" name="Google Shape;666;p63"/>
          <p:cNvSpPr txBox="1"/>
          <p:nvPr>
            <p:ph idx="33" type="body"/>
          </p:nvPr>
        </p:nvSpPr>
        <p:spPr>
          <a:xfrm>
            <a:off x="6962899" y="4539200"/>
            <a:ext cx="1534500" cy="195900"/>
          </a:xfrm>
          <a:prstGeom prst="rect">
            <a:avLst/>
          </a:prstGeom>
          <a:noFill/>
          <a:ln>
            <a:noFill/>
          </a:ln>
        </p:spPr>
        <p:txBody>
          <a:bodyPr anchorCtr="0" anchor="ctr" bIns="0" lIns="81000" spcFirstLastPara="1" rIns="81000" wrap="square" tIns="13500">
            <a:noAutofit/>
          </a:bodyPr>
          <a:lstStyle>
            <a:lvl1pPr indent="-228600" lvl="0" marL="4572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x data &amp; message" showMasterSp="0">
  <p:cSld name="2x data &amp; message">
    <p:spTree>
      <p:nvGrpSpPr>
        <p:cNvPr id="667" name="Shape 667"/>
        <p:cNvGrpSpPr/>
        <p:nvPr/>
      </p:nvGrpSpPr>
      <p:grpSpPr>
        <a:xfrm>
          <a:off x="0" y="0"/>
          <a:ext cx="0" cy="0"/>
          <a:chOff x="0" y="0"/>
          <a:chExt cx="0" cy="0"/>
        </a:xfrm>
      </p:grpSpPr>
      <p:sp>
        <p:nvSpPr>
          <p:cNvPr id="668" name="Google Shape;668;p64"/>
          <p:cNvSpPr/>
          <p:nvPr/>
        </p:nvSpPr>
        <p:spPr>
          <a:xfrm>
            <a:off x="0" y="0"/>
            <a:ext cx="4572000" cy="51435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pic>
        <p:nvPicPr>
          <p:cNvPr id="669" name="Google Shape;669;p64"/>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
        <p:nvSpPr>
          <p:cNvPr id="670" name="Google Shape;670;p64"/>
          <p:cNvSpPr txBox="1"/>
          <p:nvPr>
            <p:ph idx="1" type="body"/>
          </p:nvPr>
        </p:nvSpPr>
        <p:spPr>
          <a:xfrm>
            <a:off x="4802288" y="2555925"/>
            <a:ext cx="4141800" cy="2179200"/>
          </a:xfrm>
          <a:prstGeom prst="rect">
            <a:avLst/>
          </a:prstGeom>
          <a:noFill/>
          <a:ln>
            <a:noFill/>
          </a:ln>
        </p:spPr>
        <p:txBody>
          <a:bodyPr anchorCtr="0" anchor="t" bIns="202500" lIns="202500" spcFirstLastPara="1" rIns="202500" wrap="square" tIns="20250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71" name="Google Shape;671;p64"/>
          <p:cNvSpPr txBox="1"/>
          <p:nvPr>
            <p:ph idx="2" type="body"/>
          </p:nvPr>
        </p:nvSpPr>
        <p:spPr>
          <a:xfrm>
            <a:off x="675084" y="674782"/>
            <a:ext cx="3217200" cy="10020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lt1"/>
              </a:buClr>
              <a:buSzPts val="6000"/>
              <a:buNone/>
              <a:defRPr sz="60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72" name="Google Shape;672;p64"/>
          <p:cNvSpPr txBox="1"/>
          <p:nvPr>
            <p:ph idx="3" type="body"/>
          </p:nvPr>
        </p:nvSpPr>
        <p:spPr>
          <a:xfrm>
            <a:off x="675085" y="1698208"/>
            <a:ext cx="3217200" cy="5757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lt1"/>
              </a:buClr>
              <a:buSzPts val="1500"/>
              <a:buChar char="•"/>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73" name="Google Shape;673;p64"/>
          <p:cNvSpPr txBox="1"/>
          <p:nvPr>
            <p:ph idx="4" type="body"/>
          </p:nvPr>
        </p:nvSpPr>
        <p:spPr>
          <a:xfrm>
            <a:off x="675083" y="2474413"/>
            <a:ext cx="3217200" cy="10020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lt1"/>
              </a:buClr>
              <a:buSzPts val="6000"/>
              <a:buNone/>
              <a:defRPr sz="60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74" name="Google Shape;674;p64"/>
          <p:cNvSpPr txBox="1"/>
          <p:nvPr>
            <p:ph idx="5" type="body"/>
          </p:nvPr>
        </p:nvSpPr>
        <p:spPr>
          <a:xfrm>
            <a:off x="675084" y="3497839"/>
            <a:ext cx="3217200" cy="5757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lt1"/>
              </a:buClr>
              <a:buSzPts val="1500"/>
              <a:buChar char="•"/>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75" name="Google Shape;675;p64"/>
          <p:cNvSpPr txBox="1"/>
          <p:nvPr>
            <p:ph type="title"/>
          </p:nvPr>
        </p:nvSpPr>
        <p:spPr>
          <a:xfrm>
            <a:off x="4802288" y="1466287"/>
            <a:ext cx="4141500" cy="981600"/>
          </a:xfrm>
          <a:prstGeom prst="rect">
            <a:avLst/>
          </a:prstGeom>
          <a:noFill/>
          <a:ln>
            <a:noFill/>
          </a:ln>
        </p:spPr>
        <p:txBody>
          <a:bodyPr anchorCtr="0" anchor="b" bIns="0" lIns="202500" spcFirstLastPara="1" rIns="20250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1620">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ft message &amp; chart" showMasterSp="0">
  <p:cSld name="Left message &amp; chart">
    <p:spTree>
      <p:nvGrpSpPr>
        <p:cNvPr id="676" name="Shape 676"/>
        <p:cNvGrpSpPr/>
        <p:nvPr/>
      </p:nvGrpSpPr>
      <p:grpSpPr>
        <a:xfrm>
          <a:off x="0" y="0"/>
          <a:ext cx="0" cy="0"/>
          <a:chOff x="0" y="0"/>
          <a:chExt cx="0" cy="0"/>
        </a:xfrm>
      </p:grpSpPr>
      <p:sp>
        <p:nvSpPr>
          <p:cNvPr id="677" name="Google Shape;677;p65"/>
          <p:cNvSpPr txBox="1"/>
          <p:nvPr>
            <p:ph idx="1" type="body"/>
          </p:nvPr>
        </p:nvSpPr>
        <p:spPr>
          <a:xfrm>
            <a:off x="4801791" y="2556272"/>
            <a:ext cx="4142400" cy="2178900"/>
          </a:xfrm>
          <a:prstGeom prst="rect">
            <a:avLst/>
          </a:prstGeom>
          <a:noFill/>
          <a:ln>
            <a:noFill/>
          </a:ln>
        </p:spPr>
        <p:txBody>
          <a:bodyPr anchorCtr="0" anchor="t" bIns="202500" lIns="202500" spcFirstLastPara="1" rIns="202500" wrap="square" tIns="202500">
            <a:no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78" name="Google Shape;678;p65"/>
          <p:cNvSpPr/>
          <p:nvPr/>
        </p:nvSpPr>
        <p:spPr>
          <a:xfrm>
            <a:off x="0" y="0"/>
            <a:ext cx="4572000" cy="51435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pic>
        <p:nvPicPr>
          <p:cNvPr id="679" name="Google Shape;679;p65"/>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
        <p:nvSpPr>
          <p:cNvPr id="680" name="Google Shape;680;p65"/>
          <p:cNvSpPr txBox="1"/>
          <p:nvPr>
            <p:ph type="title"/>
          </p:nvPr>
        </p:nvSpPr>
        <p:spPr>
          <a:xfrm>
            <a:off x="4802288" y="1466287"/>
            <a:ext cx="4141500" cy="981600"/>
          </a:xfrm>
          <a:prstGeom prst="rect">
            <a:avLst/>
          </a:prstGeom>
          <a:noFill/>
          <a:ln>
            <a:noFill/>
          </a:ln>
        </p:spPr>
        <p:txBody>
          <a:bodyPr anchorCtr="0" anchor="b" bIns="0" lIns="202500" spcFirstLastPara="1" rIns="20250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681" name="Google Shape;681;p65"/>
          <p:cNvSpPr txBox="1"/>
          <p:nvPr>
            <p:ph idx="2" type="body"/>
          </p:nvPr>
        </p:nvSpPr>
        <p:spPr>
          <a:xfrm>
            <a:off x="703659" y="736094"/>
            <a:ext cx="3216000" cy="1632000"/>
          </a:xfrm>
          <a:prstGeom prst="rect">
            <a:avLst/>
          </a:prstGeom>
          <a:no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lt1"/>
              </a:buClr>
              <a:buSzPts val="4500"/>
              <a:buNone/>
              <a:defRPr sz="45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82" name="Google Shape;682;p65"/>
          <p:cNvSpPr txBox="1"/>
          <p:nvPr>
            <p:ph idx="3" type="body"/>
          </p:nvPr>
        </p:nvSpPr>
        <p:spPr>
          <a:xfrm>
            <a:off x="703660" y="2437711"/>
            <a:ext cx="3216000" cy="21792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lt1"/>
              </a:buClr>
              <a:buSzPts val="1500"/>
              <a:buChar char="•"/>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1487">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ft message &amp; content" showMasterSp="0">
  <p:cSld name="Left message &amp; content">
    <p:spTree>
      <p:nvGrpSpPr>
        <p:cNvPr id="683" name="Shape 683"/>
        <p:cNvGrpSpPr/>
        <p:nvPr/>
      </p:nvGrpSpPr>
      <p:grpSpPr>
        <a:xfrm>
          <a:off x="0" y="0"/>
          <a:ext cx="0" cy="0"/>
          <a:chOff x="0" y="0"/>
          <a:chExt cx="0" cy="0"/>
        </a:xfrm>
      </p:grpSpPr>
      <p:sp>
        <p:nvSpPr>
          <p:cNvPr id="684" name="Google Shape;684;p66"/>
          <p:cNvSpPr/>
          <p:nvPr/>
        </p:nvSpPr>
        <p:spPr>
          <a:xfrm>
            <a:off x="0" y="0"/>
            <a:ext cx="4572000" cy="51435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685" name="Google Shape;685;p66"/>
          <p:cNvSpPr txBox="1"/>
          <p:nvPr>
            <p:ph idx="1" type="body"/>
          </p:nvPr>
        </p:nvSpPr>
        <p:spPr>
          <a:xfrm>
            <a:off x="675083" y="289951"/>
            <a:ext cx="3216000" cy="3919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lt1"/>
              </a:buClr>
              <a:buSzPts val="4500"/>
              <a:buNone/>
              <a:defRPr b="0" sz="45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pic>
        <p:nvPicPr>
          <p:cNvPr id="686" name="Google Shape;686;p66"/>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
        <p:nvSpPr>
          <p:cNvPr id="687" name="Google Shape;687;p66"/>
          <p:cNvSpPr txBox="1"/>
          <p:nvPr>
            <p:ph idx="2" type="body"/>
          </p:nvPr>
        </p:nvSpPr>
        <p:spPr>
          <a:xfrm>
            <a:off x="4801791" y="2170510"/>
            <a:ext cx="4142400" cy="2178900"/>
          </a:xfrm>
          <a:prstGeom prst="rect">
            <a:avLst/>
          </a:prstGeom>
          <a:noFill/>
          <a:ln>
            <a:noFill/>
          </a:ln>
        </p:spPr>
        <p:txBody>
          <a:bodyPr anchorCtr="0" anchor="t" bIns="202500" lIns="202500" spcFirstLastPara="1" rIns="202500" wrap="square" tIns="202500">
            <a:no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88" name="Google Shape;688;p66"/>
          <p:cNvSpPr txBox="1"/>
          <p:nvPr>
            <p:ph type="title"/>
          </p:nvPr>
        </p:nvSpPr>
        <p:spPr>
          <a:xfrm>
            <a:off x="4802288" y="1080524"/>
            <a:ext cx="4141500" cy="981600"/>
          </a:xfrm>
          <a:prstGeom prst="rect">
            <a:avLst/>
          </a:prstGeom>
          <a:noFill/>
          <a:ln>
            <a:noFill/>
          </a:ln>
        </p:spPr>
        <p:txBody>
          <a:bodyPr anchorCtr="0" anchor="b" bIns="0" lIns="202500" spcFirstLastPara="1" rIns="20250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ft message &amp; icons" showMasterSp="0">
  <p:cSld name="Left message &amp; icons">
    <p:spTree>
      <p:nvGrpSpPr>
        <p:cNvPr id="689" name="Shape 689"/>
        <p:cNvGrpSpPr/>
        <p:nvPr/>
      </p:nvGrpSpPr>
      <p:grpSpPr>
        <a:xfrm>
          <a:off x="0" y="0"/>
          <a:ext cx="0" cy="0"/>
          <a:chOff x="0" y="0"/>
          <a:chExt cx="0" cy="0"/>
        </a:xfrm>
      </p:grpSpPr>
      <p:sp>
        <p:nvSpPr>
          <p:cNvPr id="690" name="Google Shape;690;p67"/>
          <p:cNvSpPr/>
          <p:nvPr/>
        </p:nvSpPr>
        <p:spPr>
          <a:xfrm>
            <a:off x="0" y="0"/>
            <a:ext cx="4572000" cy="51435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pic>
        <p:nvPicPr>
          <p:cNvPr id="691" name="Google Shape;691;p67"/>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
        <p:nvSpPr>
          <p:cNvPr id="692" name="Google Shape;692;p67"/>
          <p:cNvSpPr txBox="1"/>
          <p:nvPr>
            <p:ph idx="1" type="body"/>
          </p:nvPr>
        </p:nvSpPr>
        <p:spPr>
          <a:xfrm>
            <a:off x="678061" y="419449"/>
            <a:ext cx="3216000" cy="3919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lt1"/>
              </a:buClr>
              <a:buSzPts val="4500"/>
              <a:buNone/>
              <a:defRPr b="0" sz="45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93" name="Google Shape;693;p67"/>
          <p:cNvSpPr/>
          <p:nvPr>
            <p:ph idx="2" type="pic"/>
          </p:nvPr>
        </p:nvSpPr>
        <p:spPr>
          <a:xfrm>
            <a:off x="4834118" y="773490"/>
            <a:ext cx="641400" cy="640500"/>
          </a:xfrm>
          <a:prstGeom prst="rect">
            <a:avLst/>
          </a:prstGeom>
          <a:noFill/>
          <a:ln>
            <a:noFill/>
          </a:ln>
        </p:spPr>
      </p:sp>
      <p:sp>
        <p:nvSpPr>
          <p:cNvPr id="694" name="Google Shape;694;p67"/>
          <p:cNvSpPr txBox="1"/>
          <p:nvPr>
            <p:ph idx="3" type="body"/>
          </p:nvPr>
        </p:nvSpPr>
        <p:spPr>
          <a:xfrm>
            <a:off x="5737632" y="741446"/>
            <a:ext cx="31920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95" name="Google Shape;695;p67"/>
          <p:cNvSpPr/>
          <p:nvPr>
            <p:ph idx="4" type="pic"/>
          </p:nvPr>
        </p:nvSpPr>
        <p:spPr>
          <a:xfrm>
            <a:off x="4834118" y="1774117"/>
            <a:ext cx="641400" cy="640500"/>
          </a:xfrm>
          <a:prstGeom prst="rect">
            <a:avLst/>
          </a:prstGeom>
          <a:noFill/>
          <a:ln>
            <a:noFill/>
          </a:ln>
        </p:spPr>
      </p:sp>
      <p:sp>
        <p:nvSpPr>
          <p:cNvPr id="696" name="Google Shape;696;p67"/>
          <p:cNvSpPr txBox="1"/>
          <p:nvPr>
            <p:ph idx="5" type="body"/>
          </p:nvPr>
        </p:nvSpPr>
        <p:spPr>
          <a:xfrm>
            <a:off x="5737632" y="1742072"/>
            <a:ext cx="31920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97" name="Google Shape;697;p67"/>
          <p:cNvSpPr/>
          <p:nvPr>
            <p:ph idx="6" type="pic"/>
          </p:nvPr>
        </p:nvSpPr>
        <p:spPr>
          <a:xfrm>
            <a:off x="4834118" y="2774744"/>
            <a:ext cx="641400" cy="640500"/>
          </a:xfrm>
          <a:prstGeom prst="rect">
            <a:avLst/>
          </a:prstGeom>
          <a:noFill/>
          <a:ln>
            <a:noFill/>
          </a:ln>
        </p:spPr>
      </p:sp>
      <p:sp>
        <p:nvSpPr>
          <p:cNvPr id="698" name="Google Shape;698;p67"/>
          <p:cNvSpPr txBox="1"/>
          <p:nvPr>
            <p:ph idx="7" type="body"/>
          </p:nvPr>
        </p:nvSpPr>
        <p:spPr>
          <a:xfrm>
            <a:off x="5735945" y="2742699"/>
            <a:ext cx="31920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99" name="Google Shape;699;p67"/>
          <p:cNvSpPr/>
          <p:nvPr>
            <p:ph idx="8" type="pic"/>
          </p:nvPr>
        </p:nvSpPr>
        <p:spPr>
          <a:xfrm>
            <a:off x="4834118" y="3775370"/>
            <a:ext cx="641400" cy="640500"/>
          </a:xfrm>
          <a:prstGeom prst="rect">
            <a:avLst/>
          </a:prstGeom>
          <a:noFill/>
          <a:ln>
            <a:noFill/>
          </a:ln>
        </p:spPr>
      </p:sp>
      <p:sp>
        <p:nvSpPr>
          <p:cNvPr id="700" name="Google Shape;700;p67"/>
          <p:cNvSpPr txBox="1"/>
          <p:nvPr>
            <p:ph idx="9" type="body"/>
          </p:nvPr>
        </p:nvSpPr>
        <p:spPr>
          <a:xfrm>
            <a:off x="5734257" y="3743325"/>
            <a:ext cx="31920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Left message &amp; icons" showMasterSp="0">
  <p:cSld name="1_Left message &amp; icons">
    <p:spTree>
      <p:nvGrpSpPr>
        <p:cNvPr id="701" name="Shape 701"/>
        <p:cNvGrpSpPr/>
        <p:nvPr/>
      </p:nvGrpSpPr>
      <p:grpSpPr>
        <a:xfrm>
          <a:off x="0" y="0"/>
          <a:ext cx="0" cy="0"/>
          <a:chOff x="0" y="0"/>
          <a:chExt cx="0" cy="0"/>
        </a:xfrm>
      </p:grpSpPr>
      <p:sp>
        <p:nvSpPr>
          <p:cNvPr id="702" name="Google Shape;702;p68"/>
          <p:cNvSpPr/>
          <p:nvPr/>
        </p:nvSpPr>
        <p:spPr>
          <a:xfrm>
            <a:off x="0" y="0"/>
            <a:ext cx="4572000" cy="51435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pic>
        <p:nvPicPr>
          <p:cNvPr id="703" name="Google Shape;703;p68"/>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
        <p:nvSpPr>
          <p:cNvPr id="704" name="Google Shape;704;p68"/>
          <p:cNvSpPr/>
          <p:nvPr>
            <p:ph idx="2" type="pic"/>
          </p:nvPr>
        </p:nvSpPr>
        <p:spPr>
          <a:xfrm>
            <a:off x="4834118" y="773490"/>
            <a:ext cx="641400" cy="640500"/>
          </a:xfrm>
          <a:prstGeom prst="rect">
            <a:avLst/>
          </a:prstGeom>
          <a:noFill/>
          <a:ln>
            <a:noFill/>
          </a:ln>
        </p:spPr>
      </p:sp>
      <p:sp>
        <p:nvSpPr>
          <p:cNvPr id="705" name="Google Shape;705;p68"/>
          <p:cNvSpPr txBox="1"/>
          <p:nvPr>
            <p:ph idx="1" type="body"/>
          </p:nvPr>
        </p:nvSpPr>
        <p:spPr>
          <a:xfrm>
            <a:off x="5737632" y="741446"/>
            <a:ext cx="31920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06" name="Google Shape;706;p68"/>
          <p:cNvSpPr/>
          <p:nvPr>
            <p:ph idx="3" type="pic"/>
          </p:nvPr>
        </p:nvSpPr>
        <p:spPr>
          <a:xfrm>
            <a:off x="4834118" y="1774117"/>
            <a:ext cx="641400" cy="640500"/>
          </a:xfrm>
          <a:prstGeom prst="rect">
            <a:avLst/>
          </a:prstGeom>
          <a:noFill/>
          <a:ln>
            <a:noFill/>
          </a:ln>
        </p:spPr>
      </p:sp>
      <p:sp>
        <p:nvSpPr>
          <p:cNvPr id="707" name="Google Shape;707;p68"/>
          <p:cNvSpPr txBox="1"/>
          <p:nvPr>
            <p:ph idx="4" type="body"/>
          </p:nvPr>
        </p:nvSpPr>
        <p:spPr>
          <a:xfrm>
            <a:off x="5737632" y="1742072"/>
            <a:ext cx="31920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08" name="Google Shape;708;p68"/>
          <p:cNvSpPr/>
          <p:nvPr>
            <p:ph idx="5" type="pic"/>
          </p:nvPr>
        </p:nvSpPr>
        <p:spPr>
          <a:xfrm>
            <a:off x="4834118" y="2774744"/>
            <a:ext cx="641400" cy="640500"/>
          </a:xfrm>
          <a:prstGeom prst="rect">
            <a:avLst/>
          </a:prstGeom>
          <a:noFill/>
          <a:ln>
            <a:noFill/>
          </a:ln>
        </p:spPr>
      </p:sp>
      <p:sp>
        <p:nvSpPr>
          <p:cNvPr id="709" name="Google Shape;709;p68"/>
          <p:cNvSpPr txBox="1"/>
          <p:nvPr>
            <p:ph idx="6" type="body"/>
          </p:nvPr>
        </p:nvSpPr>
        <p:spPr>
          <a:xfrm>
            <a:off x="5735945" y="2742699"/>
            <a:ext cx="31920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10" name="Google Shape;710;p68"/>
          <p:cNvSpPr/>
          <p:nvPr>
            <p:ph idx="7" type="pic"/>
          </p:nvPr>
        </p:nvSpPr>
        <p:spPr>
          <a:xfrm>
            <a:off x="4834118" y="3775370"/>
            <a:ext cx="641400" cy="640500"/>
          </a:xfrm>
          <a:prstGeom prst="rect">
            <a:avLst/>
          </a:prstGeom>
          <a:noFill/>
          <a:ln>
            <a:noFill/>
          </a:ln>
        </p:spPr>
      </p:sp>
      <p:sp>
        <p:nvSpPr>
          <p:cNvPr id="711" name="Google Shape;711;p68"/>
          <p:cNvSpPr txBox="1"/>
          <p:nvPr>
            <p:ph idx="8" type="body"/>
          </p:nvPr>
        </p:nvSpPr>
        <p:spPr>
          <a:xfrm>
            <a:off x="5734257" y="3743325"/>
            <a:ext cx="31920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12" name="Google Shape;712;p68"/>
          <p:cNvSpPr txBox="1"/>
          <p:nvPr>
            <p:ph idx="9" type="body"/>
          </p:nvPr>
        </p:nvSpPr>
        <p:spPr>
          <a:xfrm>
            <a:off x="675084" y="418539"/>
            <a:ext cx="3216000" cy="3919200"/>
          </a:xfrm>
          <a:prstGeom prst="rect">
            <a:avLst/>
          </a:prstGeom>
          <a:noFill/>
          <a:ln>
            <a:noFill/>
          </a:ln>
        </p:spPr>
        <p:txBody>
          <a:bodyPr anchorCtr="0" anchor="t"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rge data [1]">
  <p:cSld name="Large data [1]">
    <p:spTree>
      <p:nvGrpSpPr>
        <p:cNvPr id="713" name="Shape 713"/>
        <p:cNvGrpSpPr/>
        <p:nvPr/>
      </p:nvGrpSpPr>
      <p:grpSpPr>
        <a:xfrm>
          <a:off x="0" y="0"/>
          <a:ext cx="0" cy="0"/>
          <a:chOff x="0" y="0"/>
          <a:chExt cx="0" cy="0"/>
        </a:xfrm>
      </p:grpSpPr>
      <p:sp>
        <p:nvSpPr>
          <p:cNvPr id="714" name="Google Shape;714;p69"/>
          <p:cNvSpPr txBox="1"/>
          <p:nvPr>
            <p:ph idx="1" type="body"/>
          </p:nvPr>
        </p:nvSpPr>
        <p:spPr>
          <a:xfrm>
            <a:off x="2219325" y="630521"/>
            <a:ext cx="4705500" cy="2133600"/>
          </a:xfrm>
          <a:prstGeom prst="rect">
            <a:avLst/>
          </a:prstGeom>
          <a:noFill/>
          <a:ln>
            <a:noFill/>
          </a:ln>
        </p:spPr>
        <p:txBody>
          <a:bodyPr anchorCtr="0" anchor="t" bIns="202500" lIns="202500" spcFirstLastPara="1" rIns="202500" wrap="square" tIns="202500">
            <a:noAutofit/>
          </a:bodyPr>
          <a:lstStyle>
            <a:lvl1pPr indent="-228600" lvl="0" marL="457200" algn="ctr">
              <a:lnSpc>
                <a:spcPct val="90000"/>
              </a:lnSpc>
              <a:spcBef>
                <a:spcPts val="800"/>
              </a:spcBef>
              <a:spcAft>
                <a:spcPts val="0"/>
              </a:spcAft>
              <a:buClr>
                <a:schemeClr val="dk1"/>
              </a:buClr>
              <a:buSzPts val="15000"/>
              <a:buNone/>
              <a:defRPr sz="150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15" name="Google Shape;715;p69"/>
          <p:cNvSpPr txBox="1"/>
          <p:nvPr>
            <p:ph idx="2" type="body"/>
          </p:nvPr>
        </p:nvSpPr>
        <p:spPr>
          <a:xfrm>
            <a:off x="2219241" y="2898491"/>
            <a:ext cx="4705500" cy="1465200"/>
          </a:xfrm>
          <a:prstGeom prst="rect">
            <a:avLst/>
          </a:prstGeom>
          <a:noFill/>
          <a:ln>
            <a:noFill/>
          </a:ln>
        </p:spPr>
        <p:txBody>
          <a:bodyPr anchorCtr="0" anchor="ctr" bIns="202500" lIns="202500" spcFirstLastPara="1" rIns="202500" wrap="square" tIns="202500">
            <a:noAutofit/>
          </a:bodyPr>
          <a:lstStyle>
            <a:lvl1pPr indent="-228600" lvl="0" marL="457200" algn="ctr">
              <a:lnSpc>
                <a:spcPct val="90000"/>
              </a:lnSpc>
              <a:spcBef>
                <a:spcPts val="800"/>
              </a:spcBef>
              <a:spcAft>
                <a:spcPts val="0"/>
              </a:spcAft>
              <a:buClr>
                <a:schemeClr val="dk1"/>
              </a:buClr>
              <a:buSzPts val="2400"/>
              <a:buNone/>
              <a:defRPr sz="2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rge data [4]" showMasterSp="0">
  <p:cSld name="Large data [4]">
    <p:bg>
      <p:bgPr>
        <a:solidFill>
          <a:schemeClr val="accent1"/>
        </a:solidFill>
      </p:bgPr>
    </p:bg>
    <p:spTree>
      <p:nvGrpSpPr>
        <p:cNvPr id="716" name="Shape 716"/>
        <p:cNvGrpSpPr/>
        <p:nvPr/>
      </p:nvGrpSpPr>
      <p:grpSpPr>
        <a:xfrm>
          <a:off x="0" y="0"/>
          <a:ext cx="0" cy="0"/>
          <a:chOff x="0" y="0"/>
          <a:chExt cx="0" cy="0"/>
        </a:xfrm>
      </p:grpSpPr>
      <p:pic>
        <p:nvPicPr>
          <p:cNvPr id="717" name="Google Shape;717;p70"/>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
        <p:nvSpPr>
          <p:cNvPr id="718" name="Google Shape;718;p70"/>
          <p:cNvSpPr txBox="1"/>
          <p:nvPr>
            <p:ph idx="1" type="body"/>
          </p:nvPr>
        </p:nvSpPr>
        <p:spPr>
          <a:xfrm>
            <a:off x="560785" y="1504950"/>
            <a:ext cx="4561200" cy="2133600"/>
          </a:xfrm>
          <a:prstGeom prst="rect">
            <a:avLst/>
          </a:prstGeom>
          <a:noFill/>
          <a:ln>
            <a:noFill/>
          </a:ln>
        </p:spPr>
        <p:txBody>
          <a:bodyPr anchorCtr="0" anchor="t" bIns="202500" lIns="202500" spcFirstLastPara="1" rIns="202500" wrap="square" tIns="202500">
            <a:noAutofit/>
          </a:bodyPr>
          <a:lstStyle>
            <a:lvl1pPr indent="-228600" lvl="0" marL="457200" algn="r">
              <a:lnSpc>
                <a:spcPct val="90000"/>
              </a:lnSpc>
              <a:spcBef>
                <a:spcPts val="800"/>
              </a:spcBef>
              <a:spcAft>
                <a:spcPts val="0"/>
              </a:spcAft>
              <a:buClr>
                <a:schemeClr val="lt1"/>
              </a:buClr>
              <a:buSzPts val="15000"/>
              <a:buNone/>
              <a:defRPr sz="150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19" name="Google Shape;719;p70"/>
          <p:cNvSpPr txBox="1"/>
          <p:nvPr>
            <p:ph idx="2" type="body"/>
          </p:nvPr>
        </p:nvSpPr>
        <p:spPr>
          <a:xfrm>
            <a:off x="5676986" y="1504950"/>
            <a:ext cx="2906400" cy="2133600"/>
          </a:xfrm>
          <a:prstGeom prst="rect">
            <a:avLst/>
          </a:prstGeom>
          <a:noFill/>
          <a:ln>
            <a:noFill/>
          </a:ln>
        </p:spPr>
        <p:txBody>
          <a:bodyPr anchorCtr="0" anchor="ctr" bIns="202500" lIns="202500" spcFirstLastPara="1" rIns="202500" wrap="square" tIns="202500">
            <a:noAutofit/>
          </a:bodyPr>
          <a:lstStyle>
            <a:lvl1pPr indent="-228600" lvl="0" marL="457200" algn="l">
              <a:lnSpc>
                <a:spcPct val="90000"/>
              </a:lnSpc>
              <a:spcBef>
                <a:spcPts val="800"/>
              </a:spcBef>
              <a:spcAft>
                <a:spcPts val="0"/>
              </a:spcAft>
              <a:buClr>
                <a:schemeClr val="lt1"/>
              </a:buClr>
              <a:buSzPts val="2400"/>
              <a:buNone/>
              <a:defRPr sz="24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rt only">
  <p:cSld name="Chart only">
    <p:spTree>
      <p:nvGrpSpPr>
        <p:cNvPr id="720" name="Shape 720"/>
        <p:cNvGrpSpPr/>
        <p:nvPr/>
      </p:nvGrpSpPr>
      <p:grpSpPr>
        <a:xfrm>
          <a:off x="0" y="0"/>
          <a:ext cx="0" cy="0"/>
          <a:chOff x="0" y="0"/>
          <a:chExt cx="0" cy="0"/>
        </a:xfrm>
      </p:grpSpPr>
      <p:sp>
        <p:nvSpPr>
          <p:cNvPr id="721" name="Google Shape;721;p71"/>
          <p:cNvSpPr/>
          <p:nvPr>
            <p:ph idx="2" type="chart"/>
          </p:nvPr>
        </p:nvSpPr>
        <p:spPr>
          <a:xfrm>
            <a:off x="638175" y="894160"/>
            <a:ext cx="7867500" cy="3795900"/>
          </a:xfrm>
          <a:prstGeom prst="rect">
            <a:avLst/>
          </a:prstGeom>
          <a:noFill/>
          <a:ln>
            <a:noFill/>
          </a:ln>
        </p:spPr>
        <p:txBody>
          <a:bodyPr anchorCtr="0" anchor="t" bIns="202500" lIns="202500" spcFirstLastPara="1" rIns="202500" wrap="square" tIns="202500">
            <a:noAutofit/>
          </a:bodyPr>
          <a:lstStyle>
            <a:lvl1pPr lvl="0" marR="0" algn="l">
              <a:lnSpc>
                <a:spcPct val="90000"/>
              </a:lnSpc>
              <a:spcBef>
                <a:spcPts val="8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1pPr>
            <a:lvl2pPr lvl="1"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2pPr>
            <a:lvl3pPr lvl="2"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lvl="3"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4pPr>
            <a:lvl5pPr lvl="4"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5pPr>
            <a:lvl6pPr lvl="5"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722" name="Google Shape;722;p71"/>
          <p:cNvSpPr txBox="1"/>
          <p:nvPr>
            <p:ph type="title"/>
          </p:nvPr>
        </p:nvSpPr>
        <p:spPr>
          <a:xfrm>
            <a:off x="200869" y="166688"/>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rt, 1 text">
  <p:cSld name="Chart, 1 text">
    <p:spTree>
      <p:nvGrpSpPr>
        <p:cNvPr id="723" name="Shape 723"/>
        <p:cNvGrpSpPr/>
        <p:nvPr/>
      </p:nvGrpSpPr>
      <p:grpSpPr>
        <a:xfrm>
          <a:off x="0" y="0"/>
          <a:ext cx="0" cy="0"/>
          <a:chOff x="0" y="0"/>
          <a:chExt cx="0" cy="0"/>
        </a:xfrm>
      </p:grpSpPr>
      <p:sp>
        <p:nvSpPr>
          <p:cNvPr id="724" name="Google Shape;724;p72"/>
          <p:cNvSpPr/>
          <p:nvPr>
            <p:ph idx="2" type="chart"/>
          </p:nvPr>
        </p:nvSpPr>
        <p:spPr>
          <a:xfrm>
            <a:off x="638175" y="937022"/>
            <a:ext cx="7867500" cy="2866500"/>
          </a:xfrm>
          <a:prstGeom prst="rect">
            <a:avLst/>
          </a:prstGeom>
          <a:noFill/>
          <a:ln>
            <a:noFill/>
          </a:ln>
        </p:spPr>
        <p:txBody>
          <a:bodyPr anchorCtr="0" anchor="t" bIns="0" lIns="0" spcFirstLastPara="1" rIns="0" wrap="square" tIns="0">
            <a:noAutofit/>
          </a:bodyPr>
          <a:lstStyle>
            <a:lvl1pPr lvl="0" marR="0" algn="l">
              <a:lnSpc>
                <a:spcPct val="90000"/>
              </a:lnSpc>
              <a:spcBef>
                <a:spcPts val="8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1pPr>
            <a:lvl2pPr lvl="1"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2pPr>
            <a:lvl3pPr lvl="2"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lvl="3"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4pPr>
            <a:lvl5pPr lvl="4"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5pPr>
            <a:lvl6pPr lvl="5"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725" name="Google Shape;725;p72"/>
          <p:cNvSpPr txBox="1"/>
          <p:nvPr>
            <p:ph type="title"/>
          </p:nvPr>
        </p:nvSpPr>
        <p:spPr>
          <a:xfrm>
            <a:off x="200869" y="166688"/>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726" name="Google Shape;726;p72"/>
          <p:cNvSpPr txBox="1"/>
          <p:nvPr>
            <p:ph idx="1" type="body"/>
          </p:nvPr>
        </p:nvSpPr>
        <p:spPr>
          <a:xfrm>
            <a:off x="638175" y="4019549"/>
            <a:ext cx="7867500" cy="7155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500"/>
              <a:buNone/>
              <a:defRPr/>
            </a:lvl1pPr>
            <a:lvl2pPr indent="-323850" lvl="1" marL="914400" algn="l">
              <a:lnSpc>
                <a:spcPct val="90000"/>
              </a:lnSpc>
              <a:spcBef>
                <a:spcPts val="400"/>
              </a:spcBef>
              <a:spcAft>
                <a:spcPts val="0"/>
              </a:spcAft>
              <a:buClr>
                <a:schemeClr val="dk1"/>
              </a:buClr>
              <a:buSzPts val="15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rt, 2 text">
  <p:cSld name="Chart, 2 text">
    <p:spTree>
      <p:nvGrpSpPr>
        <p:cNvPr id="727" name="Shape 727"/>
        <p:cNvGrpSpPr/>
        <p:nvPr/>
      </p:nvGrpSpPr>
      <p:grpSpPr>
        <a:xfrm>
          <a:off x="0" y="0"/>
          <a:ext cx="0" cy="0"/>
          <a:chOff x="0" y="0"/>
          <a:chExt cx="0" cy="0"/>
        </a:xfrm>
      </p:grpSpPr>
      <p:sp>
        <p:nvSpPr>
          <p:cNvPr id="728" name="Google Shape;728;p73"/>
          <p:cNvSpPr txBox="1"/>
          <p:nvPr>
            <p:ph type="title"/>
          </p:nvPr>
        </p:nvSpPr>
        <p:spPr>
          <a:xfrm>
            <a:off x="200869" y="166688"/>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729" name="Google Shape;729;p73"/>
          <p:cNvSpPr txBox="1"/>
          <p:nvPr>
            <p:ph idx="1" type="body"/>
          </p:nvPr>
        </p:nvSpPr>
        <p:spPr>
          <a:xfrm>
            <a:off x="638176" y="4032149"/>
            <a:ext cx="3825900" cy="7155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500"/>
              <a:buNone/>
              <a:defRPr/>
            </a:lvl1pPr>
            <a:lvl2pPr indent="-228600" lvl="1" marL="914400" algn="l">
              <a:lnSpc>
                <a:spcPct val="90000"/>
              </a:lnSpc>
              <a:spcBef>
                <a:spcPts val="400"/>
              </a:spcBef>
              <a:spcAft>
                <a:spcPts val="0"/>
              </a:spcAft>
              <a:buClr>
                <a:schemeClr val="dk1"/>
              </a:buClr>
              <a:buSzPts val="1500"/>
              <a:buNone/>
              <a:defRPr/>
            </a:lvl2pPr>
            <a:lvl3pPr indent="-228600" lvl="2" marL="1371600" algn="l">
              <a:lnSpc>
                <a:spcPct val="90000"/>
              </a:lnSpc>
              <a:spcBef>
                <a:spcPts val="400"/>
              </a:spcBef>
              <a:spcAft>
                <a:spcPts val="0"/>
              </a:spcAft>
              <a:buClr>
                <a:schemeClr val="dk1"/>
              </a:buClr>
              <a:buSzPts val="1500"/>
              <a:buNone/>
              <a:defRPr/>
            </a:lvl3pPr>
            <a:lvl4pPr indent="-228600" lvl="3" marL="1828800" algn="l">
              <a:lnSpc>
                <a:spcPct val="90000"/>
              </a:lnSpc>
              <a:spcBef>
                <a:spcPts val="400"/>
              </a:spcBef>
              <a:spcAft>
                <a:spcPts val="0"/>
              </a:spcAft>
              <a:buClr>
                <a:schemeClr val="dk1"/>
              </a:buClr>
              <a:buSzPts val="1500"/>
              <a:buNone/>
              <a:defRPr/>
            </a:lvl4pPr>
            <a:lvl5pPr indent="-228600" lvl="4" marL="2286000" algn="l">
              <a:lnSpc>
                <a:spcPct val="90000"/>
              </a:lnSpc>
              <a:spcBef>
                <a:spcPts val="400"/>
              </a:spcBef>
              <a:spcAft>
                <a:spcPts val="0"/>
              </a:spcAft>
              <a:buClr>
                <a:schemeClr val="dk1"/>
              </a:buClr>
              <a:buSzPts val="15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30" name="Google Shape;730;p73"/>
          <p:cNvSpPr txBox="1"/>
          <p:nvPr>
            <p:ph idx="2" type="body"/>
          </p:nvPr>
        </p:nvSpPr>
        <p:spPr>
          <a:xfrm>
            <a:off x="4680000" y="4032149"/>
            <a:ext cx="3825900" cy="7155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500"/>
              <a:buNone/>
              <a:defRPr/>
            </a:lvl1pPr>
            <a:lvl2pPr indent="-228600" lvl="1" marL="914400" algn="l">
              <a:lnSpc>
                <a:spcPct val="90000"/>
              </a:lnSpc>
              <a:spcBef>
                <a:spcPts val="400"/>
              </a:spcBef>
              <a:spcAft>
                <a:spcPts val="0"/>
              </a:spcAft>
              <a:buClr>
                <a:schemeClr val="dk1"/>
              </a:buClr>
              <a:buSzPts val="1500"/>
              <a:buNone/>
              <a:defRPr/>
            </a:lvl2pPr>
            <a:lvl3pPr indent="-228600" lvl="2" marL="1371600" algn="l">
              <a:lnSpc>
                <a:spcPct val="90000"/>
              </a:lnSpc>
              <a:spcBef>
                <a:spcPts val="400"/>
              </a:spcBef>
              <a:spcAft>
                <a:spcPts val="0"/>
              </a:spcAft>
              <a:buClr>
                <a:schemeClr val="dk1"/>
              </a:buClr>
              <a:buSzPts val="1500"/>
              <a:buNone/>
              <a:defRPr/>
            </a:lvl3pPr>
            <a:lvl4pPr indent="-228600" lvl="3" marL="1828800" algn="l">
              <a:lnSpc>
                <a:spcPct val="90000"/>
              </a:lnSpc>
              <a:spcBef>
                <a:spcPts val="400"/>
              </a:spcBef>
              <a:spcAft>
                <a:spcPts val="0"/>
              </a:spcAft>
              <a:buClr>
                <a:schemeClr val="dk1"/>
              </a:buClr>
              <a:buSzPts val="1500"/>
              <a:buNone/>
              <a:defRPr/>
            </a:lvl4pPr>
            <a:lvl5pPr indent="-228600" lvl="4" marL="2286000" algn="l">
              <a:lnSpc>
                <a:spcPct val="90000"/>
              </a:lnSpc>
              <a:spcBef>
                <a:spcPts val="400"/>
              </a:spcBef>
              <a:spcAft>
                <a:spcPts val="0"/>
              </a:spcAft>
              <a:buClr>
                <a:schemeClr val="dk1"/>
              </a:buClr>
              <a:buSzPts val="15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31" name="Google Shape;731;p73"/>
          <p:cNvSpPr/>
          <p:nvPr>
            <p:ph idx="3" type="chart"/>
          </p:nvPr>
        </p:nvSpPr>
        <p:spPr>
          <a:xfrm>
            <a:off x="638175" y="937022"/>
            <a:ext cx="7867500" cy="2866500"/>
          </a:xfrm>
          <a:prstGeom prst="rect">
            <a:avLst/>
          </a:prstGeom>
          <a:noFill/>
          <a:ln>
            <a:noFill/>
          </a:ln>
        </p:spPr>
        <p:txBody>
          <a:bodyPr anchorCtr="0" anchor="t" bIns="0" lIns="0" spcFirstLastPara="1" rIns="0" wrap="square" tIns="0">
            <a:noAutofit/>
          </a:bodyPr>
          <a:lstStyle>
            <a:lvl1pPr lvl="0" marR="0" algn="l">
              <a:lnSpc>
                <a:spcPct val="90000"/>
              </a:lnSpc>
              <a:spcBef>
                <a:spcPts val="8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1pPr>
            <a:lvl2pPr lvl="1"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2pPr>
            <a:lvl3pPr lvl="2"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lvl="3"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4pPr>
            <a:lvl5pPr lvl="4"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5pPr>
            <a:lvl6pPr lvl="5"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rt, big message">
  <p:cSld name="Chart, big message">
    <p:spTree>
      <p:nvGrpSpPr>
        <p:cNvPr id="732" name="Shape 732"/>
        <p:cNvGrpSpPr/>
        <p:nvPr/>
      </p:nvGrpSpPr>
      <p:grpSpPr>
        <a:xfrm>
          <a:off x="0" y="0"/>
          <a:ext cx="0" cy="0"/>
          <a:chOff x="0" y="0"/>
          <a:chExt cx="0" cy="0"/>
        </a:xfrm>
      </p:grpSpPr>
      <p:sp>
        <p:nvSpPr>
          <p:cNvPr id="733" name="Google Shape;733;p74"/>
          <p:cNvSpPr/>
          <p:nvPr/>
        </p:nvSpPr>
        <p:spPr>
          <a:xfrm>
            <a:off x="1062038" y="937022"/>
            <a:ext cx="7866000" cy="28665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734" name="Google Shape;734;p74"/>
          <p:cNvSpPr txBox="1"/>
          <p:nvPr>
            <p:ph type="title"/>
          </p:nvPr>
        </p:nvSpPr>
        <p:spPr>
          <a:xfrm>
            <a:off x="200869" y="166688"/>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735" name="Google Shape;735;p74"/>
          <p:cNvSpPr txBox="1"/>
          <p:nvPr>
            <p:ph idx="1" type="body"/>
          </p:nvPr>
        </p:nvSpPr>
        <p:spPr>
          <a:xfrm>
            <a:off x="639019" y="4019549"/>
            <a:ext cx="7866000" cy="7155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lt1"/>
              </a:buClr>
              <a:buSzPts val="3600"/>
              <a:buNone/>
              <a:defRPr sz="3600">
                <a:solidFill>
                  <a:schemeClr val="lt1"/>
                </a:solidFill>
                <a:latin typeface="Arial"/>
                <a:ea typeface="Arial"/>
                <a:cs typeface="Arial"/>
                <a:sym typeface="Arial"/>
              </a:defRPr>
            </a:lvl1pPr>
            <a:lvl2pPr indent="-228600" lvl="1" marL="914400" algn="l">
              <a:lnSpc>
                <a:spcPct val="90000"/>
              </a:lnSpc>
              <a:spcBef>
                <a:spcPts val="400"/>
              </a:spcBef>
              <a:spcAft>
                <a:spcPts val="0"/>
              </a:spcAft>
              <a:buClr>
                <a:schemeClr val="dk1"/>
              </a:buClr>
              <a:buSzPts val="1500"/>
              <a:buNone/>
              <a:defRPr/>
            </a:lvl2pPr>
            <a:lvl3pPr indent="-228600" lvl="2" marL="1371600" algn="l">
              <a:lnSpc>
                <a:spcPct val="90000"/>
              </a:lnSpc>
              <a:spcBef>
                <a:spcPts val="400"/>
              </a:spcBef>
              <a:spcAft>
                <a:spcPts val="0"/>
              </a:spcAft>
              <a:buClr>
                <a:schemeClr val="dk1"/>
              </a:buClr>
              <a:buSzPts val="1500"/>
              <a:buNone/>
              <a:defRPr/>
            </a:lvl3pPr>
            <a:lvl4pPr indent="-228600" lvl="3" marL="1828800" algn="l">
              <a:lnSpc>
                <a:spcPct val="90000"/>
              </a:lnSpc>
              <a:spcBef>
                <a:spcPts val="400"/>
              </a:spcBef>
              <a:spcAft>
                <a:spcPts val="0"/>
              </a:spcAft>
              <a:buClr>
                <a:schemeClr val="dk1"/>
              </a:buClr>
              <a:buSzPts val="1500"/>
              <a:buNone/>
              <a:defRPr/>
            </a:lvl4pPr>
            <a:lvl5pPr indent="-228600" lvl="4" marL="2286000" algn="l">
              <a:lnSpc>
                <a:spcPct val="90000"/>
              </a:lnSpc>
              <a:spcBef>
                <a:spcPts val="400"/>
              </a:spcBef>
              <a:spcAft>
                <a:spcPts val="0"/>
              </a:spcAft>
              <a:buClr>
                <a:schemeClr val="dk1"/>
              </a:buClr>
              <a:buSzPts val="15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36" name="Google Shape;736;p74"/>
          <p:cNvSpPr/>
          <p:nvPr>
            <p:ph idx="2" type="chart"/>
          </p:nvPr>
        </p:nvSpPr>
        <p:spPr>
          <a:xfrm>
            <a:off x="692747" y="1044675"/>
            <a:ext cx="7758600" cy="2651100"/>
          </a:xfrm>
          <a:prstGeom prst="rect">
            <a:avLst/>
          </a:prstGeom>
          <a:solidFill>
            <a:schemeClr val="lt1"/>
          </a:solidFill>
          <a:ln>
            <a:noFill/>
          </a:ln>
        </p:spPr>
        <p:txBody>
          <a:bodyPr anchorCtr="0" anchor="t" bIns="0" lIns="0" spcFirstLastPara="1" rIns="0" wrap="square" tIns="0">
            <a:noAutofit/>
          </a:bodyPr>
          <a:lstStyle>
            <a:lvl1pPr lvl="0" marR="0" algn="l">
              <a:lnSpc>
                <a:spcPct val="90000"/>
              </a:lnSpc>
              <a:spcBef>
                <a:spcPts val="8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1pPr>
            <a:lvl2pPr lvl="1"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2pPr>
            <a:lvl3pPr lvl="2"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lvl="3"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4pPr>
            <a:lvl5pPr lvl="4"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5pPr>
            <a:lvl6pPr lvl="5"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meline [1]">
  <p:cSld name="Vertical timeline [1]">
    <p:spTree>
      <p:nvGrpSpPr>
        <p:cNvPr id="737" name="Shape 737"/>
        <p:cNvGrpSpPr/>
        <p:nvPr/>
      </p:nvGrpSpPr>
      <p:grpSpPr>
        <a:xfrm>
          <a:off x="0" y="0"/>
          <a:ext cx="0" cy="0"/>
          <a:chOff x="0" y="0"/>
          <a:chExt cx="0" cy="0"/>
        </a:xfrm>
      </p:grpSpPr>
      <p:sp>
        <p:nvSpPr>
          <p:cNvPr id="738" name="Google Shape;738;p75"/>
          <p:cNvSpPr/>
          <p:nvPr/>
        </p:nvSpPr>
        <p:spPr>
          <a:xfrm>
            <a:off x="637582" y="614363"/>
            <a:ext cx="7869000" cy="4020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739" name="Google Shape;739;p75"/>
          <p:cNvSpPr txBox="1"/>
          <p:nvPr>
            <p:ph type="title"/>
          </p:nvPr>
        </p:nvSpPr>
        <p:spPr>
          <a:xfrm>
            <a:off x="4257677" y="173831"/>
            <a:ext cx="4259400" cy="5550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740" name="Google Shape;740;p75"/>
          <p:cNvSpPr/>
          <p:nvPr>
            <p:ph idx="1" type="body"/>
          </p:nvPr>
        </p:nvSpPr>
        <p:spPr>
          <a:xfrm>
            <a:off x="4250531" y="1157882"/>
            <a:ext cx="643200" cy="641700"/>
          </a:xfrm>
          <a:prstGeom prst="ellipse">
            <a:avLst/>
          </a:prstGeom>
          <a:solidFill>
            <a:schemeClr val="lt1"/>
          </a:solidFill>
          <a:ln cap="flat" cmpd="sng" w="25400">
            <a:solidFill>
              <a:schemeClr val="accent1"/>
            </a:solidFill>
            <a:prstDash val="solid"/>
            <a:miter lim="800000"/>
            <a:headEnd len="sm" w="sm" type="none"/>
            <a:tailEnd len="sm" w="sm" type="none"/>
          </a:ln>
        </p:spPr>
        <p:txBody>
          <a:bodyPr anchorCtr="0" anchor="ctr" bIns="0" lIns="0" spcFirstLastPara="1" rIns="0" wrap="square" tIns="0">
            <a:normAutofit/>
          </a:bodyPr>
          <a:lstStyle>
            <a:lvl1pPr indent="-228600" lvl="0" marL="457200" algn="ctr">
              <a:lnSpc>
                <a:spcPct val="90000"/>
              </a:lnSpc>
              <a:spcBef>
                <a:spcPts val="800"/>
              </a:spcBef>
              <a:spcAft>
                <a:spcPts val="0"/>
              </a:spcAft>
              <a:buClr>
                <a:schemeClr val="dk1"/>
              </a:buClr>
              <a:buSzPts val="1500"/>
              <a:buNone/>
              <a:defRPr b="1">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1" name="Google Shape;741;p75"/>
          <p:cNvSpPr/>
          <p:nvPr>
            <p:ph idx="2" type="body"/>
          </p:nvPr>
        </p:nvSpPr>
        <p:spPr>
          <a:xfrm>
            <a:off x="4250531" y="2130821"/>
            <a:ext cx="643200" cy="641700"/>
          </a:xfrm>
          <a:prstGeom prst="ellipse">
            <a:avLst/>
          </a:prstGeom>
          <a:solidFill>
            <a:schemeClr val="lt1"/>
          </a:solidFill>
          <a:ln cap="flat" cmpd="sng" w="25400">
            <a:solidFill>
              <a:schemeClr val="accent1"/>
            </a:solidFill>
            <a:prstDash val="solid"/>
            <a:miter lim="800000"/>
            <a:headEnd len="sm" w="sm" type="none"/>
            <a:tailEnd len="sm" w="sm" type="none"/>
          </a:ln>
        </p:spPr>
        <p:txBody>
          <a:bodyPr anchorCtr="0" anchor="ctr" bIns="0" lIns="0" spcFirstLastPara="1" rIns="0" wrap="square" tIns="0">
            <a:normAutofit/>
          </a:bodyPr>
          <a:lstStyle>
            <a:lvl1pPr indent="-228600" lvl="0" marL="457200" algn="ctr">
              <a:lnSpc>
                <a:spcPct val="90000"/>
              </a:lnSpc>
              <a:spcBef>
                <a:spcPts val="800"/>
              </a:spcBef>
              <a:spcAft>
                <a:spcPts val="0"/>
              </a:spcAft>
              <a:buClr>
                <a:schemeClr val="dk1"/>
              </a:buClr>
              <a:buSzPts val="1500"/>
              <a:buNone/>
              <a:defRPr b="1">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2" name="Google Shape;742;p75"/>
          <p:cNvSpPr/>
          <p:nvPr>
            <p:ph idx="3" type="body"/>
          </p:nvPr>
        </p:nvSpPr>
        <p:spPr>
          <a:xfrm>
            <a:off x="4250531" y="3103760"/>
            <a:ext cx="643200" cy="641700"/>
          </a:xfrm>
          <a:prstGeom prst="ellipse">
            <a:avLst/>
          </a:prstGeom>
          <a:solidFill>
            <a:schemeClr val="lt1"/>
          </a:solidFill>
          <a:ln cap="flat" cmpd="sng" w="25400">
            <a:solidFill>
              <a:schemeClr val="accent1"/>
            </a:solidFill>
            <a:prstDash val="solid"/>
            <a:miter lim="800000"/>
            <a:headEnd len="sm" w="sm" type="none"/>
            <a:tailEnd len="sm" w="sm" type="none"/>
          </a:ln>
        </p:spPr>
        <p:txBody>
          <a:bodyPr anchorCtr="0" anchor="ctr" bIns="0" lIns="0" spcFirstLastPara="1" rIns="0" wrap="square" tIns="0">
            <a:normAutofit/>
          </a:bodyPr>
          <a:lstStyle>
            <a:lvl1pPr indent="-228600" lvl="0" marL="457200" algn="ctr">
              <a:lnSpc>
                <a:spcPct val="90000"/>
              </a:lnSpc>
              <a:spcBef>
                <a:spcPts val="800"/>
              </a:spcBef>
              <a:spcAft>
                <a:spcPts val="0"/>
              </a:spcAft>
              <a:buClr>
                <a:schemeClr val="dk1"/>
              </a:buClr>
              <a:buSzPts val="1500"/>
              <a:buNone/>
              <a:defRPr b="1">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3" name="Google Shape;743;p75"/>
          <p:cNvSpPr/>
          <p:nvPr>
            <p:ph idx="4" type="body"/>
          </p:nvPr>
        </p:nvSpPr>
        <p:spPr>
          <a:xfrm>
            <a:off x="4250531" y="4076700"/>
            <a:ext cx="643200" cy="641700"/>
          </a:xfrm>
          <a:prstGeom prst="ellipse">
            <a:avLst/>
          </a:prstGeom>
          <a:solidFill>
            <a:schemeClr val="lt1"/>
          </a:solidFill>
          <a:ln cap="flat" cmpd="sng" w="25400">
            <a:solidFill>
              <a:schemeClr val="accent1"/>
            </a:solidFill>
            <a:prstDash val="solid"/>
            <a:miter lim="800000"/>
            <a:headEnd len="sm" w="sm" type="none"/>
            <a:tailEnd len="sm" w="sm" type="none"/>
          </a:ln>
        </p:spPr>
        <p:txBody>
          <a:bodyPr anchorCtr="0" anchor="ctr" bIns="0" lIns="0" spcFirstLastPara="1" rIns="0" wrap="square" tIns="0">
            <a:normAutofit/>
          </a:bodyPr>
          <a:lstStyle>
            <a:lvl1pPr indent="-228600" lvl="0" marL="457200" algn="ctr">
              <a:lnSpc>
                <a:spcPct val="90000"/>
              </a:lnSpc>
              <a:spcBef>
                <a:spcPts val="800"/>
              </a:spcBef>
              <a:spcAft>
                <a:spcPts val="0"/>
              </a:spcAft>
              <a:buClr>
                <a:schemeClr val="dk1"/>
              </a:buClr>
              <a:buSzPts val="1500"/>
              <a:buNone/>
              <a:defRPr b="1">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4" name="Google Shape;744;p75"/>
          <p:cNvSpPr txBox="1"/>
          <p:nvPr>
            <p:ph idx="5" type="body"/>
          </p:nvPr>
        </p:nvSpPr>
        <p:spPr>
          <a:xfrm>
            <a:off x="4988460" y="1157882"/>
            <a:ext cx="3517800" cy="287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5" name="Google Shape;745;p75"/>
          <p:cNvSpPr txBox="1"/>
          <p:nvPr>
            <p:ph idx="6" type="body"/>
          </p:nvPr>
        </p:nvSpPr>
        <p:spPr>
          <a:xfrm>
            <a:off x="4988460" y="1445759"/>
            <a:ext cx="3517800" cy="3540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6" name="Google Shape;746;p75"/>
          <p:cNvSpPr txBox="1"/>
          <p:nvPr>
            <p:ph idx="7" type="body"/>
          </p:nvPr>
        </p:nvSpPr>
        <p:spPr>
          <a:xfrm>
            <a:off x="637582" y="2126654"/>
            <a:ext cx="3518100" cy="287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7" name="Google Shape;747;p75"/>
          <p:cNvSpPr txBox="1"/>
          <p:nvPr>
            <p:ph idx="8" type="body"/>
          </p:nvPr>
        </p:nvSpPr>
        <p:spPr>
          <a:xfrm>
            <a:off x="637582" y="2414531"/>
            <a:ext cx="3518100" cy="3540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8" name="Google Shape;748;p75"/>
          <p:cNvSpPr txBox="1"/>
          <p:nvPr>
            <p:ph idx="9" type="body"/>
          </p:nvPr>
        </p:nvSpPr>
        <p:spPr>
          <a:xfrm>
            <a:off x="4988460" y="3103760"/>
            <a:ext cx="3517800" cy="287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9" name="Google Shape;749;p75"/>
          <p:cNvSpPr txBox="1"/>
          <p:nvPr>
            <p:ph idx="13" type="body"/>
          </p:nvPr>
        </p:nvSpPr>
        <p:spPr>
          <a:xfrm>
            <a:off x="4988460" y="3391637"/>
            <a:ext cx="3517800" cy="3540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50" name="Google Shape;750;p75"/>
          <p:cNvSpPr txBox="1"/>
          <p:nvPr>
            <p:ph idx="14" type="body"/>
          </p:nvPr>
        </p:nvSpPr>
        <p:spPr>
          <a:xfrm>
            <a:off x="626766" y="4076700"/>
            <a:ext cx="3518100" cy="287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51" name="Google Shape;751;p75"/>
          <p:cNvSpPr txBox="1"/>
          <p:nvPr>
            <p:ph idx="15" type="body"/>
          </p:nvPr>
        </p:nvSpPr>
        <p:spPr>
          <a:xfrm>
            <a:off x="626766" y="4364577"/>
            <a:ext cx="3518100" cy="3540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meline [2]">
  <p:cSld name="Vertical timeline [2]">
    <p:spTree>
      <p:nvGrpSpPr>
        <p:cNvPr id="752" name="Shape 752"/>
        <p:cNvGrpSpPr/>
        <p:nvPr/>
      </p:nvGrpSpPr>
      <p:grpSpPr>
        <a:xfrm>
          <a:off x="0" y="0"/>
          <a:ext cx="0" cy="0"/>
          <a:chOff x="0" y="0"/>
          <a:chExt cx="0" cy="0"/>
        </a:xfrm>
      </p:grpSpPr>
      <p:sp>
        <p:nvSpPr>
          <p:cNvPr id="753" name="Google Shape;753;p76"/>
          <p:cNvSpPr/>
          <p:nvPr>
            <p:ph idx="1" type="body"/>
          </p:nvPr>
        </p:nvSpPr>
        <p:spPr>
          <a:xfrm>
            <a:off x="4250531" y="326740"/>
            <a:ext cx="643200" cy="641700"/>
          </a:xfrm>
          <a:prstGeom prst="ellipse">
            <a:avLst/>
          </a:prstGeom>
          <a:solidFill>
            <a:schemeClr val="lt1"/>
          </a:solidFill>
          <a:ln cap="flat" cmpd="sng" w="25400">
            <a:solidFill>
              <a:schemeClr val="accent1"/>
            </a:solidFill>
            <a:prstDash val="solid"/>
            <a:miter lim="800000"/>
            <a:headEnd len="sm" w="sm" type="none"/>
            <a:tailEnd len="sm" w="sm" type="none"/>
          </a:ln>
        </p:spPr>
        <p:txBody>
          <a:bodyPr anchorCtr="0" anchor="ctr" bIns="0" lIns="0" spcFirstLastPara="1" rIns="0" wrap="square" tIns="0">
            <a:normAutofit/>
          </a:bodyPr>
          <a:lstStyle>
            <a:lvl1pPr indent="-228600" lvl="0" marL="457200" algn="ctr">
              <a:lnSpc>
                <a:spcPct val="90000"/>
              </a:lnSpc>
              <a:spcBef>
                <a:spcPts val="800"/>
              </a:spcBef>
              <a:spcAft>
                <a:spcPts val="0"/>
              </a:spcAft>
              <a:buClr>
                <a:srgbClr val="FF0000"/>
              </a:buClr>
              <a:buSzPts val="1500"/>
              <a:buNone/>
              <a:defRPr b="1">
                <a:solidFill>
                  <a:srgbClr val="FF0000"/>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54" name="Google Shape;754;p76"/>
          <p:cNvSpPr/>
          <p:nvPr/>
        </p:nvSpPr>
        <p:spPr>
          <a:xfrm>
            <a:off x="639366" y="714375"/>
            <a:ext cx="7869000" cy="4020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755" name="Google Shape;755;p76"/>
          <p:cNvSpPr/>
          <p:nvPr>
            <p:ph idx="2" type="body"/>
          </p:nvPr>
        </p:nvSpPr>
        <p:spPr>
          <a:xfrm>
            <a:off x="4252315" y="1269992"/>
            <a:ext cx="643200" cy="641700"/>
          </a:xfrm>
          <a:prstGeom prst="ellipse">
            <a:avLst/>
          </a:prstGeom>
          <a:solidFill>
            <a:schemeClr val="lt1"/>
          </a:solidFill>
          <a:ln cap="flat" cmpd="sng" w="25400">
            <a:solidFill>
              <a:schemeClr val="accent1"/>
            </a:solidFill>
            <a:prstDash val="solid"/>
            <a:miter lim="800000"/>
            <a:headEnd len="sm" w="sm" type="none"/>
            <a:tailEnd len="sm" w="sm" type="none"/>
          </a:ln>
        </p:spPr>
        <p:txBody>
          <a:bodyPr anchorCtr="0" anchor="ctr" bIns="0" lIns="0" spcFirstLastPara="1" rIns="0" wrap="square" tIns="0">
            <a:normAutofit/>
          </a:bodyPr>
          <a:lstStyle>
            <a:lvl1pPr indent="-228600" lvl="0" marL="457200" algn="ctr">
              <a:lnSpc>
                <a:spcPct val="90000"/>
              </a:lnSpc>
              <a:spcBef>
                <a:spcPts val="800"/>
              </a:spcBef>
              <a:spcAft>
                <a:spcPts val="0"/>
              </a:spcAft>
              <a:buClr>
                <a:schemeClr val="dk1"/>
              </a:buClr>
              <a:buSzPts val="1500"/>
              <a:buNone/>
              <a:defRPr b="1">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56" name="Google Shape;756;p76"/>
          <p:cNvSpPr/>
          <p:nvPr>
            <p:ph idx="3" type="body"/>
          </p:nvPr>
        </p:nvSpPr>
        <p:spPr>
          <a:xfrm>
            <a:off x="4252315" y="2211118"/>
            <a:ext cx="643200" cy="641700"/>
          </a:xfrm>
          <a:prstGeom prst="ellipse">
            <a:avLst/>
          </a:prstGeom>
          <a:solidFill>
            <a:schemeClr val="lt1"/>
          </a:solidFill>
          <a:ln cap="flat" cmpd="sng" w="25400">
            <a:solidFill>
              <a:schemeClr val="accent1"/>
            </a:solidFill>
            <a:prstDash val="solid"/>
            <a:miter lim="800000"/>
            <a:headEnd len="sm" w="sm" type="none"/>
            <a:tailEnd len="sm" w="sm" type="none"/>
          </a:ln>
        </p:spPr>
        <p:txBody>
          <a:bodyPr anchorCtr="0" anchor="ctr" bIns="0" lIns="0" spcFirstLastPara="1" rIns="0" wrap="square" tIns="0">
            <a:normAutofit/>
          </a:bodyPr>
          <a:lstStyle>
            <a:lvl1pPr indent="-228600" lvl="0" marL="457200" algn="ctr">
              <a:lnSpc>
                <a:spcPct val="90000"/>
              </a:lnSpc>
              <a:spcBef>
                <a:spcPts val="800"/>
              </a:spcBef>
              <a:spcAft>
                <a:spcPts val="0"/>
              </a:spcAft>
              <a:buClr>
                <a:schemeClr val="dk1"/>
              </a:buClr>
              <a:buSzPts val="1500"/>
              <a:buNone/>
              <a:defRPr b="1">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57" name="Google Shape;757;p76"/>
          <p:cNvSpPr/>
          <p:nvPr>
            <p:ph idx="4" type="body"/>
          </p:nvPr>
        </p:nvSpPr>
        <p:spPr>
          <a:xfrm>
            <a:off x="4252315" y="3152243"/>
            <a:ext cx="643200" cy="641700"/>
          </a:xfrm>
          <a:prstGeom prst="ellipse">
            <a:avLst/>
          </a:prstGeom>
          <a:solidFill>
            <a:schemeClr val="lt1"/>
          </a:solidFill>
          <a:ln cap="flat" cmpd="sng" w="25400">
            <a:solidFill>
              <a:schemeClr val="accent1"/>
            </a:solidFill>
            <a:prstDash val="solid"/>
            <a:miter lim="800000"/>
            <a:headEnd len="sm" w="sm" type="none"/>
            <a:tailEnd len="sm" w="sm" type="none"/>
          </a:ln>
        </p:spPr>
        <p:txBody>
          <a:bodyPr anchorCtr="0" anchor="ctr" bIns="0" lIns="0" spcFirstLastPara="1" rIns="0" wrap="square" tIns="0">
            <a:normAutofit/>
          </a:bodyPr>
          <a:lstStyle>
            <a:lvl1pPr indent="-228600" lvl="0" marL="457200" algn="ctr">
              <a:lnSpc>
                <a:spcPct val="90000"/>
              </a:lnSpc>
              <a:spcBef>
                <a:spcPts val="800"/>
              </a:spcBef>
              <a:spcAft>
                <a:spcPts val="0"/>
              </a:spcAft>
              <a:buClr>
                <a:schemeClr val="dk1"/>
              </a:buClr>
              <a:buSzPts val="1500"/>
              <a:buNone/>
              <a:defRPr b="1">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58" name="Google Shape;758;p76"/>
          <p:cNvSpPr/>
          <p:nvPr>
            <p:ph idx="5" type="body"/>
          </p:nvPr>
        </p:nvSpPr>
        <p:spPr>
          <a:xfrm>
            <a:off x="4252173" y="4093369"/>
            <a:ext cx="643200" cy="641700"/>
          </a:xfrm>
          <a:prstGeom prst="ellipse">
            <a:avLst/>
          </a:prstGeom>
          <a:solidFill>
            <a:schemeClr val="lt1"/>
          </a:solidFill>
          <a:ln cap="flat" cmpd="sng" w="25400">
            <a:solidFill>
              <a:schemeClr val="accent1"/>
            </a:solidFill>
            <a:prstDash val="solid"/>
            <a:miter lim="800000"/>
            <a:headEnd len="sm" w="sm" type="none"/>
            <a:tailEnd len="sm" w="sm" type="none"/>
          </a:ln>
        </p:spPr>
        <p:txBody>
          <a:bodyPr anchorCtr="0" anchor="ctr" bIns="0" lIns="0" spcFirstLastPara="1" rIns="0" wrap="square" tIns="0">
            <a:normAutofit/>
          </a:bodyPr>
          <a:lstStyle>
            <a:lvl1pPr indent="-228600" lvl="0" marL="457200" algn="ctr">
              <a:lnSpc>
                <a:spcPct val="90000"/>
              </a:lnSpc>
              <a:spcBef>
                <a:spcPts val="800"/>
              </a:spcBef>
              <a:spcAft>
                <a:spcPts val="0"/>
              </a:spcAft>
              <a:buClr>
                <a:schemeClr val="dk1"/>
              </a:buClr>
              <a:buSzPts val="1500"/>
              <a:buNone/>
              <a:defRPr b="1">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59" name="Google Shape;759;p76"/>
          <p:cNvSpPr txBox="1"/>
          <p:nvPr>
            <p:ph idx="6" type="body"/>
          </p:nvPr>
        </p:nvSpPr>
        <p:spPr>
          <a:xfrm>
            <a:off x="4990102" y="328868"/>
            <a:ext cx="3517800" cy="287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0" name="Google Shape;760;p76"/>
          <p:cNvSpPr txBox="1"/>
          <p:nvPr>
            <p:ph idx="7" type="body"/>
          </p:nvPr>
        </p:nvSpPr>
        <p:spPr>
          <a:xfrm>
            <a:off x="4990102" y="616745"/>
            <a:ext cx="3517800" cy="3540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1" name="Google Shape;761;p76"/>
          <p:cNvSpPr txBox="1"/>
          <p:nvPr>
            <p:ph idx="8" type="body"/>
          </p:nvPr>
        </p:nvSpPr>
        <p:spPr>
          <a:xfrm>
            <a:off x="632419" y="1269992"/>
            <a:ext cx="3518100" cy="287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2" name="Google Shape;762;p76"/>
          <p:cNvSpPr txBox="1"/>
          <p:nvPr>
            <p:ph idx="9" type="body"/>
          </p:nvPr>
        </p:nvSpPr>
        <p:spPr>
          <a:xfrm>
            <a:off x="632419" y="1557869"/>
            <a:ext cx="3518100" cy="3540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3" name="Google Shape;763;p76"/>
          <p:cNvSpPr txBox="1"/>
          <p:nvPr>
            <p:ph idx="13" type="body"/>
          </p:nvPr>
        </p:nvSpPr>
        <p:spPr>
          <a:xfrm>
            <a:off x="4990102" y="2211119"/>
            <a:ext cx="3517800" cy="287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4" name="Google Shape;764;p76"/>
          <p:cNvSpPr txBox="1"/>
          <p:nvPr>
            <p:ph idx="14" type="body"/>
          </p:nvPr>
        </p:nvSpPr>
        <p:spPr>
          <a:xfrm>
            <a:off x="4990102" y="2498996"/>
            <a:ext cx="3517800" cy="3540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5" name="Google Shape;765;p76"/>
          <p:cNvSpPr txBox="1"/>
          <p:nvPr>
            <p:ph idx="15" type="body"/>
          </p:nvPr>
        </p:nvSpPr>
        <p:spPr>
          <a:xfrm>
            <a:off x="639366" y="3152243"/>
            <a:ext cx="3518100" cy="287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6" name="Google Shape;766;p76"/>
          <p:cNvSpPr txBox="1"/>
          <p:nvPr>
            <p:ph idx="16" type="body"/>
          </p:nvPr>
        </p:nvSpPr>
        <p:spPr>
          <a:xfrm>
            <a:off x="639366" y="3440120"/>
            <a:ext cx="3518100" cy="3540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7" name="Google Shape;767;p76"/>
          <p:cNvSpPr/>
          <p:nvPr>
            <p:ph idx="17" type="body"/>
          </p:nvPr>
        </p:nvSpPr>
        <p:spPr>
          <a:xfrm>
            <a:off x="4252173" y="328867"/>
            <a:ext cx="643200" cy="641700"/>
          </a:xfrm>
          <a:prstGeom prst="ellipse">
            <a:avLst/>
          </a:prstGeom>
          <a:solidFill>
            <a:schemeClr val="lt1"/>
          </a:solidFill>
          <a:ln cap="flat" cmpd="sng" w="25400">
            <a:solidFill>
              <a:schemeClr val="accent1"/>
            </a:solidFill>
            <a:prstDash val="solid"/>
            <a:miter lim="800000"/>
            <a:headEnd len="sm" w="sm" type="none"/>
            <a:tailEnd len="sm" w="sm" type="none"/>
          </a:ln>
        </p:spPr>
        <p:txBody>
          <a:bodyPr anchorCtr="0" anchor="ctr" bIns="0" lIns="0" spcFirstLastPara="1" rIns="0" wrap="square" tIns="0">
            <a:normAutofit/>
          </a:bodyPr>
          <a:lstStyle>
            <a:lvl1pPr indent="-228600" lvl="0" marL="457200" algn="ctr">
              <a:lnSpc>
                <a:spcPct val="90000"/>
              </a:lnSpc>
              <a:spcBef>
                <a:spcPts val="800"/>
              </a:spcBef>
              <a:spcAft>
                <a:spcPts val="0"/>
              </a:spcAft>
              <a:buClr>
                <a:schemeClr val="dk1"/>
              </a:buClr>
              <a:buSzPts val="1500"/>
              <a:buNone/>
              <a:defRPr b="1">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8" name="Google Shape;768;p76"/>
          <p:cNvSpPr txBox="1"/>
          <p:nvPr>
            <p:ph idx="18" type="body"/>
          </p:nvPr>
        </p:nvSpPr>
        <p:spPr>
          <a:xfrm>
            <a:off x="4990102" y="4095497"/>
            <a:ext cx="3517800" cy="287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9" name="Google Shape;769;p76"/>
          <p:cNvSpPr txBox="1"/>
          <p:nvPr>
            <p:ph idx="19" type="body"/>
          </p:nvPr>
        </p:nvSpPr>
        <p:spPr>
          <a:xfrm>
            <a:off x="4990102" y="4383374"/>
            <a:ext cx="3517800" cy="3540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meline [3]">
  <p:cSld name="Vertical timeline [3]">
    <p:spTree>
      <p:nvGrpSpPr>
        <p:cNvPr id="770" name="Shape 770"/>
        <p:cNvGrpSpPr/>
        <p:nvPr/>
      </p:nvGrpSpPr>
      <p:grpSpPr>
        <a:xfrm>
          <a:off x="0" y="0"/>
          <a:ext cx="0" cy="0"/>
          <a:chOff x="0" y="0"/>
          <a:chExt cx="0" cy="0"/>
        </a:xfrm>
      </p:grpSpPr>
      <p:sp>
        <p:nvSpPr>
          <p:cNvPr id="771" name="Google Shape;771;p77"/>
          <p:cNvSpPr/>
          <p:nvPr/>
        </p:nvSpPr>
        <p:spPr>
          <a:xfrm>
            <a:off x="660797" y="614363"/>
            <a:ext cx="7869000" cy="4020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772" name="Google Shape;772;p77"/>
          <p:cNvSpPr txBox="1"/>
          <p:nvPr>
            <p:ph type="title"/>
          </p:nvPr>
        </p:nvSpPr>
        <p:spPr>
          <a:xfrm>
            <a:off x="4280892" y="173831"/>
            <a:ext cx="4259400" cy="5550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773" name="Google Shape;773;p77"/>
          <p:cNvSpPr txBox="1"/>
          <p:nvPr>
            <p:ph idx="1" type="body"/>
          </p:nvPr>
        </p:nvSpPr>
        <p:spPr>
          <a:xfrm>
            <a:off x="867625" y="1386482"/>
            <a:ext cx="3517800" cy="287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74" name="Google Shape;774;p77"/>
          <p:cNvSpPr txBox="1"/>
          <p:nvPr>
            <p:ph idx="2" type="body"/>
          </p:nvPr>
        </p:nvSpPr>
        <p:spPr>
          <a:xfrm>
            <a:off x="4804844" y="1176620"/>
            <a:ext cx="3517800" cy="744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75" name="Google Shape;775;p77"/>
          <p:cNvSpPr txBox="1"/>
          <p:nvPr>
            <p:ph idx="3" type="body"/>
          </p:nvPr>
        </p:nvSpPr>
        <p:spPr>
          <a:xfrm>
            <a:off x="4804701" y="2413616"/>
            <a:ext cx="3518100" cy="287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76" name="Google Shape;776;p77"/>
          <p:cNvSpPr txBox="1"/>
          <p:nvPr>
            <p:ph idx="4" type="body"/>
          </p:nvPr>
        </p:nvSpPr>
        <p:spPr>
          <a:xfrm>
            <a:off x="867625" y="2172464"/>
            <a:ext cx="3518100" cy="7452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77" name="Google Shape;777;p77"/>
          <p:cNvSpPr txBox="1"/>
          <p:nvPr>
            <p:ph idx="5" type="body"/>
          </p:nvPr>
        </p:nvSpPr>
        <p:spPr>
          <a:xfrm>
            <a:off x="878443" y="3415768"/>
            <a:ext cx="3517800" cy="287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78" name="Google Shape;778;p77"/>
          <p:cNvSpPr txBox="1"/>
          <p:nvPr>
            <p:ph idx="6" type="body"/>
          </p:nvPr>
        </p:nvSpPr>
        <p:spPr>
          <a:xfrm>
            <a:off x="4815661" y="3193413"/>
            <a:ext cx="3517800" cy="744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79" name="Google Shape;779;p77"/>
          <p:cNvSpPr txBox="1"/>
          <p:nvPr>
            <p:ph idx="7" type="body"/>
          </p:nvPr>
        </p:nvSpPr>
        <p:spPr>
          <a:xfrm>
            <a:off x="4815518" y="4430411"/>
            <a:ext cx="3518100" cy="287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80" name="Google Shape;780;p77"/>
          <p:cNvSpPr txBox="1"/>
          <p:nvPr>
            <p:ph idx="8" type="body"/>
          </p:nvPr>
        </p:nvSpPr>
        <p:spPr>
          <a:xfrm>
            <a:off x="878443" y="4201749"/>
            <a:ext cx="3518100" cy="7452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meline [4]">
  <p:cSld name="Vertical timeline [4]">
    <p:spTree>
      <p:nvGrpSpPr>
        <p:cNvPr id="781" name="Shape 781"/>
        <p:cNvGrpSpPr/>
        <p:nvPr/>
      </p:nvGrpSpPr>
      <p:grpSpPr>
        <a:xfrm>
          <a:off x="0" y="0"/>
          <a:ext cx="0" cy="0"/>
          <a:chOff x="0" y="0"/>
          <a:chExt cx="0" cy="0"/>
        </a:xfrm>
      </p:grpSpPr>
      <p:sp>
        <p:nvSpPr>
          <p:cNvPr id="782" name="Google Shape;782;p78"/>
          <p:cNvSpPr/>
          <p:nvPr/>
        </p:nvSpPr>
        <p:spPr>
          <a:xfrm>
            <a:off x="660797" y="714375"/>
            <a:ext cx="7869000" cy="4020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783" name="Google Shape;783;p78"/>
          <p:cNvSpPr txBox="1"/>
          <p:nvPr>
            <p:ph idx="1" type="body"/>
          </p:nvPr>
        </p:nvSpPr>
        <p:spPr>
          <a:xfrm>
            <a:off x="867625" y="392360"/>
            <a:ext cx="3517800" cy="287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84" name="Google Shape;784;p78"/>
          <p:cNvSpPr txBox="1"/>
          <p:nvPr>
            <p:ph idx="2" type="body"/>
          </p:nvPr>
        </p:nvSpPr>
        <p:spPr>
          <a:xfrm>
            <a:off x="4804844" y="182498"/>
            <a:ext cx="3517800" cy="744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85" name="Google Shape;785;p78"/>
          <p:cNvSpPr txBox="1"/>
          <p:nvPr>
            <p:ph idx="3" type="body"/>
          </p:nvPr>
        </p:nvSpPr>
        <p:spPr>
          <a:xfrm>
            <a:off x="4804701" y="1418648"/>
            <a:ext cx="3518100" cy="287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86" name="Google Shape;786;p78"/>
          <p:cNvSpPr txBox="1"/>
          <p:nvPr>
            <p:ph idx="4" type="body"/>
          </p:nvPr>
        </p:nvSpPr>
        <p:spPr>
          <a:xfrm>
            <a:off x="867625" y="1177495"/>
            <a:ext cx="3518100" cy="7452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87" name="Google Shape;787;p78"/>
          <p:cNvSpPr txBox="1"/>
          <p:nvPr>
            <p:ph idx="5" type="body"/>
          </p:nvPr>
        </p:nvSpPr>
        <p:spPr>
          <a:xfrm>
            <a:off x="878585" y="2427812"/>
            <a:ext cx="3517800" cy="287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88" name="Google Shape;788;p78"/>
          <p:cNvSpPr txBox="1"/>
          <p:nvPr>
            <p:ph idx="6" type="body"/>
          </p:nvPr>
        </p:nvSpPr>
        <p:spPr>
          <a:xfrm>
            <a:off x="4804844" y="2199212"/>
            <a:ext cx="3517800" cy="744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89" name="Google Shape;789;p78"/>
          <p:cNvSpPr txBox="1"/>
          <p:nvPr>
            <p:ph idx="7" type="body"/>
          </p:nvPr>
        </p:nvSpPr>
        <p:spPr>
          <a:xfrm>
            <a:off x="4804701" y="3449467"/>
            <a:ext cx="3518100" cy="287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90" name="Google Shape;790;p78"/>
          <p:cNvSpPr txBox="1"/>
          <p:nvPr>
            <p:ph idx="8" type="body"/>
          </p:nvPr>
        </p:nvSpPr>
        <p:spPr>
          <a:xfrm>
            <a:off x="867483" y="3220805"/>
            <a:ext cx="3518100" cy="7452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91" name="Google Shape;791;p78"/>
          <p:cNvSpPr txBox="1"/>
          <p:nvPr>
            <p:ph idx="9" type="body"/>
          </p:nvPr>
        </p:nvSpPr>
        <p:spPr>
          <a:xfrm>
            <a:off x="861736" y="4469661"/>
            <a:ext cx="3517800" cy="287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92" name="Google Shape;792;p78"/>
          <p:cNvSpPr txBox="1"/>
          <p:nvPr>
            <p:ph idx="13" type="body"/>
          </p:nvPr>
        </p:nvSpPr>
        <p:spPr>
          <a:xfrm>
            <a:off x="4804844" y="4242563"/>
            <a:ext cx="3517800" cy="744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orizontal timeline [1]">
  <p:cSld name="Horizontal timeline [1]">
    <p:spTree>
      <p:nvGrpSpPr>
        <p:cNvPr id="793" name="Shape 793"/>
        <p:cNvGrpSpPr/>
        <p:nvPr/>
      </p:nvGrpSpPr>
      <p:grpSpPr>
        <a:xfrm>
          <a:off x="0" y="0"/>
          <a:ext cx="0" cy="0"/>
          <a:chOff x="0" y="0"/>
          <a:chExt cx="0" cy="0"/>
        </a:xfrm>
      </p:grpSpPr>
      <p:sp>
        <p:nvSpPr>
          <p:cNvPr id="794" name="Google Shape;794;p79"/>
          <p:cNvSpPr txBox="1"/>
          <p:nvPr>
            <p:ph type="title"/>
          </p:nvPr>
        </p:nvSpPr>
        <p:spPr>
          <a:xfrm>
            <a:off x="215911" y="159544"/>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795" name="Google Shape;795;p79"/>
          <p:cNvSpPr txBox="1"/>
          <p:nvPr>
            <p:ph idx="1" type="body"/>
          </p:nvPr>
        </p:nvSpPr>
        <p:spPr>
          <a:xfrm>
            <a:off x="465296" y="2320612"/>
            <a:ext cx="1206300" cy="287700"/>
          </a:xfrm>
          <a:prstGeom prst="rect">
            <a:avLst/>
          </a:prstGeom>
          <a:noFill/>
          <a:ln>
            <a:noFill/>
          </a:ln>
        </p:spPr>
        <p:txBody>
          <a:bodyPr anchorCtr="0" anchor="b"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96" name="Google Shape;796;p79"/>
          <p:cNvSpPr txBox="1"/>
          <p:nvPr>
            <p:ph idx="2" type="body"/>
          </p:nvPr>
        </p:nvSpPr>
        <p:spPr>
          <a:xfrm>
            <a:off x="438494" y="2955302"/>
            <a:ext cx="1366800" cy="16146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97" name="Google Shape;797;p79"/>
          <p:cNvSpPr txBox="1"/>
          <p:nvPr>
            <p:ph idx="3" type="body"/>
          </p:nvPr>
        </p:nvSpPr>
        <p:spPr>
          <a:xfrm>
            <a:off x="2243922" y="2955302"/>
            <a:ext cx="1206300" cy="2877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98" name="Google Shape;798;p79"/>
          <p:cNvSpPr txBox="1"/>
          <p:nvPr>
            <p:ph idx="4" type="body"/>
          </p:nvPr>
        </p:nvSpPr>
        <p:spPr>
          <a:xfrm>
            <a:off x="2136710" y="995071"/>
            <a:ext cx="1366800" cy="1613400"/>
          </a:xfrm>
          <a:prstGeom prst="rect">
            <a:avLst/>
          </a:prstGeom>
          <a:noFill/>
          <a:ln>
            <a:noFill/>
          </a:ln>
        </p:spPr>
        <p:txBody>
          <a:bodyPr anchorCtr="0" anchor="b" bIns="0" lIns="0" spcFirstLastPara="1" rIns="0" wrap="square" tIns="0">
            <a:noAutofit/>
          </a:bodyPr>
          <a:lstStyle>
            <a:lvl1pPr indent="-228600" lvl="0" marL="4572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99" name="Google Shape;799;p79"/>
          <p:cNvSpPr txBox="1"/>
          <p:nvPr>
            <p:ph idx="5" type="body"/>
          </p:nvPr>
        </p:nvSpPr>
        <p:spPr>
          <a:xfrm>
            <a:off x="3968941" y="2320611"/>
            <a:ext cx="1206300" cy="287700"/>
          </a:xfrm>
          <a:prstGeom prst="rect">
            <a:avLst/>
          </a:prstGeom>
          <a:noFill/>
          <a:ln>
            <a:noFill/>
          </a:ln>
        </p:spPr>
        <p:txBody>
          <a:bodyPr anchorCtr="0" anchor="b"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00" name="Google Shape;800;p79"/>
          <p:cNvSpPr txBox="1"/>
          <p:nvPr>
            <p:ph idx="6" type="body"/>
          </p:nvPr>
        </p:nvSpPr>
        <p:spPr>
          <a:xfrm>
            <a:off x="3888533" y="2955302"/>
            <a:ext cx="1366800" cy="16146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01" name="Google Shape;801;p79"/>
          <p:cNvSpPr txBox="1"/>
          <p:nvPr>
            <p:ph idx="7" type="body"/>
          </p:nvPr>
        </p:nvSpPr>
        <p:spPr>
          <a:xfrm>
            <a:off x="5693961" y="2955302"/>
            <a:ext cx="1206300" cy="2877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02" name="Google Shape;802;p79"/>
          <p:cNvSpPr txBox="1"/>
          <p:nvPr>
            <p:ph idx="8" type="body"/>
          </p:nvPr>
        </p:nvSpPr>
        <p:spPr>
          <a:xfrm>
            <a:off x="5640354" y="995070"/>
            <a:ext cx="1366800" cy="1613400"/>
          </a:xfrm>
          <a:prstGeom prst="rect">
            <a:avLst/>
          </a:prstGeom>
          <a:noFill/>
          <a:ln>
            <a:noFill/>
          </a:ln>
        </p:spPr>
        <p:txBody>
          <a:bodyPr anchorCtr="0" anchor="b" bIns="0" lIns="0" spcFirstLastPara="1" rIns="0" wrap="square" tIns="0">
            <a:noAutofit/>
          </a:bodyPr>
          <a:lstStyle>
            <a:lvl1pPr indent="-228600" lvl="0" marL="4572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03" name="Google Shape;803;p79"/>
          <p:cNvSpPr txBox="1"/>
          <p:nvPr>
            <p:ph idx="9" type="body"/>
          </p:nvPr>
        </p:nvSpPr>
        <p:spPr>
          <a:xfrm>
            <a:off x="7472585" y="2320611"/>
            <a:ext cx="1206300" cy="287700"/>
          </a:xfrm>
          <a:prstGeom prst="rect">
            <a:avLst/>
          </a:prstGeom>
          <a:noFill/>
          <a:ln>
            <a:noFill/>
          </a:ln>
        </p:spPr>
        <p:txBody>
          <a:bodyPr anchorCtr="0" anchor="b"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04" name="Google Shape;804;p79"/>
          <p:cNvSpPr txBox="1"/>
          <p:nvPr>
            <p:ph idx="13" type="body"/>
          </p:nvPr>
        </p:nvSpPr>
        <p:spPr>
          <a:xfrm>
            <a:off x="7338572" y="2955302"/>
            <a:ext cx="1366800" cy="16146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orizontal timeline [2]">
  <p:cSld name="Horizontal timeline [2]">
    <p:spTree>
      <p:nvGrpSpPr>
        <p:cNvPr id="805" name="Shape 805"/>
        <p:cNvGrpSpPr/>
        <p:nvPr/>
      </p:nvGrpSpPr>
      <p:grpSpPr>
        <a:xfrm>
          <a:off x="0" y="0"/>
          <a:ext cx="0" cy="0"/>
          <a:chOff x="0" y="0"/>
          <a:chExt cx="0" cy="0"/>
        </a:xfrm>
      </p:grpSpPr>
      <p:sp>
        <p:nvSpPr>
          <p:cNvPr id="806" name="Google Shape;806;p80"/>
          <p:cNvSpPr txBox="1"/>
          <p:nvPr>
            <p:ph type="title"/>
          </p:nvPr>
        </p:nvSpPr>
        <p:spPr>
          <a:xfrm>
            <a:off x="203250" y="173831"/>
            <a:ext cx="7866000" cy="555000"/>
          </a:xfrm>
          <a:prstGeom prst="rect">
            <a:avLst/>
          </a:prstGeom>
          <a:noFill/>
          <a:ln>
            <a:noFill/>
          </a:ln>
        </p:spPr>
        <p:txBody>
          <a:bodyPr anchorCtr="0" anchor="ctr" bIns="202500" lIns="0" spcFirstLastPara="1" rIns="0" wrap="square" tIns="297000">
            <a:noAutofit/>
          </a:bodyPr>
          <a:lstStyle>
            <a:lvl1pPr lvl="0" algn="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807" name="Google Shape;807;p80"/>
          <p:cNvSpPr txBox="1"/>
          <p:nvPr>
            <p:ph idx="1" type="body"/>
          </p:nvPr>
        </p:nvSpPr>
        <p:spPr>
          <a:xfrm>
            <a:off x="465296" y="2927919"/>
            <a:ext cx="1206300" cy="2877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08" name="Google Shape;808;p80"/>
          <p:cNvSpPr txBox="1"/>
          <p:nvPr>
            <p:ph idx="2" type="body"/>
          </p:nvPr>
        </p:nvSpPr>
        <p:spPr>
          <a:xfrm>
            <a:off x="438494" y="967688"/>
            <a:ext cx="1366800" cy="1614600"/>
          </a:xfrm>
          <a:prstGeom prst="rect">
            <a:avLst/>
          </a:prstGeom>
          <a:noFill/>
          <a:ln>
            <a:noFill/>
          </a:ln>
        </p:spPr>
        <p:txBody>
          <a:bodyPr anchorCtr="0" anchor="b" bIns="0" lIns="0" spcFirstLastPara="1" rIns="0" wrap="square" tIns="0">
            <a:noAutofit/>
          </a:bodyPr>
          <a:lstStyle>
            <a:lvl1pPr indent="-228600" lvl="0" marL="4572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09" name="Google Shape;809;p80"/>
          <p:cNvSpPr txBox="1"/>
          <p:nvPr>
            <p:ph idx="3" type="body"/>
          </p:nvPr>
        </p:nvSpPr>
        <p:spPr>
          <a:xfrm>
            <a:off x="2243922" y="2293228"/>
            <a:ext cx="1206300" cy="287700"/>
          </a:xfrm>
          <a:prstGeom prst="rect">
            <a:avLst/>
          </a:prstGeom>
          <a:noFill/>
          <a:ln>
            <a:noFill/>
          </a:ln>
        </p:spPr>
        <p:txBody>
          <a:bodyPr anchorCtr="0" anchor="b"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10" name="Google Shape;810;p80"/>
          <p:cNvSpPr txBox="1"/>
          <p:nvPr>
            <p:ph idx="4" type="body"/>
          </p:nvPr>
        </p:nvSpPr>
        <p:spPr>
          <a:xfrm>
            <a:off x="2136710" y="2929102"/>
            <a:ext cx="1366800" cy="16134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11" name="Google Shape;811;p80"/>
          <p:cNvSpPr txBox="1"/>
          <p:nvPr>
            <p:ph idx="5" type="body"/>
          </p:nvPr>
        </p:nvSpPr>
        <p:spPr>
          <a:xfrm>
            <a:off x="3968941" y="2927919"/>
            <a:ext cx="1206300" cy="2877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12" name="Google Shape;812;p80"/>
          <p:cNvSpPr txBox="1"/>
          <p:nvPr>
            <p:ph idx="6" type="body"/>
          </p:nvPr>
        </p:nvSpPr>
        <p:spPr>
          <a:xfrm>
            <a:off x="3888533" y="967687"/>
            <a:ext cx="1366800" cy="1614600"/>
          </a:xfrm>
          <a:prstGeom prst="rect">
            <a:avLst/>
          </a:prstGeom>
          <a:noFill/>
          <a:ln>
            <a:noFill/>
          </a:ln>
        </p:spPr>
        <p:txBody>
          <a:bodyPr anchorCtr="0" anchor="b" bIns="0" lIns="0" spcFirstLastPara="1" rIns="0" wrap="square" tIns="0">
            <a:noAutofit/>
          </a:bodyPr>
          <a:lstStyle>
            <a:lvl1pPr indent="-228600" lvl="0" marL="4572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13" name="Google Shape;813;p80"/>
          <p:cNvSpPr txBox="1"/>
          <p:nvPr>
            <p:ph idx="7" type="body"/>
          </p:nvPr>
        </p:nvSpPr>
        <p:spPr>
          <a:xfrm>
            <a:off x="5693961" y="2293228"/>
            <a:ext cx="1206300" cy="287700"/>
          </a:xfrm>
          <a:prstGeom prst="rect">
            <a:avLst/>
          </a:prstGeom>
          <a:noFill/>
          <a:ln>
            <a:noFill/>
          </a:ln>
        </p:spPr>
        <p:txBody>
          <a:bodyPr anchorCtr="0" anchor="b"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14" name="Google Shape;814;p80"/>
          <p:cNvSpPr txBox="1"/>
          <p:nvPr>
            <p:ph idx="8" type="body"/>
          </p:nvPr>
        </p:nvSpPr>
        <p:spPr>
          <a:xfrm>
            <a:off x="5640354" y="2929102"/>
            <a:ext cx="1366800" cy="16134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15" name="Google Shape;815;p80"/>
          <p:cNvSpPr txBox="1"/>
          <p:nvPr>
            <p:ph idx="9" type="body"/>
          </p:nvPr>
        </p:nvSpPr>
        <p:spPr>
          <a:xfrm>
            <a:off x="7472585" y="2927919"/>
            <a:ext cx="1206300" cy="2877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16" name="Google Shape;816;p80"/>
          <p:cNvSpPr txBox="1"/>
          <p:nvPr>
            <p:ph idx="13" type="body"/>
          </p:nvPr>
        </p:nvSpPr>
        <p:spPr>
          <a:xfrm>
            <a:off x="7338572" y="967687"/>
            <a:ext cx="1366800" cy="1614600"/>
          </a:xfrm>
          <a:prstGeom prst="rect">
            <a:avLst/>
          </a:prstGeom>
          <a:noFill/>
          <a:ln>
            <a:noFill/>
          </a:ln>
        </p:spPr>
        <p:txBody>
          <a:bodyPr anchorCtr="0" anchor="b" bIns="0" lIns="0" spcFirstLastPara="1" rIns="0" wrap="square" tIns="0">
            <a:noAutofit/>
          </a:bodyPr>
          <a:lstStyle>
            <a:lvl1pPr indent="-228600" lvl="0" marL="4572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showMasterSp="0">
  <p:cSld name="Title only [2]">
    <p:bg>
      <p:bgPr>
        <a:solidFill>
          <a:schemeClr val="accent1"/>
        </a:solidFill>
      </p:bgPr>
    </p:bg>
    <p:spTree>
      <p:nvGrpSpPr>
        <p:cNvPr id="817" name="Shape 817"/>
        <p:cNvGrpSpPr/>
        <p:nvPr/>
      </p:nvGrpSpPr>
      <p:grpSpPr>
        <a:xfrm>
          <a:off x="0" y="0"/>
          <a:ext cx="0" cy="0"/>
          <a:chOff x="0" y="0"/>
          <a:chExt cx="0" cy="0"/>
        </a:xfrm>
      </p:grpSpPr>
      <p:sp>
        <p:nvSpPr>
          <p:cNvPr id="818" name="Google Shape;818;p81"/>
          <p:cNvSpPr txBox="1"/>
          <p:nvPr>
            <p:ph type="title"/>
          </p:nvPr>
        </p:nvSpPr>
        <p:spPr>
          <a:xfrm>
            <a:off x="204788" y="159300"/>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pic>
        <p:nvPicPr>
          <p:cNvPr id="819" name="Google Shape;819;p81"/>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x process slide">
  <p:cSld name="3x process slide">
    <p:spTree>
      <p:nvGrpSpPr>
        <p:cNvPr id="820" name="Shape 820"/>
        <p:cNvGrpSpPr/>
        <p:nvPr/>
      </p:nvGrpSpPr>
      <p:grpSpPr>
        <a:xfrm>
          <a:off x="0" y="0"/>
          <a:ext cx="0" cy="0"/>
          <a:chOff x="0" y="0"/>
          <a:chExt cx="0" cy="0"/>
        </a:xfrm>
      </p:grpSpPr>
      <p:sp>
        <p:nvSpPr>
          <p:cNvPr id="821" name="Google Shape;821;p82"/>
          <p:cNvSpPr txBox="1"/>
          <p:nvPr>
            <p:ph type="title"/>
          </p:nvPr>
        </p:nvSpPr>
        <p:spPr>
          <a:xfrm>
            <a:off x="203250" y="173831"/>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822" name="Google Shape;822;p82"/>
          <p:cNvSpPr/>
          <p:nvPr>
            <p:ph idx="2" type="pic"/>
          </p:nvPr>
        </p:nvSpPr>
        <p:spPr>
          <a:xfrm>
            <a:off x="1316138" y="1966913"/>
            <a:ext cx="657300" cy="657300"/>
          </a:xfrm>
          <a:prstGeom prst="rect">
            <a:avLst/>
          </a:prstGeom>
          <a:noFill/>
          <a:ln>
            <a:noFill/>
          </a:ln>
        </p:spPr>
      </p:sp>
      <p:sp>
        <p:nvSpPr>
          <p:cNvPr id="823" name="Google Shape;823;p82"/>
          <p:cNvSpPr/>
          <p:nvPr>
            <p:ph idx="3" type="pic"/>
          </p:nvPr>
        </p:nvSpPr>
        <p:spPr>
          <a:xfrm>
            <a:off x="4243388" y="1966913"/>
            <a:ext cx="657300" cy="657300"/>
          </a:xfrm>
          <a:prstGeom prst="rect">
            <a:avLst/>
          </a:prstGeom>
          <a:noFill/>
          <a:ln>
            <a:noFill/>
          </a:ln>
        </p:spPr>
      </p:sp>
      <p:sp>
        <p:nvSpPr>
          <p:cNvPr id="824" name="Google Shape;824;p82"/>
          <p:cNvSpPr/>
          <p:nvPr>
            <p:ph idx="4" type="pic"/>
          </p:nvPr>
        </p:nvSpPr>
        <p:spPr>
          <a:xfrm>
            <a:off x="7170638" y="1966913"/>
            <a:ext cx="657300" cy="657300"/>
          </a:xfrm>
          <a:prstGeom prst="rect">
            <a:avLst/>
          </a:prstGeom>
          <a:noFill/>
          <a:ln>
            <a:noFill/>
          </a:ln>
        </p:spPr>
      </p:sp>
      <p:sp>
        <p:nvSpPr>
          <p:cNvPr id="825" name="Google Shape;825;p82"/>
          <p:cNvSpPr txBox="1"/>
          <p:nvPr>
            <p:ph idx="1" type="body"/>
          </p:nvPr>
        </p:nvSpPr>
        <p:spPr>
          <a:xfrm>
            <a:off x="362250" y="982845"/>
            <a:ext cx="7866000" cy="5550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26" name="Google Shape;826;p82"/>
          <p:cNvSpPr txBox="1"/>
          <p:nvPr>
            <p:ph idx="5" type="body"/>
          </p:nvPr>
        </p:nvSpPr>
        <p:spPr>
          <a:xfrm>
            <a:off x="362250" y="2927779"/>
            <a:ext cx="25650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27" name="Google Shape;827;p82"/>
          <p:cNvSpPr txBox="1"/>
          <p:nvPr>
            <p:ph idx="6" type="body"/>
          </p:nvPr>
        </p:nvSpPr>
        <p:spPr>
          <a:xfrm>
            <a:off x="362250" y="3432604"/>
            <a:ext cx="25650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28" name="Google Shape;828;p82"/>
          <p:cNvSpPr txBox="1"/>
          <p:nvPr>
            <p:ph idx="7" type="body"/>
          </p:nvPr>
        </p:nvSpPr>
        <p:spPr>
          <a:xfrm>
            <a:off x="3289500" y="2927779"/>
            <a:ext cx="25650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29" name="Google Shape;829;p82"/>
          <p:cNvSpPr txBox="1"/>
          <p:nvPr>
            <p:ph idx="8" type="body"/>
          </p:nvPr>
        </p:nvSpPr>
        <p:spPr>
          <a:xfrm>
            <a:off x="3289500" y="3432604"/>
            <a:ext cx="25650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30" name="Google Shape;830;p82"/>
          <p:cNvSpPr txBox="1"/>
          <p:nvPr>
            <p:ph idx="9" type="body"/>
          </p:nvPr>
        </p:nvSpPr>
        <p:spPr>
          <a:xfrm>
            <a:off x="6216750" y="2927779"/>
            <a:ext cx="25650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31" name="Google Shape;831;p82"/>
          <p:cNvSpPr txBox="1"/>
          <p:nvPr>
            <p:ph idx="13" type="body"/>
          </p:nvPr>
        </p:nvSpPr>
        <p:spPr>
          <a:xfrm>
            <a:off x="6216750" y="3432604"/>
            <a:ext cx="25650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x process slide">
  <p:cSld name="4x process slide">
    <p:spTree>
      <p:nvGrpSpPr>
        <p:cNvPr id="832" name="Shape 832"/>
        <p:cNvGrpSpPr/>
        <p:nvPr/>
      </p:nvGrpSpPr>
      <p:grpSpPr>
        <a:xfrm>
          <a:off x="0" y="0"/>
          <a:ext cx="0" cy="0"/>
          <a:chOff x="0" y="0"/>
          <a:chExt cx="0" cy="0"/>
        </a:xfrm>
      </p:grpSpPr>
      <p:sp>
        <p:nvSpPr>
          <p:cNvPr id="833" name="Google Shape;833;p83"/>
          <p:cNvSpPr txBox="1"/>
          <p:nvPr>
            <p:ph type="title"/>
          </p:nvPr>
        </p:nvSpPr>
        <p:spPr>
          <a:xfrm>
            <a:off x="203250" y="173831"/>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834" name="Google Shape;834;p83"/>
          <p:cNvSpPr/>
          <p:nvPr>
            <p:ph idx="2" type="pic"/>
          </p:nvPr>
        </p:nvSpPr>
        <p:spPr>
          <a:xfrm>
            <a:off x="1062638" y="1966913"/>
            <a:ext cx="657300" cy="657300"/>
          </a:xfrm>
          <a:prstGeom prst="rect">
            <a:avLst/>
          </a:prstGeom>
          <a:noFill/>
          <a:ln>
            <a:noFill/>
          </a:ln>
        </p:spPr>
      </p:sp>
      <p:sp>
        <p:nvSpPr>
          <p:cNvPr id="835" name="Google Shape;835;p83"/>
          <p:cNvSpPr/>
          <p:nvPr>
            <p:ph idx="3" type="pic"/>
          </p:nvPr>
        </p:nvSpPr>
        <p:spPr>
          <a:xfrm>
            <a:off x="3169844" y="1966913"/>
            <a:ext cx="657300" cy="657300"/>
          </a:xfrm>
          <a:prstGeom prst="rect">
            <a:avLst/>
          </a:prstGeom>
          <a:noFill/>
          <a:ln>
            <a:noFill/>
          </a:ln>
        </p:spPr>
      </p:sp>
      <p:sp>
        <p:nvSpPr>
          <p:cNvPr id="836" name="Google Shape;836;p83"/>
          <p:cNvSpPr/>
          <p:nvPr>
            <p:ph idx="4" type="pic"/>
          </p:nvPr>
        </p:nvSpPr>
        <p:spPr>
          <a:xfrm>
            <a:off x="5279435" y="1966913"/>
            <a:ext cx="657300" cy="657300"/>
          </a:xfrm>
          <a:prstGeom prst="rect">
            <a:avLst/>
          </a:prstGeom>
          <a:noFill/>
          <a:ln>
            <a:noFill/>
          </a:ln>
        </p:spPr>
      </p:sp>
      <p:sp>
        <p:nvSpPr>
          <p:cNvPr id="837" name="Google Shape;837;p83"/>
          <p:cNvSpPr/>
          <p:nvPr>
            <p:ph idx="5" type="pic"/>
          </p:nvPr>
        </p:nvSpPr>
        <p:spPr>
          <a:xfrm>
            <a:off x="7381875" y="1966913"/>
            <a:ext cx="657300" cy="657300"/>
          </a:xfrm>
          <a:prstGeom prst="rect">
            <a:avLst/>
          </a:prstGeom>
          <a:noFill/>
          <a:ln>
            <a:noFill/>
          </a:ln>
        </p:spPr>
      </p:sp>
      <p:sp>
        <p:nvSpPr>
          <p:cNvPr id="838" name="Google Shape;838;p83"/>
          <p:cNvSpPr txBox="1"/>
          <p:nvPr>
            <p:ph idx="1" type="body"/>
          </p:nvPr>
        </p:nvSpPr>
        <p:spPr>
          <a:xfrm>
            <a:off x="311161" y="2927779"/>
            <a:ext cx="18969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39" name="Google Shape;839;p83"/>
          <p:cNvSpPr txBox="1"/>
          <p:nvPr>
            <p:ph idx="6" type="body"/>
          </p:nvPr>
        </p:nvSpPr>
        <p:spPr>
          <a:xfrm>
            <a:off x="311161" y="3432604"/>
            <a:ext cx="18969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40" name="Google Shape;840;p83"/>
          <p:cNvSpPr txBox="1"/>
          <p:nvPr>
            <p:ph idx="7" type="body"/>
          </p:nvPr>
        </p:nvSpPr>
        <p:spPr>
          <a:xfrm>
            <a:off x="2519371" y="2927779"/>
            <a:ext cx="18969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41" name="Google Shape;841;p83"/>
          <p:cNvSpPr txBox="1"/>
          <p:nvPr>
            <p:ph idx="8" type="body"/>
          </p:nvPr>
        </p:nvSpPr>
        <p:spPr>
          <a:xfrm>
            <a:off x="2519371" y="3432604"/>
            <a:ext cx="18969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42" name="Google Shape;842;p83"/>
          <p:cNvSpPr txBox="1"/>
          <p:nvPr>
            <p:ph idx="9" type="body"/>
          </p:nvPr>
        </p:nvSpPr>
        <p:spPr>
          <a:xfrm>
            <a:off x="4727581" y="2927779"/>
            <a:ext cx="18969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43" name="Google Shape;843;p83"/>
          <p:cNvSpPr txBox="1"/>
          <p:nvPr>
            <p:ph idx="13" type="body"/>
          </p:nvPr>
        </p:nvSpPr>
        <p:spPr>
          <a:xfrm>
            <a:off x="4727581" y="3432604"/>
            <a:ext cx="18969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44" name="Google Shape;844;p83"/>
          <p:cNvSpPr txBox="1"/>
          <p:nvPr>
            <p:ph idx="14" type="body"/>
          </p:nvPr>
        </p:nvSpPr>
        <p:spPr>
          <a:xfrm>
            <a:off x="6935791" y="2927779"/>
            <a:ext cx="18969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45" name="Google Shape;845;p83"/>
          <p:cNvSpPr txBox="1"/>
          <p:nvPr>
            <p:ph idx="15" type="body"/>
          </p:nvPr>
        </p:nvSpPr>
        <p:spPr>
          <a:xfrm>
            <a:off x="6935791" y="3432604"/>
            <a:ext cx="18969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46" name="Google Shape;846;p83"/>
          <p:cNvSpPr txBox="1"/>
          <p:nvPr>
            <p:ph idx="16" type="body"/>
          </p:nvPr>
        </p:nvSpPr>
        <p:spPr>
          <a:xfrm>
            <a:off x="361167" y="984240"/>
            <a:ext cx="7866000" cy="5550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x process slide">
  <p:cSld name="5x process slide">
    <p:spTree>
      <p:nvGrpSpPr>
        <p:cNvPr id="847" name="Shape 847"/>
        <p:cNvGrpSpPr/>
        <p:nvPr/>
      </p:nvGrpSpPr>
      <p:grpSpPr>
        <a:xfrm>
          <a:off x="0" y="0"/>
          <a:ext cx="0" cy="0"/>
          <a:chOff x="0" y="0"/>
          <a:chExt cx="0" cy="0"/>
        </a:xfrm>
      </p:grpSpPr>
      <p:sp>
        <p:nvSpPr>
          <p:cNvPr id="848" name="Google Shape;848;p84"/>
          <p:cNvSpPr txBox="1"/>
          <p:nvPr>
            <p:ph type="title"/>
          </p:nvPr>
        </p:nvSpPr>
        <p:spPr>
          <a:xfrm>
            <a:off x="203250" y="173831"/>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849" name="Google Shape;849;p84"/>
          <p:cNvSpPr/>
          <p:nvPr>
            <p:ph idx="2" type="pic"/>
          </p:nvPr>
        </p:nvSpPr>
        <p:spPr>
          <a:xfrm>
            <a:off x="770400" y="1966913"/>
            <a:ext cx="657300" cy="657300"/>
          </a:xfrm>
          <a:prstGeom prst="rect">
            <a:avLst/>
          </a:prstGeom>
          <a:noFill/>
          <a:ln>
            <a:noFill/>
          </a:ln>
        </p:spPr>
      </p:sp>
      <p:sp>
        <p:nvSpPr>
          <p:cNvPr id="850" name="Google Shape;850;p84"/>
          <p:cNvSpPr/>
          <p:nvPr>
            <p:ph idx="3" type="pic"/>
          </p:nvPr>
        </p:nvSpPr>
        <p:spPr>
          <a:xfrm>
            <a:off x="2492812" y="1966913"/>
            <a:ext cx="657300" cy="657300"/>
          </a:xfrm>
          <a:prstGeom prst="rect">
            <a:avLst/>
          </a:prstGeom>
          <a:noFill/>
          <a:ln>
            <a:noFill/>
          </a:ln>
        </p:spPr>
      </p:sp>
      <p:sp>
        <p:nvSpPr>
          <p:cNvPr id="851" name="Google Shape;851;p84"/>
          <p:cNvSpPr/>
          <p:nvPr>
            <p:ph idx="4" type="pic"/>
          </p:nvPr>
        </p:nvSpPr>
        <p:spPr>
          <a:xfrm>
            <a:off x="4241868" y="1966913"/>
            <a:ext cx="657300" cy="657300"/>
          </a:xfrm>
          <a:prstGeom prst="rect">
            <a:avLst/>
          </a:prstGeom>
          <a:noFill/>
          <a:ln>
            <a:noFill/>
          </a:ln>
        </p:spPr>
      </p:sp>
      <p:sp>
        <p:nvSpPr>
          <p:cNvPr id="852" name="Google Shape;852;p84"/>
          <p:cNvSpPr/>
          <p:nvPr>
            <p:ph idx="5" type="pic"/>
          </p:nvPr>
        </p:nvSpPr>
        <p:spPr>
          <a:xfrm>
            <a:off x="5964281" y="1966913"/>
            <a:ext cx="657300" cy="657300"/>
          </a:xfrm>
          <a:prstGeom prst="rect">
            <a:avLst/>
          </a:prstGeom>
          <a:noFill/>
          <a:ln>
            <a:noFill/>
          </a:ln>
        </p:spPr>
      </p:sp>
      <p:sp>
        <p:nvSpPr>
          <p:cNvPr id="853" name="Google Shape;853;p84"/>
          <p:cNvSpPr/>
          <p:nvPr>
            <p:ph idx="6" type="pic"/>
          </p:nvPr>
        </p:nvSpPr>
        <p:spPr>
          <a:xfrm>
            <a:off x="7739715" y="1966913"/>
            <a:ext cx="657300" cy="657300"/>
          </a:xfrm>
          <a:prstGeom prst="rect">
            <a:avLst/>
          </a:prstGeom>
          <a:noFill/>
          <a:ln>
            <a:noFill/>
          </a:ln>
        </p:spPr>
      </p:sp>
      <p:sp>
        <p:nvSpPr>
          <p:cNvPr id="854" name="Google Shape;854;p84"/>
          <p:cNvSpPr txBox="1"/>
          <p:nvPr>
            <p:ph idx="1" type="body"/>
          </p:nvPr>
        </p:nvSpPr>
        <p:spPr>
          <a:xfrm>
            <a:off x="255853" y="2927779"/>
            <a:ext cx="15216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55" name="Google Shape;855;p84"/>
          <p:cNvSpPr txBox="1"/>
          <p:nvPr>
            <p:ph idx="7" type="body"/>
          </p:nvPr>
        </p:nvSpPr>
        <p:spPr>
          <a:xfrm>
            <a:off x="255853" y="3432604"/>
            <a:ext cx="15216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56" name="Google Shape;856;p84"/>
          <p:cNvSpPr txBox="1"/>
          <p:nvPr>
            <p:ph idx="8" type="body"/>
          </p:nvPr>
        </p:nvSpPr>
        <p:spPr>
          <a:xfrm>
            <a:off x="2033483" y="2927779"/>
            <a:ext cx="15216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57" name="Google Shape;857;p84"/>
          <p:cNvSpPr txBox="1"/>
          <p:nvPr>
            <p:ph idx="9" type="body"/>
          </p:nvPr>
        </p:nvSpPr>
        <p:spPr>
          <a:xfrm>
            <a:off x="2033483" y="3432604"/>
            <a:ext cx="15216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58" name="Google Shape;858;p84"/>
          <p:cNvSpPr txBox="1"/>
          <p:nvPr>
            <p:ph idx="13" type="body"/>
          </p:nvPr>
        </p:nvSpPr>
        <p:spPr>
          <a:xfrm>
            <a:off x="3811112" y="2927779"/>
            <a:ext cx="15216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59" name="Google Shape;859;p84"/>
          <p:cNvSpPr txBox="1"/>
          <p:nvPr>
            <p:ph idx="14" type="body"/>
          </p:nvPr>
        </p:nvSpPr>
        <p:spPr>
          <a:xfrm>
            <a:off x="3811112" y="3432604"/>
            <a:ext cx="15216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60" name="Google Shape;860;p84"/>
          <p:cNvSpPr txBox="1"/>
          <p:nvPr>
            <p:ph idx="15" type="body"/>
          </p:nvPr>
        </p:nvSpPr>
        <p:spPr>
          <a:xfrm>
            <a:off x="5588742" y="2927779"/>
            <a:ext cx="15216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61" name="Google Shape;861;p84"/>
          <p:cNvSpPr txBox="1"/>
          <p:nvPr>
            <p:ph idx="16" type="body"/>
          </p:nvPr>
        </p:nvSpPr>
        <p:spPr>
          <a:xfrm>
            <a:off x="5588742" y="3432604"/>
            <a:ext cx="15216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62" name="Google Shape;862;p84"/>
          <p:cNvSpPr txBox="1"/>
          <p:nvPr>
            <p:ph idx="17" type="body"/>
          </p:nvPr>
        </p:nvSpPr>
        <p:spPr>
          <a:xfrm>
            <a:off x="7366372" y="2927779"/>
            <a:ext cx="15216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63" name="Google Shape;863;p84"/>
          <p:cNvSpPr txBox="1"/>
          <p:nvPr>
            <p:ph idx="18" type="body"/>
          </p:nvPr>
        </p:nvSpPr>
        <p:spPr>
          <a:xfrm>
            <a:off x="7366372" y="3432604"/>
            <a:ext cx="15216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64" name="Google Shape;864;p84"/>
          <p:cNvSpPr txBox="1"/>
          <p:nvPr>
            <p:ph idx="19" type="body"/>
          </p:nvPr>
        </p:nvSpPr>
        <p:spPr>
          <a:xfrm>
            <a:off x="360760" y="988391"/>
            <a:ext cx="7866000" cy="5550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x process slide">
  <p:cSld name="6x process slide">
    <p:spTree>
      <p:nvGrpSpPr>
        <p:cNvPr id="865" name="Shape 865"/>
        <p:cNvGrpSpPr/>
        <p:nvPr/>
      </p:nvGrpSpPr>
      <p:grpSpPr>
        <a:xfrm>
          <a:off x="0" y="0"/>
          <a:ext cx="0" cy="0"/>
          <a:chOff x="0" y="0"/>
          <a:chExt cx="0" cy="0"/>
        </a:xfrm>
      </p:grpSpPr>
      <p:sp>
        <p:nvSpPr>
          <p:cNvPr id="866" name="Google Shape;866;p85"/>
          <p:cNvSpPr txBox="1"/>
          <p:nvPr>
            <p:ph type="title"/>
          </p:nvPr>
        </p:nvSpPr>
        <p:spPr>
          <a:xfrm>
            <a:off x="203250" y="173831"/>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867" name="Google Shape;867;p85"/>
          <p:cNvSpPr/>
          <p:nvPr>
            <p:ph idx="2" type="pic"/>
          </p:nvPr>
        </p:nvSpPr>
        <p:spPr>
          <a:xfrm>
            <a:off x="631829" y="1966913"/>
            <a:ext cx="657300" cy="657300"/>
          </a:xfrm>
          <a:prstGeom prst="rect">
            <a:avLst/>
          </a:prstGeom>
          <a:noFill/>
          <a:ln>
            <a:noFill/>
          </a:ln>
        </p:spPr>
      </p:sp>
      <p:sp>
        <p:nvSpPr>
          <p:cNvPr id="868" name="Google Shape;868;p85"/>
          <p:cNvSpPr/>
          <p:nvPr>
            <p:ph idx="3" type="pic"/>
          </p:nvPr>
        </p:nvSpPr>
        <p:spPr>
          <a:xfrm>
            <a:off x="2083601" y="1966913"/>
            <a:ext cx="657300" cy="657300"/>
          </a:xfrm>
          <a:prstGeom prst="rect">
            <a:avLst/>
          </a:prstGeom>
          <a:noFill/>
          <a:ln>
            <a:noFill/>
          </a:ln>
        </p:spPr>
      </p:sp>
      <p:sp>
        <p:nvSpPr>
          <p:cNvPr id="869" name="Google Shape;869;p85"/>
          <p:cNvSpPr/>
          <p:nvPr>
            <p:ph idx="4" type="pic"/>
          </p:nvPr>
        </p:nvSpPr>
        <p:spPr>
          <a:xfrm>
            <a:off x="3537363" y="1966913"/>
            <a:ext cx="657300" cy="657300"/>
          </a:xfrm>
          <a:prstGeom prst="rect">
            <a:avLst/>
          </a:prstGeom>
          <a:noFill/>
          <a:ln>
            <a:noFill/>
          </a:ln>
        </p:spPr>
      </p:sp>
      <p:sp>
        <p:nvSpPr>
          <p:cNvPr id="870" name="Google Shape;870;p85"/>
          <p:cNvSpPr/>
          <p:nvPr>
            <p:ph idx="5" type="pic"/>
          </p:nvPr>
        </p:nvSpPr>
        <p:spPr>
          <a:xfrm>
            <a:off x="4986410" y="1969294"/>
            <a:ext cx="657300" cy="657300"/>
          </a:xfrm>
          <a:prstGeom prst="rect">
            <a:avLst/>
          </a:prstGeom>
          <a:noFill/>
          <a:ln>
            <a:noFill/>
          </a:ln>
        </p:spPr>
      </p:sp>
      <p:sp>
        <p:nvSpPr>
          <p:cNvPr id="871" name="Google Shape;871;p85"/>
          <p:cNvSpPr/>
          <p:nvPr>
            <p:ph idx="6" type="pic"/>
          </p:nvPr>
        </p:nvSpPr>
        <p:spPr>
          <a:xfrm>
            <a:off x="6435349" y="1966913"/>
            <a:ext cx="657300" cy="657300"/>
          </a:xfrm>
          <a:prstGeom prst="rect">
            <a:avLst/>
          </a:prstGeom>
          <a:noFill/>
          <a:ln>
            <a:noFill/>
          </a:ln>
        </p:spPr>
      </p:sp>
      <p:sp>
        <p:nvSpPr>
          <p:cNvPr id="872" name="Google Shape;872;p85"/>
          <p:cNvSpPr txBox="1"/>
          <p:nvPr>
            <p:ph idx="1" type="body"/>
          </p:nvPr>
        </p:nvSpPr>
        <p:spPr>
          <a:xfrm>
            <a:off x="227737" y="2927779"/>
            <a:ext cx="12582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73" name="Google Shape;873;p85"/>
          <p:cNvSpPr txBox="1"/>
          <p:nvPr>
            <p:ph idx="7" type="body"/>
          </p:nvPr>
        </p:nvSpPr>
        <p:spPr>
          <a:xfrm>
            <a:off x="227737" y="3432604"/>
            <a:ext cx="12582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74" name="Google Shape;874;p85"/>
          <p:cNvSpPr txBox="1"/>
          <p:nvPr>
            <p:ph idx="8" type="body"/>
          </p:nvPr>
        </p:nvSpPr>
        <p:spPr>
          <a:xfrm>
            <a:off x="1713781" y="2927779"/>
            <a:ext cx="12582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75" name="Google Shape;875;p85"/>
          <p:cNvSpPr txBox="1"/>
          <p:nvPr>
            <p:ph idx="9" type="body"/>
          </p:nvPr>
        </p:nvSpPr>
        <p:spPr>
          <a:xfrm>
            <a:off x="1713781" y="3432604"/>
            <a:ext cx="12582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76" name="Google Shape;876;p85"/>
          <p:cNvSpPr txBox="1"/>
          <p:nvPr>
            <p:ph idx="13" type="body"/>
          </p:nvPr>
        </p:nvSpPr>
        <p:spPr>
          <a:xfrm>
            <a:off x="3199825" y="2927779"/>
            <a:ext cx="12582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77" name="Google Shape;877;p85"/>
          <p:cNvSpPr txBox="1"/>
          <p:nvPr>
            <p:ph idx="14" type="body"/>
          </p:nvPr>
        </p:nvSpPr>
        <p:spPr>
          <a:xfrm>
            <a:off x="3199825" y="3432604"/>
            <a:ext cx="12582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78" name="Google Shape;878;p85"/>
          <p:cNvSpPr txBox="1"/>
          <p:nvPr>
            <p:ph idx="15" type="body"/>
          </p:nvPr>
        </p:nvSpPr>
        <p:spPr>
          <a:xfrm>
            <a:off x="4685869" y="2927779"/>
            <a:ext cx="12582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79" name="Google Shape;879;p85"/>
          <p:cNvSpPr txBox="1"/>
          <p:nvPr>
            <p:ph idx="16" type="body"/>
          </p:nvPr>
        </p:nvSpPr>
        <p:spPr>
          <a:xfrm>
            <a:off x="4685869" y="3432604"/>
            <a:ext cx="12582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80" name="Google Shape;880;p85"/>
          <p:cNvSpPr txBox="1"/>
          <p:nvPr>
            <p:ph idx="17" type="body"/>
          </p:nvPr>
        </p:nvSpPr>
        <p:spPr>
          <a:xfrm>
            <a:off x="6171913" y="2927779"/>
            <a:ext cx="12582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81" name="Google Shape;881;p85"/>
          <p:cNvSpPr txBox="1"/>
          <p:nvPr>
            <p:ph idx="18" type="body"/>
          </p:nvPr>
        </p:nvSpPr>
        <p:spPr>
          <a:xfrm>
            <a:off x="6171913" y="3432604"/>
            <a:ext cx="12582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82" name="Google Shape;882;p85"/>
          <p:cNvSpPr txBox="1"/>
          <p:nvPr>
            <p:ph idx="19" type="body"/>
          </p:nvPr>
        </p:nvSpPr>
        <p:spPr>
          <a:xfrm>
            <a:off x="7657957" y="2927779"/>
            <a:ext cx="12582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83" name="Google Shape;883;p85"/>
          <p:cNvSpPr txBox="1"/>
          <p:nvPr>
            <p:ph idx="20" type="body"/>
          </p:nvPr>
        </p:nvSpPr>
        <p:spPr>
          <a:xfrm>
            <a:off x="7657957" y="3432604"/>
            <a:ext cx="12582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84" name="Google Shape;884;p85"/>
          <p:cNvSpPr/>
          <p:nvPr>
            <p:ph idx="21" type="pic"/>
          </p:nvPr>
        </p:nvSpPr>
        <p:spPr>
          <a:xfrm>
            <a:off x="7898110" y="1966913"/>
            <a:ext cx="657300" cy="657300"/>
          </a:xfrm>
          <a:prstGeom prst="rect">
            <a:avLst/>
          </a:prstGeom>
          <a:noFill/>
          <a:ln>
            <a:noFill/>
          </a:ln>
        </p:spPr>
      </p:sp>
      <p:sp>
        <p:nvSpPr>
          <p:cNvPr id="885" name="Google Shape;885;p85"/>
          <p:cNvSpPr txBox="1"/>
          <p:nvPr>
            <p:ph idx="22" type="body"/>
          </p:nvPr>
        </p:nvSpPr>
        <p:spPr>
          <a:xfrm>
            <a:off x="360760" y="988391"/>
            <a:ext cx="7866000" cy="5550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x points icon slide">
  <p:cSld name="4x points icon slide">
    <p:spTree>
      <p:nvGrpSpPr>
        <p:cNvPr id="886" name="Shape 886"/>
        <p:cNvGrpSpPr/>
        <p:nvPr/>
      </p:nvGrpSpPr>
      <p:grpSpPr>
        <a:xfrm>
          <a:off x="0" y="0"/>
          <a:ext cx="0" cy="0"/>
          <a:chOff x="0" y="0"/>
          <a:chExt cx="0" cy="0"/>
        </a:xfrm>
      </p:grpSpPr>
      <p:sp>
        <p:nvSpPr>
          <p:cNvPr id="887" name="Google Shape;887;p86"/>
          <p:cNvSpPr txBox="1"/>
          <p:nvPr>
            <p:ph idx="1" type="body"/>
          </p:nvPr>
        </p:nvSpPr>
        <p:spPr>
          <a:xfrm>
            <a:off x="694382" y="1952625"/>
            <a:ext cx="2525700" cy="1028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88" name="Google Shape;888;p86"/>
          <p:cNvSpPr txBox="1"/>
          <p:nvPr>
            <p:ph type="title"/>
          </p:nvPr>
        </p:nvSpPr>
        <p:spPr>
          <a:xfrm>
            <a:off x="694382" y="273844"/>
            <a:ext cx="77553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889" name="Google Shape;889;p86"/>
          <p:cNvSpPr txBox="1"/>
          <p:nvPr>
            <p:ph idx="2" type="body"/>
          </p:nvPr>
        </p:nvSpPr>
        <p:spPr>
          <a:xfrm>
            <a:off x="694382" y="974104"/>
            <a:ext cx="7755300" cy="6642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90" name="Google Shape;890;p86"/>
          <p:cNvSpPr/>
          <p:nvPr>
            <p:ph idx="3" type="pic"/>
          </p:nvPr>
        </p:nvSpPr>
        <p:spPr>
          <a:xfrm>
            <a:off x="3535784" y="2104532"/>
            <a:ext cx="724800" cy="724800"/>
          </a:xfrm>
          <a:prstGeom prst="rect">
            <a:avLst/>
          </a:prstGeom>
          <a:noFill/>
          <a:ln>
            <a:noFill/>
          </a:ln>
        </p:spPr>
      </p:sp>
      <p:sp>
        <p:nvSpPr>
          <p:cNvPr id="891" name="Google Shape;891;p86"/>
          <p:cNvSpPr/>
          <p:nvPr>
            <p:ph idx="4" type="pic"/>
          </p:nvPr>
        </p:nvSpPr>
        <p:spPr>
          <a:xfrm>
            <a:off x="4883320" y="2104532"/>
            <a:ext cx="724800" cy="724800"/>
          </a:xfrm>
          <a:prstGeom prst="rect">
            <a:avLst/>
          </a:prstGeom>
          <a:noFill/>
          <a:ln>
            <a:noFill/>
          </a:ln>
        </p:spPr>
      </p:sp>
      <p:sp>
        <p:nvSpPr>
          <p:cNvPr id="892" name="Google Shape;892;p86"/>
          <p:cNvSpPr/>
          <p:nvPr>
            <p:ph idx="5" type="pic"/>
          </p:nvPr>
        </p:nvSpPr>
        <p:spPr>
          <a:xfrm>
            <a:off x="3545312" y="3450056"/>
            <a:ext cx="724800" cy="724800"/>
          </a:xfrm>
          <a:prstGeom prst="rect">
            <a:avLst/>
          </a:prstGeom>
          <a:noFill/>
          <a:ln>
            <a:noFill/>
          </a:ln>
        </p:spPr>
      </p:sp>
      <p:sp>
        <p:nvSpPr>
          <p:cNvPr id="893" name="Google Shape;893;p86"/>
          <p:cNvSpPr/>
          <p:nvPr>
            <p:ph idx="6" type="pic"/>
          </p:nvPr>
        </p:nvSpPr>
        <p:spPr>
          <a:xfrm>
            <a:off x="4892848" y="3450056"/>
            <a:ext cx="724800" cy="724800"/>
          </a:xfrm>
          <a:prstGeom prst="rect">
            <a:avLst/>
          </a:prstGeom>
          <a:noFill/>
          <a:ln>
            <a:noFill/>
          </a:ln>
        </p:spPr>
      </p:sp>
      <p:sp>
        <p:nvSpPr>
          <p:cNvPr id="894" name="Google Shape;894;p86"/>
          <p:cNvSpPr txBox="1"/>
          <p:nvPr>
            <p:ph idx="7" type="body"/>
          </p:nvPr>
        </p:nvSpPr>
        <p:spPr>
          <a:xfrm>
            <a:off x="694382" y="3295648"/>
            <a:ext cx="2525700" cy="1028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95" name="Google Shape;895;p86"/>
          <p:cNvSpPr txBox="1"/>
          <p:nvPr>
            <p:ph idx="8" type="body"/>
          </p:nvPr>
        </p:nvSpPr>
        <p:spPr>
          <a:xfrm>
            <a:off x="5924050" y="1952625"/>
            <a:ext cx="2525700" cy="1028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96" name="Google Shape;896;p86"/>
          <p:cNvSpPr txBox="1"/>
          <p:nvPr>
            <p:ph idx="9" type="body"/>
          </p:nvPr>
        </p:nvSpPr>
        <p:spPr>
          <a:xfrm>
            <a:off x="5924050" y="3295648"/>
            <a:ext cx="2525700" cy="1028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251">
          <p15:clr>
            <a:srgbClr val="FBAE40"/>
          </p15:clr>
        </p15:guide>
        <p15:guide id="2" orient="horz" pos="439">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mp; table">
  <p:cSld name="Text &amp; table">
    <p:spTree>
      <p:nvGrpSpPr>
        <p:cNvPr id="897" name="Shape 897"/>
        <p:cNvGrpSpPr/>
        <p:nvPr/>
      </p:nvGrpSpPr>
      <p:grpSpPr>
        <a:xfrm>
          <a:off x="0" y="0"/>
          <a:ext cx="0" cy="0"/>
          <a:chOff x="0" y="0"/>
          <a:chExt cx="0" cy="0"/>
        </a:xfrm>
      </p:grpSpPr>
      <p:sp>
        <p:nvSpPr>
          <p:cNvPr id="898" name="Google Shape;898;p87"/>
          <p:cNvSpPr txBox="1"/>
          <p:nvPr>
            <p:ph type="title"/>
          </p:nvPr>
        </p:nvSpPr>
        <p:spPr>
          <a:xfrm>
            <a:off x="200869" y="166688"/>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899" name="Google Shape;899;p87"/>
          <p:cNvSpPr txBox="1"/>
          <p:nvPr>
            <p:ph idx="1" type="body"/>
          </p:nvPr>
        </p:nvSpPr>
        <p:spPr>
          <a:xfrm>
            <a:off x="639019" y="974104"/>
            <a:ext cx="7866000" cy="5550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500"/>
              <a:buNone/>
              <a:defRPr>
                <a:solidFill>
                  <a:schemeClr val="dk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step pyramid">
  <p:cSld name="3-step pyramid">
    <p:spTree>
      <p:nvGrpSpPr>
        <p:cNvPr id="900" name="Shape 900"/>
        <p:cNvGrpSpPr/>
        <p:nvPr/>
      </p:nvGrpSpPr>
      <p:grpSpPr>
        <a:xfrm>
          <a:off x="0" y="0"/>
          <a:ext cx="0" cy="0"/>
          <a:chOff x="0" y="0"/>
          <a:chExt cx="0" cy="0"/>
        </a:xfrm>
      </p:grpSpPr>
      <p:sp>
        <p:nvSpPr>
          <p:cNvPr id="901" name="Google Shape;901;p88"/>
          <p:cNvSpPr txBox="1"/>
          <p:nvPr>
            <p:ph type="title"/>
          </p:nvPr>
        </p:nvSpPr>
        <p:spPr>
          <a:xfrm>
            <a:off x="203250" y="173831"/>
            <a:ext cx="7866000" cy="555000"/>
          </a:xfrm>
          <a:prstGeom prst="rect">
            <a:avLst/>
          </a:prstGeom>
          <a:noFill/>
          <a:ln>
            <a:noFill/>
          </a:ln>
        </p:spPr>
        <p:txBody>
          <a:bodyPr anchorCtr="0" anchor="ctr" bIns="202500" lIns="0" spcFirstLastPara="1" rIns="0" wrap="square" tIns="297000">
            <a:noAutofit/>
          </a:bodyPr>
          <a:lstStyle>
            <a:lvl1pPr lvl="0" algn="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902" name="Google Shape;902;p88"/>
          <p:cNvSpPr/>
          <p:nvPr>
            <p:ph idx="2" type="pic"/>
          </p:nvPr>
        </p:nvSpPr>
        <p:spPr>
          <a:xfrm>
            <a:off x="1605268" y="1548787"/>
            <a:ext cx="516300" cy="516300"/>
          </a:xfrm>
          <a:prstGeom prst="rect">
            <a:avLst/>
          </a:prstGeom>
          <a:noFill/>
          <a:ln>
            <a:noFill/>
          </a:ln>
        </p:spPr>
      </p:sp>
      <p:sp>
        <p:nvSpPr>
          <p:cNvPr id="903" name="Google Shape;903;p88"/>
          <p:cNvSpPr/>
          <p:nvPr>
            <p:ph idx="3" type="pic"/>
          </p:nvPr>
        </p:nvSpPr>
        <p:spPr>
          <a:xfrm>
            <a:off x="1605268" y="2582873"/>
            <a:ext cx="516300" cy="516300"/>
          </a:xfrm>
          <a:prstGeom prst="rect">
            <a:avLst/>
          </a:prstGeom>
          <a:noFill/>
          <a:ln>
            <a:noFill/>
          </a:ln>
        </p:spPr>
      </p:sp>
      <p:sp>
        <p:nvSpPr>
          <p:cNvPr id="904" name="Google Shape;904;p88"/>
          <p:cNvSpPr/>
          <p:nvPr>
            <p:ph idx="4" type="pic"/>
          </p:nvPr>
        </p:nvSpPr>
        <p:spPr>
          <a:xfrm>
            <a:off x="1605268" y="3845559"/>
            <a:ext cx="516300" cy="516300"/>
          </a:xfrm>
          <a:prstGeom prst="rect">
            <a:avLst/>
          </a:prstGeom>
          <a:noFill/>
          <a:ln>
            <a:noFill/>
          </a:ln>
        </p:spPr>
      </p:sp>
      <p:sp>
        <p:nvSpPr>
          <p:cNvPr id="905" name="Google Shape;905;p88"/>
          <p:cNvSpPr txBox="1"/>
          <p:nvPr>
            <p:ph idx="1" type="body"/>
          </p:nvPr>
        </p:nvSpPr>
        <p:spPr>
          <a:xfrm>
            <a:off x="2844193" y="1348828"/>
            <a:ext cx="4935300" cy="6669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200"/>
              <a:buNone/>
              <a:defRPr sz="12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06" name="Google Shape;906;p88"/>
          <p:cNvSpPr txBox="1"/>
          <p:nvPr>
            <p:ph idx="5" type="body"/>
          </p:nvPr>
        </p:nvSpPr>
        <p:spPr>
          <a:xfrm>
            <a:off x="2844193" y="1120267"/>
            <a:ext cx="4935300" cy="2244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07" name="Google Shape;907;p88"/>
          <p:cNvSpPr txBox="1"/>
          <p:nvPr>
            <p:ph idx="6" type="body"/>
          </p:nvPr>
        </p:nvSpPr>
        <p:spPr>
          <a:xfrm>
            <a:off x="3319004" y="2624243"/>
            <a:ext cx="4460700" cy="6669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200"/>
              <a:buNone/>
              <a:defRPr sz="12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08" name="Google Shape;908;p88"/>
          <p:cNvSpPr txBox="1"/>
          <p:nvPr>
            <p:ph idx="7" type="body"/>
          </p:nvPr>
        </p:nvSpPr>
        <p:spPr>
          <a:xfrm>
            <a:off x="3319004" y="2395682"/>
            <a:ext cx="4460700" cy="2244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09" name="Google Shape;909;p88"/>
          <p:cNvSpPr txBox="1"/>
          <p:nvPr>
            <p:ph idx="8" type="body"/>
          </p:nvPr>
        </p:nvSpPr>
        <p:spPr>
          <a:xfrm>
            <a:off x="4306325" y="3900900"/>
            <a:ext cx="3473400" cy="6669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200"/>
              <a:buNone/>
              <a:defRPr sz="12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10" name="Google Shape;910;p88"/>
          <p:cNvSpPr txBox="1"/>
          <p:nvPr>
            <p:ph idx="9" type="body"/>
          </p:nvPr>
        </p:nvSpPr>
        <p:spPr>
          <a:xfrm>
            <a:off x="4306325" y="3672339"/>
            <a:ext cx="3473400" cy="2244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step pyramid">
  <p:cSld name="4-step pyramid">
    <p:spTree>
      <p:nvGrpSpPr>
        <p:cNvPr id="911" name="Shape 911"/>
        <p:cNvGrpSpPr/>
        <p:nvPr/>
      </p:nvGrpSpPr>
      <p:grpSpPr>
        <a:xfrm>
          <a:off x="0" y="0"/>
          <a:ext cx="0" cy="0"/>
          <a:chOff x="0" y="0"/>
          <a:chExt cx="0" cy="0"/>
        </a:xfrm>
      </p:grpSpPr>
      <p:grpSp>
        <p:nvGrpSpPr>
          <p:cNvPr id="912" name="Google Shape;912;p89"/>
          <p:cNvGrpSpPr/>
          <p:nvPr/>
        </p:nvGrpSpPr>
        <p:grpSpPr>
          <a:xfrm>
            <a:off x="489347" y="947057"/>
            <a:ext cx="7875951" cy="3787448"/>
            <a:chOff x="652463" y="1262742"/>
            <a:chExt cx="10501268" cy="5049931"/>
          </a:xfrm>
        </p:grpSpPr>
        <p:grpSp>
          <p:nvGrpSpPr>
            <p:cNvPr id="913" name="Google Shape;913;p89"/>
            <p:cNvGrpSpPr/>
            <p:nvPr/>
          </p:nvGrpSpPr>
          <p:grpSpPr>
            <a:xfrm>
              <a:off x="2987431" y="1271615"/>
              <a:ext cx="8166300" cy="5036465"/>
              <a:chOff x="3749431" y="1271583"/>
              <a:chExt cx="8166300" cy="4660804"/>
            </a:xfrm>
          </p:grpSpPr>
          <p:sp>
            <p:nvSpPr>
              <p:cNvPr id="914" name="Google Shape;914;p89"/>
              <p:cNvSpPr/>
              <p:nvPr/>
            </p:nvSpPr>
            <p:spPr>
              <a:xfrm>
                <a:off x="4248007" y="1271583"/>
                <a:ext cx="7667700" cy="1155600"/>
              </a:xfrm>
              <a:prstGeom prst="rect">
                <a:avLst/>
              </a:prstGeom>
              <a:solidFill>
                <a:schemeClr val="accent2">
                  <a:alpha val="80000"/>
                </a:schemeClr>
              </a:solidFill>
              <a:ln>
                <a:noFill/>
              </a:ln>
            </p:spPr>
            <p:txBody>
              <a:bodyPr anchorCtr="0" anchor="ctr" bIns="34275" lIns="68575" spcFirstLastPara="1" rIns="270000" wrap="square" tIns="34275">
                <a:noAutofit/>
              </a:bodyPr>
              <a:lstStyle/>
              <a:p>
                <a:pPr indent="0" lvl="0" marL="0" marR="0" rtl="0" algn="r">
                  <a:lnSpc>
                    <a:spcPct val="100000"/>
                  </a:lnSpc>
                  <a:spcBef>
                    <a:spcPts val="0"/>
                  </a:spcBef>
                  <a:spcAft>
                    <a:spcPts val="0"/>
                  </a:spcAft>
                  <a:buClr>
                    <a:schemeClr val="dk1"/>
                  </a:buClr>
                  <a:buSzPts val="2100"/>
                  <a:buFont typeface="Arial"/>
                  <a:buNone/>
                </a:pPr>
                <a:r>
                  <a:t/>
                </a:r>
                <a:endParaRPr b="1" i="0" sz="2100" u="none" cap="none" strike="noStrike">
                  <a:solidFill>
                    <a:schemeClr val="lt1"/>
                  </a:solidFill>
                  <a:latin typeface="Arial"/>
                  <a:ea typeface="Arial"/>
                  <a:cs typeface="Arial"/>
                  <a:sym typeface="Arial"/>
                </a:endParaRPr>
              </a:p>
            </p:txBody>
          </p:sp>
          <p:sp>
            <p:nvSpPr>
              <p:cNvPr id="915" name="Google Shape;915;p89"/>
              <p:cNvSpPr/>
              <p:nvPr/>
            </p:nvSpPr>
            <p:spPr>
              <a:xfrm>
                <a:off x="3752286" y="2438401"/>
                <a:ext cx="8163300" cy="1155600"/>
              </a:xfrm>
              <a:prstGeom prst="rect">
                <a:avLst/>
              </a:prstGeom>
              <a:solidFill>
                <a:schemeClr val="accent1">
                  <a:alpha val="80000"/>
                </a:schemeClr>
              </a:solidFill>
              <a:ln>
                <a:noFill/>
              </a:ln>
            </p:spPr>
            <p:txBody>
              <a:bodyPr anchorCtr="0" anchor="ctr" bIns="34275" lIns="68575" spcFirstLastPara="1" rIns="270000" wrap="square" tIns="34275">
                <a:noAutofit/>
              </a:bodyPr>
              <a:lstStyle/>
              <a:p>
                <a:pPr indent="0" lvl="0" marL="0" marR="0" rtl="0" algn="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916" name="Google Shape;916;p89"/>
              <p:cNvSpPr/>
              <p:nvPr/>
            </p:nvSpPr>
            <p:spPr>
              <a:xfrm>
                <a:off x="3755484" y="3607593"/>
                <a:ext cx="8160000" cy="1155600"/>
              </a:xfrm>
              <a:prstGeom prst="rect">
                <a:avLst/>
              </a:prstGeom>
              <a:solidFill>
                <a:schemeClr val="accent3">
                  <a:alpha val="80000"/>
                </a:schemeClr>
              </a:solidFill>
              <a:ln>
                <a:noFill/>
              </a:ln>
            </p:spPr>
            <p:txBody>
              <a:bodyPr anchorCtr="0" anchor="ctr" bIns="34275" lIns="68575" spcFirstLastPara="1" rIns="270000" wrap="square" tIns="34275">
                <a:noAutofit/>
              </a:bodyPr>
              <a:lstStyle/>
              <a:p>
                <a:pPr indent="0" lvl="0" marL="0" marR="0" rtl="0" algn="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917" name="Google Shape;917;p89"/>
              <p:cNvSpPr/>
              <p:nvPr/>
            </p:nvSpPr>
            <p:spPr>
              <a:xfrm>
                <a:off x="3749431" y="4776787"/>
                <a:ext cx="8166300" cy="1155600"/>
              </a:xfrm>
              <a:prstGeom prst="rect">
                <a:avLst/>
              </a:prstGeom>
              <a:solidFill>
                <a:schemeClr val="dk2">
                  <a:alpha val="80000"/>
                </a:schemeClr>
              </a:solidFill>
              <a:ln>
                <a:noFill/>
              </a:ln>
            </p:spPr>
            <p:txBody>
              <a:bodyPr anchorCtr="0" anchor="ctr" bIns="34275" lIns="1188000" spcFirstLastPara="1" rIns="270000" wrap="square" tIns="34275">
                <a:noAutofit/>
              </a:bodyPr>
              <a:lstStyle/>
              <a:p>
                <a:pPr indent="0" lvl="0" marL="0" marR="0" rtl="0" algn="r">
                  <a:lnSpc>
                    <a:spcPct val="100000"/>
                  </a:lnSpc>
                  <a:spcBef>
                    <a:spcPts val="0"/>
                  </a:spcBef>
                  <a:spcAft>
                    <a:spcPts val="0"/>
                  </a:spcAft>
                  <a:buClr>
                    <a:schemeClr val="dk1"/>
                  </a:buClr>
                  <a:buSzPts val="2100"/>
                  <a:buFont typeface="Arial"/>
                  <a:buNone/>
                </a:pPr>
                <a:r>
                  <a:t/>
                </a:r>
                <a:endParaRPr b="1" i="0" sz="2100" u="none" cap="none" strike="noStrike">
                  <a:solidFill>
                    <a:schemeClr val="lt1"/>
                  </a:solidFill>
                  <a:latin typeface="Arial"/>
                  <a:ea typeface="Arial"/>
                  <a:cs typeface="Arial"/>
                  <a:sym typeface="Arial"/>
                </a:endParaRPr>
              </a:p>
            </p:txBody>
          </p:sp>
        </p:grpSp>
        <p:sp>
          <p:nvSpPr>
            <p:cNvPr id="918" name="Google Shape;918;p89"/>
            <p:cNvSpPr/>
            <p:nvPr/>
          </p:nvSpPr>
          <p:spPr>
            <a:xfrm>
              <a:off x="2769227" y="1262742"/>
              <a:ext cx="1408281" cy="1261872"/>
            </a:xfrm>
            <a:custGeom>
              <a:rect b="b" l="l" r="r" t="t"/>
              <a:pathLst>
                <a:path extrusionOk="0" h="1168400" w="2788676">
                  <a:moveTo>
                    <a:pt x="0" y="1168400"/>
                  </a:moveTo>
                  <a:lnTo>
                    <a:pt x="1394334" y="0"/>
                  </a:lnTo>
                  <a:lnTo>
                    <a:pt x="1394342" y="0"/>
                  </a:lnTo>
                  <a:lnTo>
                    <a:pt x="2788676" y="1168400"/>
                  </a:lnTo>
                  <a:lnTo>
                    <a:pt x="0" y="1168400"/>
                  </a:lnTo>
                  <a:close/>
                </a:path>
              </a:pathLst>
            </a:custGeom>
            <a:solidFill>
              <a:schemeClr val="accent2"/>
            </a:solidFill>
            <a:ln cap="flat" cmpd="sng" w="12700">
              <a:solidFill>
                <a:schemeClr val="lt1"/>
              </a:solidFill>
              <a:prstDash val="solid"/>
              <a:miter lim="800000"/>
              <a:headEnd len="sm" w="sm" type="none"/>
              <a:tailEnd len="sm" w="sm" type="none"/>
            </a:ln>
          </p:spPr>
          <p:txBody>
            <a:bodyPr anchorCtr="0" anchor="ctr" bIns="61925" lIns="61925" spcFirstLastPara="1" rIns="61925" wrap="square" tIns="61925">
              <a:noAutofit/>
            </a:bodyPr>
            <a:lstStyle/>
            <a:p>
              <a:pPr indent="0" lvl="0" marL="0" marR="0" rtl="0" algn="ctr">
                <a:lnSpc>
                  <a:spcPct val="90000"/>
                </a:lnSpc>
                <a:spcBef>
                  <a:spcPts val="0"/>
                </a:spcBef>
                <a:spcAft>
                  <a:spcPts val="0"/>
                </a:spcAft>
                <a:buClr>
                  <a:schemeClr val="dk1"/>
                </a:buClr>
                <a:buSzPts val="4900"/>
                <a:buFont typeface="Arial"/>
                <a:buNone/>
              </a:pPr>
              <a:r>
                <a:t/>
              </a:r>
              <a:endParaRPr b="0" i="0" sz="4900" u="none" cap="none" strike="noStrike">
                <a:solidFill>
                  <a:schemeClr val="dk1"/>
                </a:solidFill>
                <a:latin typeface="Arial"/>
                <a:ea typeface="Arial"/>
                <a:cs typeface="Arial"/>
                <a:sym typeface="Arial"/>
              </a:endParaRPr>
            </a:p>
          </p:txBody>
        </p:sp>
        <p:sp>
          <p:nvSpPr>
            <p:cNvPr id="919" name="Google Shape;919;p89"/>
            <p:cNvSpPr/>
            <p:nvPr/>
          </p:nvSpPr>
          <p:spPr>
            <a:xfrm>
              <a:off x="2063639" y="2525428"/>
              <a:ext cx="2816563" cy="1261872"/>
            </a:xfrm>
            <a:custGeom>
              <a:rect b="b" l="l" r="r" t="t"/>
              <a:pathLst>
                <a:path extrusionOk="0" h="1168400" w="5577353">
                  <a:moveTo>
                    <a:pt x="0" y="1168400"/>
                  </a:moveTo>
                  <a:lnTo>
                    <a:pt x="1394334" y="0"/>
                  </a:lnTo>
                  <a:lnTo>
                    <a:pt x="4183019" y="0"/>
                  </a:lnTo>
                  <a:lnTo>
                    <a:pt x="5577353" y="1168400"/>
                  </a:lnTo>
                  <a:lnTo>
                    <a:pt x="0" y="1168400"/>
                  </a:lnTo>
                  <a:close/>
                </a:path>
              </a:pathLst>
            </a:custGeom>
            <a:solidFill>
              <a:schemeClr val="accent1"/>
            </a:solidFill>
            <a:ln cap="flat" cmpd="sng" w="12700">
              <a:solidFill>
                <a:schemeClr val="lt1"/>
              </a:solidFill>
              <a:prstDash val="solid"/>
              <a:miter lim="800000"/>
              <a:headEnd len="sm" w="sm" type="none"/>
              <a:tailEnd len="sm" w="sm" type="none"/>
            </a:ln>
          </p:spPr>
          <p:txBody>
            <a:bodyPr anchorCtr="0" anchor="ctr" bIns="61925" lIns="793925" spcFirstLastPara="1" rIns="793925" wrap="square" tIns="61925">
              <a:noAutofit/>
            </a:bodyPr>
            <a:lstStyle/>
            <a:p>
              <a:pPr indent="0" lvl="0" marL="0" marR="0" rtl="0" algn="ctr">
                <a:lnSpc>
                  <a:spcPct val="90000"/>
                </a:lnSpc>
                <a:spcBef>
                  <a:spcPts val="0"/>
                </a:spcBef>
                <a:spcAft>
                  <a:spcPts val="0"/>
                </a:spcAft>
                <a:buClr>
                  <a:schemeClr val="dk1"/>
                </a:buClr>
                <a:buSzPts val="4900"/>
                <a:buFont typeface="Arial"/>
                <a:buNone/>
              </a:pPr>
              <a:r>
                <a:t/>
              </a:r>
              <a:endParaRPr b="0" i="0" sz="4900" u="none" cap="none" strike="noStrike">
                <a:solidFill>
                  <a:schemeClr val="lt1"/>
                </a:solidFill>
                <a:latin typeface="Arial"/>
                <a:ea typeface="Arial"/>
                <a:cs typeface="Arial"/>
                <a:sym typeface="Arial"/>
              </a:endParaRPr>
            </a:p>
          </p:txBody>
        </p:sp>
        <p:sp>
          <p:nvSpPr>
            <p:cNvPr id="920" name="Google Shape;920;p89"/>
            <p:cNvSpPr/>
            <p:nvPr/>
          </p:nvSpPr>
          <p:spPr>
            <a:xfrm>
              <a:off x="1358051" y="3788115"/>
              <a:ext cx="4224845" cy="1261872"/>
            </a:xfrm>
            <a:custGeom>
              <a:rect b="b" l="l" r="r" t="t"/>
              <a:pathLst>
                <a:path extrusionOk="0" h="1168400" w="8366029">
                  <a:moveTo>
                    <a:pt x="0" y="1168400"/>
                  </a:moveTo>
                  <a:lnTo>
                    <a:pt x="1394334" y="0"/>
                  </a:lnTo>
                  <a:lnTo>
                    <a:pt x="6971695" y="0"/>
                  </a:lnTo>
                  <a:lnTo>
                    <a:pt x="8366029" y="1168400"/>
                  </a:lnTo>
                  <a:lnTo>
                    <a:pt x="0" y="1168400"/>
                  </a:lnTo>
                  <a:close/>
                </a:path>
              </a:pathLst>
            </a:custGeom>
            <a:solidFill>
              <a:schemeClr val="accent3"/>
            </a:solidFill>
            <a:ln cap="flat" cmpd="sng" w="12700">
              <a:solidFill>
                <a:schemeClr val="lt1"/>
              </a:solidFill>
              <a:prstDash val="solid"/>
              <a:miter lim="800000"/>
              <a:headEnd len="sm" w="sm" type="none"/>
              <a:tailEnd len="sm" w="sm" type="none"/>
            </a:ln>
          </p:spPr>
          <p:txBody>
            <a:bodyPr anchorCtr="0" anchor="ctr" bIns="61925" lIns="1159950" spcFirstLastPara="1" rIns="1159950" wrap="square" tIns="61925">
              <a:noAutofit/>
            </a:bodyPr>
            <a:lstStyle/>
            <a:p>
              <a:pPr indent="0" lvl="0" marL="0" marR="0" rtl="0" algn="ctr">
                <a:lnSpc>
                  <a:spcPct val="90000"/>
                </a:lnSpc>
                <a:spcBef>
                  <a:spcPts val="0"/>
                </a:spcBef>
                <a:spcAft>
                  <a:spcPts val="0"/>
                </a:spcAft>
                <a:buClr>
                  <a:schemeClr val="dk1"/>
                </a:buClr>
                <a:buSzPts val="4900"/>
                <a:buFont typeface="Arial"/>
                <a:buNone/>
              </a:pPr>
              <a:r>
                <a:t/>
              </a:r>
              <a:endParaRPr b="0" i="0" sz="4900" u="none" cap="none" strike="noStrike">
                <a:solidFill>
                  <a:schemeClr val="lt1"/>
                </a:solidFill>
                <a:latin typeface="Arial"/>
                <a:ea typeface="Arial"/>
                <a:cs typeface="Arial"/>
                <a:sym typeface="Arial"/>
              </a:endParaRPr>
            </a:p>
          </p:txBody>
        </p:sp>
        <p:sp>
          <p:nvSpPr>
            <p:cNvPr id="921" name="Google Shape;921;p89"/>
            <p:cNvSpPr/>
            <p:nvPr/>
          </p:nvSpPr>
          <p:spPr>
            <a:xfrm>
              <a:off x="652463" y="5050801"/>
              <a:ext cx="5633127" cy="1261872"/>
            </a:xfrm>
            <a:custGeom>
              <a:rect b="b" l="l" r="r" t="t"/>
              <a:pathLst>
                <a:path extrusionOk="0" h="1168400" w="11154706">
                  <a:moveTo>
                    <a:pt x="0" y="1168400"/>
                  </a:moveTo>
                  <a:lnTo>
                    <a:pt x="1394334" y="0"/>
                  </a:lnTo>
                  <a:lnTo>
                    <a:pt x="9760372" y="0"/>
                  </a:lnTo>
                  <a:lnTo>
                    <a:pt x="11154706" y="1168400"/>
                  </a:lnTo>
                  <a:lnTo>
                    <a:pt x="0" y="1168400"/>
                  </a:lnTo>
                  <a:close/>
                </a:path>
              </a:pathLst>
            </a:custGeom>
            <a:solidFill>
              <a:schemeClr val="dk2"/>
            </a:solidFill>
            <a:ln cap="flat" cmpd="sng" w="12700">
              <a:solidFill>
                <a:schemeClr val="lt1"/>
              </a:solidFill>
              <a:prstDash val="solid"/>
              <a:miter lim="800000"/>
              <a:headEnd len="sm" w="sm" type="none"/>
              <a:tailEnd len="sm" w="sm" type="none"/>
            </a:ln>
          </p:spPr>
          <p:txBody>
            <a:bodyPr anchorCtr="0" anchor="ctr" bIns="61925" lIns="1525950" spcFirstLastPara="1" rIns="1525975" wrap="square" tIns="61925">
              <a:noAutofit/>
            </a:bodyPr>
            <a:lstStyle/>
            <a:p>
              <a:pPr indent="0" lvl="0" marL="0" marR="0" rtl="0" algn="ctr">
                <a:lnSpc>
                  <a:spcPct val="90000"/>
                </a:lnSpc>
                <a:spcBef>
                  <a:spcPts val="0"/>
                </a:spcBef>
                <a:spcAft>
                  <a:spcPts val="0"/>
                </a:spcAft>
                <a:buClr>
                  <a:schemeClr val="dk1"/>
                </a:buClr>
                <a:buSzPts val="4900"/>
                <a:buFont typeface="Arial"/>
                <a:buNone/>
              </a:pPr>
              <a:r>
                <a:t/>
              </a:r>
              <a:endParaRPr b="0" i="0" sz="4900" u="none" cap="none" strike="noStrike">
                <a:solidFill>
                  <a:schemeClr val="lt1"/>
                </a:solidFill>
                <a:latin typeface="Arial"/>
                <a:ea typeface="Arial"/>
                <a:cs typeface="Arial"/>
                <a:sym typeface="Arial"/>
              </a:endParaRPr>
            </a:p>
          </p:txBody>
        </p:sp>
      </p:grpSp>
      <p:sp>
        <p:nvSpPr>
          <p:cNvPr id="922" name="Google Shape;922;p89"/>
          <p:cNvSpPr txBox="1"/>
          <p:nvPr>
            <p:ph type="title"/>
          </p:nvPr>
        </p:nvSpPr>
        <p:spPr>
          <a:xfrm>
            <a:off x="481856" y="173831"/>
            <a:ext cx="7866000" cy="555000"/>
          </a:xfrm>
          <a:prstGeom prst="rect">
            <a:avLst/>
          </a:prstGeom>
          <a:noFill/>
          <a:ln>
            <a:noFill/>
          </a:ln>
        </p:spPr>
        <p:txBody>
          <a:bodyPr anchorCtr="0" anchor="ctr" bIns="202500" lIns="0" spcFirstLastPara="1" rIns="0" wrap="square" tIns="297000">
            <a:noAutofit/>
          </a:bodyPr>
          <a:lstStyle>
            <a:lvl1pPr lvl="0" algn="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923" name="Google Shape;923;p89"/>
          <p:cNvSpPr/>
          <p:nvPr>
            <p:ph idx="2" type="pic"/>
          </p:nvPr>
        </p:nvSpPr>
        <p:spPr>
          <a:xfrm>
            <a:off x="2419946" y="1408509"/>
            <a:ext cx="375000" cy="375000"/>
          </a:xfrm>
          <a:prstGeom prst="rect">
            <a:avLst/>
          </a:prstGeom>
          <a:noFill/>
          <a:ln>
            <a:noFill/>
          </a:ln>
        </p:spPr>
      </p:sp>
      <p:sp>
        <p:nvSpPr>
          <p:cNvPr id="924" name="Google Shape;924;p89"/>
          <p:cNvSpPr/>
          <p:nvPr>
            <p:ph idx="3" type="pic"/>
          </p:nvPr>
        </p:nvSpPr>
        <p:spPr>
          <a:xfrm>
            <a:off x="2418588" y="2180055"/>
            <a:ext cx="375000" cy="375000"/>
          </a:xfrm>
          <a:prstGeom prst="rect">
            <a:avLst/>
          </a:prstGeom>
          <a:noFill/>
          <a:ln>
            <a:noFill/>
          </a:ln>
        </p:spPr>
      </p:sp>
      <p:sp>
        <p:nvSpPr>
          <p:cNvPr id="925" name="Google Shape;925;p89"/>
          <p:cNvSpPr/>
          <p:nvPr>
            <p:ph idx="4" type="pic"/>
          </p:nvPr>
        </p:nvSpPr>
        <p:spPr>
          <a:xfrm>
            <a:off x="2418588" y="3127070"/>
            <a:ext cx="375000" cy="375000"/>
          </a:xfrm>
          <a:prstGeom prst="rect">
            <a:avLst/>
          </a:prstGeom>
          <a:noFill/>
          <a:ln>
            <a:noFill/>
          </a:ln>
        </p:spPr>
      </p:sp>
      <p:sp>
        <p:nvSpPr>
          <p:cNvPr id="926" name="Google Shape;926;p89"/>
          <p:cNvSpPr/>
          <p:nvPr>
            <p:ph idx="5" type="pic"/>
          </p:nvPr>
        </p:nvSpPr>
        <p:spPr>
          <a:xfrm>
            <a:off x="2418589" y="4074085"/>
            <a:ext cx="375000" cy="375000"/>
          </a:xfrm>
          <a:prstGeom prst="rect">
            <a:avLst/>
          </a:prstGeom>
          <a:noFill/>
          <a:ln>
            <a:noFill/>
          </a:ln>
        </p:spPr>
      </p:sp>
      <p:sp>
        <p:nvSpPr>
          <p:cNvPr id="927" name="Google Shape;927;p89"/>
          <p:cNvSpPr txBox="1"/>
          <p:nvPr>
            <p:ph idx="1" type="body"/>
          </p:nvPr>
        </p:nvSpPr>
        <p:spPr>
          <a:xfrm>
            <a:off x="3365687" y="1248983"/>
            <a:ext cx="4935300" cy="4668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200"/>
              <a:buNone/>
              <a:defRPr sz="12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28" name="Google Shape;928;p89"/>
          <p:cNvSpPr txBox="1"/>
          <p:nvPr>
            <p:ph idx="6" type="body"/>
          </p:nvPr>
        </p:nvSpPr>
        <p:spPr>
          <a:xfrm>
            <a:off x="3365687" y="1020422"/>
            <a:ext cx="4935300" cy="2244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29" name="Google Shape;929;p89"/>
          <p:cNvSpPr txBox="1"/>
          <p:nvPr>
            <p:ph idx="7" type="body"/>
          </p:nvPr>
        </p:nvSpPr>
        <p:spPr>
          <a:xfrm>
            <a:off x="3840497" y="2221263"/>
            <a:ext cx="4460700" cy="4668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200"/>
              <a:buNone/>
              <a:defRPr sz="12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30" name="Google Shape;930;p89"/>
          <p:cNvSpPr txBox="1"/>
          <p:nvPr>
            <p:ph idx="8" type="body"/>
          </p:nvPr>
        </p:nvSpPr>
        <p:spPr>
          <a:xfrm>
            <a:off x="3840497" y="1992702"/>
            <a:ext cx="4460700" cy="2244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31" name="Google Shape;931;p89"/>
          <p:cNvSpPr txBox="1"/>
          <p:nvPr>
            <p:ph idx="9" type="body"/>
          </p:nvPr>
        </p:nvSpPr>
        <p:spPr>
          <a:xfrm>
            <a:off x="4275162" y="3191421"/>
            <a:ext cx="4026000" cy="4668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200"/>
              <a:buNone/>
              <a:defRPr sz="12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32" name="Google Shape;932;p89"/>
          <p:cNvSpPr txBox="1"/>
          <p:nvPr>
            <p:ph idx="13" type="body"/>
          </p:nvPr>
        </p:nvSpPr>
        <p:spPr>
          <a:xfrm>
            <a:off x="4275162" y="2962860"/>
            <a:ext cx="4026000" cy="2244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33" name="Google Shape;933;p89"/>
          <p:cNvSpPr txBox="1"/>
          <p:nvPr>
            <p:ph idx="14" type="body"/>
          </p:nvPr>
        </p:nvSpPr>
        <p:spPr>
          <a:xfrm>
            <a:off x="4827818" y="4101075"/>
            <a:ext cx="3473400" cy="4668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200"/>
              <a:buNone/>
              <a:defRPr sz="12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34" name="Google Shape;934;p89"/>
          <p:cNvSpPr txBox="1"/>
          <p:nvPr>
            <p:ph idx="15" type="body"/>
          </p:nvPr>
        </p:nvSpPr>
        <p:spPr>
          <a:xfrm>
            <a:off x="4827818" y="3876671"/>
            <a:ext cx="3473400" cy="2244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Custom Layout">
  <p:cSld name="2_Custom Layout">
    <p:spTree>
      <p:nvGrpSpPr>
        <p:cNvPr id="935" name="Shape 935"/>
        <p:cNvGrpSpPr/>
        <p:nvPr/>
      </p:nvGrpSpPr>
      <p:grpSpPr>
        <a:xfrm>
          <a:off x="0" y="0"/>
          <a:ext cx="0" cy="0"/>
          <a:chOff x="0" y="0"/>
          <a:chExt cx="0" cy="0"/>
        </a:xfrm>
      </p:grpSpPr>
      <p:sp>
        <p:nvSpPr>
          <p:cNvPr id="936" name="Google Shape;936;p90"/>
          <p:cNvSpPr txBox="1"/>
          <p:nvPr>
            <p:ph type="title"/>
          </p:nvPr>
        </p:nvSpPr>
        <p:spPr>
          <a:xfrm>
            <a:off x="639019" y="173831"/>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937" name="Google Shape;937;p90"/>
          <p:cNvSpPr txBox="1"/>
          <p:nvPr>
            <p:ph idx="1" type="body"/>
          </p:nvPr>
        </p:nvSpPr>
        <p:spPr>
          <a:xfrm>
            <a:off x="637829" y="874091"/>
            <a:ext cx="7866000" cy="5550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38" name="Google Shape;938;p90"/>
          <p:cNvSpPr/>
          <p:nvPr>
            <p:ph idx="2" type="pic"/>
          </p:nvPr>
        </p:nvSpPr>
        <p:spPr>
          <a:xfrm>
            <a:off x="844659" y="1666196"/>
            <a:ext cx="568500" cy="568500"/>
          </a:xfrm>
          <a:prstGeom prst="rect">
            <a:avLst/>
          </a:prstGeom>
          <a:noFill/>
          <a:ln>
            <a:noFill/>
          </a:ln>
        </p:spPr>
      </p:sp>
      <p:sp>
        <p:nvSpPr>
          <p:cNvPr id="939" name="Google Shape;939;p90"/>
          <p:cNvSpPr/>
          <p:nvPr>
            <p:ph idx="3" type="pic"/>
          </p:nvPr>
        </p:nvSpPr>
        <p:spPr>
          <a:xfrm>
            <a:off x="2566443" y="1666196"/>
            <a:ext cx="568500" cy="568500"/>
          </a:xfrm>
          <a:prstGeom prst="rect">
            <a:avLst/>
          </a:prstGeom>
          <a:noFill/>
          <a:ln>
            <a:noFill/>
          </a:ln>
        </p:spPr>
      </p:sp>
      <p:sp>
        <p:nvSpPr>
          <p:cNvPr id="940" name="Google Shape;940;p90"/>
          <p:cNvSpPr/>
          <p:nvPr>
            <p:ph idx="4" type="pic"/>
          </p:nvPr>
        </p:nvSpPr>
        <p:spPr>
          <a:xfrm>
            <a:off x="4288227" y="1666196"/>
            <a:ext cx="568500" cy="568500"/>
          </a:xfrm>
          <a:prstGeom prst="rect">
            <a:avLst/>
          </a:prstGeom>
          <a:noFill/>
          <a:ln>
            <a:noFill/>
          </a:ln>
        </p:spPr>
      </p:sp>
      <p:sp>
        <p:nvSpPr>
          <p:cNvPr id="941" name="Google Shape;941;p90"/>
          <p:cNvSpPr/>
          <p:nvPr>
            <p:ph idx="5" type="pic"/>
          </p:nvPr>
        </p:nvSpPr>
        <p:spPr>
          <a:xfrm>
            <a:off x="6009589" y="1666196"/>
            <a:ext cx="568500" cy="568500"/>
          </a:xfrm>
          <a:prstGeom prst="rect">
            <a:avLst/>
          </a:prstGeom>
          <a:noFill/>
          <a:ln>
            <a:noFill/>
          </a:ln>
        </p:spPr>
      </p:sp>
      <p:sp>
        <p:nvSpPr>
          <p:cNvPr id="942" name="Google Shape;942;p90"/>
          <p:cNvSpPr/>
          <p:nvPr>
            <p:ph idx="6" type="pic"/>
          </p:nvPr>
        </p:nvSpPr>
        <p:spPr>
          <a:xfrm>
            <a:off x="7731233" y="2516471"/>
            <a:ext cx="568500" cy="568500"/>
          </a:xfrm>
          <a:prstGeom prst="rect">
            <a:avLst/>
          </a:prstGeom>
          <a:noFill/>
          <a:ln>
            <a:noFill/>
          </a:ln>
        </p:spPr>
      </p:sp>
      <p:sp>
        <p:nvSpPr>
          <p:cNvPr id="943" name="Google Shape;943;p90"/>
          <p:cNvSpPr/>
          <p:nvPr>
            <p:ph idx="7" type="pic"/>
          </p:nvPr>
        </p:nvSpPr>
        <p:spPr>
          <a:xfrm>
            <a:off x="6009588" y="3366748"/>
            <a:ext cx="568500" cy="568500"/>
          </a:xfrm>
          <a:prstGeom prst="rect">
            <a:avLst/>
          </a:prstGeom>
          <a:noFill/>
          <a:ln>
            <a:noFill/>
          </a:ln>
        </p:spPr>
      </p:sp>
      <p:sp>
        <p:nvSpPr>
          <p:cNvPr id="944" name="Google Shape;944;p90"/>
          <p:cNvSpPr/>
          <p:nvPr>
            <p:ph idx="8" type="pic"/>
          </p:nvPr>
        </p:nvSpPr>
        <p:spPr>
          <a:xfrm>
            <a:off x="4287945" y="3364195"/>
            <a:ext cx="568500" cy="568500"/>
          </a:xfrm>
          <a:prstGeom prst="rect">
            <a:avLst/>
          </a:prstGeom>
          <a:noFill/>
          <a:ln>
            <a:noFill/>
          </a:ln>
        </p:spPr>
      </p:sp>
      <p:sp>
        <p:nvSpPr>
          <p:cNvPr id="945" name="Google Shape;945;p90"/>
          <p:cNvSpPr/>
          <p:nvPr>
            <p:ph idx="9" type="pic"/>
          </p:nvPr>
        </p:nvSpPr>
        <p:spPr>
          <a:xfrm>
            <a:off x="2566302" y="3361642"/>
            <a:ext cx="568500" cy="568500"/>
          </a:xfrm>
          <a:prstGeom prst="rect">
            <a:avLst/>
          </a:prstGeom>
          <a:noFill/>
          <a:ln>
            <a:noFill/>
          </a:ln>
        </p:spPr>
      </p:sp>
      <p:sp>
        <p:nvSpPr>
          <p:cNvPr id="946" name="Google Shape;946;p90"/>
          <p:cNvSpPr/>
          <p:nvPr>
            <p:ph idx="13" type="pic"/>
          </p:nvPr>
        </p:nvSpPr>
        <p:spPr>
          <a:xfrm>
            <a:off x="844659" y="3359089"/>
            <a:ext cx="568500" cy="568500"/>
          </a:xfrm>
          <a:prstGeom prst="rect">
            <a:avLst/>
          </a:prstGeom>
          <a:noFill/>
          <a:ln>
            <a:noFill/>
          </a:ln>
        </p:spPr>
      </p:sp>
      <p:sp>
        <p:nvSpPr>
          <p:cNvPr id="947" name="Google Shape;947;p90"/>
          <p:cNvSpPr txBox="1"/>
          <p:nvPr>
            <p:ph idx="14" type="body"/>
          </p:nvPr>
        </p:nvSpPr>
        <p:spPr>
          <a:xfrm>
            <a:off x="637829" y="2431184"/>
            <a:ext cx="1521600" cy="195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48" name="Google Shape;948;p90"/>
          <p:cNvSpPr txBox="1"/>
          <p:nvPr>
            <p:ph idx="15" type="body"/>
          </p:nvPr>
        </p:nvSpPr>
        <p:spPr>
          <a:xfrm>
            <a:off x="637829" y="2652371"/>
            <a:ext cx="1521600" cy="2649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49" name="Google Shape;949;p90"/>
          <p:cNvSpPr txBox="1"/>
          <p:nvPr>
            <p:ph idx="16" type="body"/>
          </p:nvPr>
        </p:nvSpPr>
        <p:spPr>
          <a:xfrm>
            <a:off x="2359472" y="2431184"/>
            <a:ext cx="1521600" cy="195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0" name="Google Shape;950;p90"/>
          <p:cNvSpPr txBox="1"/>
          <p:nvPr>
            <p:ph idx="17" type="body"/>
          </p:nvPr>
        </p:nvSpPr>
        <p:spPr>
          <a:xfrm>
            <a:off x="2359472" y="2652371"/>
            <a:ext cx="1521600" cy="2649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1" name="Google Shape;951;p90"/>
          <p:cNvSpPr txBox="1"/>
          <p:nvPr>
            <p:ph idx="18" type="body"/>
          </p:nvPr>
        </p:nvSpPr>
        <p:spPr>
          <a:xfrm>
            <a:off x="4081116" y="2431184"/>
            <a:ext cx="1521600" cy="195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2" name="Google Shape;952;p90"/>
          <p:cNvSpPr txBox="1"/>
          <p:nvPr>
            <p:ph idx="19" type="body"/>
          </p:nvPr>
        </p:nvSpPr>
        <p:spPr>
          <a:xfrm>
            <a:off x="4081116" y="2652371"/>
            <a:ext cx="1521600" cy="2649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3" name="Google Shape;953;p90"/>
          <p:cNvSpPr txBox="1"/>
          <p:nvPr>
            <p:ph idx="20" type="body"/>
          </p:nvPr>
        </p:nvSpPr>
        <p:spPr>
          <a:xfrm>
            <a:off x="5802760" y="2431184"/>
            <a:ext cx="1521600" cy="195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4" name="Google Shape;954;p90"/>
          <p:cNvSpPr txBox="1"/>
          <p:nvPr>
            <p:ph idx="21" type="body"/>
          </p:nvPr>
        </p:nvSpPr>
        <p:spPr>
          <a:xfrm>
            <a:off x="5802760" y="2652371"/>
            <a:ext cx="1521600" cy="2649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5" name="Google Shape;955;p90"/>
          <p:cNvSpPr txBox="1"/>
          <p:nvPr>
            <p:ph idx="22" type="body"/>
          </p:nvPr>
        </p:nvSpPr>
        <p:spPr>
          <a:xfrm>
            <a:off x="6984892" y="3322193"/>
            <a:ext cx="1521600" cy="1959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6" name="Google Shape;956;p90"/>
          <p:cNvSpPr txBox="1"/>
          <p:nvPr>
            <p:ph idx="23" type="body"/>
          </p:nvPr>
        </p:nvSpPr>
        <p:spPr>
          <a:xfrm>
            <a:off x="6984892" y="3543380"/>
            <a:ext cx="1521600" cy="264900"/>
          </a:xfrm>
          <a:prstGeom prst="rect">
            <a:avLst/>
          </a:prstGeom>
          <a:noFill/>
          <a:ln>
            <a:noFill/>
          </a:ln>
        </p:spPr>
        <p:txBody>
          <a:bodyPr anchorCtr="0" anchor="t"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7" name="Google Shape;957;p90"/>
          <p:cNvSpPr txBox="1"/>
          <p:nvPr>
            <p:ph idx="24" type="body"/>
          </p:nvPr>
        </p:nvSpPr>
        <p:spPr>
          <a:xfrm>
            <a:off x="5802760" y="4136234"/>
            <a:ext cx="1521600" cy="195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8" name="Google Shape;958;p90"/>
          <p:cNvSpPr txBox="1"/>
          <p:nvPr>
            <p:ph idx="25" type="body"/>
          </p:nvPr>
        </p:nvSpPr>
        <p:spPr>
          <a:xfrm>
            <a:off x="5802760" y="4357421"/>
            <a:ext cx="1521600" cy="2649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9" name="Google Shape;959;p90"/>
          <p:cNvSpPr txBox="1"/>
          <p:nvPr>
            <p:ph idx="26" type="body"/>
          </p:nvPr>
        </p:nvSpPr>
        <p:spPr>
          <a:xfrm>
            <a:off x="4075855" y="4136234"/>
            <a:ext cx="1521600" cy="195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60" name="Google Shape;960;p90"/>
          <p:cNvSpPr txBox="1"/>
          <p:nvPr>
            <p:ph idx="27" type="body"/>
          </p:nvPr>
        </p:nvSpPr>
        <p:spPr>
          <a:xfrm>
            <a:off x="4075855" y="4357421"/>
            <a:ext cx="1521600" cy="2649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61" name="Google Shape;961;p90"/>
          <p:cNvSpPr txBox="1"/>
          <p:nvPr>
            <p:ph idx="28" type="body"/>
          </p:nvPr>
        </p:nvSpPr>
        <p:spPr>
          <a:xfrm>
            <a:off x="2348950" y="4136234"/>
            <a:ext cx="1521600" cy="195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62" name="Google Shape;962;p90"/>
          <p:cNvSpPr txBox="1"/>
          <p:nvPr>
            <p:ph idx="29" type="body"/>
          </p:nvPr>
        </p:nvSpPr>
        <p:spPr>
          <a:xfrm>
            <a:off x="2348950" y="4357421"/>
            <a:ext cx="1521600" cy="2649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63" name="Google Shape;963;p90"/>
          <p:cNvSpPr txBox="1"/>
          <p:nvPr>
            <p:ph idx="30" type="body"/>
          </p:nvPr>
        </p:nvSpPr>
        <p:spPr>
          <a:xfrm>
            <a:off x="622045" y="4136234"/>
            <a:ext cx="1521600" cy="195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64" name="Google Shape;964;p90"/>
          <p:cNvSpPr txBox="1"/>
          <p:nvPr>
            <p:ph idx="31" type="body"/>
          </p:nvPr>
        </p:nvSpPr>
        <p:spPr>
          <a:xfrm>
            <a:off x="622045" y="4357421"/>
            <a:ext cx="1521600" cy="2649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 step process">
  <p:cSld name="6 step process">
    <p:spTree>
      <p:nvGrpSpPr>
        <p:cNvPr id="965" name="Shape 965"/>
        <p:cNvGrpSpPr/>
        <p:nvPr/>
      </p:nvGrpSpPr>
      <p:grpSpPr>
        <a:xfrm>
          <a:off x="0" y="0"/>
          <a:ext cx="0" cy="0"/>
          <a:chOff x="0" y="0"/>
          <a:chExt cx="0" cy="0"/>
        </a:xfrm>
      </p:grpSpPr>
      <p:sp>
        <p:nvSpPr>
          <p:cNvPr id="966" name="Google Shape;966;p91"/>
          <p:cNvSpPr txBox="1"/>
          <p:nvPr>
            <p:ph type="title"/>
          </p:nvPr>
        </p:nvSpPr>
        <p:spPr>
          <a:xfrm>
            <a:off x="646163" y="173831"/>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967" name="Google Shape;967;p91"/>
          <p:cNvSpPr txBox="1"/>
          <p:nvPr>
            <p:ph idx="1" type="body"/>
          </p:nvPr>
        </p:nvSpPr>
        <p:spPr>
          <a:xfrm>
            <a:off x="644972" y="874091"/>
            <a:ext cx="7866000" cy="5550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68" name="Google Shape;968;p91"/>
          <p:cNvSpPr txBox="1"/>
          <p:nvPr>
            <p:ph idx="2" type="body"/>
          </p:nvPr>
        </p:nvSpPr>
        <p:spPr>
          <a:xfrm>
            <a:off x="1270050" y="4021166"/>
            <a:ext cx="910800" cy="2388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69" name="Google Shape;969;p91"/>
          <p:cNvSpPr/>
          <p:nvPr>
            <p:ph idx="3" type="pic"/>
          </p:nvPr>
        </p:nvSpPr>
        <p:spPr>
          <a:xfrm>
            <a:off x="1603347" y="4357222"/>
            <a:ext cx="577500" cy="577500"/>
          </a:xfrm>
          <a:prstGeom prst="rect">
            <a:avLst/>
          </a:prstGeom>
          <a:noFill/>
          <a:ln>
            <a:noFill/>
          </a:ln>
        </p:spPr>
      </p:sp>
      <p:sp>
        <p:nvSpPr>
          <p:cNvPr id="970" name="Google Shape;970;p91"/>
          <p:cNvSpPr txBox="1"/>
          <p:nvPr>
            <p:ph idx="4" type="body"/>
          </p:nvPr>
        </p:nvSpPr>
        <p:spPr>
          <a:xfrm>
            <a:off x="2524384" y="3807884"/>
            <a:ext cx="910800" cy="2388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71" name="Google Shape;971;p91"/>
          <p:cNvSpPr/>
          <p:nvPr>
            <p:ph idx="5" type="pic"/>
          </p:nvPr>
        </p:nvSpPr>
        <p:spPr>
          <a:xfrm>
            <a:off x="2857681" y="4143939"/>
            <a:ext cx="577500" cy="577500"/>
          </a:xfrm>
          <a:prstGeom prst="rect">
            <a:avLst/>
          </a:prstGeom>
          <a:noFill/>
          <a:ln>
            <a:noFill/>
          </a:ln>
        </p:spPr>
      </p:sp>
      <p:sp>
        <p:nvSpPr>
          <p:cNvPr id="972" name="Google Shape;972;p91"/>
          <p:cNvSpPr txBox="1"/>
          <p:nvPr>
            <p:ph idx="6" type="body"/>
          </p:nvPr>
        </p:nvSpPr>
        <p:spPr>
          <a:xfrm>
            <a:off x="3778718" y="3594601"/>
            <a:ext cx="910800" cy="2388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73" name="Google Shape;973;p91"/>
          <p:cNvSpPr/>
          <p:nvPr>
            <p:ph idx="7" type="pic"/>
          </p:nvPr>
        </p:nvSpPr>
        <p:spPr>
          <a:xfrm>
            <a:off x="4112015" y="3930656"/>
            <a:ext cx="577500" cy="577500"/>
          </a:xfrm>
          <a:prstGeom prst="rect">
            <a:avLst/>
          </a:prstGeom>
          <a:noFill/>
          <a:ln>
            <a:noFill/>
          </a:ln>
        </p:spPr>
      </p:sp>
      <p:sp>
        <p:nvSpPr>
          <p:cNvPr id="974" name="Google Shape;974;p91"/>
          <p:cNvSpPr txBox="1"/>
          <p:nvPr>
            <p:ph idx="8" type="body"/>
          </p:nvPr>
        </p:nvSpPr>
        <p:spPr>
          <a:xfrm>
            <a:off x="5033051" y="3381318"/>
            <a:ext cx="910800" cy="2388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75" name="Google Shape;975;p91"/>
          <p:cNvSpPr/>
          <p:nvPr>
            <p:ph idx="9" type="pic"/>
          </p:nvPr>
        </p:nvSpPr>
        <p:spPr>
          <a:xfrm>
            <a:off x="5366348" y="3717374"/>
            <a:ext cx="577500" cy="577500"/>
          </a:xfrm>
          <a:prstGeom prst="rect">
            <a:avLst/>
          </a:prstGeom>
          <a:noFill/>
          <a:ln>
            <a:noFill/>
          </a:ln>
        </p:spPr>
      </p:sp>
      <p:sp>
        <p:nvSpPr>
          <p:cNvPr id="976" name="Google Shape;976;p91"/>
          <p:cNvSpPr txBox="1"/>
          <p:nvPr>
            <p:ph idx="13" type="body"/>
          </p:nvPr>
        </p:nvSpPr>
        <p:spPr>
          <a:xfrm>
            <a:off x="6287385" y="3168035"/>
            <a:ext cx="910800" cy="2388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77" name="Google Shape;977;p91"/>
          <p:cNvSpPr/>
          <p:nvPr>
            <p:ph idx="14" type="pic"/>
          </p:nvPr>
        </p:nvSpPr>
        <p:spPr>
          <a:xfrm>
            <a:off x="6620682" y="3504091"/>
            <a:ext cx="577500" cy="577500"/>
          </a:xfrm>
          <a:prstGeom prst="rect">
            <a:avLst/>
          </a:prstGeom>
          <a:noFill/>
          <a:ln>
            <a:noFill/>
          </a:ln>
        </p:spPr>
      </p:sp>
      <p:sp>
        <p:nvSpPr>
          <p:cNvPr id="978" name="Google Shape;978;p91"/>
          <p:cNvSpPr txBox="1"/>
          <p:nvPr>
            <p:ph idx="15" type="body"/>
          </p:nvPr>
        </p:nvSpPr>
        <p:spPr>
          <a:xfrm>
            <a:off x="7541719" y="2954753"/>
            <a:ext cx="910800" cy="2388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79" name="Google Shape;979;p91"/>
          <p:cNvSpPr/>
          <p:nvPr>
            <p:ph idx="16" type="pic"/>
          </p:nvPr>
        </p:nvSpPr>
        <p:spPr>
          <a:xfrm>
            <a:off x="7875016" y="3290808"/>
            <a:ext cx="577500" cy="577500"/>
          </a:xfrm>
          <a:prstGeom prst="rect">
            <a:avLst/>
          </a:prstGeom>
          <a:noFill/>
          <a:ln>
            <a:noFill/>
          </a:ln>
        </p:spPr>
      </p:sp>
      <p:sp>
        <p:nvSpPr>
          <p:cNvPr id="980" name="Google Shape;980;p91"/>
          <p:cNvSpPr txBox="1"/>
          <p:nvPr>
            <p:ph idx="17" type="body"/>
          </p:nvPr>
        </p:nvSpPr>
        <p:spPr>
          <a:xfrm>
            <a:off x="1256794" y="1800320"/>
            <a:ext cx="1167000" cy="2132400"/>
          </a:xfrm>
          <a:prstGeom prst="rect">
            <a:avLst/>
          </a:prstGeom>
          <a:noFill/>
          <a:ln>
            <a:noFill/>
          </a:ln>
        </p:spPr>
        <p:txBody>
          <a:bodyPr anchorCtr="0" anchor="b"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81" name="Google Shape;981;p91"/>
          <p:cNvSpPr txBox="1"/>
          <p:nvPr>
            <p:ph idx="18" type="body"/>
          </p:nvPr>
        </p:nvSpPr>
        <p:spPr>
          <a:xfrm>
            <a:off x="2575766" y="1720881"/>
            <a:ext cx="1167000" cy="1919100"/>
          </a:xfrm>
          <a:prstGeom prst="rect">
            <a:avLst/>
          </a:prstGeom>
          <a:noFill/>
          <a:ln>
            <a:noFill/>
          </a:ln>
        </p:spPr>
        <p:txBody>
          <a:bodyPr anchorCtr="0" anchor="b"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82" name="Google Shape;982;p91"/>
          <p:cNvSpPr txBox="1"/>
          <p:nvPr>
            <p:ph idx="19" type="body"/>
          </p:nvPr>
        </p:nvSpPr>
        <p:spPr>
          <a:xfrm>
            <a:off x="3850710" y="1675595"/>
            <a:ext cx="1167000" cy="1705800"/>
          </a:xfrm>
          <a:prstGeom prst="rect">
            <a:avLst/>
          </a:prstGeom>
          <a:noFill/>
          <a:ln>
            <a:noFill/>
          </a:ln>
        </p:spPr>
        <p:txBody>
          <a:bodyPr anchorCtr="0" anchor="b"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83" name="Google Shape;983;p91"/>
          <p:cNvSpPr txBox="1"/>
          <p:nvPr>
            <p:ph idx="20" type="body"/>
          </p:nvPr>
        </p:nvSpPr>
        <p:spPr>
          <a:xfrm>
            <a:off x="5120357" y="1606943"/>
            <a:ext cx="1167000" cy="1492500"/>
          </a:xfrm>
          <a:prstGeom prst="rect">
            <a:avLst/>
          </a:prstGeom>
          <a:noFill/>
          <a:ln>
            <a:noFill/>
          </a:ln>
        </p:spPr>
        <p:txBody>
          <a:bodyPr anchorCtr="0" anchor="b"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84" name="Google Shape;984;p91"/>
          <p:cNvSpPr txBox="1"/>
          <p:nvPr>
            <p:ph idx="21" type="body"/>
          </p:nvPr>
        </p:nvSpPr>
        <p:spPr>
          <a:xfrm>
            <a:off x="6459116" y="1569681"/>
            <a:ext cx="1167000" cy="1278000"/>
          </a:xfrm>
          <a:prstGeom prst="rect">
            <a:avLst/>
          </a:prstGeom>
          <a:noFill/>
          <a:ln>
            <a:noFill/>
          </a:ln>
        </p:spPr>
        <p:txBody>
          <a:bodyPr anchorCtr="0" anchor="b"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85" name="Google Shape;985;p91"/>
          <p:cNvSpPr txBox="1"/>
          <p:nvPr>
            <p:ph idx="22" type="body"/>
          </p:nvPr>
        </p:nvSpPr>
        <p:spPr>
          <a:xfrm>
            <a:off x="7749124" y="1474088"/>
            <a:ext cx="1167000" cy="1080600"/>
          </a:xfrm>
          <a:prstGeom prst="rect">
            <a:avLst/>
          </a:prstGeom>
          <a:noFill/>
          <a:ln>
            <a:noFill/>
          </a:ln>
        </p:spPr>
        <p:txBody>
          <a:bodyPr anchorCtr="0" anchor="b"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point ecosystem">
  <p:cSld name="4-point ecosystem">
    <p:spTree>
      <p:nvGrpSpPr>
        <p:cNvPr id="986" name="Shape 986"/>
        <p:cNvGrpSpPr/>
        <p:nvPr/>
      </p:nvGrpSpPr>
      <p:grpSpPr>
        <a:xfrm>
          <a:off x="0" y="0"/>
          <a:ext cx="0" cy="0"/>
          <a:chOff x="0" y="0"/>
          <a:chExt cx="0" cy="0"/>
        </a:xfrm>
      </p:grpSpPr>
      <p:sp>
        <p:nvSpPr>
          <p:cNvPr id="987" name="Google Shape;987;p92"/>
          <p:cNvSpPr/>
          <p:nvPr/>
        </p:nvSpPr>
        <p:spPr>
          <a:xfrm>
            <a:off x="4355231" y="4496999"/>
            <a:ext cx="896" cy="708"/>
          </a:xfrm>
          <a:custGeom>
            <a:rect b="b" l="l" r="r" t="t"/>
            <a:pathLst>
              <a:path extrusionOk="0" h="944" w="1194">
                <a:moveTo>
                  <a:pt x="0" y="0"/>
                </a:moveTo>
                <a:lnTo>
                  <a:pt x="1194" y="944"/>
                </a:lnTo>
                <a:lnTo>
                  <a:pt x="0" y="762"/>
                </a:lnTo>
                <a:lnTo>
                  <a:pt x="0" y="0"/>
                </a:lnTo>
                <a:close/>
              </a:path>
            </a:pathLst>
          </a:cu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988" name="Google Shape;988;p92"/>
          <p:cNvSpPr/>
          <p:nvPr>
            <p:ph idx="2" type="pic"/>
          </p:nvPr>
        </p:nvSpPr>
        <p:spPr>
          <a:xfrm>
            <a:off x="4343384" y="1755596"/>
            <a:ext cx="342900" cy="342900"/>
          </a:xfrm>
          <a:prstGeom prst="rect">
            <a:avLst/>
          </a:prstGeom>
          <a:noFill/>
          <a:ln>
            <a:noFill/>
          </a:ln>
        </p:spPr>
      </p:sp>
      <p:sp>
        <p:nvSpPr>
          <p:cNvPr id="989" name="Google Shape;989;p92"/>
          <p:cNvSpPr/>
          <p:nvPr>
            <p:ph idx="3" type="pic"/>
          </p:nvPr>
        </p:nvSpPr>
        <p:spPr>
          <a:xfrm>
            <a:off x="5547106" y="2827097"/>
            <a:ext cx="342900" cy="342900"/>
          </a:xfrm>
          <a:prstGeom prst="rect">
            <a:avLst/>
          </a:prstGeom>
          <a:noFill/>
          <a:ln>
            <a:noFill/>
          </a:ln>
        </p:spPr>
      </p:sp>
      <p:sp>
        <p:nvSpPr>
          <p:cNvPr id="990" name="Google Shape;990;p92"/>
          <p:cNvSpPr/>
          <p:nvPr>
            <p:ph idx="4" type="pic"/>
          </p:nvPr>
        </p:nvSpPr>
        <p:spPr>
          <a:xfrm>
            <a:off x="4468167" y="4076311"/>
            <a:ext cx="342900" cy="342900"/>
          </a:xfrm>
          <a:prstGeom prst="rect">
            <a:avLst/>
          </a:prstGeom>
          <a:noFill/>
          <a:ln>
            <a:noFill/>
          </a:ln>
        </p:spPr>
      </p:sp>
      <p:sp>
        <p:nvSpPr>
          <p:cNvPr id="991" name="Google Shape;991;p92"/>
          <p:cNvSpPr/>
          <p:nvPr>
            <p:ph idx="5" type="pic"/>
          </p:nvPr>
        </p:nvSpPr>
        <p:spPr>
          <a:xfrm>
            <a:off x="3245504" y="3124836"/>
            <a:ext cx="342900" cy="342900"/>
          </a:xfrm>
          <a:prstGeom prst="rect">
            <a:avLst/>
          </a:prstGeom>
          <a:noFill/>
          <a:ln>
            <a:noFill/>
          </a:ln>
        </p:spPr>
      </p:sp>
      <p:sp>
        <p:nvSpPr>
          <p:cNvPr id="992" name="Google Shape;992;p92"/>
          <p:cNvSpPr txBox="1"/>
          <p:nvPr>
            <p:ph type="title"/>
          </p:nvPr>
        </p:nvSpPr>
        <p:spPr>
          <a:xfrm>
            <a:off x="694382" y="173831"/>
            <a:ext cx="77553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993" name="Google Shape;993;p92"/>
          <p:cNvSpPr txBox="1"/>
          <p:nvPr>
            <p:ph idx="1" type="body"/>
          </p:nvPr>
        </p:nvSpPr>
        <p:spPr>
          <a:xfrm>
            <a:off x="693192" y="874091"/>
            <a:ext cx="7755300" cy="555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94" name="Google Shape;994;p92"/>
          <p:cNvSpPr txBox="1"/>
          <p:nvPr>
            <p:ph idx="6" type="body"/>
          </p:nvPr>
        </p:nvSpPr>
        <p:spPr>
          <a:xfrm>
            <a:off x="702717" y="1843088"/>
            <a:ext cx="2365200" cy="1028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95" name="Google Shape;995;p92"/>
          <p:cNvSpPr txBox="1"/>
          <p:nvPr>
            <p:ph idx="7" type="body"/>
          </p:nvPr>
        </p:nvSpPr>
        <p:spPr>
          <a:xfrm>
            <a:off x="702717" y="3395663"/>
            <a:ext cx="2365200" cy="1028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96" name="Google Shape;996;p92"/>
          <p:cNvSpPr txBox="1"/>
          <p:nvPr>
            <p:ph idx="8" type="body"/>
          </p:nvPr>
        </p:nvSpPr>
        <p:spPr>
          <a:xfrm>
            <a:off x="6083128" y="1843088"/>
            <a:ext cx="2365200" cy="1028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97" name="Google Shape;997;p92"/>
          <p:cNvSpPr txBox="1"/>
          <p:nvPr>
            <p:ph idx="9" type="body"/>
          </p:nvPr>
        </p:nvSpPr>
        <p:spPr>
          <a:xfrm>
            <a:off x="6073600" y="3395663"/>
            <a:ext cx="2365200" cy="1028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98" name="Google Shape;998;p92"/>
          <p:cNvSpPr/>
          <p:nvPr>
            <p:ph idx="13" type="pic"/>
          </p:nvPr>
        </p:nvSpPr>
        <p:spPr>
          <a:xfrm>
            <a:off x="4089548" y="2619002"/>
            <a:ext cx="962700" cy="962700"/>
          </a:xfrm>
          <a:prstGeom prst="rect">
            <a:avLst/>
          </a:prstGeom>
          <a:noFill/>
          <a:ln>
            <a:noFill/>
          </a:ln>
        </p:spPr>
      </p:sp>
      <p:sp>
        <p:nvSpPr>
          <p:cNvPr id="999" name="Google Shape;999;p92"/>
          <p:cNvSpPr/>
          <p:nvPr/>
        </p:nvSpPr>
        <p:spPr>
          <a:xfrm rot="-3103781">
            <a:off x="3224447" y="2112827"/>
            <a:ext cx="1788839" cy="1034754"/>
          </a:xfrm>
          <a:prstGeom prst="rect">
            <a:avLst/>
          </a:prstGeom>
        </p:spPr>
        <p:txBody>
          <a:bodyPr>
            <a:prstTxWarp prst="textPlain"/>
          </a:bodyPr>
          <a:lstStyle/>
          <a:p>
            <a:pPr lvl="0" algn="ctr"/>
            <a:r>
              <a:rPr b="0" i="0">
                <a:ln>
                  <a:noFill/>
                </a:ln>
                <a:solidFill>
                  <a:schemeClr val="lt1"/>
                </a:solidFill>
                <a:latin typeface="Arial"/>
              </a:rPr>
              <a:t>Subtitle</a:t>
            </a:r>
          </a:p>
        </p:txBody>
      </p:sp>
      <p:sp>
        <p:nvSpPr>
          <p:cNvPr id="1000" name="Google Shape;1000;p92"/>
          <p:cNvSpPr/>
          <p:nvPr/>
        </p:nvSpPr>
        <p:spPr>
          <a:xfrm rot="2803173">
            <a:off x="4184372" y="2175920"/>
            <a:ext cx="1788841" cy="1018481"/>
          </a:xfrm>
          <a:prstGeom prst="rect">
            <a:avLst/>
          </a:prstGeom>
        </p:spPr>
        <p:txBody>
          <a:bodyPr>
            <a:prstTxWarp prst="textPlain"/>
          </a:bodyPr>
          <a:lstStyle/>
          <a:p>
            <a:pPr lvl="0" algn="ctr"/>
            <a:r>
              <a:rPr b="0" i="0">
                <a:ln>
                  <a:noFill/>
                </a:ln>
                <a:solidFill>
                  <a:schemeClr val="lt1"/>
                </a:solidFill>
                <a:latin typeface="Arial"/>
              </a:rPr>
              <a:t>Subtitle</a:t>
            </a:r>
          </a:p>
        </p:txBody>
      </p:sp>
      <p:sp>
        <p:nvSpPr>
          <p:cNvPr id="1001" name="Google Shape;1001;p92"/>
          <p:cNvSpPr/>
          <p:nvPr/>
        </p:nvSpPr>
        <p:spPr>
          <a:xfrm rot="-2744097">
            <a:off x="4128487" y="3156721"/>
            <a:ext cx="1788843" cy="1018481"/>
          </a:xfrm>
          <a:prstGeom prst="rect">
            <a:avLst/>
          </a:prstGeom>
        </p:spPr>
        <p:txBody>
          <a:bodyPr>
            <a:prstTxWarp prst="textPlain"/>
          </a:bodyPr>
          <a:lstStyle/>
          <a:p>
            <a:pPr lvl="0" algn="ctr"/>
            <a:r>
              <a:rPr b="0" i="0">
                <a:ln>
                  <a:noFill/>
                </a:ln>
                <a:solidFill>
                  <a:schemeClr val="lt1"/>
                </a:solidFill>
                <a:latin typeface="Arial"/>
              </a:rPr>
              <a:t>Subtitle</a:t>
            </a:r>
          </a:p>
        </p:txBody>
      </p:sp>
      <p:sp>
        <p:nvSpPr>
          <p:cNvPr id="1002" name="Google Shape;1002;p92"/>
          <p:cNvSpPr/>
          <p:nvPr/>
        </p:nvSpPr>
        <p:spPr>
          <a:xfrm rot="2918373">
            <a:off x="3263986" y="3172824"/>
            <a:ext cx="1788835" cy="1018480"/>
          </a:xfrm>
          <a:prstGeom prst="rect">
            <a:avLst/>
          </a:prstGeom>
        </p:spPr>
        <p:txBody>
          <a:bodyPr>
            <a:prstTxWarp prst="textPlain"/>
          </a:bodyPr>
          <a:lstStyle/>
          <a:p>
            <a:pPr lvl="0" algn="ctr"/>
            <a:r>
              <a:rPr b="0" i="0">
                <a:ln>
                  <a:noFill/>
                </a:ln>
                <a:solidFill>
                  <a:schemeClr val="lt1"/>
                </a:solidFill>
                <a:latin typeface="Arial"/>
              </a:rPr>
              <a:t>Subtitle</a:t>
            </a: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point radial diagram">
  <p:cSld name="6-point radial diagram">
    <p:spTree>
      <p:nvGrpSpPr>
        <p:cNvPr id="1003" name="Shape 1003"/>
        <p:cNvGrpSpPr/>
        <p:nvPr/>
      </p:nvGrpSpPr>
      <p:grpSpPr>
        <a:xfrm>
          <a:off x="0" y="0"/>
          <a:ext cx="0" cy="0"/>
          <a:chOff x="0" y="0"/>
          <a:chExt cx="0" cy="0"/>
        </a:xfrm>
      </p:grpSpPr>
      <p:sp>
        <p:nvSpPr>
          <p:cNvPr id="1004" name="Google Shape;1004;p93"/>
          <p:cNvSpPr/>
          <p:nvPr/>
        </p:nvSpPr>
        <p:spPr>
          <a:xfrm>
            <a:off x="4362374" y="4496999"/>
            <a:ext cx="896" cy="708"/>
          </a:xfrm>
          <a:custGeom>
            <a:rect b="b" l="l" r="r" t="t"/>
            <a:pathLst>
              <a:path extrusionOk="0" h="944" w="1194">
                <a:moveTo>
                  <a:pt x="0" y="0"/>
                </a:moveTo>
                <a:lnTo>
                  <a:pt x="1194" y="944"/>
                </a:lnTo>
                <a:lnTo>
                  <a:pt x="0" y="762"/>
                </a:lnTo>
                <a:lnTo>
                  <a:pt x="0" y="0"/>
                </a:lnTo>
                <a:close/>
              </a:path>
            </a:pathLst>
          </a:cu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005" name="Google Shape;1005;p93"/>
          <p:cNvSpPr txBox="1"/>
          <p:nvPr>
            <p:ph type="title"/>
          </p:nvPr>
        </p:nvSpPr>
        <p:spPr>
          <a:xfrm>
            <a:off x="701526" y="173831"/>
            <a:ext cx="77553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006" name="Google Shape;1006;p93"/>
          <p:cNvSpPr txBox="1"/>
          <p:nvPr>
            <p:ph idx="1" type="body"/>
          </p:nvPr>
        </p:nvSpPr>
        <p:spPr>
          <a:xfrm>
            <a:off x="700336" y="874091"/>
            <a:ext cx="7755300" cy="555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07" name="Google Shape;1007;p93"/>
          <p:cNvSpPr txBox="1"/>
          <p:nvPr>
            <p:ph idx="2" type="body"/>
          </p:nvPr>
        </p:nvSpPr>
        <p:spPr>
          <a:xfrm>
            <a:off x="709861" y="1684895"/>
            <a:ext cx="2365200" cy="7869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08" name="Google Shape;1008;p93"/>
          <p:cNvSpPr/>
          <p:nvPr>
            <p:ph idx="3" type="pic"/>
          </p:nvPr>
        </p:nvSpPr>
        <p:spPr>
          <a:xfrm>
            <a:off x="4377803" y="2900112"/>
            <a:ext cx="400200" cy="400200"/>
          </a:xfrm>
          <a:prstGeom prst="rect">
            <a:avLst/>
          </a:prstGeom>
          <a:noFill/>
          <a:ln>
            <a:noFill/>
          </a:ln>
        </p:spPr>
      </p:sp>
      <p:sp>
        <p:nvSpPr>
          <p:cNvPr id="1009" name="Google Shape;1009;p93"/>
          <p:cNvSpPr txBox="1"/>
          <p:nvPr>
            <p:ph idx="4" type="body"/>
          </p:nvPr>
        </p:nvSpPr>
        <p:spPr>
          <a:xfrm>
            <a:off x="709861" y="2706841"/>
            <a:ext cx="2365200" cy="7869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10" name="Google Shape;1010;p93"/>
          <p:cNvSpPr txBox="1"/>
          <p:nvPr>
            <p:ph idx="5" type="body"/>
          </p:nvPr>
        </p:nvSpPr>
        <p:spPr>
          <a:xfrm>
            <a:off x="709861" y="3728786"/>
            <a:ext cx="2365200" cy="786900"/>
          </a:xfrm>
          <a:prstGeom prst="rect">
            <a:avLst/>
          </a:prstGeom>
          <a:noFill/>
          <a:ln>
            <a:noFill/>
          </a:ln>
        </p:spPr>
        <p:txBody>
          <a:bodyPr anchorCtr="0" anchor="ctr" bIns="0" lIns="0" spcFirstLastPara="1" rIns="0" wrap="square" tIns="0">
            <a:noAutofit/>
          </a:bodyPr>
          <a:lstStyle>
            <a:lvl1pPr indent="-228600" lvl="0" marL="457200" marR="0" algn="r">
              <a:lnSpc>
                <a:spcPct val="90000"/>
              </a:lnSpc>
              <a:spcBef>
                <a:spcPts val="800"/>
              </a:spcBef>
              <a:spcAft>
                <a:spcPts val="0"/>
              </a:spcAft>
              <a:buClr>
                <a:schemeClr val="dk1"/>
              </a:buClr>
              <a:buSzPts val="1400"/>
              <a:buFont typeface="Arial"/>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11" name="Google Shape;1011;p93"/>
          <p:cNvSpPr txBox="1"/>
          <p:nvPr>
            <p:ph idx="6" type="body"/>
          </p:nvPr>
        </p:nvSpPr>
        <p:spPr>
          <a:xfrm>
            <a:off x="6080742" y="1684895"/>
            <a:ext cx="2365200" cy="786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12" name="Google Shape;1012;p93"/>
          <p:cNvSpPr txBox="1"/>
          <p:nvPr>
            <p:ph idx="7" type="body"/>
          </p:nvPr>
        </p:nvSpPr>
        <p:spPr>
          <a:xfrm>
            <a:off x="6080742" y="2706841"/>
            <a:ext cx="2365200" cy="786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13" name="Google Shape;1013;p93"/>
          <p:cNvSpPr txBox="1"/>
          <p:nvPr>
            <p:ph idx="8" type="body"/>
          </p:nvPr>
        </p:nvSpPr>
        <p:spPr>
          <a:xfrm>
            <a:off x="6080742" y="3728786"/>
            <a:ext cx="2365200" cy="786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14" name="Google Shape;1014;p93"/>
          <p:cNvSpPr/>
          <p:nvPr/>
        </p:nvSpPr>
        <p:spPr>
          <a:xfrm rot="-1997134">
            <a:off x="3481433" y="1975221"/>
            <a:ext cx="1191811" cy="552749"/>
          </a:xfrm>
          <a:prstGeom prst="rect">
            <a:avLst/>
          </a:prstGeom>
        </p:spPr>
        <p:txBody>
          <a:bodyPr>
            <a:prstTxWarp prst="textPlain"/>
          </a:bodyPr>
          <a:lstStyle/>
          <a:p>
            <a:pPr lvl="0" algn="ctr"/>
            <a:r>
              <a:rPr b="0" i="0">
                <a:ln>
                  <a:noFill/>
                </a:ln>
                <a:solidFill>
                  <a:schemeClr val="lt1"/>
                </a:solidFill>
                <a:latin typeface="Arial"/>
              </a:rPr>
              <a:t>Subtitle</a:t>
            </a:r>
          </a:p>
        </p:txBody>
      </p:sp>
      <p:sp>
        <p:nvSpPr>
          <p:cNvPr id="1015" name="Google Shape;1015;p93"/>
          <p:cNvSpPr/>
          <p:nvPr/>
        </p:nvSpPr>
        <p:spPr>
          <a:xfrm rot="1699148">
            <a:off x="4450885" y="1974903"/>
            <a:ext cx="1191813" cy="552749"/>
          </a:xfrm>
          <a:prstGeom prst="rect">
            <a:avLst/>
          </a:prstGeom>
        </p:spPr>
        <p:txBody>
          <a:bodyPr>
            <a:prstTxWarp prst="textPlain"/>
          </a:bodyPr>
          <a:lstStyle/>
          <a:p>
            <a:pPr lvl="0" algn="ctr"/>
            <a:r>
              <a:rPr b="0" i="0">
                <a:ln>
                  <a:noFill/>
                </a:ln>
                <a:solidFill>
                  <a:schemeClr val="lt1"/>
                </a:solidFill>
                <a:latin typeface="Arial"/>
              </a:rPr>
              <a:t>Subtitle</a:t>
            </a:r>
          </a:p>
        </p:txBody>
      </p:sp>
      <p:sp>
        <p:nvSpPr>
          <p:cNvPr id="1016" name="Google Shape;1016;p93"/>
          <p:cNvSpPr/>
          <p:nvPr/>
        </p:nvSpPr>
        <p:spPr>
          <a:xfrm rot="5400000">
            <a:off x="4964673" y="2830337"/>
            <a:ext cx="1191806" cy="552749"/>
          </a:xfrm>
          <a:prstGeom prst="rect">
            <a:avLst/>
          </a:prstGeom>
        </p:spPr>
        <p:txBody>
          <a:bodyPr>
            <a:prstTxWarp prst="textPlain"/>
          </a:bodyPr>
          <a:lstStyle/>
          <a:p>
            <a:pPr lvl="0" algn="ctr"/>
            <a:r>
              <a:rPr b="0" i="0">
                <a:ln>
                  <a:noFill/>
                </a:ln>
                <a:solidFill>
                  <a:schemeClr val="lt1"/>
                </a:solidFill>
                <a:latin typeface="Arial"/>
              </a:rPr>
              <a:t>Subtitle</a:t>
            </a:r>
          </a:p>
        </p:txBody>
      </p:sp>
      <p:sp>
        <p:nvSpPr>
          <p:cNvPr id="1017" name="Google Shape;1017;p93"/>
          <p:cNvSpPr/>
          <p:nvPr/>
        </p:nvSpPr>
        <p:spPr>
          <a:xfrm rot="-5400000">
            <a:off x="3011122" y="2820082"/>
            <a:ext cx="1191806" cy="552750"/>
          </a:xfrm>
          <a:prstGeom prst="rect">
            <a:avLst/>
          </a:prstGeom>
        </p:spPr>
        <p:txBody>
          <a:bodyPr>
            <a:prstTxWarp prst="textPlain"/>
          </a:bodyPr>
          <a:lstStyle/>
          <a:p>
            <a:pPr lvl="0" algn="ctr"/>
            <a:r>
              <a:rPr b="0" i="0">
                <a:ln>
                  <a:noFill/>
                </a:ln>
                <a:solidFill>
                  <a:schemeClr val="lt1"/>
                </a:solidFill>
                <a:latin typeface="Arial"/>
              </a:rPr>
              <a:t>Subtitle</a:t>
            </a:r>
          </a:p>
        </p:txBody>
      </p:sp>
      <p:sp>
        <p:nvSpPr>
          <p:cNvPr id="1018" name="Google Shape;1018;p93"/>
          <p:cNvSpPr/>
          <p:nvPr/>
        </p:nvSpPr>
        <p:spPr>
          <a:xfrm rot="2030482">
            <a:off x="3488985" y="3668716"/>
            <a:ext cx="1191811" cy="552750"/>
          </a:xfrm>
          <a:prstGeom prst="rect">
            <a:avLst/>
          </a:prstGeom>
        </p:spPr>
        <p:txBody>
          <a:bodyPr>
            <a:prstTxWarp prst="textPlain"/>
          </a:bodyPr>
          <a:lstStyle/>
          <a:p>
            <a:pPr lvl="0" algn="ctr"/>
            <a:r>
              <a:rPr b="0" i="0">
                <a:ln>
                  <a:noFill/>
                </a:ln>
                <a:solidFill>
                  <a:schemeClr val="lt1"/>
                </a:solidFill>
                <a:latin typeface="Arial"/>
              </a:rPr>
              <a:t>Subtitle</a:t>
            </a:r>
          </a:p>
        </p:txBody>
      </p:sp>
      <p:sp>
        <p:nvSpPr>
          <p:cNvPr id="1019" name="Google Shape;1019;p93"/>
          <p:cNvSpPr/>
          <p:nvPr/>
        </p:nvSpPr>
        <p:spPr>
          <a:xfrm rot="-1751933">
            <a:off x="4462707" y="3681452"/>
            <a:ext cx="1191812" cy="552749"/>
          </a:xfrm>
          <a:prstGeom prst="rect">
            <a:avLst/>
          </a:prstGeom>
        </p:spPr>
        <p:txBody>
          <a:bodyPr>
            <a:prstTxWarp prst="textPlain"/>
          </a:bodyPr>
          <a:lstStyle/>
          <a:p>
            <a:pPr lvl="0" algn="ctr"/>
            <a:r>
              <a:rPr b="0" i="0">
                <a:ln>
                  <a:noFill/>
                </a:ln>
                <a:solidFill>
                  <a:schemeClr val="lt1"/>
                </a:solidFill>
                <a:latin typeface="Arial"/>
              </a:rPr>
              <a:t>Subtitle</a:t>
            </a:r>
          </a:p>
        </p:txBody>
      </p:sp>
      <p:sp>
        <p:nvSpPr>
          <p:cNvPr id="1020" name="Google Shape;1020;p93"/>
          <p:cNvSpPr/>
          <p:nvPr>
            <p:ph idx="9" type="pic"/>
          </p:nvPr>
        </p:nvSpPr>
        <p:spPr>
          <a:xfrm>
            <a:off x="4051392" y="2306707"/>
            <a:ext cx="295800" cy="295800"/>
          </a:xfrm>
          <a:prstGeom prst="rect">
            <a:avLst/>
          </a:prstGeom>
          <a:noFill/>
          <a:ln>
            <a:noFill/>
          </a:ln>
        </p:spPr>
      </p:sp>
      <p:sp>
        <p:nvSpPr>
          <p:cNvPr id="1021" name="Google Shape;1021;p93"/>
          <p:cNvSpPr/>
          <p:nvPr>
            <p:ph idx="13" type="pic"/>
          </p:nvPr>
        </p:nvSpPr>
        <p:spPr>
          <a:xfrm>
            <a:off x="4806220" y="2306707"/>
            <a:ext cx="295800" cy="295800"/>
          </a:xfrm>
          <a:prstGeom prst="rect">
            <a:avLst/>
          </a:prstGeom>
          <a:noFill/>
          <a:ln>
            <a:noFill/>
          </a:ln>
        </p:spPr>
      </p:sp>
      <p:sp>
        <p:nvSpPr>
          <p:cNvPr id="1022" name="Google Shape;1022;p93"/>
          <p:cNvSpPr/>
          <p:nvPr>
            <p:ph idx="14" type="pic"/>
          </p:nvPr>
        </p:nvSpPr>
        <p:spPr>
          <a:xfrm>
            <a:off x="5175551" y="2952377"/>
            <a:ext cx="295800" cy="295800"/>
          </a:xfrm>
          <a:prstGeom prst="rect">
            <a:avLst/>
          </a:prstGeom>
          <a:noFill/>
          <a:ln>
            <a:noFill/>
          </a:ln>
        </p:spPr>
      </p:sp>
      <p:sp>
        <p:nvSpPr>
          <p:cNvPr id="1023" name="Google Shape;1023;p93"/>
          <p:cNvSpPr/>
          <p:nvPr>
            <p:ph idx="15" type="pic"/>
          </p:nvPr>
        </p:nvSpPr>
        <p:spPr>
          <a:xfrm>
            <a:off x="3674025" y="2952377"/>
            <a:ext cx="295800" cy="295800"/>
          </a:xfrm>
          <a:prstGeom prst="rect">
            <a:avLst/>
          </a:prstGeom>
          <a:noFill/>
          <a:ln>
            <a:noFill/>
          </a:ln>
        </p:spPr>
      </p:sp>
      <p:sp>
        <p:nvSpPr>
          <p:cNvPr id="1024" name="Google Shape;1024;p93"/>
          <p:cNvSpPr/>
          <p:nvPr>
            <p:ph idx="16" type="pic"/>
          </p:nvPr>
        </p:nvSpPr>
        <p:spPr>
          <a:xfrm>
            <a:off x="4051929" y="3634007"/>
            <a:ext cx="295800" cy="295800"/>
          </a:xfrm>
          <a:prstGeom prst="rect">
            <a:avLst/>
          </a:prstGeom>
          <a:noFill/>
          <a:ln>
            <a:noFill/>
          </a:ln>
        </p:spPr>
      </p:sp>
      <p:sp>
        <p:nvSpPr>
          <p:cNvPr id="1025" name="Google Shape;1025;p93"/>
          <p:cNvSpPr/>
          <p:nvPr>
            <p:ph idx="17" type="pic"/>
          </p:nvPr>
        </p:nvSpPr>
        <p:spPr>
          <a:xfrm>
            <a:off x="4806757" y="3634007"/>
            <a:ext cx="295800" cy="2958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irarchy">
  <p:cSld name="Heirarchy">
    <p:spTree>
      <p:nvGrpSpPr>
        <p:cNvPr id="1026" name="Shape 1026"/>
        <p:cNvGrpSpPr/>
        <p:nvPr/>
      </p:nvGrpSpPr>
      <p:grpSpPr>
        <a:xfrm>
          <a:off x="0" y="0"/>
          <a:ext cx="0" cy="0"/>
          <a:chOff x="0" y="0"/>
          <a:chExt cx="0" cy="0"/>
        </a:xfrm>
      </p:grpSpPr>
      <p:sp>
        <p:nvSpPr>
          <p:cNvPr id="1027" name="Google Shape;1027;p94"/>
          <p:cNvSpPr txBox="1"/>
          <p:nvPr>
            <p:ph idx="1" type="body"/>
          </p:nvPr>
        </p:nvSpPr>
        <p:spPr>
          <a:xfrm>
            <a:off x="3561408" y="1528763"/>
            <a:ext cx="2022600" cy="325200"/>
          </a:xfrm>
          <a:prstGeom prst="rect">
            <a:avLst/>
          </a:prstGeom>
          <a:solidFill>
            <a:schemeClr val="accent2"/>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28" name="Google Shape;1028;p94"/>
          <p:cNvSpPr txBox="1"/>
          <p:nvPr>
            <p:ph idx="2" type="body"/>
          </p:nvPr>
        </p:nvSpPr>
        <p:spPr>
          <a:xfrm>
            <a:off x="3561407" y="1853380"/>
            <a:ext cx="2022300" cy="493800"/>
          </a:xfrm>
          <a:prstGeom prst="rect">
            <a:avLst/>
          </a:prstGeom>
          <a:solidFill>
            <a:schemeClr val="lt2"/>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29" name="Google Shape;1029;p94"/>
          <p:cNvSpPr txBox="1"/>
          <p:nvPr>
            <p:ph idx="3" type="body"/>
          </p:nvPr>
        </p:nvSpPr>
        <p:spPr>
          <a:xfrm>
            <a:off x="2128006" y="2635899"/>
            <a:ext cx="2022600" cy="325200"/>
          </a:xfrm>
          <a:prstGeom prst="rect">
            <a:avLst/>
          </a:prstGeom>
          <a:solidFill>
            <a:schemeClr val="accent1"/>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30" name="Google Shape;1030;p94"/>
          <p:cNvSpPr txBox="1"/>
          <p:nvPr>
            <p:ph idx="4" type="body"/>
          </p:nvPr>
        </p:nvSpPr>
        <p:spPr>
          <a:xfrm>
            <a:off x="2128006" y="2960516"/>
            <a:ext cx="2022300" cy="493800"/>
          </a:xfrm>
          <a:prstGeom prst="rect">
            <a:avLst/>
          </a:prstGeom>
          <a:solidFill>
            <a:schemeClr val="lt2"/>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31" name="Google Shape;1031;p94"/>
          <p:cNvSpPr txBox="1"/>
          <p:nvPr>
            <p:ph idx="5" type="body"/>
          </p:nvPr>
        </p:nvSpPr>
        <p:spPr>
          <a:xfrm>
            <a:off x="694605" y="3743036"/>
            <a:ext cx="2022600" cy="325200"/>
          </a:xfrm>
          <a:prstGeom prst="rect">
            <a:avLst/>
          </a:prstGeom>
          <a:solidFill>
            <a:schemeClr val="accent3"/>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32" name="Google Shape;1032;p94"/>
          <p:cNvSpPr txBox="1"/>
          <p:nvPr>
            <p:ph idx="6" type="body"/>
          </p:nvPr>
        </p:nvSpPr>
        <p:spPr>
          <a:xfrm>
            <a:off x="694604" y="4067653"/>
            <a:ext cx="2022300" cy="493800"/>
          </a:xfrm>
          <a:prstGeom prst="rect">
            <a:avLst/>
          </a:prstGeom>
          <a:solidFill>
            <a:schemeClr val="lt2"/>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33" name="Google Shape;1033;p94"/>
          <p:cNvSpPr txBox="1"/>
          <p:nvPr>
            <p:ph idx="7" type="body"/>
          </p:nvPr>
        </p:nvSpPr>
        <p:spPr>
          <a:xfrm>
            <a:off x="4985982" y="2635899"/>
            <a:ext cx="2022600" cy="325200"/>
          </a:xfrm>
          <a:prstGeom prst="rect">
            <a:avLst/>
          </a:prstGeom>
          <a:solidFill>
            <a:schemeClr val="accent1"/>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34" name="Google Shape;1034;p94"/>
          <p:cNvSpPr txBox="1"/>
          <p:nvPr>
            <p:ph idx="8" type="body"/>
          </p:nvPr>
        </p:nvSpPr>
        <p:spPr>
          <a:xfrm>
            <a:off x="4985981" y="2960516"/>
            <a:ext cx="2022300" cy="493800"/>
          </a:xfrm>
          <a:prstGeom prst="rect">
            <a:avLst/>
          </a:prstGeom>
          <a:solidFill>
            <a:schemeClr val="lt2"/>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35" name="Google Shape;1035;p94"/>
          <p:cNvSpPr txBox="1"/>
          <p:nvPr>
            <p:ph idx="9" type="body"/>
          </p:nvPr>
        </p:nvSpPr>
        <p:spPr>
          <a:xfrm>
            <a:off x="3552581" y="3752476"/>
            <a:ext cx="2022600" cy="325200"/>
          </a:xfrm>
          <a:prstGeom prst="rect">
            <a:avLst/>
          </a:prstGeom>
          <a:solidFill>
            <a:schemeClr val="accent3"/>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36" name="Google Shape;1036;p94"/>
          <p:cNvSpPr txBox="1"/>
          <p:nvPr>
            <p:ph idx="13" type="body"/>
          </p:nvPr>
        </p:nvSpPr>
        <p:spPr>
          <a:xfrm>
            <a:off x="3552580" y="4077093"/>
            <a:ext cx="2022300" cy="493800"/>
          </a:xfrm>
          <a:prstGeom prst="rect">
            <a:avLst/>
          </a:prstGeom>
          <a:solidFill>
            <a:schemeClr val="lt2"/>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37" name="Google Shape;1037;p94"/>
          <p:cNvSpPr txBox="1"/>
          <p:nvPr>
            <p:ph idx="14" type="body"/>
          </p:nvPr>
        </p:nvSpPr>
        <p:spPr>
          <a:xfrm>
            <a:off x="6421036" y="3743036"/>
            <a:ext cx="2022600" cy="325200"/>
          </a:xfrm>
          <a:prstGeom prst="rect">
            <a:avLst/>
          </a:prstGeom>
          <a:solidFill>
            <a:schemeClr val="accent3"/>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38" name="Google Shape;1038;p94"/>
          <p:cNvSpPr txBox="1"/>
          <p:nvPr>
            <p:ph idx="15" type="body"/>
          </p:nvPr>
        </p:nvSpPr>
        <p:spPr>
          <a:xfrm>
            <a:off x="6433184" y="4067653"/>
            <a:ext cx="2022300" cy="493800"/>
          </a:xfrm>
          <a:prstGeom prst="rect">
            <a:avLst/>
          </a:prstGeom>
          <a:solidFill>
            <a:schemeClr val="lt2"/>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cxnSp>
        <p:nvCxnSpPr>
          <p:cNvPr id="1039" name="Google Shape;1039;p94"/>
          <p:cNvCxnSpPr>
            <a:endCxn id="1030" idx="2"/>
          </p:cNvCxnSpPr>
          <p:nvPr/>
        </p:nvCxnSpPr>
        <p:spPr>
          <a:xfrm rot="10800000">
            <a:off x="3139156" y="3454316"/>
            <a:ext cx="0" cy="113700"/>
          </a:xfrm>
          <a:prstGeom prst="straightConnector1">
            <a:avLst/>
          </a:prstGeom>
          <a:noFill/>
          <a:ln cap="rnd" cmpd="sng" w="25400">
            <a:solidFill>
              <a:srgbClr val="D2D4D6"/>
            </a:solidFill>
            <a:prstDash val="dot"/>
            <a:miter lim="800000"/>
            <a:headEnd len="sm" w="sm" type="none"/>
            <a:tailEnd len="sm" w="sm" type="none"/>
          </a:ln>
        </p:spPr>
      </p:cxnSp>
      <p:cxnSp>
        <p:nvCxnSpPr>
          <p:cNvPr id="1040" name="Google Shape;1040;p94"/>
          <p:cNvCxnSpPr>
            <a:endCxn id="1034" idx="2"/>
          </p:cNvCxnSpPr>
          <p:nvPr/>
        </p:nvCxnSpPr>
        <p:spPr>
          <a:xfrm rot="10800000">
            <a:off x="5997131" y="3454316"/>
            <a:ext cx="0" cy="113700"/>
          </a:xfrm>
          <a:prstGeom prst="straightConnector1">
            <a:avLst/>
          </a:prstGeom>
          <a:noFill/>
          <a:ln cap="rnd" cmpd="sng" w="25400">
            <a:solidFill>
              <a:srgbClr val="D2D4D6"/>
            </a:solidFill>
            <a:prstDash val="dot"/>
            <a:miter lim="800000"/>
            <a:headEnd len="sm" w="sm" type="none"/>
            <a:tailEnd len="sm" w="sm" type="none"/>
          </a:ln>
        </p:spPr>
      </p:cxnSp>
      <p:sp>
        <p:nvSpPr>
          <p:cNvPr id="1041" name="Google Shape;1041;p94"/>
          <p:cNvSpPr txBox="1"/>
          <p:nvPr>
            <p:ph type="title"/>
          </p:nvPr>
        </p:nvSpPr>
        <p:spPr>
          <a:xfrm>
            <a:off x="701526" y="288131"/>
            <a:ext cx="77553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042" name="Google Shape;1042;p94"/>
          <p:cNvSpPr txBox="1"/>
          <p:nvPr>
            <p:ph idx="16" type="body"/>
          </p:nvPr>
        </p:nvSpPr>
        <p:spPr>
          <a:xfrm>
            <a:off x="700336" y="988391"/>
            <a:ext cx="7755300" cy="3822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Journey slide">
  <p:cSld name="Journey slide">
    <p:spTree>
      <p:nvGrpSpPr>
        <p:cNvPr id="1043" name="Shape 1043"/>
        <p:cNvGrpSpPr/>
        <p:nvPr/>
      </p:nvGrpSpPr>
      <p:grpSpPr>
        <a:xfrm>
          <a:off x="0" y="0"/>
          <a:ext cx="0" cy="0"/>
          <a:chOff x="0" y="0"/>
          <a:chExt cx="0" cy="0"/>
        </a:xfrm>
      </p:grpSpPr>
      <p:sp>
        <p:nvSpPr>
          <p:cNvPr id="1044" name="Google Shape;1044;p95"/>
          <p:cNvSpPr txBox="1"/>
          <p:nvPr>
            <p:ph idx="1" type="body"/>
          </p:nvPr>
        </p:nvSpPr>
        <p:spPr>
          <a:xfrm>
            <a:off x="707480" y="2119652"/>
            <a:ext cx="1584600" cy="1290000"/>
          </a:xfrm>
          <a:prstGeom prst="rect">
            <a:avLst/>
          </a:prstGeom>
          <a:noFill/>
          <a:ln cap="flat" cmpd="sng" w="25400">
            <a:solidFill>
              <a:srgbClr val="D2D4D6"/>
            </a:solidFill>
            <a:prstDash val="solid"/>
            <a:miter lim="800000"/>
            <a:headEnd len="sm" w="sm" type="none"/>
            <a:tailEnd len="sm" w="sm" type="none"/>
          </a:ln>
        </p:spPr>
        <p:txBody>
          <a:bodyPr anchorCtr="0" anchor="b" bIns="121500" lIns="121500" spcFirstLastPara="1" rIns="121500" wrap="square" tIns="12150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45" name="Google Shape;1045;p95"/>
          <p:cNvSpPr/>
          <p:nvPr>
            <p:ph idx="2" type="pic"/>
          </p:nvPr>
        </p:nvSpPr>
        <p:spPr>
          <a:xfrm>
            <a:off x="1271836" y="2291443"/>
            <a:ext cx="448800" cy="448800"/>
          </a:xfrm>
          <a:prstGeom prst="rect">
            <a:avLst/>
          </a:prstGeom>
          <a:noFill/>
          <a:ln>
            <a:noFill/>
          </a:ln>
        </p:spPr>
      </p:sp>
      <p:sp>
        <p:nvSpPr>
          <p:cNvPr id="1046" name="Google Shape;1046;p95"/>
          <p:cNvSpPr txBox="1"/>
          <p:nvPr>
            <p:ph idx="3" type="body"/>
          </p:nvPr>
        </p:nvSpPr>
        <p:spPr>
          <a:xfrm>
            <a:off x="707480" y="3548743"/>
            <a:ext cx="1584600" cy="723900"/>
          </a:xfrm>
          <a:prstGeom prst="rect">
            <a:avLst/>
          </a:prstGeom>
          <a:noFill/>
          <a:ln>
            <a:noFill/>
          </a:ln>
        </p:spPr>
        <p:txBody>
          <a:bodyPr anchorCtr="0" anchor="t" bIns="121500" lIns="121500" spcFirstLastPara="1" rIns="121500" wrap="square" tIns="121500">
            <a:noAutofit/>
          </a:bodyPr>
          <a:lstStyle>
            <a:lvl1pPr indent="-228600" lvl="0" marL="457200" algn="ct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47" name="Google Shape;1047;p95"/>
          <p:cNvSpPr txBox="1"/>
          <p:nvPr>
            <p:ph idx="4" type="body"/>
          </p:nvPr>
        </p:nvSpPr>
        <p:spPr>
          <a:xfrm>
            <a:off x="2710343" y="2982513"/>
            <a:ext cx="1584600" cy="1290000"/>
          </a:xfrm>
          <a:prstGeom prst="rect">
            <a:avLst/>
          </a:prstGeom>
          <a:noFill/>
          <a:ln cap="flat" cmpd="sng" w="25400">
            <a:solidFill>
              <a:srgbClr val="D2D4D6"/>
            </a:solidFill>
            <a:prstDash val="solid"/>
            <a:miter lim="800000"/>
            <a:headEnd len="sm" w="sm" type="none"/>
            <a:tailEnd len="sm" w="sm" type="none"/>
          </a:ln>
        </p:spPr>
        <p:txBody>
          <a:bodyPr anchorCtr="0" anchor="b" bIns="121500" lIns="121500" spcFirstLastPara="1" rIns="121500" wrap="square" tIns="12150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48" name="Google Shape;1048;p95"/>
          <p:cNvSpPr/>
          <p:nvPr>
            <p:ph idx="5" type="pic"/>
          </p:nvPr>
        </p:nvSpPr>
        <p:spPr>
          <a:xfrm>
            <a:off x="3278271" y="3154304"/>
            <a:ext cx="448800" cy="448800"/>
          </a:xfrm>
          <a:prstGeom prst="rect">
            <a:avLst/>
          </a:prstGeom>
          <a:noFill/>
          <a:ln>
            <a:noFill/>
          </a:ln>
        </p:spPr>
      </p:sp>
      <p:sp>
        <p:nvSpPr>
          <p:cNvPr id="1049" name="Google Shape;1049;p95"/>
          <p:cNvSpPr txBox="1"/>
          <p:nvPr>
            <p:ph idx="6" type="body"/>
          </p:nvPr>
        </p:nvSpPr>
        <p:spPr>
          <a:xfrm>
            <a:off x="2710343" y="2123141"/>
            <a:ext cx="1584600" cy="723900"/>
          </a:xfrm>
          <a:prstGeom prst="rect">
            <a:avLst/>
          </a:prstGeom>
          <a:noFill/>
          <a:ln>
            <a:noFill/>
          </a:ln>
        </p:spPr>
        <p:txBody>
          <a:bodyPr anchorCtr="0" anchor="t" bIns="121500" lIns="121500" spcFirstLastPara="1" rIns="121500" wrap="square" tIns="121500">
            <a:noAutofit/>
          </a:bodyPr>
          <a:lstStyle>
            <a:lvl1pPr indent="-228600" lvl="0" marL="457200" algn="ct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50" name="Google Shape;1050;p95"/>
          <p:cNvSpPr txBox="1"/>
          <p:nvPr>
            <p:ph idx="7" type="body"/>
          </p:nvPr>
        </p:nvSpPr>
        <p:spPr>
          <a:xfrm>
            <a:off x="2289322" y="1591675"/>
            <a:ext cx="423900" cy="401400"/>
          </a:xfrm>
          <a:prstGeom prst="rect">
            <a:avLst/>
          </a:prstGeom>
          <a:solidFill>
            <a:srgbClr val="D2D4D6"/>
          </a:solid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51" name="Google Shape;1051;p95"/>
          <p:cNvSpPr txBox="1"/>
          <p:nvPr>
            <p:ph idx="8" type="body"/>
          </p:nvPr>
        </p:nvSpPr>
        <p:spPr>
          <a:xfrm>
            <a:off x="4292185" y="4399850"/>
            <a:ext cx="423900" cy="401400"/>
          </a:xfrm>
          <a:prstGeom prst="rect">
            <a:avLst/>
          </a:prstGeom>
          <a:solidFill>
            <a:srgbClr val="D2D4D6"/>
          </a:solid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52" name="Google Shape;1052;p95"/>
          <p:cNvSpPr txBox="1"/>
          <p:nvPr>
            <p:ph idx="9" type="body"/>
          </p:nvPr>
        </p:nvSpPr>
        <p:spPr>
          <a:xfrm>
            <a:off x="4713206" y="2119652"/>
            <a:ext cx="1584600" cy="1290000"/>
          </a:xfrm>
          <a:prstGeom prst="rect">
            <a:avLst/>
          </a:prstGeom>
          <a:noFill/>
          <a:ln cap="flat" cmpd="sng" w="25400">
            <a:solidFill>
              <a:srgbClr val="D2D4D6"/>
            </a:solidFill>
            <a:prstDash val="solid"/>
            <a:miter lim="800000"/>
            <a:headEnd len="sm" w="sm" type="none"/>
            <a:tailEnd len="sm" w="sm" type="none"/>
          </a:ln>
        </p:spPr>
        <p:txBody>
          <a:bodyPr anchorCtr="0" anchor="b" bIns="121500" lIns="121500" spcFirstLastPara="1" rIns="121500" wrap="square" tIns="12150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53" name="Google Shape;1053;p95"/>
          <p:cNvSpPr txBox="1"/>
          <p:nvPr>
            <p:ph idx="13" type="body"/>
          </p:nvPr>
        </p:nvSpPr>
        <p:spPr>
          <a:xfrm>
            <a:off x="4713206" y="3548743"/>
            <a:ext cx="1584600" cy="723900"/>
          </a:xfrm>
          <a:prstGeom prst="rect">
            <a:avLst/>
          </a:prstGeom>
          <a:noFill/>
          <a:ln>
            <a:noFill/>
          </a:ln>
        </p:spPr>
        <p:txBody>
          <a:bodyPr anchorCtr="0" anchor="t" bIns="121500" lIns="121500" spcFirstLastPara="1" rIns="121500" wrap="square" tIns="121500">
            <a:noAutofit/>
          </a:bodyPr>
          <a:lstStyle>
            <a:lvl1pPr indent="-228600" lvl="0" marL="457200" algn="ct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54" name="Google Shape;1054;p95"/>
          <p:cNvSpPr/>
          <p:nvPr>
            <p:ph idx="14" type="pic"/>
          </p:nvPr>
        </p:nvSpPr>
        <p:spPr>
          <a:xfrm>
            <a:off x="5281134" y="2291443"/>
            <a:ext cx="448800" cy="448800"/>
          </a:xfrm>
          <a:prstGeom prst="rect">
            <a:avLst/>
          </a:prstGeom>
          <a:noFill/>
          <a:ln>
            <a:noFill/>
          </a:ln>
        </p:spPr>
      </p:sp>
      <p:sp>
        <p:nvSpPr>
          <p:cNvPr id="1055" name="Google Shape;1055;p95"/>
          <p:cNvSpPr txBox="1"/>
          <p:nvPr>
            <p:ph idx="15" type="body"/>
          </p:nvPr>
        </p:nvSpPr>
        <p:spPr>
          <a:xfrm>
            <a:off x="6716070" y="2982513"/>
            <a:ext cx="1584600" cy="1290000"/>
          </a:xfrm>
          <a:prstGeom prst="rect">
            <a:avLst/>
          </a:prstGeom>
          <a:noFill/>
          <a:ln cap="flat" cmpd="sng" w="25400">
            <a:solidFill>
              <a:srgbClr val="D2D4D6"/>
            </a:solidFill>
            <a:prstDash val="solid"/>
            <a:miter lim="800000"/>
            <a:headEnd len="sm" w="sm" type="none"/>
            <a:tailEnd len="sm" w="sm" type="none"/>
          </a:ln>
        </p:spPr>
        <p:txBody>
          <a:bodyPr anchorCtr="0" anchor="b" bIns="121500" lIns="121500" spcFirstLastPara="1" rIns="121500" wrap="square" tIns="12150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56" name="Google Shape;1056;p95"/>
          <p:cNvSpPr/>
          <p:nvPr>
            <p:ph idx="16" type="pic"/>
          </p:nvPr>
        </p:nvSpPr>
        <p:spPr>
          <a:xfrm>
            <a:off x="7280426" y="3154304"/>
            <a:ext cx="448800" cy="448800"/>
          </a:xfrm>
          <a:prstGeom prst="rect">
            <a:avLst/>
          </a:prstGeom>
          <a:noFill/>
          <a:ln>
            <a:noFill/>
          </a:ln>
        </p:spPr>
      </p:sp>
      <p:sp>
        <p:nvSpPr>
          <p:cNvPr id="1057" name="Google Shape;1057;p95"/>
          <p:cNvSpPr txBox="1"/>
          <p:nvPr>
            <p:ph idx="17" type="body"/>
          </p:nvPr>
        </p:nvSpPr>
        <p:spPr>
          <a:xfrm>
            <a:off x="6716070" y="2123141"/>
            <a:ext cx="1584600" cy="723900"/>
          </a:xfrm>
          <a:prstGeom prst="rect">
            <a:avLst/>
          </a:prstGeom>
          <a:noFill/>
          <a:ln>
            <a:noFill/>
          </a:ln>
        </p:spPr>
        <p:txBody>
          <a:bodyPr anchorCtr="0" anchor="t" bIns="121500" lIns="121500" spcFirstLastPara="1" rIns="121500" wrap="square" tIns="121500">
            <a:noAutofit/>
          </a:bodyPr>
          <a:lstStyle>
            <a:lvl1pPr indent="-228600" lvl="0" marL="457200" algn="ct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58" name="Google Shape;1058;p95"/>
          <p:cNvSpPr txBox="1"/>
          <p:nvPr>
            <p:ph idx="18" type="body"/>
          </p:nvPr>
        </p:nvSpPr>
        <p:spPr>
          <a:xfrm>
            <a:off x="6295048" y="1591675"/>
            <a:ext cx="423900" cy="401400"/>
          </a:xfrm>
          <a:prstGeom prst="rect">
            <a:avLst/>
          </a:prstGeom>
          <a:solidFill>
            <a:srgbClr val="D2D4D6"/>
          </a:solid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59" name="Google Shape;1059;p95"/>
          <p:cNvSpPr txBox="1"/>
          <p:nvPr>
            <p:ph type="title"/>
          </p:nvPr>
        </p:nvSpPr>
        <p:spPr>
          <a:xfrm>
            <a:off x="708670" y="180975"/>
            <a:ext cx="77553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060" name="Google Shape;1060;p95"/>
          <p:cNvSpPr txBox="1"/>
          <p:nvPr>
            <p:ph idx="19" type="body"/>
          </p:nvPr>
        </p:nvSpPr>
        <p:spPr>
          <a:xfrm>
            <a:off x="707479" y="881235"/>
            <a:ext cx="7755300" cy="3822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ptop 1">
  <p:cSld name="Laptop 1">
    <p:spTree>
      <p:nvGrpSpPr>
        <p:cNvPr id="1061" name="Shape 1061"/>
        <p:cNvGrpSpPr/>
        <p:nvPr/>
      </p:nvGrpSpPr>
      <p:grpSpPr>
        <a:xfrm>
          <a:off x="0" y="0"/>
          <a:ext cx="0" cy="0"/>
          <a:chOff x="0" y="0"/>
          <a:chExt cx="0" cy="0"/>
        </a:xfrm>
      </p:grpSpPr>
      <p:sp>
        <p:nvSpPr>
          <p:cNvPr id="1062" name="Google Shape;1062;p96"/>
          <p:cNvSpPr txBox="1"/>
          <p:nvPr>
            <p:ph type="title"/>
          </p:nvPr>
        </p:nvSpPr>
        <p:spPr>
          <a:xfrm>
            <a:off x="5679125" y="862940"/>
            <a:ext cx="7327200" cy="507300"/>
          </a:xfrm>
          <a:prstGeom prst="rect">
            <a:avLst/>
          </a:prstGeom>
          <a:noFill/>
          <a:ln>
            <a:noFill/>
          </a:ln>
        </p:spPr>
        <p:txBody>
          <a:bodyPr anchorCtr="0" anchor="b" bIns="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063" name="Google Shape;1063;p96"/>
          <p:cNvSpPr txBox="1"/>
          <p:nvPr>
            <p:ph idx="1" type="body"/>
          </p:nvPr>
        </p:nvSpPr>
        <p:spPr>
          <a:xfrm>
            <a:off x="5679125" y="1507595"/>
            <a:ext cx="2811900" cy="2772900"/>
          </a:xfrm>
          <a:prstGeom prst="rect">
            <a:avLst/>
          </a:prstGeom>
          <a:noFill/>
          <a:ln>
            <a:noFill/>
          </a:ln>
        </p:spPr>
        <p:txBody>
          <a:bodyPr anchorCtr="0" anchor="t" bIns="202500" lIns="0" spcFirstLastPara="1" rIns="0" wrap="square" tIns="20250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64" name="Google Shape;1064;p96"/>
          <p:cNvSpPr/>
          <p:nvPr>
            <p:ph idx="2" type="pic"/>
          </p:nvPr>
        </p:nvSpPr>
        <p:spPr>
          <a:xfrm>
            <a:off x="652959" y="1116926"/>
            <a:ext cx="3876900" cy="24375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Pad 1">
  <p:cSld name="iPad 1">
    <p:spTree>
      <p:nvGrpSpPr>
        <p:cNvPr id="1065" name="Shape 1065"/>
        <p:cNvGrpSpPr/>
        <p:nvPr/>
      </p:nvGrpSpPr>
      <p:grpSpPr>
        <a:xfrm>
          <a:off x="0" y="0"/>
          <a:ext cx="0" cy="0"/>
          <a:chOff x="0" y="0"/>
          <a:chExt cx="0" cy="0"/>
        </a:xfrm>
      </p:grpSpPr>
      <p:sp>
        <p:nvSpPr>
          <p:cNvPr id="1066" name="Google Shape;1066;p97"/>
          <p:cNvSpPr txBox="1"/>
          <p:nvPr>
            <p:ph idx="1" type="body"/>
          </p:nvPr>
        </p:nvSpPr>
        <p:spPr>
          <a:xfrm>
            <a:off x="4674329" y="2392808"/>
            <a:ext cx="4141800" cy="2179200"/>
          </a:xfrm>
          <a:prstGeom prst="rect">
            <a:avLst/>
          </a:prstGeom>
          <a:noFill/>
          <a:ln>
            <a:noFill/>
          </a:ln>
        </p:spPr>
        <p:txBody>
          <a:bodyPr anchorCtr="0" anchor="t" bIns="202500" lIns="0" spcFirstLastPara="1" rIns="0" wrap="square" tIns="20250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67" name="Google Shape;1067;p97"/>
          <p:cNvSpPr txBox="1"/>
          <p:nvPr>
            <p:ph type="title"/>
          </p:nvPr>
        </p:nvSpPr>
        <p:spPr>
          <a:xfrm>
            <a:off x="4674329" y="1303170"/>
            <a:ext cx="4141500" cy="981600"/>
          </a:xfrm>
          <a:prstGeom prst="rect">
            <a:avLst/>
          </a:prstGeom>
          <a:noFill/>
          <a:ln>
            <a:noFill/>
          </a:ln>
        </p:spPr>
        <p:txBody>
          <a:bodyPr anchorCtr="0" anchor="b" bIns="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068" name="Google Shape;1068;p97"/>
          <p:cNvSpPr/>
          <p:nvPr>
            <p:ph idx="2" type="pic"/>
          </p:nvPr>
        </p:nvSpPr>
        <p:spPr>
          <a:xfrm>
            <a:off x="620878" y="371475"/>
            <a:ext cx="3139500" cy="4200600"/>
          </a:xfrm>
          <a:prstGeom prst="roundRect">
            <a:avLst>
              <a:gd fmla="val 1612" name="adj"/>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Phone 1">
  <p:cSld name="iPhone 1">
    <p:spTree>
      <p:nvGrpSpPr>
        <p:cNvPr id="1069" name="Shape 1069"/>
        <p:cNvGrpSpPr/>
        <p:nvPr/>
      </p:nvGrpSpPr>
      <p:grpSpPr>
        <a:xfrm>
          <a:off x="0" y="0"/>
          <a:ext cx="0" cy="0"/>
          <a:chOff x="0" y="0"/>
          <a:chExt cx="0" cy="0"/>
        </a:xfrm>
      </p:grpSpPr>
      <p:sp>
        <p:nvSpPr>
          <p:cNvPr id="1070" name="Google Shape;1070;p98"/>
          <p:cNvSpPr txBox="1"/>
          <p:nvPr>
            <p:ph idx="1" type="body"/>
          </p:nvPr>
        </p:nvSpPr>
        <p:spPr>
          <a:xfrm>
            <a:off x="3270563" y="2571750"/>
            <a:ext cx="5196000" cy="2179200"/>
          </a:xfrm>
          <a:prstGeom prst="rect">
            <a:avLst/>
          </a:prstGeom>
          <a:noFill/>
          <a:ln>
            <a:noFill/>
          </a:ln>
        </p:spPr>
        <p:txBody>
          <a:bodyPr anchorCtr="0" anchor="t" bIns="202500" lIns="0" spcFirstLastPara="1" rIns="0" wrap="square" tIns="20250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71" name="Google Shape;1071;p98"/>
          <p:cNvSpPr txBox="1"/>
          <p:nvPr>
            <p:ph type="title"/>
          </p:nvPr>
        </p:nvSpPr>
        <p:spPr>
          <a:xfrm>
            <a:off x="3270563" y="1466287"/>
            <a:ext cx="5196000" cy="981600"/>
          </a:xfrm>
          <a:prstGeom prst="rect">
            <a:avLst/>
          </a:prstGeom>
          <a:noFill/>
          <a:ln>
            <a:noFill/>
          </a:ln>
        </p:spPr>
        <p:txBody>
          <a:bodyPr anchorCtr="0" anchor="b" bIns="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072" name="Google Shape;1072;p98"/>
          <p:cNvSpPr/>
          <p:nvPr>
            <p:ph idx="2" type="pic"/>
          </p:nvPr>
        </p:nvSpPr>
        <p:spPr>
          <a:xfrm>
            <a:off x="677549" y="447260"/>
            <a:ext cx="1915500" cy="41412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ptop 2">
  <p:cSld name="Laptop 2">
    <p:spTree>
      <p:nvGrpSpPr>
        <p:cNvPr id="1073" name="Shape 1073"/>
        <p:cNvGrpSpPr/>
        <p:nvPr/>
      </p:nvGrpSpPr>
      <p:grpSpPr>
        <a:xfrm>
          <a:off x="0" y="0"/>
          <a:ext cx="0" cy="0"/>
          <a:chOff x="0" y="0"/>
          <a:chExt cx="0" cy="0"/>
        </a:xfrm>
      </p:grpSpPr>
      <p:sp>
        <p:nvSpPr>
          <p:cNvPr id="1074" name="Google Shape;1074;p99"/>
          <p:cNvSpPr/>
          <p:nvPr>
            <p:ph idx="2" type="pic"/>
          </p:nvPr>
        </p:nvSpPr>
        <p:spPr>
          <a:xfrm>
            <a:off x="5445159" y="956382"/>
            <a:ext cx="701700" cy="700800"/>
          </a:xfrm>
          <a:prstGeom prst="rect">
            <a:avLst/>
          </a:prstGeom>
          <a:noFill/>
          <a:ln>
            <a:noFill/>
          </a:ln>
        </p:spPr>
      </p:sp>
      <p:sp>
        <p:nvSpPr>
          <p:cNvPr id="1075" name="Google Shape;1075;p99"/>
          <p:cNvSpPr txBox="1"/>
          <p:nvPr>
            <p:ph idx="1" type="body"/>
          </p:nvPr>
        </p:nvSpPr>
        <p:spPr>
          <a:xfrm>
            <a:off x="6266063" y="1019253"/>
            <a:ext cx="2877900" cy="5754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76" name="Google Shape;1076;p99"/>
          <p:cNvSpPr/>
          <p:nvPr>
            <p:ph idx="3" type="pic"/>
          </p:nvPr>
        </p:nvSpPr>
        <p:spPr>
          <a:xfrm>
            <a:off x="669152" y="1306860"/>
            <a:ext cx="3819600" cy="2394600"/>
          </a:xfrm>
          <a:prstGeom prst="rect">
            <a:avLst/>
          </a:prstGeom>
          <a:noFill/>
          <a:ln>
            <a:noFill/>
          </a:ln>
        </p:spPr>
      </p:sp>
      <p:sp>
        <p:nvSpPr>
          <p:cNvPr id="1077" name="Google Shape;1077;p99"/>
          <p:cNvSpPr txBox="1"/>
          <p:nvPr>
            <p:ph type="title"/>
          </p:nvPr>
        </p:nvSpPr>
        <p:spPr>
          <a:xfrm>
            <a:off x="186334" y="173264"/>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078" name="Google Shape;1078;p99"/>
          <p:cNvSpPr/>
          <p:nvPr>
            <p:ph idx="4" type="pic"/>
          </p:nvPr>
        </p:nvSpPr>
        <p:spPr>
          <a:xfrm>
            <a:off x="5445159" y="1838846"/>
            <a:ext cx="701700" cy="700800"/>
          </a:xfrm>
          <a:prstGeom prst="rect">
            <a:avLst/>
          </a:prstGeom>
          <a:noFill/>
          <a:ln>
            <a:noFill/>
          </a:ln>
        </p:spPr>
      </p:sp>
      <p:sp>
        <p:nvSpPr>
          <p:cNvPr id="1079" name="Google Shape;1079;p99"/>
          <p:cNvSpPr txBox="1"/>
          <p:nvPr>
            <p:ph idx="5" type="body"/>
          </p:nvPr>
        </p:nvSpPr>
        <p:spPr>
          <a:xfrm>
            <a:off x="6266063" y="1901717"/>
            <a:ext cx="2877900" cy="5754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80" name="Google Shape;1080;p99"/>
          <p:cNvSpPr/>
          <p:nvPr>
            <p:ph idx="6" type="pic"/>
          </p:nvPr>
        </p:nvSpPr>
        <p:spPr>
          <a:xfrm>
            <a:off x="5445159" y="2721309"/>
            <a:ext cx="701700" cy="700800"/>
          </a:xfrm>
          <a:prstGeom prst="rect">
            <a:avLst/>
          </a:prstGeom>
          <a:noFill/>
          <a:ln>
            <a:noFill/>
          </a:ln>
        </p:spPr>
      </p:sp>
      <p:sp>
        <p:nvSpPr>
          <p:cNvPr id="1081" name="Google Shape;1081;p99"/>
          <p:cNvSpPr txBox="1"/>
          <p:nvPr>
            <p:ph idx="7" type="body"/>
          </p:nvPr>
        </p:nvSpPr>
        <p:spPr>
          <a:xfrm>
            <a:off x="6264375" y="2784180"/>
            <a:ext cx="2877900" cy="5754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82" name="Google Shape;1082;p99"/>
          <p:cNvSpPr/>
          <p:nvPr>
            <p:ph idx="8" type="pic"/>
          </p:nvPr>
        </p:nvSpPr>
        <p:spPr>
          <a:xfrm>
            <a:off x="5445159" y="3603773"/>
            <a:ext cx="701700" cy="700800"/>
          </a:xfrm>
          <a:prstGeom prst="rect">
            <a:avLst/>
          </a:prstGeom>
          <a:noFill/>
          <a:ln>
            <a:noFill/>
          </a:ln>
        </p:spPr>
      </p:sp>
      <p:sp>
        <p:nvSpPr>
          <p:cNvPr id="1083" name="Google Shape;1083;p99"/>
          <p:cNvSpPr txBox="1"/>
          <p:nvPr>
            <p:ph idx="9" type="body"/>
          </p:nvPr>
        </p:nvSpPr>
        <p:spPr>
          <a:xfrm>
            <a:off x="6262688" y="3666643"/>
            <a:ext cx="2877900" cy="5754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Pad 2">
  <p:cSld name="iPad 2">
    <p:spTree>
      <p:nvGrpSpPr>
        <p:cNvPr id="1084" name="Shape 1084"/>
        <p:cNvGrpSpPr/>
        <p:nvPr/>
      </p:nvGrpSpPr>
      <p:grpSpPr>
        <a:xfrm>
          <a:off x="0" y="0"/>
          <a:ext cx="0" cy="0"/>
          <a:chOff x="0" y="0"/>
          <a:chExt cx="0" cy="0"/>
        </a:xfrm>
      </p:grpSpPr>
      <p:sp>
        <p:nvSpPr>
          <p:cNvPr id="1085" name="Google Shape;1085;p100"/>
          <p:cNvSpPr/>
          <p:nvPr>
            <p:ph idx="2" type="pic"/>
          </p:nvPr>
        </p:nvSpPr>
        <p:spPr>
          <a:xfrm>
            <a:off x="4367708" y="1189092"/>
            <a:ext cx="755100" cy="753900"/>
          </a:xfrm>
          <a:prstGeom prst="rect">
            <a:avLst/>
          </a:prstGeom>
          <a:noFill/>
          <a:ln>
            <a:noFill/>
          </a:ln>
        </p:spPr>
      </p:sp>
      <p:sp>
        <p:nvSpPr>
          <p:cNvPr id="1086" name="Google Shape;1086;p100"/>
          <p:cNvSpPr/>
          <p:nvPr>
            <p:ph idx="3" type="pic"/>
          </p:nvPr>
        </p:nvSpPr>
        <p:spPr>
          <a:xfrm>
            <a:off x="6528523" y="1189092"/>
            <a:ext cx="755100" cy="753900"/>
          </a:xfrm>
          <a:prstGeom prst="rect">
            <a:avLst/>
          </a:prstGeom>
          <a:noFill/>
          <a:ln>
            <a:noFill/>
          </a:ln>
        </p:spPr>
      </p:sp>
      <p:sp>
        <p:nvSpPr>
          <p:cNvPr id="1087" name="Google Shape;1087;p100"/>
          <p:cNvSpPr txBox="1"/>
          <p:nvPr>
            <p:ph idx="1" type="body"/>
          </p:nvPr>
        </p:nvSpPr>
        <p:spPr>
          <a:xfrm>
            <a:off x="4367147" y="2022730"/>
            <a:ext cx="1946100" cy="5754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88" name="Google Shape;1088;p100"/>
          <p:cNvSpPr txBox="1"/>
          <p:nvPr>
            <p:ph idx="4" type="body"/>
          </p:nvPr>
        </p:nvSpPr>
        <p:spPr>
          <a:xfrm>
            <a:off x="6527962" y="2022730"/>
            <a:ext cx="1946100" cy="5754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89" name="Google Shape;1089;p100"/>
          <p:cNvSpPr/>
          <p:nvPr>
            <p:ph idx="5" type="pic"/>
          </p:nvPr>
        </p:nvSpPr>
        <p:spPr>
          <a:xfrm>
            <a:off x="4367708" y="2874664"/>
            <a:ext cx="755100" cy="753900"/>
          </a:xfrm>
          <a:prstGeom prst="rect">
            <a:avLst/>
          </a:prstGeom>
          <a:noFill/>
          <a:ln>
            <a:noFill/>
          </a:ln>
        </p:spPr>
      </p:sp>
      <p:sp>
        <p:nvSpPr>
          <p:cNvPr id="1090" name="Google Shape;1090;p100"/>
          <p:cNvSpPr/>
          <p:nvPr>
            <p:ph idx="6" type="pic"/>
          </p:nvPr>
        </p:nvSpPr>
        <p:spPr>
          <a:xfrm>
            <a:off x="6528523" y="2874664"/>
            <a:ext cx="755100" cy="753900"/>
          </a:xfrm>
          <a:prstGeom prst="rect">
            <a:avLst/>
          </a:prstGeom>
          <a:noFill/>
          <a:ln>
            <a:noFill/>
          </a:ln>
        </p:spPr>
      </p:sp>
      <p:sp>
        <p:nvSpPr>
          <p:cNvPr id="1091" name="Google Shape;1091;p100"/>
          <p:cNvSpPr txBox="1"/>
          <p:nvPr>
            <p:ph idx="7" type="body"/>
          </p:nvPr>
        </p:nvSpPr>
        <p:spPr>
          <a:xfrm>
            <a:off x="4367147" y="3708302"/>
            <a:ext cx="1946100" cy="5754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92" name="Google Shape;1092;p100"/>
          <p:cNvSpPr txBox="1"/>
          <p:nvPr>
            <p:ph idx="8" type="body"/>
          </p:nvPr>
        </p:nvSpPr>
        <p:spPr>
          <a:xfrm>
            <a:off x="6527962" y="3708302"/>
            <a:ext cx="1946100" cy="5754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93" name="Google Shape;1093;p100"/>
          <p:cNvSpPr/>
          <p:nvPr>
            <p:ph idx="9" type="pic"/>
          </p:nvPr>
        </p:nvSpPr>
        <p:spPr>
          <a:xfrm>
            <a:off x="717438" y="361856"/>
            <a:ext cx="3139500" cy="4200600"/>
          </a:xfrm>
          <a:prstGeom prst="roundRect">
            <a:avLst>
              <a:gd fmla="val 1612" name="adj"/>
            </a:avLst>
          </a:prstGeom>
          <a:noFill/>
          <a:ln>
            <a:noFill/>
          </a:ln>
        </p:spPr>
      </p:sp>
      <p:sp>
        <p:nvSpPr>
          <p:cNvPr id="1094" name="Google Shape;1094;p100"/>
          <p:cNvSpPr txBox="1"/>
          <p:nvPr>
            <p:ph type="title"/>
          </p:nvPr>
        </p:nvSpPr>
        <p:spPr>
          <a:xfrm>
            <a:off x="4332450" y="-22409"/>
            <a:ext cx="4141500" cy="981600"/>
          </a:xfrm>
          <a:prstGeom prst="rect">
            <a:avLst/>
          </a:prstGeom>
          <a:noFill/>
          <a:ln>
            <a:noFill/>
          </a:ln>
        </p:spPr>
        <p:txBody>
          <a:bodyPr anchorCtr="0" anchor="b" bIns="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Phone 2">
  <p:cSld name="iPhone 2">
    <p:spTree>
      <p:nvGrpSpPr>
        <p:cNvPr id="1095" name="Shape 1095"/>
        <p:cNvGrpSpPr/>
        <p:nvPr/>
      </p:nvGrpSpPr>
      <p:grpSpPr>
        <a:xfrm>
          <a:off x="0" y="0"/>
          <a:ext cx="0" cy="0"/>
          <a:chOff x="0" y="0"/>
          <a:chExt cx="0" cy="0"/>
        </a:xfrm>
      </p:grpSpPr>
      <p:sp>
        <p:nvSpPr>
          <p:cNvPr id="1096" name="Google Shape;1096;p101"/>
          <p:cNvSpPr txBox="1"/>
          <p:nvPr>
            <p:ph type="title"/>
          </p:nvPr>
        </p:nvSpPr>
        <p:spPr>
          <a:xfrm>
            <a:off x="3270564" y="414338"/>
            <a:ext cx="5196000" cy="981600"/>
          </a:xfrm>
          <a:prstGeom prst="rect">
            <a:avLst/>
          </a:prstGeom>
          <a:noFill/>
          <a:ln>
            <a:noFill/>
          </a:ln>
        </p:spPr>
        <p:txBody>
          <a:bodyPr anchorCtr="0" anchor="b" bIns="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097" name="Google Shape;1097;p101"/>
          <p:cNvSpPr/>
          <p:nvPr>
            <p:ph idx="2" type="pic"/>
          </p:nvPr>
        </p:nvSpPr>
        <p:spPr>
          <a:xfrm>
            <a:off x="3270565" y="1634738"/>
            <a:ext cx="755100" cy="753900"/>
          </a:xfrm>
          <a:prstGeom prst="rect">
            <a:avLst/>
          </a:prstGeom>
          <a:noFill/>
          <a:ln>
            <a:noFill/>
          </a:ln>
        </p:spPr>
      </p:sp>
      <p:sp>
        <p:nvSpPr>
          <p:cNvPr id="1098" name="Google Shape;1098;p101"/>
          <p:cNvSpPr/>
          <p:nvPr>
            <p:ph idx="3" type="pic"/>
          </p:nvPr>
        </p:nvSpPr>
        <p:spPr>
          <a:xfrm>
            <a:off x="6061601" y="1634738"/>
            <a:ext cx="755100" cy="753900"/>
          </a:xfrm>
          <a:prstGeom prst="rect">
            <a:avLst/>
          </a:prstGeom>
          <a:noFill/>
          <a:ln>
            <a:noFill/>
          </a:ln>
        </p:spPr>
      </p:sp>
      <p:sp>
        <p:nvSpPr>
          <p:cNvPr id="1099" name="Google Shape;1099;p101"/>
          <p:cNvSpPr txBox="1"/>
          <p:nvPr>
            <p:ph idx="1" type="body"/>
          </p:nvPr>
        </p:nvSpPr>
        <p:spPr>
          <a:xfrm>
            <a:off x="3270564" y="2468376"/>
            <a:ext cx="2405400" cy="5754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00" name="Google Shape;1100;p101"/>
          <p:cNvSpPr txBox="1"/>
          <p:nvPr>
            <p:ph idx="4" type="body"/>
          </p:nvPr>
        </p:nvSpPr>
        <p:spPr>
          <a:xfrm>
            <a:off x="6061039" y="2468376"/>
            <a:ext cx="2405400" cy="5754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01" name="Google Shape;1101;p101"/>
          <p:cNvSpPr/>
          <p:nvPr>
            <p:ph idx="5" type="pic"/>
          </p:nvPr>
        </p:nvSpPr>
        <p:spPr>
          <a:xfrm>
            <a:off x="3270565" y="3320311"/>
            <a:ext cx="755100" cy="753900"/>
          </a:xfrm>
          <a:prstGeom prst="rect">
            <a:avLst/>
          </a:prstGeom>
          <a:noFill/>
          <a:ln>
            <a:noFill/>
          </a:ln>
        </p:spPr>
      </p:sp>
      <p:sp>
        <p:nvSpPr>
          <p:cNvPr id="1102" name="Google Shape;1102;p101"/>
          <p:cNvSpPr/>
          <p:nvPr>
            <p:ph idx="6" type="pic"/>
          </p:nvPr>
        </p:nvSpPr>
        <p:spPr>
          <a:xfrm>
            <a:off x="6061601" y="3320311"/>
            <a:ext cx="755100" cy="753900"/>
          </a:xfrm>
          <a:prstGeom prst="rect">
            <a:avLst/>
          </a:prstGeom>
          <a:noFill/>
          <a:ln>
            <a:noFill/>
          </a:ln>
        </p:spPr>
      </p:sp>
      <p:sp>
        <p:nvSpPr>
          <p:cNvPr id="1103" name="Google Shape;1103;p101"/>
          <p:cNvSpPr txBox="1"/>
          <p:nvPr>
            <p:ph idx="7" type="body"/>
          </p:nvPr>
        </p:nvSpPr>
        <p:spPr>
          <a:xfrm>
            <a:off x="3270564" y="4153949"/>
            <a:ext cx="2405400" cy="5754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04" name="Google Shape;1104;p101"/>
          <p:cNvSpPr txBox="1"/>
          <p:nvPr>
            <p:ph idx="8" type="body"/>
          </p:nvPr>
        </p:nvSpPr>
        <p:spPr>
          <a:xfrm>
            <a:off x="6061039" y="4153949"/>
            <a:ext cx="2405400" cy="5754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05" name="Google Shape;1105;p101"/>
          <p:cNvSpPr/>
          <p:nvPr>
            <p:ph idx="9" type="pic"/>
          </p:nvPr>
        </p:nvSpPr>
        <p:spPr>
          <a:xfrm>
            <a:off x="734700" y="447260"/>
            <a:ext cx="1915500" cy="41412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ptop 3">
  <p:cSld name="Laptop 3">
    <p:spTree>
      <p:nvGrpSpPr>
        <p:cNvPr id="1106" name="Shape 1106"/>
        <p:cNvGrpSpPr/>
        <p:nvPr/>
      </p:nvGrpSpPr>
      <p:grpSpPr>
        <a:xfrm>
          <a:off x="0" y="0"/>
          <a:ext cx="0" cy="0"/>
          <a:chOff x="0" y="0"/>
          <a:chExt cx="0" cy="0"/>
        </a:xfrm>
      </p:grpSpPr>
      <p:sp>
        <p:nvSpPr>
          <p:cNvPr id="1107" name="Google Shape;1107;p102"/>
          <p:cNvSpPr txBox="1"/>
          <p:nvPr>
            <p:ph type="title"/>
          </p:nvPr>
        </p:nvSpPr>
        <p:spPr>
          <a:xfrm>
            <a:off x="647700" y="274864"/>
            <a:ext cx="78660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08" name="Google Shape;1108;p102"/>
          <p:cNvSpPr/>
          <p:nvPr>
            <p:ph idx="2" type="pic"/>
          </p:nvPr>
        </p:nvSpPr>
        <p:spPr>
          <a:xfrm>
            <a:off x="7091242" y="1027727"/>
            <a:ext cx="755100" cy="753900"/>
          </a:xfrm>
          <a:prstGeom prst="rect">
            <a:avLst/>
          </a:prstGeom>
          <a:noFill/>
          <a:ln>
            <a:noFill/>
          </a:ln>
        </p:spPr>
      </p:sp>
      <p:sp>
        <p:nvSpPr>
          <p:cNvPr id="1109" name="Google Shape;1109;p102"/>
          <p:cNvSpPr txBox="1"/>
          <p:nvPr>
            <p:ph idx="1" type="body"/>
          </p:nvPr>
        </p:nvSpPr>
        <p:spPr>
          <a:xfrm>
            <a:off x="7090681" y="1861363"/>
            <a:ext cx="1653300" cy="6996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10" name="Google Shape;1110;p102"/>
          <p:cNvSpPr/>
          <p:nvPr>
            <p:ph idx="3" type="pic"/>
          </p:nvPr>
        </p:nvSpPr>
        <p:spPr>
          <a:xfrm>
            <a:off x="7091242" y="2903799"/>
            <a:ext cx="755100" cy="753900"/>
          </a:xfrm>
          <a:prstGeom prst="rect">
            <a:avLst/>
          </a:prstGeom>
          <a:noFill/>
          <a:ln>
            <a:noFill/>
          </a:ln>
        </p:spPr>
      </p:sp>
      <p:sp>
        <p:nvSpPr>
          <p:cNvPr id="1111" name="Google Shape;1111;p102"/>
          <p:cNvSpPr txBox="1"/>
          <p:nvPr>
            <p:ph idx="4" type="body"/>
          </p:nvPr>
        </p:nvSpPr>
        <p:spPr>
          <a:xfrm>
            <a:off x="7090681" y="3737436"/>
            <a:ext cx="1653300" cy="6996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12" name="Google Shape;1112;p102"/>
          <p:cNvSpPr/>
          <p:nvPr>
            <p:ph idx="5" type="pic"/>
          </p:nvPr>
        </p:nvSpPr>
        <p:spPr>
          <a:xfrm>
            <a:off x="1358555" y="1031445"/>
            <a:ext cx="755100" cy="753900"/>
          </a:xfrm>
          <a:prstGeom prst="rect">
            <a:avLst/>
          </a:prstGeom>
          <a:noFill/>
          <a:ln>
            <a:noFill/>
          </a:ln>
        </p:spPr>
      </p:sp>
      <p:sp>
        <p:nvSpPr>
          <p:cNvPr id="1113" name="Google Shape;1113;p102"/>
          <p:cNvSpPr txBox="1"/>
          <p:nvPr>
            <p:ph idx="6" type="body"/>
          </p:nvPr>
        </p:nvSpPr>
        <p:spPr>
          <a:xfrm>
            <a:off x="457064" y="1865082"/>
            <a:ext cx="1653300" cy="699600"/>
          </a:xfrm>
          <a:prstGeom prst="rect">
            <a:avLst/>
          </a:prstGeom>
          <a:noFill/>
          <a:ln>
            <a:noFill/>
          </a:ln>
        </p:spPr>
        <p:txBody>
          <a:bodyPr anchorCtr="0" anchor="t" bIns="54000" lIns="0" spcFirstLastPara="1" rIns="0" wrap="square" tIns="5400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14" name="Google Shape;1114;p102"/>
          <p:cNvSpPr/>
          <p:nvPr>
            <p:ph idx="7" type="pic"/>
          </p:nvPr>
        </p:nvSpPr>
        <p:spPr>
          <a:xfrm>
            <a:off x="1358555" y="2907518"/>
            <a:ext cx="755100" cy="753900"/>
          </a:xfrm>
          <a:prstGeom prst="rect">
            <a:avLst/>
          </a:prstGeom>
          <a:noFill/>
          <a:ln>
            <a:noFill/>
          </a:ln>
        </p:spPr>
      </p:sp>
      <p:sp>
        <p:nvSpPr>
          <p:cNvPr id="1115" name="Google Shape;1115;p102"/>
          <p:cNvSpPr txBox="1"/>
          <p:nvPr>
            <p:ph idx="8" type="body"/>
          </p:nvPr>
        </p:nvSpPr>
        <p:spPr>
          <a:xfrm>
            <a:off x="457064" y="3741155"/>
            <a:ext cx="1653300" cy="699600"/>
          </a:xfrm>
          <a:prstGeom prst="rect">
            <a:avLst/>
          </a:prstGeom>
          <a:noFill/>
          <a:ln>
            <a:noFill/>
          </a:ln>
        </p:spPr>
        <p:txBody>
          <a:bodyPr anchorCtr="0" anchor="t" bIns="54000" lIns="0" spcFirstLastPara="1" rIns="0" wrap="square" tIns="5400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16" name="Google Shape;1116;p102"/>
          <p:cNvSpPr/>
          <p:nvPr>
            <p:ph idx="9" type="pic"/>
          </p:nvPr>
        </p:nvSpPr>
        <p:spPr>
          <a:xfrm>
            <a:off x="2870002" y="1511261"/>
            <a:ext cx="3417600" cy="21486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Pad 3">
  <p:cSld name="iPad 3">
    <p:spTree>
      <p:nvGrpSpPr>
        <p:cNvPr id="1117" name="Shape 1117"/>
        <p:cNvGrpSpPr/>
        <p:nvPr/>
      </p:nvGrpSpPr>
      <p:grpSpPr>
        <a:xfrm>
          <a:off x="0" y="0"/>
          <a:ext cx="0" cy="0"/>
          <a:chOff x="0" y="0"/>
          <a:chExt cx="0" cy="0"/>
        </a:xfrm>
      </p:grpSpPr>
      <p:sp>
        <p:nvSpPr>
          <p:cNvPr id="1118" name="Google Shape;1118;p103"/>
          <p:cNvSpPr txBox="1"/>
          <p:nvPr>
            <p:ph type="title"/>
          </p:nvPr>
        </p:nvSpPr>
        <p:spPr>
          <a:xfrm>
            <a:off x="639019" y="173831"/>
            <a:ext cx="78660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19" name="Google Shape;1119;p103"/>
          <p:cNvSpPr/>
          <p:nvPr>
            <p:ph idx="2" type="pic"/>
          </p:nvPr>
        </p:nvSpPr>
        <p:spPr>
          <a:xfrm>
            <a:off x="3236709" y="1103361"/>
            <a:ext cx="2670600" cy="3573000"/>
          </a:xfrm>
          <a:prstGeom prst="roundRect">
            <a:avLst>
              <a:gd fmla="val 1612" name="adj"/>
            </a:avLst>
          </a:prstGeom>
          <a:noFill/>
          <a:ln>
            <a:noFill/>
          </a:ln>
        </p:spPr>
      </p:sp>
      <p:sp>
        <p:nvSpPr>
          <p:cNvPr id="1120" name="Google Shape;1120;p103"/>
          <p:cNvSpPr/>
          <p:nvPr>
            <p:ph idx="3" type="pic"/>
          </p:nvPr>
        </p:nvSpPr>
        <p:spPr>
          <a:xfrm>
            <a:off x="6570867" y="1152889"/>
            <a:ext cx="755100" cy="753900"/>
          </a:xfrm>
          <a:prstGeom prst="rect">
            <a:avLst/>
          </a:prstGeom>
          <a:noFill/>
          <a:ln>
            <a:noFill/>
          </a:ln>
        </p:spPr>
      </p:sp>
      <p:sp>
        <p:nvSpPr>
          <p:cNvPr id="1121" name="Google Shape;1121;p103"/>
          <p:cNvSpPr txBox="1"/>
          <p:nvPr>
            <p:ph idx="1" type="body"/>
          </p:nvPr>
        </p:nvSpPr>
        <p:spPr>
          <a:xfrm>
            <a:off x="6570306" y="1986526"/>
            <a:ext cx="2160000" cy="6996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22" name="Google Shape;1122;p103"/>
          <p:cNvSpPr/>
          <p:nvPr>
            <p:ph idx="4" type="pic"/>
          </p:nvPr>
        </p:nvSpPr>
        <p:spPr>
          <a:xfrm>
            <a:off x="6570867" y="3186124"/>
            <a:ext cx="755100" cy="753900"/>
          </a:xfrm>
          <a:prstGeom prst="rect">
            <a:avLst/>
          </a:prstGeom>
          <a:noFill/>
          <a:ln>
            <a:noFill/>
          </a:ln>
        </p:spPr>
      </p:sp>
      <p:sp>
        <p:nvSpPr>
          <p:cNvPr id="1123" name="Google Shape;1123;p103"/>
          <p:cNvSpPr txBox="1"/>
          <p:nvPr>
            <p:ph idx="5" type="body"/>
          </p:nvPr>
        </p:nvSpPr>
        <p:spPr>
          <a:xfrm>
            <a:off x="6570306" y="4019761"/>
            <a:ext cx="2160000" cy="6996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24" name="Google Shape;1124;p103"/>
          <p:cNvSpPr/>
          <p:nvPr>
            <p:ph idx="6" type="pic"/>
          </p:nvPr>
        </p:nvSpPr>
        <p:spPr>
          <a:xfrm>
            <a:off x="1800438" y="1152889"/>
            <a:ext cx="755100" cy="753900"/>
          </a:xfrm>
          <a:prstGeom prst="rect">
            <a:avLst/>
          </a:prstGeom>
          <a:noFill/>
          <a:ln>
            <a:noFill/>
          </a:ln>
        </p:spPr>
      </p:sp>
      <p:sp>
        <p:nvSpPr>
          <p:cNvPr id="1125" name="Google Shape;1125;p103"/>
          <p:cNvSpPr txBox="1"/>
          <p:nvPr>
            <p:ph idx="7" type="body"/>
          </p:nvPr>
        </p:nvSpPr>
        <p:spPr>
          <a:xfrm>
            <a:off x="392217" y="1986526"/>
            <a:ext cx="2160000" cy="699600"/>
          </a:xfrm>
          <a:prstGeom prst="rect">
            <a:avLst/>
          </a:prstGeom>
          <a:noFill/>
          <a:ln>
            <a:noFill/>
          </a:ln>
        </p:spPr>
        <p:txBody>
          <a:bodyPr anchorCtr="0" anchor="t" bIns="54000" lIns="0" spcFirstLastPara="1" rIns="0" wrap="square" tIns="5400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26" name="Google Shape;1126;p103"/>
          <p:cNvSpPr/>
          <p:nvPr>
            <p:ph idx="8" type="pic"/>
          </p:nvPr>
        </p:nvSpPr>
        <p:spPr>
          <a:xfrm>
            <a:off x="1800438" y="3186124"/>
            <a:ext cx="755100" cy="753900"/>
          </a:xfrm>
          <a:prstGeom prst="rect">
            <a:avLst/>
          </a:prstGeom>
          <a:noFill/>
          <a:ln>
            <a:noFill/>
          </a:ln>
        </p:spPr>
      </p:sp>
      <p:sp>
        <p:nvSpPr>
          <p:cNvPr id="1127" name="Google Shape;1127;p103"/>
          <p:cNvSpPr txBox="1"/>
          <p:nvPr>
            <p:ph idx="9" type="body"/>
          </p:nvPr>
        </p:nvSpPr>
        <p:spPr>
          <a:xfrm>
            <a:off x="392217" y="4019761"/>
            <a:ext cx="2160000" cy="699600"/>
          </a:xfrm>
          <a:prstGeom prst="rect">
            <a:avLst/>
          </a:prstGeom>
          <a:noFill/>
          <a:ln>
            <a:noFill/>
          </a:ln>
        </p:spPr>
        <p:txBody>
          <a:bodyPr anchorCtr="0" anchor="t" bIns="54000" lIns="0" spcFirstLastPara="1" rIns="0" wrap="square" tIns="5400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Phone 3">
  <p:cSld name="iPhone 3">
    <p:spTree>
      <p:nvGrpSpPr>
        <p:cNvPr id="1128" name="Shape 1128"/>
        <p:cNvGrpSpPr/>
        <p:nvPr/>
      </p:nvGrpSpPr>
      <p:grpSpPr>
        <a:xfrm>
          <a:off x="0" y="0"/>
          <a:ext cx="0" cy="0"/>
          <a:chOff x="0" y="0"/>
          <a:chExt cx="0" cy="0"/>
        </a:xfrm>
      </p:grpSpPr>
      <p:sp>
        <p:nvSpPr>
          <p:cNvPr id="1129" name="Google Shape;1129;p104"/>
          <p:cNvSpPr txBox="1"/>
          <p:nvPr>
            <p:ph type="title"/>
          </p:nvPr>
        </p:nvSpPr>
        <p:spPr>
          <a:xfrm>
            <a:off x="639019" y="173831"/>
            <a:ext cx="78660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30" name="Google Shape;1130;p104"/>
          <p:cNvSpPr/>
          <p:nvPr>
            <p:ph idx="2" type="pic"/>
          </p:nvPr>
        </p:nvSpPr>
        <p:spPr>
          <a:xfrm>
            <a:off x="3752255" y="1084064"/>
            <a:ext cx="1653900" cy="3575400"/>
          </a:xfrm>
          <a:prstGeom prst="rect">
            <a:avLst/>
          </a:prstGeom>
          <a:noFill/>
          <a:ln>
            <a:noFill/>
          </a:ln>
        </p:spPr>
      </p:sp>
      <p:sp>
        <p:nvSpPr>
          <p:cNvPr id="1131" name="Google Shape;1131;p104"/>
          <p:cNvSpPr/>
          <p:nvPr>
            <p:ph idx="3" type="pic"/>
          </p:nvPr>
        </p:nvSpPr>
        <p:spPr>
          <a:xfrm>
            <a:off x="5999096" y="1288620"/>
            <a:ext cx="755100" cy="753900"/>
          </a:xfrm>
          <a:prstGeom prst="rect">
            <a:avLst/>
          </a:prstGeom>
          <a:noFill/>
          <a:ln>
            <a:noFill/>
          </a:ln>
        </p:spPr>
      </p:sp>
      <p:sp>
        <p:nvSpPr>
          <p:cNvPr id="1132" name="Google Shape;1132;p104"/>
          <p:cNvSpPr txBox="1"/>
          <p:nvPr>
            <p:ph idx="1" type="body"/>
          </p:nvPr>
        </p:nvSpPr>
        <p:spPr>
          <a:xfrm>
            <a:off x="5994963" y="2122257"/>
            <a:ext cx="2659500" cy="6996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33" name="Google Shape;1133;p104"/>
          <p:cNvSpPr/>
          <p:nvPr>
            <p:ph idx="4" type="pic"/>
          </p:nvPr>
        </p:nvSpPr>
        <p:spPr>
          <a:xfrm>
            <a:off x="5999096" y="3164693"/>
            <a:ext cx="755100" cy="753900"/>
          </a:xfrm>
          <a:prstGeom prst="rect">
            <a:avLst/>
          </a:prstGeom>
          <a:noFill/>
          <a:ln>
            <a:noFill/>
          </a:ln>
        </p:spPr>
      </p:sp>
      <p:sp>
        <p:nvSpPr>
          <p:cNvPr id="1134" name="Google Shape;1134;p104"/>
          <p:cNvSpPr txBox="1"/>
          <p:nvPr>
            <p:ph idx="5" type="body"/>
          </p:nvPr>
        </p:nvSpPr>
        <p:spPr>
          <a:xfrm>
            <a:off x="5998535" y="3998330"/>
            <a:ext cx="2659500" cy="6996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35" name="Google Shape;1135;p104"/>
          <p:cNvSpPr/>
          <p:nvPr>
            <p:ph idx="6" type="pic"/>
          </p:nvPr>
        </p:nvSpPr>
        <p:spPr>
          <a:xfrm>
            <a:off x="2415257" y="1288620"/>
            <a:ext cx="755100" cy="753900"/>
          </a:xfrm>
          <a:prstGeom prst="rect">
            <a:avLst/>
          </a:prstGeom>
          <a:noFill/>
          <a:ln>
            <a:noFill/>
          </a:ln>
        </p:spPr>
      </p:sp>
      <p:sp>
        <p:nvSpPr>
          <p:cNvPr id="1136" name="Google Shape;1136;p104"/>
          <p:cNvSpPr txBox="1"/>
          <p:nvPr>
            <p:ph idx="7" type="body"/>
          </p:nvPr>
        </p:nvSpPr>
        <p:spPr>
          <a:xfrm>
            <a:off x="508992" y="2122257"/>
            <a:ext cx="2658300" cy="699600"/>
          </a:xfrm>
          <a:prstGeom prst="rect">
            <a:avLst/>
          </a:prstGeom>
          <a:noFill/>
          <a:ln>
            <a:noFill/>
          </a:ln>
        </p:spPr>
        <p:txBody>
          <a:bodyPr anchorCtr="0" anchor="t" bIns="54000" lIns="0" spcFirstLastPara="1" rIns="0" wrap="square" tIns="5400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37" name="Google Shape;1137;p104"/>
          <p:cNvSpPr/>
          <p:nvPr>
            <p:ph idx="8" type="pic"/>
          </p:nvPr>
        </p:nvSpPr>
        <p:spPr>
          <a:xfrm>
            <a:off x="2415257" y="3164693"/>
            <a:ext cx="755100" cy="753900"/>
          </a:xfrm>
          <a:prstGeom prst="rect">
            <a:avLst/>
          </a:prstGeom>
          <a:noFill/>
          <a:ln>
            <a:noFill/>
          </a:ln>
        </p:spPr>
      </p:sp>
      <p:sp>
        <p:nvSpPr>
          <p:cNvPr id="1138" name="Google Shape;1138;p104"/>
          <p:cNvSpPr txBox="1"/>
          <p:nvPr>
            <p:ph idx="9" type="body"/>
          </p:nvPr>
        </p:nvSpPr>
        <p:spPr>
          <a:xfrm>
            <a:off x="508992" y="3998330"/>
            <a:ext cx="2658300" cy="699600"/>
          </a:xfrm>
          <a:prstGeom prst="rect">
            <a:avLst/>
          </a:prstGeom>
          <a:noFill/>
          <a:ln>
            <a:noFill/>
          </a:ln>
        </p:spPr>
        <p:txBody>
          <a:bodyPr anchorCtr="0" anchor="t" bIns="54000" lIns="0" spcFirstLastPara="1" rIns="0" wrap="square" tIns="5400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ptop 4">
  <p:cSld name="Laptop 4">
    <p:spTree>
      <p:nvGrpSpPr>
        <p:cNvPr id="1139" name="Shape 1139"/>
        <p:cNvGrpSpPr/>
        <p:nvPr/>
      </p:nvGrpSpPr>
      <p:grpSpPr>
        <a:xfrm>
          <a:off x="0" y="0"/>
          <a:ext cx="0" cy="0"/>
          <a:chOff x="0" y="0"/>
          <a:chExt cx="0" cy="0"/>
        </a:xfrm>
      </p:grpSpPr>
      <p:sp>
        <p:nvSpPr>
          <p:cNvPr id="1140" name="Google Shape;1140;p105"/>
          <p:cNvSpPr/>
          <p:nvPr/>
        </p:nvSpPr>
        <p:spPr>
          <a:xfrm>
            <a:off x="0" y="0"/>
            <a:ext cx="9144000" cy="25560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41" name="Google Shape;1141;p105"/>
          <p:cNvSpPr txBox="1"/>
          <p:nvPr>
            <p:ph idx="1" type="body"/>
          </p:nvPr>
        </p:nvSpPr>
        <p:spPr>
          <a:xfrm>
            <a:off x="5394684" y="2555925"/>
            <a:ext cx="3167100" cy="2179200"/>
          </a:xfrm>
          <a:prstGeom prst="rect">
            <a:avLst/>
          </a:prstGeom>
          <a:noFill/>
          <a:ln>
            <a:noFill/>
          </a:ln>
        </p:spPr>
        <p:txBody>
          <a:bodyPr anchorCtr="0" anchor="t" bIns="202500" lIns="0" spcFirstLastPara="1" rIns="0" wrap="square" tIns="202500">
            <a:noAutofit/>
          </a:bodyPr>
          <a:lstStyle>
            <a:lvl1pPr indent="-228600" lvl="0" marL="457200" algn="l">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42" name="Google Shape;1142;p105"/>
          <p:cNvSpPr txBox="1"/>
          <p:nvPr>
            <p:ph type="title"/>
          </p:nvPr>
        </p:nvSpPr>
        <p:spPr>
          <a:xfrm>
            <a:off x="5394685" y="1466287"/>
            <a:ext cx="3167100" cy="981600"/>
          </a:xfrm>
          <a:prstGeom prst="rect">
            <a:avLst/>
          </a:prstGeom>
          <a:noFill/>
          <a:ln>
            <a:noFill/>
          </a:ln>
        </p:spPr>
        <p:txBody>
          <a:bodyPr anchorCtr="0" anchor="b" bIns="0" lIns="0" spcFirstLastPara="1" rIns="0" wrap="square" tIns="29700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43" name="Google Shape;1143;p105"/>
          <p:cNvSpPr/>
          <p:nvPr>
            <p:ph idx="2" type="pic"/>
          </p:nvPr>
        </p:nvSpPr>
        <p:spPr>
          <a:xfrm>
            <a:off x="582253" y="1175179"/>
            <a:ext cx="4230300" cy="26475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Pad 4">
  <p:cSld name="iPad 4">
    <p:spTree>
      <p:nvGrpSpPr>
        <p:cNvPr id="1144" name="Shape 1144"/>
        <p:cNvGrpSpPr/>
        <p:nvPr/>
      </p:nvGrpSpPr>
      <p:grpSpPr>
        <a:xfrm>
          <a:off x="0" y="0"/>
          <a:ext cx="0" cy="0"/>
          <a:chOff x="0" y="0"/>
          <a:chExt cx="0" cy="0"/>
        </a:xfrm>
      </p:grpSpPr>
      <p:sp>
        <p:nvSpPr>
          <p:cNvPr id="1145" name="Google Shape;1145;p106"/>
          <p:cNvSpPr/>
          <p:nvPr/>
        </p:nvSpPr>
        <p:spPr>
          <a:xfrm>
            <a:off x="0" y="0"/>
            <a:ext cx="9144000" cy="25560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46" name="Google Shape;1146;p106"/>
          <p:cNvSpPr txBox="1"/>
          <p:nvPr>
            <p:ph idx="1" type="body"/>
          </p:nvPr>
        </p:nvSpPr>
        <p:spPr>
          <a:xfrm>
            <a:off x="5329233" y="2480006"/>
            <a:ext cx="3167100" cy="2179200"/>
          </a:xfrm>
          <a:prstGeom prst="rect">
            <a:avLst/>
          </a:prstGeom>
          <a:noFill/>
          <a:ln>
            <a:noFill/>
          </a:ln>
        </p:spPr>
        <p:txBody>
          <a:bodyPr anchorCtr="0" anchor="t" bIns="202500" lIns="0" spcFirstLastPara="1" rIns="0" wrap="square" tIns="202500">
            <a:noAutofit/>
          </a:bodyPr>
          <a:lstStyle>
            <a:lvl1pPr indent="-228600" lvl="0" marL="457200" algn="l">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47" name="Google Shape;1147;p106"/>
          <p:cNvSpPr txBox="1"/>
          <p:nvPr>
            <p:ph type="title"/>
          </p:nvPr>
        </p:nvSpPr>
        <p:spPr>
          <a:xfrm>
            <a:off x="5329234" y="1390368"/>
            <a:ext cx="3167100" cy="981600"/>
          </a:xfrm>
          <a:prstGeom prst="rect">
            <a:avLst/>
          </a:prstGeom>
          <a:noFill/>
          <a:ln>
            <a:noFill/>
          </a:ln>
        </p:spPr>
        <p:txBody>
          <a:bodyPr anchorCtr="0" anchor="b" bIns="0" lIns="0" spcFirstLastPara="1" rIns="0" wrap="square" tIns="29700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48" name="Google Shape;1148;p106"/>
          <p:cNvSpPr/>
          <p:nvPr>
            <p:ph idx="2" type="pic"/>
          </p:nvPr>
        </p:nvSpPr>
        <p:spPr>
          <a:xfrm>
            <a:off x="561974" y="876018"/>
            <a:ext cx="4205400" cy="3144000"/>
          </a:xfrm>
          <a:prstGeom prst="roundRect">
            <a:avLst>
              <a:gd fmla="val 1612" name="adj"/>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Phone 4">
  <p:cSld name="iPhone 4">
    <p:spTree>
      <p:nvGrpSpPr>
        <p:cNvPr id="1149" name="Shape 1149"/>
        <p:cNvGrpSpPr/>
        <p:nvPr/>
      </p:nvGrpSpPr>
      <p:grpSpPr>
        <a:xfrm>
          <a:off x="0" y="0"/>
          <a:ext cx="0" cy="0"/>
          <a:chOff x="0" y="0"/>
          <a:chExt cx="0" cy="0"/>
        </a:xfrm>
      </p:grpSpPr>
      <p:sp>
        <p:nvSpPr>
          <p:cNvPr id="1150" name="Google Shape;1150;p107"/>
          <p:cNvSpPr/>
          <p:nvPr/>
        </p:nvSpPr>
        <p:spPr>
          <a:xfrm>
            <a:off x="0" y="0"/>
            <a:ext cx="9144000" cy="25560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51" name="Google Shape;1151;p107"/>
          <p:cNvSpPr txBox="1"/>
          <p:nvPr>
            <p:ph idx="1" type="body"/>
          </p:nvPr>
        </p:nvSpPr>
        <p:spPr>
          <a:xfrm>
            <a:off x="3139934" y="2555925"/>
            <a:ext cx="5391900" cy="2179200"/>
          </a:xfrm>
          <a:prstGeom prst="rect">
            <a:avLst/>
          </a:prstGeom>
          <a:noFill/>
          <a:ln>
            <a:noFill/>
          </a:ln>
        </p:spPr>
        <p:txBody>
          <a:bodyPr anchorCtr="0" anchor="t" bIns="202500" lIns="0" spcFirstLastPara="1" rIns="0" wrap="square" tIns="202500">
            <a:noAutofit/>
          </a:bodyPr>
          <a:lstStyle>
            <a:lvl1pPr indent="-228600" lvl="0" marL="457200" algn="l">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52" name="Google Shape;1152;p107"/>
          <p:cNvSpPr txBox="1"/>
          <p:nvPr>
            <p:ph type="title"/>
          </p:nvPr>
        </p:nvSpPr>
        <p:spPr>
          <a:xfrm>
            <a:off x="3139935" y="1466287"/>
            <a:ext cx="5391900" cy="981600"/>
          </a:xfrm>
          <a:prstGeom prst="rect">
            <a:avLst/>
          </a:prstGeom>
          <a:noFill/>
          <a:ln>
            <a:noFill/>
          </a:ln>
        </p:spPr>
        <p:txBody>
          <a:bodyPr anchorCtr="0" anchor="b" bIns="0" lIns="0" spcFirstLastPara="1" rIns="0" wrap="square" tIns="29700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53" name="Google Shape;1153;p107"/>
          <p:cNvSpPr/>
          <p:nvPr>
            <p:ph idx="2" type="pic"/>
          </p:nvPr>
        </p:nvSpPr>
        <p:spPr>
          <a:xfrm>
            <a:off x="612236" y="447260"/>
            <a:ext cx="1915500" cy="41412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x iPhone">
  <p:cSld name="3x iPhone">
    <p:spTree>
      <p:nvGrpSpPr>
        <p:cNvPr id="1154" name="Shape 1154"/>
        <p:cNvGrpSpPr/>
        <p:nvPr/>
      </p:nvGrpSpPr>
      <p:grpSpPr>
        <a:xfrm>
          <a:off x="0" y="0"/>
          <a:ext cx="0" cy="0"/>
          <a:chOff x="0" y="0"/>
          <a:chExt cx="0" cy="0"/>
        </a:xfrm>
      </p:grpSpPr>
      <p:sp>
        <p:nvSpPr>
          <p:cNvPr id="1155" name="Google Shape;1155;p108"/>
          <p:cNvSpPr/>
          <p:nvPr/>
        </p:nvSpPr>
        <p:spPr>
          <a:xfrm>
            <a:off x="0" y="0"/>
            <a:ext cx="9144000" cy="25560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56" name="Google Shape;1156;p108"/>
          <p:cNvSpPr txBox="1"/>
          <p:nvPr>
            <p:ph type="title"/>
          </p:nvPr>
        </p:nvSpPr>
        <p:spPr>
          <a:xfrm>
            <a:off x="639019" y="173831"/>
            <a:ext cx="78660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57" name="Google Shape;1157;p108"/>
          <p:cNvSpPr/>
          <p:nvPr>
            <p:ph idx="2" type="pic"/>
          </p:nvPr>
        </p:nvSpPr>
        <p:spPr>
          <a:xfrm>
            <a:off x="3850220" y="2196596"/>
            <a:ext cx="1443600" cy="3114600"/>
          </a:xfrm>
          <a:prstGeom prst="rect">
            <a:avLst/>
          </a:prstGeom>
          <a:noFill/>
          <a:ln>
            <a:noFill/>
          </a:ln>
        </p:spPr>
      </p:sp>
      <p:sp>
        <p:nvSpPr>
          <p:cNvPr id="1158" name="Google Shape;1158;p108"/>
          <p:cNvSpPr/>
          <p:nvPr>
            <p:ph idx="3" type="pic"/>
          </p:nvPr>
        </p:nvSpPr>
        <p:spPr>
          <a:xfrm>
            <a:off x="6498634" y="2196596"/>
            <a:ext cx="1440600" cy="3114600"/>
          </a:xfrm>
          <a:prstGeom prst="rect">
            <a:avLst/>
          </a:prstGeom>
          <a:noFill/>
          <a:ln>
            <a:noFill/>
          </a:ln>
        </p:spPr>
      </p:sp>
      <p:sp>
        <p:nvSpPr>
          <p:cNvPr id="1159" name="Google Shape;1159;p108"/>
          <p:cNvSpPr/>
          <p:nvPr>
            <p:ph idx="4" type="pic"/>
          </p:nvPr>
        </p:nvSpPr>
        <p:spPr>
          <a:xfrm>
            <a:off x="1204855" y="2196596"/>
            <a:ext cx="1440600" cy="3114600"/>
          </a:xfrm>
          <a:prstGeom prst="rect">
            <a:avLst/>
          </a:prstGeom>
          <a:noFill/>
          <a:ln>
            <a:noFill/>
          </a:ln>
        </p:spPr>
      </p:sp>
      <p:sp>
        <p:nvSpPr>
          <p:cNvPr id="1160" name="Google Shape;1160;p108"/>
          <p:cNvSpPr txBox="1"/>
          <p:nvPr>
            <p:ph idx="1" type="body"/>
          </p:nvPr>
        </p:nvSpPr>
        <p:spPr>
          <a:xfrm>
            <a:off x="694382" y="974104"/>
            <a:ext cx="7755300" cy="6642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Quote">
    <p:spTree>
      <p:nvGrpSpPr>
        <p:cNvPr id="1161" name="Shape 1161"/>
        <p:cNvGrpSpPr/>
        <p:nvPr/>
      </p:nvGrpSpPr>
      <p:grpSpPr>
        <a:xfrm>
          <a:off x="0" y="0"/>
          <a:ext cx="0" cy="0"/>
          <a:chOff x="0" y="0"/>
          <a:chExt cx="0" cy="0"/>
        </a:xfrm>
      </p:grpSpPr>
      <p:sp>
        <p:nvSpPr>
          <p:cNvPr id="1162" name="Google Shape;1162;p109"/>
          <p:cNvSpPr/>
          <p:nvPr/>
        </p:nvSpPr>
        <p:spPr>
          <a:xfrm>
            <a:off x="1060846" y="342901"/>
            <a:ext cx="8083200" cy="4800600"/>
          </a:xfrm>
          <a:prstGeom prst="rect">
            <a:avLst/>
          </a:prstGeom>
          <a:solidFill>
            <a:schemeClr val="accent1">
              <a:alpha val="89410"/>
            </a:scheme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63" name="Google Shape;1163;p109"/>
          <p:cNvSpPr txBox="1"/>
          <p:nvPr>
            <p:ph type="title"/>
          </p:nvPr>
        </p:nvSpPr>
        <p:spPr>
          <a:xfrm>
            <a:off x="1888543" y="1673396"/>
            <a:ext cx="6427200" cy="1769100"/>
          </a:xfrm>
          <a:prstGeom prst="rect">
            <a:avLst/>
          </a:prstGeom>
          <a:noFill/>
          <a:ln>
            <a:noFill/>
          </a:ln>
        </p:spPr>
        <p:txBody>
          <a:bodyPr anchorCtr="0" anchor="ctr" bIns="202500" lIns="202500" spcFirstLastPara="1" rIns="202500" wrap="square" tIns="297000">
            <a:noAutofit/>
          </a:bodyPr>
          <a:lstStyle>
            <a:lvl1pPr lvl="0" algn="ctr">
              <a:lnSpc>
                <a:spcPct val="75000"/>
              </a:lnSpc>
              <a:spcBef>
                <a:spcPts val="0"/>
              </a:spcBef>
              <a:spcAft>
                <a:spcPts val="0"/>
              </a:spcAft>
              <a:buClr>
                <a:schemeClr val="lt1"/>
              </a:buClr>
              <a:buSzPts val="6000"/>
              <a:buFont typeface="Arial"/>
              <a:buNone/>
              <a:defRPr sz="60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64" name="Google Shape;1164;p109"/>
          <p:cNvSpPr/>
          <p:nvPr/>
        </p:nvSpPr>
        <p:spPr>
          <a:xfrm>
            <a:off x="0" y="0"/>
            <a:ext cx="1060800" cy="51435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65" name="Google Shape;1165;p109"/>
          <p:cNvSpPr/>
          <p:nvPr/>
        </p:nvSpPr>
        <p:spPr>
          <a:xfrm>
            <a:off x="1060846" y="0"/>
            <a:ext cx="8083200" cy="3429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grpSp>
        <p:nvGrpSpPr>
          <p:cNvPr id="1166" name="Google Shape;1166;p109"/>
          <p:cNvGrpSpPr/>
          <p:nvPr/>
        </p:nvGrpSpPr>
        <p:grpSpPr>
          <a:xfrm>
            <a:off x="931271" y="171471"/>
            <a:ext cx="1605054" cy="1501596"/>
            <a:chOff x="1140012" y="376076"/>
            <a:chExt cx="2337685" cy="2187003"/>
          </a:xfrm>
        </p:grpSpPr>
        <p:sp>
          <p:nvSpPr>
            <p:cNvPr id="1167" name="Google Shape;1167;p109"/>
            <p:cNvSpPr/>
            <p:nvPr/>
          </p:nvSpPr>
          <p:spPr>
            <a:xfrm>
              <a:off x="2375377" y="376076"/>
              <a:ext cx="1102320" cy="2187003"/>
            </a:xfrm>
            <a:custGeom>
              <a:rect b="b" l="l" r="r" t="t"/>
              <a:pathLst>
                <a:path extrusionOk="0" h="1060365" w="534458">
                  <a:moveTo>
                    <a:pt x="534458" y="1060365"/>
                  </a:moveTo>
                  <a:lnTo>
                    <a:pt x="534458" y="525907"/>
                  </a:lnTo>
                  <a:lnTo>
                    <a:pt x="229550" y="525907"/>
                  </a:lnTo>
                  <a:cubicBezTo>
                    <a:pt x="234178" y="360816"/>
                    <a:pt x="369303" y="229363"/>
                    <a:pt x="534458" y="229283"/>
                  </a:cubicBezTo>
                  <a:lnTo>
                    <a:pt x="534458" y="0"/>
                  </a:lnTo>
                  <a:cubicBezTo>
                    <a:pt x="242593" y="-37"/>
                    <a:pt x="4671" y="234079"/>
                    <a:pt x="0" y="525907"/>
                  </a:cubicBezTo>
                  <a:lnTo>
                    <a:pt x="0" y="525907"/>
                  </a:lnTo>
                  <a:lnTo>
                    <a:pt x="0" y="1060365"/>
                  </a:lnTo>
                  <a:close/>
                </a:path>
              </a:pathLst>
            </a:custGeom>
            <a:solidFill>
              <a:schemeClr val="lt1">
                <a:alpha val="29409"/>
              </a:scheme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1168" name="Google Shape;1168;p109"/>
            <p:cNvSpPr/>
            <p:nvPr/>
          </p:nvSpPr>
          <p:spPr>
            <a:xfrm>
              <a:off x="1140012" y="376076"/>
              <a:ext cx="1102320" cy="2187003"/>
            </a:xfrm>
            <a:custGeom>
              <a:rect b="b" l="l" r="r" t="t"/>
              <a:pathLst>
                <a:path extrusionOk="0" h="1060365" w="534458">
                  <a:moveTo>
                    <a:pt x="534458" y="1060365"/>
                  </a:moveTo>
                  <a:lnTo>
                    <a:pt x="534458" y="525907"/>
                  </a:lnTo>
                  <a:lnTo>
                    <a:pt x="229550" y="525907"/>
                  </a:lnTo>
                  <a:cubicBezTo>
                    <a:pt x="234178" y="360816"/>
                    <a:pt x="369303" y="229363"/>
                    <a:pt x="534458" y="229283"/>
                  </a:cubicBezTo>
                  <a:lnTo>
                    <a:pt x="534458" y="0"/>
                  </a:lnTo>
                  <a:cubicBezTo>
                    <a:pt x="242593" y="-37"/>
                    <a:pt x="4671" y="234079"/>
                    <a:pt x="0" y="525907"/>
                  </a:cubicBezTo>
                  <a:lnTo>
                    <a:pt x="0" y="525907"/>
                  </a:lnTo>
                  <a:lnTo>
                    <a:pt x="0" y="1060365"/>
                  </a:lnTo>
                  <a:close/>
                </a:path>
              </a:pathLst>
            </a:custGeom>
            <a:solidFill>
              <a:schemeClr val="lt1">
                <a:alpha val="29409"/>
              </a:scheme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grpSp>
      <p:sp>
        <p:nvSpPr>
          <p:cNvPr id="1169" name="Google Shape;1169;p109"/>
          <p:cNvSpPr txBox="1"/>
          <p:nvPr>
            <p:ph idx="1" type="body"/>
          </p:nvPr>
        </p:nvSpPr>
        <p:spPr>
          <a:xfrm>
            <a:off x="1888543" y="3640817"/>
            <a:ext cx="6427800" cy="721500"/>
          </a:xfrm>
          <a:prstGeom prst="rect">
            <a:avLst/>
          </a:prstGeom>
          <a:noFill/>
          <a:ln>
            <a:noFill/>
          </a:ln>
        </p:spPr>
        <p:txBody>
          <a:bodyPr anchorCtr="0" anchor="t"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2300"/>
              <a:buNone/>
              <a:defRPr sz="2300">
                <a:solidFill>
                  <a:schemeClr val="lt1"/>
                </a:solidFill>
              </a:defRPr>
            </a:lvl1pPr>
            <a:lvl2pPr indent="-323850" lvl="1" marL="914400" algn="ctr">
              <a:lnSpc>
                <a:spcPct val="90000"/>
              </a:lnSpc>
              <a:spcBef>
                <a:spcPts val="400"/>
              </a:spcBef>
              <a:spcAft>
                <a:spcPts val="0"/>
              </a:spcAft>
              <a:buClr>
                <a:schemeClr val="dk1"/>
              </a:buClr>
              <a:buSzPts val="1500"/>
              <a:buChar char="•"/>
              <a:defRPr/>
            </a:lvl2pPr>
            <a:lvl3pPr indent="-323850" lvl="2" marL="1371600" algn="ctr">
              <a:lnSpc>
                <a:spcPct val="90000"/>
              </a:lnSpc>
              <a:spcBef>
                <a:spcPts val="400"/>
              </a:spcBef>
              <a:spcAft>
                <a:spcPts val="0"/>
              </a:spcAft>
              <a:buClr>
                <a:schemeClr val="dk1"/>
              </a:buClr>
              <a:buSzPts val="1500"/>
              <a:buChar char="•"/>
              <a:defRPr/>
            </a:lvl3pPr>
            <a:lvl4pPr indent="-323850" lvl="3" marL="1828800" algn="ctr">
              <a:lnSpc>
                <a:spcPct val="90000"/>
              </a:lnSpc>
              <a:spcBef>
                <a:spcPts val="400"/>
              </a:spcBef>
              <a:spcAft>
                <a:spcPts val="0"/>
              </a:spcAft>
              <a:buClr>
                <a:schemeClr val="dk1"/>
              </a:buClr>
              <a:buSzPts val="1500"/>
              <a:buChar char="•"/>
              <a:defRPr/>
            </a:lvl4pPr>
            <a:lvl5pPr indent="-323850" lvl="4" marL="2286000" algn="ctr">
              <a:lnSpc>
                <a:spcPct val="90000"/>
              </a:lnSpc>
              <a:spcBef>
                <a:spcPts val="400"/>
              </a:spcBef>
              <a:spcAft>
                <a:spcPts val="0"/>
              </a:spcAft>
              <a:buClr>
                <a:schemeClr val="dk1"/>
              </a:buClr>
              <a:buSzPts val="15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pic>
        <p:nvPicPr>
          <p:cNvPr id="1170" name="Google Shape;1170;p109"/>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essage">
  <p:cSld name="Message">
    <p:spTree>
      <p:nvGrpSpPr>
        <p:cNvPr id="1171" name="Shape 1171"/>
        <p:cNvGrpSpPr/>
        <p:nvPr/>
      </p:nvGrpSpPr>
      <p:grpSpPr>
        <a:xfrm>
          <a:off x="0" y="0"/>
          <a:ext cx="0" cy="0"/>
          <a:chOff x="0" y="0"/>
          <a:chExt cx="0" cy="0"/>
        </a:xfrm>
      </p:grpSpPr>
      <p:sp>
        <p:nvSpPr>
          <p:cNvPr id="1172" name="Google Shape;1172;p110"/>
          <p:cNvSpPr/>
          <p:nvPr/>
        </p:nvSpPr>
        <p:spPr>
          <a:xfrm>
            <a:off x="1060846" y="342901"/>
            <a:ext cx="8083200" cy="4800600"/>
          </a:xfrm>
          <a:prstGeom prst="rect">
            <a:avLst/>
          </a:prstGeom>
          <a:solidFill>
            <a:schemeClr val="accent1">
              <a:alpha val="89410"/>
            </a:scheme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73" name="Google Shape;1173;p110"/>
          <p:cNvSpPr txBox="1"/>
          <p:nvPr>
            <p:ph type="title"/>
          </p:nvPr>
        </p:nvSpPr>
        <p:spPr>
          <a:xfrm>
            <a:off x="1888543" y="1858737"/>
            <a:ext cx="6427200" cy="1769100"/>
          </a:xfrm>
          <a:prstGeom prst="rect">
            <a:avLst/>
          </a:prstGeom>
          <a:noFill/>
          <a:ln>
            <a:noFill/>
          </a:ln>
        </p:spPr>
        <p:txBody>
          <a:bodyPr anchorCtr="0" anchor="ctr" bIns="202500" lIns="202500" spcFirstLastPara="1" rIns="202500" wrap="square" tIns="297000">
            <a:noAutofit/>
          </a:bodyPr>
          <a:lstStyle>
            <a:lvl1pPr lvl="0" algn="ctr">
              <a:lnSpc>
                <a:spcPct val="75000"/>
              </a:lnSpc>
              <a:spcBef>
                <a:spcPts val="0"/>
              </a:spcBef>
              <a:spcAft>
                <a:spcPts val="0"/>
              </a:spcAft>
              <a:buClr>
                <a:schemeClr val="lt1"/>
              </a:buClr>
              <a:buSzPts val="6000"/>
              <a:buFont typeface="Arial"/>
              <a:buNone/>
              <a:defRPr sz="60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74" name="Google Shape;1174;p110"/>
          <p:cNvSpPr/>
          <p:nvPr/>
        </p:nvSpPr>
        <p:spPr>
          <a:xfrm>
            <a:off x="0" y="0"/>
            <a:ext cx="1060800" cy="51435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75" name="Google Shape;1175;p110"/>
          <p:cNvSpPr/>
          <p:nvPr/>
        </p:nvSpPr>
        <p:spPr>
          <a:xfrm>
            <a:off x="1060846" y="0"/>
            <a:ext cx="8083200" cy="3429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pic>
        <p:nvPicPr>
          <p:cNvPr id="1176" name="Google Shape;1176;p110"/>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act">
  <p:cSld name="Contact">
    <p:spTree>
      <p:nvGrpSpPr>
        <p:cNvPr id="1177" name="Shape 1177"/>
        <p:cNvGrpSpPr/>
        <p:nvPr/>
      </p:nvGrpSpPr>
      <p:grpSpPr>
        <a:xfrm>
          <a:off x="0" y="0"/>
          <a:ext cx="0" cy="0"/>
          <a:chOff x="0" y="0"/>
          <a:chExt cx="0" cy="0"/>
        </a:xfrm>
      </p:grpSpPr>
      <p:sp>
        <p:nvSpPr>
          <p:cNvPr id="1178" name="Google Shape;1178;p111"/>
          <p:cNvSpPr/>
          <p:nvPr/>
        </p:nvSpPr>
        <p:spPr>
          <a:xfrm>
            <a:off x="1060846" y="342901"/>
            <a:ext cx="8083200" cy="4800600"/>
          </a:xfrm>
          <a:prstGeom prst="rect">
            <a:avLst/>
          </a:prstGeom>
          <a:solidFill>
            <a:schemeClr val="accent1">
              <a:alpha val="89410"/>
            </a:scheme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79" name="Google Shape;1179;p111"/>
          <p:cNvSpPr txBox="1"/>
          <p:nvPr>
            <p:ph type="title"/>
          </p:nvPr>
        </p:nvSpPr>
        <p:spPr>
          <a:xfrm>
            <a:off x="1888330" y="1014418"/>
            <a:ext cx="6427200" cy="1028700"/>
          </a:xfrm>
          <a:prstGeom prst="rect">
            <a:avLst/>
          </a:prstGeom>
          <a:noFill/>
          <a:ln>
            <a:noFill/>
          </a:ln>
        </p:spPr>
        <p:txBody>
          <a:bodyPr anchorCtr="0" anchor="ctr" bIns="202500" lIns="202500" spcFirstLastPara="1" rIns="202500" wrap="square" tIns="297000">
            <a:noAutofit/>
          </a:bodyPr>
          <a:lstStyle>
            <a:lvl1pPr lvl="0" algn="ctr">
              <a:lnSpc>
                <a:spcPct val="75000"/>
              </a:lnSpc>
              <a:spcBef>
                <a:spcPts val="0"/>
              </a:spcBef>
              <a:spcAft>
                <a:spcPts val="0"/>
              </a:spcAft>
              <a:buClr>
                <a:schemeClr val="lt1"/>
              </a:buClr>
              <a:buSzPts val="6000"/>
              <a:buFont typeface="Arial"/>
              <a:buNone/>
              <a:defRPr sz="60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80" name="Google Shape;1180;p111"/>
          <p:cNvSpPr/>
          <p:nvPr/>
        </p:nvSpPr>
        <p:spPr>
          <a:xfrm>
            <a:off x="0" y="0"/>
            <a:ext cx="1060800" cy="51435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81" name="Google Shape;1181;p111"/>
          <p:cNvSpPr/>
          <p:nvPr/>
        </p:nvSpPr>
        <p:spPr>
          <a:xfrm>
            <a:off x="1060846" y="0"/>
            <a:ext cx="8083200" cy="3429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82" name="Google Shape;1182;p111"/>
          <p:cNvSpPr txBox="1"/>
          <p:nvPr>
            <p:ph idx="1" type="body"/>
          </p:nvPr>
        </p:nvSpPr>
        <p:spPr>
          <a:xfrm>
            <a:off x="1889137" y="2164562"/>
            <a:ext cx="6427800" cy="550200"/>
          </a:xfrm>
          <a:prstGeom prst="rect">
            <a:avLst/>
          </a:prstGeom>
          <a:noFill/>
          <a:ln>
            <a:noFill/>
          </a:ln>
        </p:spPr>
        <p:txBody>
          <a:bodyPr anchorCtr="0" anchor="t"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500"/>
              <a:buNone/>
              <a:defRPr sz="1500">
                <a:solidFill>
                  <a:schemeClr val="lt1"/>
                </a:solidFill>
              </a:defRPr>
            </a:lvl1pPr>
            <a:lvl2pPr indent="-323850" lvl="1" marL="914400" algn="ctr">
              <a:lnSpc>
                <a:spcPct val="90000"/>
              </a:lnSpc>
              <a:spcBef>
                <a:spcPts val="400"/>
              </a:spcBef>
              <a:spcAft>
                <a:spcPts val="0"/>
              </a:spcAft>
              <a:buClr>
                <a:schemeClr val="dk1"/>
              </a:buClr>
              <a:buSzPts val="1500"/>
              <a:buChar char="•"/>
              <a:defRPr/>
            </a:lvl2pPr>
            <a:lvl3pPr indent="-323850" lvl="2" marL="1371600" algn="ctr">
              <a:lnSpc>
                <a:spcPct val="90000"/>
              </a:lnSpc>
              <a:spcBef>
                <a:spcPts val="400"/>
              </a:spcBef>
              <a:spcAft>
                <a:spcPts val="0"/>
              </a:spcAft>
              <a:buClr>
                <a:schemeClr val="dk1"/>
              </a:buClr>
              <a:buSzPts val="1500"/>
              <a:buChar char="•"/>
              <a:defRPr/>
            </a:lvl3pPr>
            <a:lvl4pPr indent="-323850" lvl="3" marL="1828800" algn="ctr">
              <a:lnSpc>
                <a:spcPct val="90000"/>
              </a:lnSpc>
              <a:spcBef>
                <a:spcPts val="400"/>
              </a:spcBef>
              <a:spcAft>
                <a:spcPts val="0"/>
              </a:spcAft>
              <a:buClr>
                <a:schemeClr val="dk1"/>
              </a:buClr>
              <a:buSzPts val="1500"/>
              <a:buChar char="•"/>
              <a:defRPr/>
            </a:lvl4pPr>
            <a:lvl5pPr indent="-323850" lvl="4" marL="2286000" algn="ctr">
              <a:lnSpc>
                <a:spcPct val="90000"/>
              </a:lnSpc>
              <a:spcBef>
                <a:spcPts val="400"/>
              </a:spcBef>
              <a:spcAft>
                <a:spcPts val="0"/>
              </a:spcAft>
              <a:buClr>
                <a:schemeClr val="dk1"/>
              </a:buClr>
              <a:buSzPts val="15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83" name="Google Shape;1183;p111"/>
          <p:cNvSpPr/>
          <p:nvPr>
            <p:ph idx="2" type="pic"/>
          </p:nvPr>
        </p:nvSpPr>
        <p:spPr>
          <a:xfrm>
            <a:off x="2125265" y="3214703"/>
            <a:ext cx="721500" cy="721500"/>
          </a:xfrm>
          <a:prstGeom prst="rect">
            <a:avLst/>
          </a:prstGeom>
          <a:noFill/>
          <a:ln>
            <a:noFill/>
          </a:ln>
        </p:spPr>
      </p:sp>
      <p:sp>
        <p:nvSpPr>
          <p:cNvPr id="1184" name="Google Shape;1184;p111"/>
          <p:cNvSpPr/>
          <p:nvPr>
            <p:ph idx="3" type="pic"/>
          </p:nvPr>
        </p:nvSpPr>
        <p:spPr>
          <a:xfrm>
            <a:off x="4741664" y="3214703"/>
            <a:ext cx="721500" cy="721500"/>
          </a:xfrm>
          <a:prstGeom prst="rect">
            <a:avLst/>
          </a:prstGeom>
          <a:noFill/>
          <a:ln>
            <a:noFill/>
          </a:ln>
        </p:spPr>
      </p:sp>
      <p:sp>
        <p:nvSpPr>
          <p:cNvPr id="1185" name="Google Shape;1185;p111"/>
          <p:cNvSpPr/>
          <p:nvPr>
            <p:ph idx="4" type="pic"/>
          </p:nvPr>
        </p:nvSpPr>
        <p:spPr>
          <a:xfrm>
            <a:off x="7358062" y="3214703"/>
            <a:ext cx="721500" cy="721500"/>
          </a:xfrm>
          <a:prstGeom prst="rect">
            <a:avLst/>
          </a:prstGeom>
          <a:noFill/>
          <a:ln>
            <a:noFill/>
          </a:ln>
        </p:spPr>
      </p:sp>
      <p:sp>
        <p:nvSpPr>
          <p:cNvPr id="1186" name="Google Shape;1186;p111"/>
          <p:cNvSpPr txBox="1"/>
          <p:nvPr>
            <p:ph idx="5" type="body"/>
          </p:nvPr>
        </p:nvSpPr>
        <p:spPr>
          <a:xfrm>
            <a:off x="1307643" y="4064788"/>
            <a:ext cx="2356800" cy="970500"/>
          </a:xfrm>
          <a:prstGeom prst="rect">
            <a:avLst/>
          </a:prstGeom>
          <a:noFill/>
          <a:ln>
            <a:noFill/>
          </a:ln>
        </p:spPr>
        <p:txBody>
          <a:bodyPr anchorCtr="0" anchor="t"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200"/>
              <a:buNone/>
              <a:defRPr sz="1200">
                <a:solidFill>
                  <a:schemeClr val="lt1"/>
                </a:solidFill>
              </a:defRPr>
            </a:lvl1pPr>
            <a:lvl2pPr indent="-323850" lvl="1" marL="914400" algn="ctr">
              <a:lnSpc>
                <a:spcPct val="90000"/>
              </a:lnSpc>
              <a:spcBef>
                <a:spcPts val="400"/>
              </a:spcBef>
              <a:spcAft>
                <a:spcPts val="0"/>
              </a:spcAft>
              <a:buClr>
                <a:schemeClr val="dk1"/>
              </a:buClr>
              <a:buSzPts val="1500"/>
              <a:buChar char="•"/>
              <a:defRPr/>
            </a:lvl2pPr>
            <a:lvl3pPr indent="-323850" lvl="2" marL="1371600" algn="ctr">
              <a:lnSpc>
                <a:spcPct val="90000"/>
              </a:lnSpc>
              <a:spcBef>
                <a:spcPts val="400"/>
              </a:spcBef>
              <a:spcAft>
                <a:spcPts val="0"/>
              </a:spcAft>
              <a:buClr>
                <a:schemeClr val="dk1"/>
              </a:buClr>
              <a:buSzPts val="1500"/>
              <a:buChar char="•"/>
              <a:defRPr/>
            </a:lvl3pPr>
            <a:lvl4pPr indent="-323850" lvl="3" marL="1828800" algn="ctr">
              <a:lnSpc>
                <a:spcPct val="90000"/>
              </a:lnSpc>
              <a:spcBef>
                <a:spcPts val="400"/>
              </a:spcBef>
              <a:spcAft>
                <a:spcPts val="0"/>
              </a:spcAft>
              <a:buClr>
                <a:schemeClr val="dk1"/>
              </a:buClr>
              <a:buSzPts val="1500"/>
              <a:buChar char="•"/>
              <a:defRPr/>
            </a:lvl4pPr>
            <a:lvl5pPr indent="-323850" lvl="4" marL="2286000" algn="ctr">
              <a:lnSpc>
                <a:spcPct val="90000"/>
              </a:lnSpc>
              <a:spcBef>
                <a:spcPts val="400"/>
              </a:spcBef>
              <a:spcAft>
                <a:spcPts val="0"/>
              </a:spcAft>
              <a:buClr>
                <a:schemeClr val="dk1"/>
              </a:buClr>
              <a:buSzPts val="15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pic>
        <p:nvPicPr>
          <p:cNvPr id="1187" name="Google Shape;1187;p111"/>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
        <p:nvSpPr>
          <p:cNvPr id="1188" name="Google Shape;1188;p111"/>
          <p:cNvSpPr txBox="1"/>
          <p:nvPr>
            <p:ph idx="6" type="body"/>
          </p:nvPr>
        </p:nvSpPr>
        <p:spPr>
          <a:xfrm>
            <a:off x="3924041" y="4064788"/>
            <a:ext cx="2356800" cy="970500"/>
          </a:xfrm>
          <a:prstGeom prst="rect">
            <a:avLst/>
          </a:prstGeom>
          <a:noFill/>
          <a:ln>
            <a:noFill/>
          </a:ln>
        </p:spPr>
        <p:txBody>
          <a:bodyPr anchorCtr="0" anchor="t"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200"/>
              <a:buNone/>
              <a:defRPr sz="1200">
                <a:solidFill>
                  <a:schemeClr val="lt1"/>
                </a:solidFill>
              </a:defRPr>
            </a:lvl1pPr>
            <a:lvl2pPr indent="-323850" lvl="1" marL="914400" algn="ctr">
              <a:lnSpc>
                <a:spcPct val="90000"/>
              </a:lnSpc>
              <a:spcBef>
                <a:spcPts val="400"/>
              </a:spcBef>
              <a:spcAft>
                <a:spcPts val="0"/>
              </a:spcAft>
              <a:buClr>
                <a:schemeClr val="dk1"/>
              </a:buClr>
              <a:buSzPts val="1500"/>
              <a:buChar char="•"/>
              <a:defRPr/>
            </a:lvl2pPr>
            <a:lvl3pPr indent="-323850" lvl="2" marL="1371600" algn="ctr">
              <a:lnSpc>
                <a:spcPct val="90000"/>
              </a:lnSpc>
              <a:spcBef>
                <a:spcPts val="400"/>
              </a:spcBef>
              <a:spcAft>
                <a:spcPts val="0"/>
              </a:spcAft>
              <a:buClr>
                <a:schemeClr val="dk1"/>
              </a:buClr>
              <a:buSzPts val="1500"/>
              <a:buChar char="•"/>
              <a:defRPr/>
            </a:lvl3pPr>
            <a:lvl4pPr indent="-323850" lvl="3" marL="1828800" algn="ctr">
              <a:lnSpc>
                <a:spcPct val="90000"/>
              </a:lnSpc>
              <a:spcBef>
                <a:spcPts val="400"/>
              </a:spcBef>
              <a:spcAft>
                <a:spcPts val="0"/>
              </a:spcAft>
              <a:buClr>
                <a:schemeClr val="dk1"/>
              </a:buClr>
              <a:buSzPts val="1500"/>
              <a:buChar char="•"/>
              <a:defRPr/>
            </a:lvl4pPr>
            <a:lvl5pPr indent="-323850" lvl="4" marL="2286000" algn="ctr">
              <a:lnSpc>
                <a:spcPct val="90000"/>
              </a:lnSpc>
              <a:spcBef>
                <a:spcPts val="400"/>
              </a:spcBef>
              <a:spcAft>
                <a:spcPts val="0"/>
              </a:spcAft>
              <a:buClr>
                <a:schemeClr val="dk1"/>
              </a:buClr>
              <a:buSzPts val="15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89" name="Google Shape;1189;p111"/>
          <p:cNvSpPr txBox="1"/>
          <p:nvPr>
            <p:ph idx="7" type="body"/>
          </p:nvPr>
        </p:nvSpPr>
        <p:spPr>
          <a:xfrm>
            <a:off x="6540439" y="4064788"/>
            <a:ext cx="2356800" cy="970500"/>
          </a:xfrm>
          <a:prstGeom prst="rect">
            <a:avLst/>
          </a:prstGeom>
          <a:noFill/>
          <a:ln>
            <a:noFill/>
          </a:ln>
        </p:spPr>
        <p:txBody>
          <a:bodyPr anchorCtr="0" anchor="t"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200"/>
              <a:buNone/>
              <a:defRPr sz="1200">
                <a:solidFill>
                  <a:schemeClr val="lt1"/>
                </a:solidFill>
              </a:defRPr>
            </a:lvl1pPr>
            <a:lvl2pPr indent="-323850" lvl="1" marL="914400" algn="ctr">
              <a:lnSpc>
                <a:spcPct val="90000"/>
              </a:lnSpc>
              <a:spcBef>
                <a:spcPts val="400"/>
              </a:spcBef>
              <a:spcAft>
                <a:spcPts val="0"/>
              </a:spcAft>
              <a:buClr>
                <a:schemeClr val="dk1"/>
              </a:buClr>
              <a:buSzPts val="1500"/>
              <a:buChar char="•"/>
              <a:defRPr/>
            </a:lvl2pPr>
            <a:lvl3pPr indent="-323850" lvl="2" marL="1371600" algn="ctr">
              <a:lnSpc>
                <a:spcPct val="90000"/>
              </a:lnSpc>
              <a:spcBef>
                <a:spcPts val="400"/>
              </a:spcBef>
              <a:spcAft>
                <a:spcPts val="0"/>
              </a:spcAft>
              <a:buClr>
                <a:schemeClr val="dk1"/>
              </a:buClr>
              <a:buSzPts val="1500"/>
              <a:buChar char="•"/>
              <a:defRPr/>
            </a:lvl3pPr>
            <a:lvl4pPr indent="-323850" lvl="3" marL="1828800" algn="ctr">
              <a:lnSpc>
                <a:spcPct val="90000"/>
              </a:lnSpc>
              <a:spcBef>
                <a:spcPts val="400"/>
              </a:spcBef>
              <a:spcAft>
                <a:spcPts val="0"/>
              </a:spcAft>
              <a:buClr>
                <a:schemeClr val="dk1"/>
              </a:buClr>
              <a:buSzPts val="1500"/>
              <a:buChar char="•"/>
              <a:defRPr/>
            </a:lvl4pPr>
            <a:lvl5pPr indent="-323850" lvl="4" marL="2286000" algn="ctr">
              <a:lnSpc>
                <a:spcPct val="90000"/>
              </a:lnSpc>
              <a:spcBef>
                <a:spcPts val="400"/>
              </a:spcBef>
              <a:spcAft>
                <a:spcPts val="0"/>
              </a:spcAft>
              <a:buClr>
                <a:schemeClr val="dk1"/>
              </a:buClr>
              <a:buSzPts val="15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1" showMasterSp="0">
  <p:cSld name="Thank you 1">
    <p:spTree>
      <p:nvGrpSpPr>
        <p:cNvPr id="1190" name="Shape 1190"/>
        <p:cNvGrpSpPr/>
        <p:nvPr/>
      </p:nvGrpSpPr>
      <p:grpSpPr>
        <a:xfrm>
          <a:off x="0" y="0"/>
          <a:ext cx="0" cy="0"/>
          <a:chOff x="0" y="0"/>
          <a:chExt cx="0" cy="0"/>
        </a:xfrm>
      </p:grpSpPr>
      <p:sp>
        <p:nvSpPr>
          <p:cNvPr id="1191" name="Google Shape;1191;p112"/>
          <p:cNvSpPr/>
          <p:nvPr/>
        </p:nvSpPr>
        <p:spPr>
          <a:xfrm>
            <a:off x="0" y="0"/>
            <a:ext cx="9144000" cy="5143500"/>
          </a:xfrm>
          <a:prstGeom prst="rect">
            <a:avLst/>
          </a:prstGeom>
          <a:solidFill>
            <a:schemeClr val="accent1">
              <a:alpha val="80000"/>
            </a:scheme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92" name="Google Shape;1192;p112"/>
          <p:cNvSpPr txBox="1"/>
          <p:nvPr>
            <p:ph type="title"/>
          </p:nvPr>
        </p:nvSpPr>
        <p:spPr>
          <a:xfrm>
            <a:off x="1118251" y="1787910"/>
            <a:ext cx="6907500" cy="1567500"/>
          </a:xfrm>
          <a:prstGeom prst="rect">
            <a:avLst/>
          </a:prstGeom>
          <a:noFill/>
          <a:ln>
            <a:noFill/>
          </a:ln>
        </p:spPr>
        <p:txBody>
          <a:bodyPr anchorCtr="0" anchor="ctr" bIns="0" lIns="0" spcFirstLastPara="1" rIns="0" wrap="square" tIns="81000">
            <a:noAutofit/>
          </a:bodyPr>
          <a:lstStyle>
            <a:lvl1pPr lvl="0" algn="ctr">
              <a:lnSpc>
                <a:spcPct val="75000"/>
              </a:lnSpc>
              <a:spcBef>
                <a:spcPts val="0"/>
              </a:spcBef>
              <a:spcAft>
                <a:spcPts val="0"/>
              </a:spcAft>
              <a:buClr>
                <a:schemeClr val="lt1"/>
              </a:buClr>
              <a:buSzPts val="8600"/>
              <a:buFont typeface="Arial"/>
              <a:buNone/>
              <a:defRPr b="0" sz="86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2" showMasterSp="0">
  <p:cSld name="Thank you 2">
    <p:spTree>
      <p:nvGrpSpPr>
        <p:cNvPr id="1193" name="Shape 1193"/>
        <p:cNvGrpSpPr/>
        <p:nvPr/>
      </p:nvGrpSpPr>
      <p:grpSpPr>
        <a:xfrm>
          <a:off x="0" y="0"/>
          <a:ext cx="0" cy="0"/>
          <a:chOff x="0" y="0"/>
          <a:chExt cx="0" cy="0"/>
        </a:xfrm>
      </p:grpSpPr>
      <p:sp>
        <p:nvSpPr>
          <p:cNvPr id="1194" name="Google Shape;1194;p113"/>
          <p:cNvSpPr/>
          <p:nvPr/>
        </p:nvSpPr>
        <p:spPr>
          <a:xfrm>
            <a:off x="0" y="0"/>
            <a:ext cx="9144000" cy="5143500"/>
          </a:xfrm>
          <a:prstGeom prst="rect">
            <a:avLst/>
          </a:prstGeom>
          <a:solidFill>
            <a:schemeClr val="lt1">
              <a:alpha val="80000"/>
            </a:scheme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95" name="Google Shape;1195;p113"/>
          <p:cNvSpPr txBox="1"/>
          <p:nvPr>
            <p:ph type="title"/>
          </p:nvPr>
        </p:nvSpPr>
        <p:spPr>
          <a:xfrm>
            <a:off x="1118251" y="1787910"/>
            <a:ext cx="6907500" cy="1567500"/>
          </a:xfrm>
          <a:prstGeom prst="rect">
            <a:avLst/>
          </a:prstGeom>
          <a:noFill/>
          <a:ln>
            <a:noFill/>
          </a:ln>
        </p:spPr>
        <p:txBody>
          <a:bodyPr anchorCtr="0" anchor="ctr" bIns="0" lIns="0" spcFirstLastPara="1" rIns="0" wrap="square" tIns="81000">
            <a:noAutofit/>
          </a:bodyPr>
          <a:lstStyle>
            <a:lvl1pPr lvl="0" algn="ctr">
              <a:lnSpc>
                <a:spcPct val="75000"/>
              </a:lnSpc>
              <a:spcBef>
                <a:spcPts val="0"/>
              </a:spcBef>
              <a:spcAft>
                <a:spcPts val="0"/>
              </a:spcAft>
              <a:buClr>
                <a:schemeClr val="dk1"/>
              </a:buClr>
              <a:buSzPts val="8600"/>
              <a:buFont typeface="Arial"/>
              <a:buNone/>
              <a:defRPr b="0" sz="8600">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1196" name="Shape 1196"/>
        <p:cNvGrpSpPr/>
        <p:nvPr/>
      </p:nvGrpSpPr>
      <p:grpSpPr>
        <a:xfrm>
          <a:off x="0" y="0"/>
          <a:ext cx="0" cy="0"/>
          <a:chOff x="0" y="0"/>
          <a:chExt cx="0" cy="0"/>
        </a:xfrm>
      </p:grpSpPr>
      <p:sp>
        <p:nvSpPr>
          <p:cNvPr id="1197" name="Google Shape;1197;p114"/>
          <p:cNvSpPr txBox="1"/>
          <p:nvPr>
            <p:ph type="title"/>
          </p:nvPr>
        </p:nvSpPr>
        <p:spPr>
          <a:xfrm>
            <a:off x="197644" y="173138"/>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2" showMasterSp="0">
  <p:cSld name="Title slide 2">
    <p:spTree>
      <p:nvGrpSpPr>
        <p:cNvPr id="1198" name="Shape 1198"/>
        <p:cNvGrpSpPr/>
        <p:nvPr/>
      </p:nvGrpSpPr>
      <p:grpSpPr>
        <a:xfrm>
          <a:off x="0" y="0"/>
          <a:ext cx="0" cy="0"/>
          <a:chOff x="0" y="0"/>
          <a:chExt cx="0" cy="0"/>
        </a:xfrm>
      </p:grpSpPr>
      <p:sp>
        <p:nvSpPr>
          <p:cNvPr id="1199" name="Google Shape;1199;p115"/>
          <p:cNvSpPr/>
          <p:nvPr/>
        </p:nvSpPr>
        <p:spPr>
          <a:xfrm>
            <a:off x="0" y="0"/>
            <a:ext cx="9144000" cy="5143500"/>
          </a:xfrm>
          <a:prstGeom prst="rect">
            <a:avLst/>
          </a:prstGeom>
          <a:solidFill>
            <a:schemeClr val="accent1">
              <a:alpha val="80000"/>
            </a:scheme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200" name="Google Shape;1200;p115"/>
          <p:cNvSpPr txBox="1"/>
          <p:nvPr>
            <p:ph type="title"/>
          </p:nvPr>
        </p:nvSpPr>
        <p:spPr>
          <a:xfrm>
            <a:off x="1118251" y="1719805"/>
            <a:ext cx="6907500" cy="919500"/>
          </a:xfrm>
          <a:prstGeom prst="rect">
            <a:avLst/>
          </a:prstGeom>
          <a:noFill/>
          <a:ln>
            <a:noFill/>
          </a:ln>
        </p:spPr>
        <p:txBody>
          <a:bodyPr anchorCtr="0" anchor="ctr" bIns="0" lIns="0" spcFirstLastPara="1" rIns="0" wrap="square" tIns="81000">
            <a:noAutofit/>
          </a:bodyPr>
          <a:lstStyle>
            <a:lvl1pPr lvl="0" algn="ctr">
              <a:lnSpc>
                <a:spcPct val="75000"/>
              </a:lnSpc>
              <a:spcBef>
                <a:spcPts val="0"/>
              </a:spcBef>
              <a:spcAft>
                <a:spcPts val="0"/>
              </a:spcAft>
              <a:buClr>
                <a:schemeClr val="lt1"/>
              </a:buClr>
              <a:buSzPts val="5000"/>
              <a:buFont typeface="Arial"/>
              <a:buNone/>
              <a:defRPr b="0" sz="50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201" name="Google Shape;1201;p115"/>
          <p:cNvSpPr txBox="1"/>
          <p:nvPr>
            <p:ph idx="1" type="body"/>
          </p:nvPr>
        </p:nvSpPr>
        <p:spPr>
          <a:xfrm>
            <a:off x="1866900" y="2759388"/>
            <a:ext cx="5410200" cy="3048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lt1"/>
              </a:buClr>
              <a:buSzPts val="2100"/>
              <a:buNone/>
              <a:defRPr sz="2100">
                <a:solidFill>
                  <a:schemeClr val="lt1"/>
                </a:solidFill>
                <a:latin typeface="Arial"/>
                <a:ea typeface="Arial"/>
                <a:cs typeface="Arial"/>
                <a:sym typeface="Arial"/>
              </a:defRPr>
            </a:lvl1pPr>
            <a:lvl2pPr indent="-323850" lvl="1" marL="914400" algn="ctr">
              <a:lnSpc>
                <a:spcPct val="90000"/>
              </a:lnSpc>
              <a:spcBef>
                <a:spcPts val="400"/>
              </a:spcBef>
              <a:spcAft>
                <a:spcPts val="0"/>
              </a:spcAft>
              <a:buClr>
                <a:schemeClr val="dk1"/>
              </a:buClr>
              <a:buSzPts val="1500"/>
              <a:buChar char="•"/>
              <a:defRPr/>
            </a:lvl2pPr>
            <a:lvl3pPr indent="-323850" lvl="2" marL="1371600" algn="ctr">
              <a:lnSpc>
                <a:spcPct val="90000"/>
              </a:lnSpc>
              <a:spcBef>
                <a:spcPts val="400"/>
              </a:spcBef>
              <a:spcAft>
                <a:spcPts val="0"/>
              </a:spcAft>
              <a:buClr>
                <a:schemeClr val="dk1"/>
              </a:buClr>
              <a:buSzPts val="1500"/>
              <a:buChar char="•"/>
              <a:defRPr/>
            </a:lvl3pPr>
            <a:lvl4pPr indent="-323850" lvl="3" marL="1828800" algn="ctr">
              <a:lnSpc>
                <a:spcPct val="90000"/>
              </a:lnSpc>
              <a:spcBef>
                <a:spcPts val="400"/>
              </a:spcBef>
              <a:spcAft>
                <a:spcPts val="0"/>
              </a:spcAft>
              <a:buClr>
                <a:schemeClr val="dk1"/>
              </a:buClr>
              <a:buSzPts val="1500"/>
              <a:buChar char="•"/>
              <a:defRPr/>
            </a:lvl4pPr>
            <a:lvl5pPr indent="-323850" lvl="4" marL="2286000" algn="ctr">
              <a:lnSpc>
                <a:spcPct val="90000"/>
              </a:lnSpc>
              <a:spcBef>
                <a:spcPts val="400"/>
              </a:spcBef>
              <a:spcAft>
                <a:spcPts val="0"/>
              </a:spcAft>
              <a:buClr>
                <a:schemeClr val="dk1"/>
              </a:buClr>
              <a:buSzPts val="15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202" name="Google Shape;1202;p115"/>
          <p:cNvSpPr txBox="1"/>
          <p:nvPr>
            <p:ph idx="2" type="body"/>
          </p:nvPr>
        </p:nvSpPr>
        <p:spPr>
          <a:xfrm>
            <a:off x="1866900" y="3099422"/>
            <a:ext cx="5410200" cy="3048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indent="-323850" lvl="1" marL="914400" algn="ctr">
              <a:lnSpc>
                <a:spcPct val="90000"/>
              </a:lnSpc>
              <a:spcBef>
                <a:spcPts val="400"/>
              </a:spcBef>
              <a:spcAft>
                <a:spcPts val="0"/>
              </a:spcAft>
              <a:buClr>
                <a:schemeClr val="dk1"/>
              </a:buClr>
              <a:buSzPts val="1500"/>
              <a:buChar char="•"/>
              <a:defRPr/>
            </a:lvl2pPr>
            <a:lvl3pPr indent="-323850" lvl="2" marL="1371600" algn="ctr">
              <a:lnSpc>
                <a:spcPct val="90000"/>
              </a:lnSpc>
              <a:spcBef>
                <a:spcPts val="400"/>
              </a:spcBef>
              <a:spcAft>
                <a:spcPts val="0"/>
              </a:spcAft>
              <a:buClr>
                <a:schemeClr val="dk1"/>
              </a:buClr>
              <a:buSzPts val="1500"/>
              <a:buChar char="•"/>
              <a:defRPr/>
            </a:lvl3pPr>
            <a:lvl4pPr indent="-323850" lvl="3" marL="1828800" algn="ctr">
              <a:lnSpc>
                <a:spcPct val="90000"/>
              </a:lnSpc>
              <a:spcBef>
                <a:spcPts val="400"/>
              </a:spcBef>
              <a:spcAft>
                <a:spcPts val="0"/>
              </a:spcAft>
              <a:buClr>
                <a:schemeClr val="dk1"/>
              </a:buClr>
              <a:buSzPts val="1500"/>
              <a:buChar char="•"/>
              <a:defRPr/>
            </a:lvl4pPr>
            <a:lvl5pPr indent="-323850" lvl="4" marL="2286000" algn="ctr">
              <a:lnSpc>
                <a:spcPct val="90000"/>
              </a:lnSpc>
              <a:spcBef>
                <a:spcPts val="400"/>
              </a:spcBef>
              <a:spcAft>
                <a:spcPts val="0"/>
              </a:spcAft>
              <a:buClr>
                <a:schemeClr val="dk1"/>
              </a:buClr>
              <a:buSzPts val="15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203" name="Shape 1203"/>
        <p:cNvGrpSpPr/>
        <p:nvPr/>
      </p:nvGrpSpPr>
      <p:grpSpPr>
        <a:xfrm>
          <a:off x="0" y="0"/>
          <a:ext cx="0" cy="0"/>
          <a:chOff x="0" y="0"/>
          <a:chExt cx="0" cy="0"/>
        </a:xfrm>
      </p:grpSpPr>
      <p:sp>
        <p:nvSpPr>
          <p:cNvPr id="1204" name="Google Shape;1204;p116"/>
          <p:cNvSpPr txBox="1"/>
          <p:nvPr>
            <p:ph type="title"/>
          </p:nvPr>
        </p:nvSpPr>
        <p:spPr>
          <a:xfrm>
            <a:off x="278606" y="251222"/>
            <a:ext cx="8586600" cy="348900"/>
          </a:xfrm>
          <a:prstGeom prst="rect">
            <a:avLst/>
          </a:prstGeom>
          <a:noFill/>
          <a:ln>
            <a:noFill/>
          </a:ln>
        </p:spPr>
        <p:txBody>
          <a:bodyPr anchorCtr="0" anchor="ctr" bIns="0" lIns="0" spcFirstLastPara="1" rIns="0" wrap="square" tIns="108000">
            <a:noAutofit/>
          </a:bodyPr>
          <a:lstStyle>
            <a:lvl1pPr lvl="0" algn="l">
              <a:lnSpc>
                <a:spcPct val="100000"/>
              </a:lnSpc>
              <a:spcBef>
                <a:spcPts val="0"/>
              </a:spcBef>
              <a:spcAft>
                <a:spcPts val="0"/>
              </a:spcAft>
              <a:buClr>
                <a:schemeClr val="accent1"/>
              </a:buClr>
              <a:buSzPts val="2400"/>
              <a:buFont typeface="Arial"/>
              <a:buNone/>
              <a:defRPr b="1" sz="2400">
                <a:solidFill>
                  <a:schemeClr val="accent1"/>
                </a:solidFill>
                <a:latin typeface="Arial"/>
                <a:ea typeface="Arial"/>
                <a:cs typeface="Arial"/>
                <a:sym typeface="Aria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205" name="Google Shape;1205;p116"/>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1206" name="Google Shape;1206;p116"/>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rmAutofit/>
          </a:bodyPr>
          <a:lstStyle>
            <a:lvl1pPr indent="0" lvl="0" marL="0" marR="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indent="0" lvl="1" marL="0" marR="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indent="0" lvl="2" marL="0" marR="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indent="0" lvl="3" marL="0" marR="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indent="0" lvl="4" marL="0" marR="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indent="0" lvl="5" marL="0" marR="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indent="0" lvl="6" marL="0" marR="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indent="0" lvl="7" marL="0" marR="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indent="0" lvl="8" marL="0" marR="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nl"/>
              <a:t>‹#›</a:t>
            </a:fld>
            <a:endParaRPr/>
          </a:p>
        </p:txBody>
      </p:sp>
      <p:sp>
        <p:nvSpPr>
          <p:cNvPr id="1207" name="Google Shape;1207;p116"/>
          <p:cNvSpPr txBox="1"/>
          <p:nvPr>
            <p:ph idx="1" type="body"/>
          </p:nvPr>
        </p:nvSpPr>
        <p:spPr>
          <a:xfrm>
            <a:off x="278606" y="600076"/>
            <a:ext cx="8586900" cy="3513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accent1"/>
              </a:buClr>
              <a:buSzPts val="1500"/>
              <a:buFont typeface="Arial"/>
              <a:buNone/>
              <a:defRPr b="0" sz="1500">
                <a:solidFill>
                  <a:schemeClr val="accent1"/>
                </a:solidFill>
                <a:latin typeface="Arial"/>
                <a:ea typeface="Arial"/>
                <a:cs typeface="Arial"/>
                <a:sym typeface="Arial"/>
              </a:defRPr>
            </a:lvl1pPr>
            <a:lvl2pPr indent="-323850" lvl="1" marL="914400" algn="l">
              <a:lnSpc>
                <a:spcPct val="90000"/>
              </a:lnSpc>
              <a:spcBef>
                <a:spcPts val="1200"/>
              </a:spcBef>
              <a:spcAft>
                <a:spcPts val="0"/>
              </a:spcAft>
              <a:buClr>
                <a:schemeClr val="dk1"/>
              </a:buClr>
              <a:buSzPts val="1500"/>
              <a:buChar char="○"/>
              <a:defRPr/>
            </a:lvl2pPr>
            <a:lvl3pPr indent="-323850" lvl="2" marL="1371600" algn="l">
              <a:lnSpc>
                <a:spcPct val="90000"/>
              </a:lnSpc>
              <a:spcBef>
                <a:spcPts val="1200"/>
              </a:spcBef>
              <a:spcAft>
                <a:spcPts val="0"/>
              </a:spcAft>
              <a:buClr>
                <a:schemeClr val="dk1"/>
              </a:buClr>
              <a:buSzPts val="1500"/>
              <a:buChar char="■"/>
              <a:defRPr/>
            </a:lvl3pPr>
            <a:lvl4pPr indent="-323850" lvl="3" marL="1828800" algn="l">
              <a:lnSpc>
                <a:spcPct val="90000"/>
              </a:lnSpc>
              <a:spcBef>
                <a:spcPts val="1200"/>
              </a:spcBef>
              <a:spcAft>
                <a:spcPts val="0"/>
              </a:spcAft>
              <a:buClr>
                <a:schemeClr val="dk1"/>
              </a:buClr>
              <a:buSzPts val="1500"/>
              <a:buChar char="●"/>
              <a:defRPr/>
            </a:lvl4pPr>
            <a:lvl5pPr indent="-323850" lvl="4" marL="2286000" algn="l">
              <a:lnSpc>
                <a:spcPct val="90000"/>
              </a:lnSpc>
              <a:spcBef>
                <a:spcPts val="1200"/>
              </a:spcBef>
              <a:spcAft>
                <a:spcPts val="0"/>
              </a:spcAft>
              <a:buClr>
                <a:schemeClr val="dk1"/>
              </a:buClr>
              <a:buSzPts val="1500"/>
              <a:buChar char="○"/>
              <a:defRPr/>
            </a:lvl5pPr>
            <a:lvl6pPr indent="-342900" lvl="5" marL="2743200" algn="l">
              <a:lnSpc>
                <a:spcPct val="90000"/>
              </a:lnSpc>
              <a:spcBef>
                <a:spcPts val="1200"/>
              </a:spcBef>
              <a:spcAft>
                <a:spcPts val="0"/>
              </a:spcAft>
              <a:buClr>
                <a:schemeClr val="dk1"/>
              </a:buClr>
              <a:buSzPts val="1800"/>
              <a:buChar char="■"/>
              <a:defRPr/>
            </a:lvl6pPr>
            <a:lvl7pPr indent="-342900" lvl="6" marL="3200400" algn="l">
              <a:lnSpc>
                <a:spcPct val="90000"/>
              </a:lnSpc>
              <a:spcBef>
                <a:spcPts val="1200"/>
              </a:spcBef>
              <a:spcAft>
                <a:spcPts val="0"/>
              </a:spcAft>
              <a:buClr>
                <a:schemeClr val="dk1"/>
              </a:buClr>
              <a:buSzPts val="1800"/>
              <a:buChar char="●"/>
              <a:defRPr/>
            </a:lvl7pPr>
            <a:lvl8pPr indent="-342900" lvl="7" marL="3657600" algn="l">
              <a:lnSpc>
                <a:spcPct val="90000"/>
              </a:lnSpc>
              <a:spcBef>
                <a:spcPts val="1200"/>
              </a:spcBef>
              <a:spcAft>
                <a:spcPts val="0"/>
              </a:spcAft>
              <a:buClr>
                <a:schemeClr val="dk1"/>
              </a:buClr>
              <a:buSzPts val="1800"/>
              <a:buChar char="○"/>
              <a:defRPr/>
            </a:lvl8pPr>
            <a:lvl9pPr indent="-342900" lvl="8" marL="4114800" algn="l">
              <a:lnSpc>
                <a:spcPct val="90000"/>
              </a:lnSpc>
              <a:spcBef>
                <a:spcPts val="1200"/>
              </a:spcBef>
              <a:spcAft>
                <a:spcPts val="1200"/>
              </a:spcAft>
              <a:buClr>
                <a:schemeClr val="dk1"/>
              </a:buClr>
              <a:buSzPts val="18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40.xml"/><Relationship Id="rId42" Type="http://schemas.openxmlformats.org/officeDocument/2006/relationships/slideLayout" Target="../slideLayouts/slideLayout42.xml"/><Relationship Id="rId41" Type="http://schemas.openxmlformats.org/officeDocument/2006/relationships/slideLayout" Target="../slideLayouts/slideLayout41.xml"/><Relationship Id="rId44" Type="http://schemas.openxmlformats.org/officeDocument/2006/relationships/slideLayout" Target="../slideLayouts/slideLayout44.xml"/><Relationship Id="rId43" Type="http://schemas.openxmlformats.org/officeDocument/2006/relationships/slideLayout" Target="../slideLayouts/slideLayout43.xml"/><Relationship Id="rId46" Type="http://schemas.openxmlformats.org/officeDocument/2006/relationships/slideLayout" Target="../slideLayouts/slideLayout46.xml"/><Relationship Id="rId45" Type="http://schemas.openxmlformats.org/officeDocument/2006/relationships/slideLayout" Target="../slideLayouts/slideLayout45.xml"/><Relationship Id="rId107" Type="http://schemas.openxmlformats.org/officeDocument/2006/relationships/slideLayout" Target="../slideLayouts/slideLayout107.xml"/><Relationship Id="rId106" Type="http://schemas.openxmlformats.org/officeDocument/2006/relationships/slideLayout" Target="../slideLayouts/slideLayout106.xml"/><Relationship Id="rId105" Type="http://schemas.openxmlformats.org/officeDocument/2006/relationships/slideLayout" Target="../slideLayouts/slideLayout105.xml"/><Relationship Id="rId104" Type="http://schemas.openxmlformats.org/officeDocument/2006/relationships/slideLayout" Target="../slideLayouts/slideLayout104.xml"/><Relationship Id="rId109" Type="http://schemas.openxmlformats.org/officeDocument/2006/relationships/slideLayout" Target="../slideLayouts/slideLayout109.xml"/><Relationship Id="rId108" Type="http://schemas.openxmlformats.org/officeDocument/2006/relationships/slideLayout" Target="../slideLayouts/slideLayout108.xml"/><Relationship Id="rId48" Type="http://schemas.openxmlformats.org/officeDocument/2006/relationships/slideLayout" Target="../slideLayouts/slideLayout48.xml"/><Relationship Id="rId47" Type="http://schemas.openxmlformats.org/officeDocument/2006/relationships/slideLayout" Target="../slideLayouts/slideLayout47.xml"/><Relationship Id="rId49" Type="http://schemas.openxmlformats.org/officeDocument/2006/relationships/slideLayout" Target="../slideLayouts/slideLayout49.xml"/><Relationship Id="rId103" Type="http://schemas.openxmlformats.org/officeDocument/2006/relationships/slideLayout" Target="../slideLayouts/slideLayout103.xml"/><Relationship Id="rId102" Type="http://schemas.openxmlformats.org/officeDocument/2006/relationships/slideLayout" Target="../slideLayouts/slideLayout102.xml"/><Relationship Id="rId101" Type="http://schemas.openxmlformats.org/officeDocument/2006/relationships/slideLayout" Target="../slideLayouts/slideLayout101.xml"/><Relationship Id="rId100" Type="http://schemas.openxmlformats.org/officeDocument/2006/relationships/slideLayout" Target="../slideLayouts/slideLayout100.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33" Type="http://schemas.openxmlformats.org/officeDocument/2006/relationships/slideLayout" Target="../slideLayouts/slideLayout33.xml"/><Relationship Id="rId32" Type="http://schemas.openxmlformats.org/officeDocument/2006/relationships/slideLayout" Target="../slideLayouts/slideLayout32.xml"/><Relationship Id="rId35" Type="http://schemas.openxmlformats.org/officeDocument/2006/relationships/slideLayout" Target="../slideLayouts/slideLayout35.xml"/><Relationship Id="rId34" Type="http://schemas.openxmlformats.org/officeDocument/2006/relationships/slideLayout" Target="../slideLayouts/slideLayout34.xml"/><Relationship Id="rId37" Type="http://schemas.openxmlformats.org/officeDocument/2006/relationships/slideLayout" Target="../slideLayouts/slideLayout37.xml"/><Relationship Id="rId36" Type="http://schemas.openxmlformats.org/officeDocument/2006/relationships/slideLayout" Target="../slideLayouts/slideLayout36.xml"/><Relationship Id="rId39" Type="http://schemas.openxmlformats.org/officeDocument/2006/relationships/slideLayout" Target="../slideLayouts/slideLayout39.xml"/><Relationship Id="rId38" Type="http://schemas.openxmlformats.org/officeDocument/2006/relationships/slideLayout" Target="../slideLayouts/slideLayout38.xml"/><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9" Type="http://schemas.openxmlformats.org/officeDocument/2006/relationships/slideLayout" Target="../slideLayouts/slideLayout29.xml"/><Relationship Id="rId95" Type="http://schemas.openxmlformats.org/officeDocument/2006/relationships/slideLayout" Target="../slideLayouts/slideLayout95.xml"/><Relationship Id="rId94" Type="http://schemas.openxmlformats.org/officeDocument/2006/relationships/slideLayout" Target="../slideLayouts/slideLayout94.xml"/><Relationship Id="rId97" Type="http://schemas.openxmlformats.org/officeDocument/2006/relationships/slideLayout" Target="../slideLayouts/slideLayout97.xml"/><Relationship Id="rId96" Type="http://schemas.openxmlformats.org/officeDocument/2006/relationships/slideLayout" Target="../slideLayouts/slideLayout96.xml"/><Relationship Id="rId11" Type="http://schemas.openxmlformats.org/officeDocument/2006/relationships/slideLayout" Target="../slideLayouts/slideLayout11.xml"/><Relationship Id="rId99" Type="http://schemas.openxmlformats.org/officeDocument/2006/relationships/slideLayout" Target="../slideLayouts/slideLayout99.xml"/><Relationship Id="rId10" Type="http://schemas.openxmlformats.org/officeDocument/2006/relationships/slideLayout" Target="../slideLayouts/slideLayout10.xml"/><Relationship Id="rId98" Type="http://schemas.openxmlformats.org/officeDocument/2006/relationships/slideLayout" Target="../slideLayouts/slideLayout98.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91" Type="http://schemas.openxmlformats.org/officeDocument/2006/relationships/slideLayout" Target="../slideLayouts/slideLayout91.xml"/><Relationship Id="rId90" Type="http://schemas.openxmlformats.org/officeDocument/2006/relationships/slideLayout" Target="../slideLayouts/slideLayout90.xml"/><Relationship Id="rId93" Type="http://schemas.openxmlformats.org/officeDocument/2006/relationships/slideLayout" Target="../slideLayouts/slideLayout93.xml"/><Relationship Id="rId92" Type="http://schemas.openxmlformats.org/officeDocument/2006/relationships/slideLayout" Target="../slideLayouts/slideLayout92.xml"/><Relationship Id="rId116" Type="http://schemas.openxmlformats.org/officeDocument/2006/relationships/theme" Target="../theme/theme1.xml"/><Relationship Id="rId115" Type="http://schemas.openxmlformats.org/officeDocument/2006/relationships/slideLayout" Target="../slideLayouts/slideLayout115.xml"/><Relationship Id="rId15" Type="http://schemas.openxmlformats.org/officeDocument/2006/relationships/slideLayout" Target="../slideLayouts/slideLayout15.xml"/><Relationship Id="rId110" Type="http://schemas.openxmlformats.org/officeDocument/2006/relationships/slideLayout" Target="../slideLayouts/slideLayout110.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14" Type="http://schemas.openxmlformats.org/officeDocument/2006/relationships/slideLayout" Target="../slideLayouts/slideLayout114.xml"/><Relationship Id="rId18" Type="http://schemas.openxmlformats.org/officeDocument/2006/relationships/slideLayout" Target="../slideLayouts/slideLayout18.xml"/><Relationship Id="rId113" Type="http://schemas.openxmlformats.org/officeDocument/2006/relationships/slideLayout" Target="../slideLayouts/slideLayout113.xml"/><Relationship Id="rId112" Type="http://schemas.openxmlformats.org/officeDocument/2006/relationships/slideLayout" Target="../slideLayouts/slideLayout112.xml"/><Relationship Id="rId111" Type="http://schemas.openxmlformats.org/officeDocument/2006/relationships/slideLayout" Target="../slideLayouts/slideLayout111.xml"/><Relationship Id="rId84" Type="http://schemas.openxmlformats.org/officeDocument/2006/relationships/slideLayout" Target="../slideLayouts/slideLayout84.xml"/><Relationship Id="rId83" Type="http://schemas.openxmlformats.org/officeDocument/2006/relationships/slideLayout" Target="../slideLayouts/slideLayout83.xml"/><Relationship Id="rId86" Type="http://schemas.openxmlformats.org/officeDocument/2006/relationships/slideLayout" Target="../slideLayouts/slideLayout86.xml"/><Relationship Id="rId85" Type="http://schemas.openxmlformats.org/officeDocument/2006/relationships/slideLayout" Target="../slideLayouts/slideLayout85.xml"/><Relationship Id="rId88" Type="http://schemas.openxmlformats.org/officeDocument/2006/relationships/slideLayout" Target="../slideLayouts/slideLayout88.xml"/><Relationship Id="rId87" Type="http://schemas.openxmlformats.org/officeDocument/2006/relationships/slideLayout" Target="../slideLayouts/slideLayout87.xml"/><Relationship Id="rId89" Type="http://schemas.openxmlformats.org/officeDocument/2006/relationships/slideLayout" Target="../slideLayouts/slideLayout89.xml"/><Relationship Id="rId80" Type="http://schemas.openxmlformats.org/officeDocument/2006/relationships/slideLayout" Target="../slideLayouts/slideLayout80.xml"/><Relationship Id="rId82" Type="http://schemas.openxmlformats.org/officeDocument/2006/relationships/slideLayout" Target="../slideLayouts/slideLayout82.xml"/><Relationship Id="rId81" Type="http://schemas.openxmlformats.org/officeDocument/2006/relationships/slideLayout" Target="../slideLayouts/slideLayout8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73" Type="http://schemas.openxmlformats.org/officeDocument/2006/relationships/slideLayout" Target="../slideLayouts/slideLayout73.xml"/><Relationship Id="rId72" Type="http://schemas.openxmlformats.org/officeDocument/2006/relationships/slideLayout" Target="../slideLayouts/slideLayout72.xml"/><Relationship Id="rId75" Type="http://schemas.openxmlformats.org/officeDocument/2006/relationships/slideLayout" Target="../slideLayouts/slideLayout75.xml"/><Relationship Id="rId74" Type="http://schemas.openxmlformats.org/officeDocument/2006/relationships/slideLayout" Target="../slideLayouts/slideLayout74.xml"/><Relationship Id="rId77" Type="http://schemas.openxmlformats.org/officeDocument/2006/relationships/slideLayout" Target="../slideLayouts/slideLayout77.xml"/><Relationship Id="rId76" Type="http://schemas.openxmlformats.org/officeDocument/2006/relationships/slideLayout" Target="../slideLayouts/slideLayout76.xml"/><Relationship Id="rId79" Type="http://schemas.openxmlformats.org/officeDocument/2006/relationships/slideLayout" Target="../slideLayouts/slideLayout79.xml"/><Relationship Id="rId78" Type="http://schemas.openxmlformats.org/officeDocument/2006/relationships/slideLayout" Target="../slideLayouts/slideLayout78.xml"/><Relationship Id="rId71" Type="http://schemas.openxmlformats.org/officeDocument/2006/relationships/slideLayout" Target="../slideLayouts/slideLayout71.xml"/><Relationship Id="rId70" Type="http://schemas.openxmlformats.org/officeDocument/2006/relationships/slideLayout" Target="../slideLayouts/slideLayout70.xml"/><Relationship Id="rId62" Type="http://schemas.openxmlformats.org/officeDocument/2006/relationships/slideLayout" Target="../slideLayouts/slideLayout62.xml"/><Relationship Id="rId61" Type="http://schemas.openxmlformats.org/officeDocument/2006/relationships/slideLayout" Target="../slideLayouts/slideLayout61.xml"/><Relationship Id="rId64" Type="http://schemas.openxmlformats.org/officeDocument/2006/relationships/slideLayout" Target="../slideLayouts/slideLayout64.xml"/><Relationship Id="rId63" Type="http://schemas.openxmlformats.org/officeDocument/2006/relationships/slideLayout" Target="../slideLayouts/slideLayout63.xml"/><Relationship Id="rId66" Type="http://schemas.openxmlformats.org/officeDocument/2006/relationships/slideLayout" Target="../slideLayouts/slideLayout66.xml"/><Relationship Id="rId65" Type="http://schemas.openxmlformats.org/officeDocument/2006/relationships/slideLayout" Target="../slideLayouts/slideLayout65.xml"/><Relationship Id="rId68" Type="http://schemas.openxmlformats.org/officeDocument/2006/relationships/slideLayout" Target="../slideLayouts/slideLayout68.xml"/><Relationship Id="rId67" Type="http://schemas.openxmlformats.org/officeDocument/2006/relationships/slideLayout" Target="../slideLayouts/slideLayout67.xml"/><Relationship Id="rId60" Type="http://schemas.openxmlformats.org/officeDocument/2006/relationships/slideLayout" Target="../slideLayouts/slideLayout60.xml"/><Relationship Id="rId69" Type="http://schemas.openxmlformats.org/officeDocument/2006/relationships/slideLayout" Target="../slideLayouts/slideLayout69.xml"/><Relationship Id="rId51" Type="http://schemas.openxmlformats.org/officeDocument/2006/relationships/slideLayout" Target="../slideLayouts/slideLayout51.xml"/><Relationship Id="rId50" Type="http://schemas.openxmlformats.org/officeDocument/2006/relationships/slideLayout" Target="../slideLayouts/slideLayout50.xml"/><Relationship Id="rId53" Type="http://schemas.openxmlformats.org/officeDocument/2006/relationships/slideLayout" Target="../slideLayouts/slideLayout53.xml"/><Relationship Id="rId52" Type="http://schemas.openxmlformats.org/officeDocument/2006/relationships/slideLayout" Target="../slideLayouts/slideLayout52.xml"/><Relationship Id="rId55" Type="http://schemas.openxmlformats.org/officeDocument/2006/relationships/slideLayout" Target="../slideLayouts/slideLayout55.xml"/><Relationship Id="rId54" Type="http://schemas.openxmlformats.org/officeDocument/2006/relationships/slideLayout" Target="../slideLayouts/slideLayout54.xml"/><Relationship Id="rId57" Type="http://schemas.openxmlformats.org/officeDocument/2006/relationships/slideLayout" Target="../slideLayouts/slideLayout57.xml"/><Relationship Id="rId56" Type="http://schemas.openxmlformats.org/officeDocument/2006/relationships/slideLayout" Target="../slideLayouts/slideLayout56.xml"/><Relationship Id="rId59" Type="http://schemas.openxmlformats.org/officeDocument/2006/relationships/slideLayout" Target="../slideLayouts/slideLayout59.xml"/><Relationship Id="rId58" Type="http://schemas.openxmlformats.org/officeDocument/2006/relationships/slideLayout" Target="../slideLayouts/slideLayout5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nl"/>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 id="2147483695" r:id="rId48"/>
    <p:sldLayoutId id="2147483696" r:id="rId49"/>
    <p:sldLayoutId id="2147483697" r:id="rId50"/>
    <p:sldLayoutId id="2147483698" r:id="rId51"/>
    <p:sldLayoutId id="2147483699" r:id="rId52"/>
    <p:sldLayoutId id="2147483700" r:id="rId53"/>
    <p:sldLayoutId id="2147483701" r:id="rId54"/>
    <p:sldLayoutId id="2147483702" r:id="rId55"/>
    <p:sldLayoutId id="2147483703" r:id="rId56"/>
    <p:sldLayoutId id="2147483704" r:id="rId57"/>
    <p:sldLayoutId id="2147483705" r:id="rId58"/>
    <p:sldLayoutId id="2147483706" r:id="rId59"/>
    <p:sldLayoutId id="2147483707" r:id="rId60"/>
    <p:sldLayoutId id="2147483708" r:id="rId61"/>
    <p:sldLayoutId id="2147483709" r:id="rId62"/>
    <p:sldLayoutId id="2147483710" r:id="rId63"/>
    <p:sldLayoutId id="2147483711" r:id="rId64"/>
    <p:sldLayoutId id="2147483712" r:id="rId65"/>
    <p:sldLayoutId id="2147483713" r:id="rId66"/>
    <p:sldLayoutId id="2147483714" r:id="rId67"/>
    <p:sldLayoutId id="2147483715" r:id="rId68"/>
    <p:sldLayoutId id="2147483716" r:id="rId69"/>
    <p:sldLayoutId id="2147483717" r:id="rId70"/>
    <p:sldLayoutId id="2147483718" r:id="rId71"/>
    <p:sldLayoutId id="2147483719" r:id="rId72"/>
    <p:sldLayoutId id="2147483720" r:id="rId73"/>
    <p:sldLayoutId id="2147483721" r:id="rId74"/>
    <p:sldLayoutId id="2147483722" r:id="rId75"/>
    <p:sldLayoutId id="2147483723" r:id="rId76"/>
    <p:sldLayoutId id="2147483724" r:id="rId77"/>
    <p:sldLayoutId id="2147483725" r:id="rId78"/>
    <p:sldLayoutId id="2147483726" r:id="rId79"/>
    <p:sldLayoutId id="2147483727" r:id="rId80"/>
    <p:sldLayoutId id="2147483728" r:id="rId81"/>
    <p:sldLayoutId id="2147483729" r:id="rId82"/>
    <p:sldLayoutId id="2147483730" r:id="rId83"/>
    <p:sldLayoutId id="2147483731" r:id="rId84"/>
    <p:sldLayoutId id="2147483732" r:id="rId85"/>
    <p:sldLayoutId id="2147483733" r:id="rId86"/>
    <p:sldLayoutId id="2147483734" r:id="rId87"/>
    <p:sldLayoutId id="2147483735" r:id="rId88"/>
    <p:sldLayoutId id="2147483736" r:id="rId89"/>
    <p:sldLayoutId id="2147483737" r:id="rId90"/>
    <p:sldLayoutId id="2147483738" r:id="rId91"/>
    <p:sldLayoutId id="2147483739" r:id="rId92"/>
    <p:sldLayoutId id="2147483740" r:id="rId93"/>
    <p:sldLayoutId id="2147483741" r:id="rId94"/>
    <p:sldLayoutId id="2147483742" r:id="rId95"/>
    <p:sldLayoutId id="2147483743" r:id="rId96"/>
    <p:sldLayoutId id="2147483744" r:id="rId97"/>
    <p:sldLayoutId id="2147483745" r:id="rId98"/>
    <p:sldLayoutId id="2147483746" r:id="rId99"/>
    <p:sldLayoutId id="2147483747" r:id="rId100"/>
    <p:sldLayoutId id="2147483748" r:id="rId101"/>
    <p:sldLayoutId id="2147483749" r:id="rId102"/>
    <p:sldLayoutId id="2147483750" r:id="rId103"/>
    <p:sldLayoutId id="2147483751" r:id="rId104"/>
    <p:sldLayoutId id="2147483752" r:id="rId105"/>
    <p:sldLayoutId id="2147483753" r:id="rId106"/>
    <p:sldLayoutId id="2147483754" r:id="rId107"/>
    <p:sldLayoutId id="2147483755" r:id="rId108"/>
    <p:sldLayoutId id="2147483756" r:id="rId109"/>
    <p:sldLayoutId id="2147483757" r:id="rId110"/>
    <p:sldLayoutId id="2147483758" r:id="rId111"/>
    <p:sldLayoutId id="2147483759" r:id="rId112"/>
    <p:sldLayoutId id="2147483760" r:id="rId113"/>
    <p:sldLayoutId id="2147483761" r:id="rId114"/>
    <p:sldLayoutId id="2147483762" r:id="rId1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3.jpg"/><Relationship Id="rId4" Type="http://schemas.openxmlformats.org/officeDocument/2006/relationships/image" Target="../media/image2.png"/><Relationship Id="rId5"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6.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7.png"/></Relationships>
</file>

<file path=ppt/slides/_rels/slide5.xml.rels><?xml version="1.0" encoding="UTF-8" standalone="yes"?><Relationships xmlns="http://schemas.openxmlformats.org/package/2006/relationships"><Relationship Id="rId10" Type="http://schemas.openxmlformats.org/officeDocument/2006/relationships/image" Target="../media/image13.jpg"/><Relationship Id="rId1" Type="http://schemas.openxmlformats.org/officeDocument/2006/relationships/slideLayout" Target="../slideLayouts/slideLayout97.xml"/><Relationship Id="rId2" Type="http://schemas.openxmlformats.org/officeDocument/2006/relationships/notesSlide" Target="../notesSlides/notesSlide5.xml"/><Relationship Id="rId3" Type="http://schemas.openxmlformats.org/officeDocument/2006/relationships/image" Target="../media/image8.png"/><Relationship Id="rId4" Type="http://schemas.openxmlformats.org/officeDocument/2006/relationships/image" Target="../media/image10.png"/><Relationship Id="rId9" Type="http://schemas.openxmlformats.org/officeDocument/2006/relationships/hyperlink" Target="http://drive.google.com/file/d/1GQV3GuhAECmQetvEXCh0IcHCkZpSlkIS/view" TargetMode="External"/><Relationship Id="rId5" Type="http://schemas.openxmlformats.org/officeDocument/2006/relationships/hyperlink" Target="http://kinto-mobility.eu" TargetMode="External"/><Relationship Id="rId6" Type="http://schemas.openxmlformats.org/officeDocument/2006/relationships/image" Target="../media/image9.png"/><Relationship Id="rId7" Type="http://schemas.openxmlformats.org/officeDocument/2006/relationships/image" Target="../media/image11.png"/><Relationship Id="rId8"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6.xml"/><Relationship Id="rId3" Type="http://schemas.openxmlformats.org/officeDocument/2006/relationships/image" Target="../media/image8.png"/><Relationship Id="rId4" Type="http://schemas.openxmlformats.org/officeDocument/2006/relationships/image" Target="../media/image10.png"/><Relationship Id="rId9" Type="http://schemas.openxmlformats.org/officeDocument/2006/relationships/image" Target="../media/image13.jpg"/><Relationship Id="rId5" Type="http://schemas.openxmlformats.org/officeDocument/2006/relationships/image" Target="../media/image9.png"/><Relationship Id="rId6" Type="http://schemas.openxmlformats.org/officeDocument/2006/relationships/image" Target="../media/image11.png"/><Relationship Id="rId7" Type="http://schemas.openxmlformats.org/officeDocument/2006/relationships/image" Target="../media/image14.png"/><Relationship Id="rId8" Type="http://schemas.openxmlformats.org/officeDocument/2006/relationships/hyperlink" Target="http://drive.google.com/file/d/1GQV3GuhAECmQetvEXCh0IcHCkZpSlkIS/view"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7.xml"/><Relationship Id="rId3" Type="http://schemas.openxmlformats.org/officeDocument/2006/relationships/image" Target="../media/image8.png"/><Relationship Id="rId4" Type="http://schemas.openxmlformats.org/officeDocument/2006/relationships/image" Target="../media/image10.png"/><Relationship Id="rId9" Type="http://schemas.openxmlformats.org/officeDocument/2006/relationships/image" Target="../media/image13.jpg"/><Relationship Id="rId5" Type="http://schemas.openxmlformats.org/officeDocument/2006/relationships/image" Target="../media/image9.png"/><Relationship Id="rId6" Type="http://schemas.openxmlformats.org/officeDocument/2006/relationships/image" Target="../media/image11.png"/><Relationship Id="rId7" Type="http://schemas.openxmlformats.org/officeDocument/2006/relationships/image" Target="../media/image15.png"/><Relationship Id="rId8" Type="http://schemas.openxmlformats.org/officeDocument/2006/relationships/hyperlink" Target="http://drive.google.com/file/d/1GQV3GuhAECmQetvEXCh0IcHCkZpSlkIS/view"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8.xml"/><Relationship Id="rId3" Type="http://schemas.openxmlformats.org/officeDocument/2006/relationships/image" Target="../media/image16.png"/><Relationship Id="rId4" Type="http://schemas.openxmlformats.org/officeDocument/2006/relationships/image" Target="../media/image17.png"/><Relationship Id="rId5" Type="http://schemas.openxmlformats.org/officeDocument/2006/relationships/image" Target="../media/image18.png"/><Relationship Id="rId6" Type="http://schemas.openxmlformats.org/officeDocument/2006/relationships/image" Target="../media/image12.png"/><Relationship Id="rId7" Type="http://schemas.openxmlformats.org/officeDocument/2006/relationships/image" Target="../media/image1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9.xml"/><Relationship Id="rId3" Type="http://schemas.openxmlformats.org/officeDocument/2006/relationships/image" Target="../media/image16.png"/><Relationship Id="rId4" Type="http://schemas.openxmlformats.org/officeDocument/2006/relationships/image" Target="../media/image17.png"/><Relationship Id="rId5" Type="http://schemas.openxmlformats.org/officeDocument/2006/relationships/image" Target="../media/image18.png"/><Relationship Id="rId6" Type="http://schemas.openxmlformats.org/officeDocument/2006/relationships/image" Target="../media/image14.png"/><Relationship Id="rId7" Type="http://schemas.openxmlformats.org/officeDocument/2006/relationships/image" Target="../media/image1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10.xml"/><Relationship Id="rId3" Type="http://schemas.openxmlformats.org/officeDocument/2006/relationships/image" Target="../media/image16.png"/><Relationship Id="rId4" Type="http://schemas.openxmlformats.org/officeDocument/2006/relationships/image" Target="../media/image17.png"/><Relationship Id="rId5" Type="http://schemas.openxmlformats.org/officeDocument/2006/relationships/image" Target="../media/image18.png"/><Relationship Id="rId6" Type="http://schemas.openxmlformats.org/officeDocument/2006/relationships/image" Target="../media/image15.png"/><Relationship Id="rId7" Type="http://schemas.openxmlformats.org/officeDocument/2006/relationships/image" Target="../media/image1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11.xml"/><Relationship Id="rId3" Type="http://schemas.openxmlformats.org/officeDocument/2006/relationships/image" Target="../media/image33.png"/><Relationship Id="rId4" Type="http://schemas.openxmlformats.org/officeDocument/2006/relationships/image" Target="../media/image8.png"/><Relationship Id="rId5" Type="http://schemas.openxmlformats.org/officeDocument/2006/relationships/image" Target="../media/image10.png"/><Relationship Id="rId6" Type="http://schemas.openxmlformats.org/officeDocument/2006/relationships/image" Target="../media/image9.png"/><Relationship Id="rId7" Type="http://schemas.openxmlformats.org/officeDocument/2006/relationships/image" Target="../media/image11.png"/><Relationship Id="rId8"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12.xml"/><Relationship Id="rId3" Type="http://schemas.openxmlformats.org/officeDocument/2006/relationships/image" Target="../media/image8.png"/><Relationship Id="rId4" Type="http://schemas.openxmlformats.org/officeDocument/2006/relationships/image" Target="../media/image10.png"/><Relationship Id="rId5" Type="http://schemas.openxmlformats.org/officeDocument/2006/relationships/image" Target="../media/image9.png"/><Relationship Id="rId6" Type="http://schemas.openxmlformats.org/officeDocument/2006/relationships/image" Target="../media/image11.png"/><Relationship Id="rId7" Type="http://schemas.openxmlformats.org/officeDocument/2006/relationships/image" Target="../media/image14.png"/><Relationship Id="rId8" Type="http://schemas.openxmlformats.org/officeDocument/2006/relationships/image" Target="../media/image3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13.xml"/><Relationship Id="rId3" Type="http://schemas.openxmlformats.org/officeDocument/2006/relationships/image" Target="../media/image8.png"/><Relationship Id="rId4" Type="http://schemas.openxmlformats.org/officeDocument/2006/relationships/image" Target="../media/image10.png"/><Relationship Id="rId5" Type="http://schemas.openxmlformats.org/officeDocument/2006/relationships/image" Target="../media/image9.png"/><Relationship Id="rId6" Type="http://schemas.openxmlformats.org/officeDocument/2006/relationships/image" Target="../media/image11.png"/><Relationship Id="rId7" Type="http://schemas.openxmlformats.org/officeDocument/2006/relationships/image" Target="../media/image15.png"/><Relationship Id="rId8" Type="http://schemas.openxmlformats.org/officeDocument/2006/relationships/image" Target="../media/image3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15.xml"/><Relationship Id="rId3" Type="http://schemas.openxmlformats.org/officeDocument/2006/relationships/image" Target="../media/image16.png"/><Relationship Id="rId4" Type="http://schemas.openxmlformats.org/officeDocument/2006/relationships/image" Target="../media/image17.png"/><Relationship Id="rId5" Type="http://schemas.openxmlformats.org/officeDocument/2006/relationships/image" Target="../media/image18.png"/><Relationship Id="rId6" Type="http://schemas.openxmlformats.org/officeDocument/2006/relationships/image" Target="../media/image12.png"/><Relationship Id="rId7" Type="http://schemas.openxmlformats.org/officeDocument/2006/relationships/image" Target="../media/image2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16.xml"/><Relationship Id="rId3" Type="http://schemas.openxmlformats.org/officeDocument/2006/relationships/image" Target="../media/image16.png"/><Relationship Id="rId4" Type="http://schemas.openxmlformats.org/officeDocument/2006/relationships/image" Target="../media/image17.png"/><Relationship Id="rId5" Type="http://schemas.openxmlformats.org/officeDocument/2006/relationships/image" Target="../media/image18.png"/><Relationship Id="rId6" Type="http://schemas.openxmlformats.org/officeDocument/2006/relationships/image" Target="../media/image14.png"/><Relationship Id="rId7" Type="http://schemas.openxmlformats.org/officeDocument/2006/relationships/image" Target="../media/image2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17.xml"/><Relationship Id="rId3" Type="http://schemas.openxmlformats.org/officeDocument/2006/relationships/comments" Target="../comments/comment1.xml"/><Relationship Id="rId4" Type="http://schemas.openxmlformats.org/officeDocument/2006/relationships/image" Target="../media/image16.png"/><Relationship Id="rId5" Type="http://schemas.openxmlformats.org/officeDocument/2006/relationships/image" Target="../media/image17.png"/><Relationship Id="rId6" Type="http://schemas.openxmlformats.org/officeDocument/2006/relationships/image" Target="../media/image18.png"/><Relationship Id="rId7" Type="http://schemas.openxmlformats.org/officeDocument/2006/relationships/image" Target="../media/image15.png"/><Relationship Id="rId8" Type="http://schemas.openxmlformats.org/officeDocument/2006/relationships/image" Target="../media/image2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18.xml"/><Relationship Id="rId3" Type="http://schemas.openxmlformats.org/officeDocument/2006/relationships/image" Target="../media/image8.png"/><Relationship Id="rId4" Type="http://schemas.openxmlformats.org/officeDocument/2006/relationships/image" Target="../media/image10.png"/><Relationship Id="rId5" Type="http://schemas.openxmlformats.org/officeDocument/2006/relationships/image" Target="../media/image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image" Target="../media/image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20.xml"/><Relationship Id="rId3" Type="http://schemas.openxmlformats.org/officeDocument/2006/relationships/image" Target="../media/image8.png"/><Relationship Id="rId4" Type="http://schemas.openxmlformats.org/officeDocument/2006/relationships/image" Target="../media/image10.png"/><Relationship Id="rId5" Type="http://schemas.openxmlformats.org/officeDocument/2006/relationships/image" Target="../media/image9.png"/><Relationship Id="rId6" Type="http://schemas.openxmlformats.org/officeDocument/2006/relationships/image" Target="../media/image11.png"/><Relationship Id="rId7" Type="http://schemas.openxmlformats.org/officeDocument/2006/relationships/image" Target="../media/image12.png"/><Relationship Id="rId8" Type="http://schemas.openxmlformats.org/officeDocument/2006/relationships/image" Target="../media/image2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21.xml"/><Relationship Id="rId3" Type="http://schemas.openxmlformats.org/officeDocument/2006/relationships/image" Target="../media/image8.png"/><Relationship Id="rId4" Type="http://schemas.openxmlformats.org/officeDocument/2006/relationships/image" Target="../media/image10.png"/><Relationship Id="rId5" Type="http://schemas.openxmlformats.org/officeDocument/2006/relationships/image" Target="../media/image9.png"/><Relationship Id="rId6" Type="http://schemas.openxmlformats.org/officeDocument/2006/relationships/image" Target="../media/image11.png"/><Relationship Id="rId7" Type="http://schemas.openxmlformats.org/officeDocument/2006/relationships/image" Target="../media/image14.png"/><Relationship Id="rId8" Type="http://schemas.openxmlformats.org/officeDocument/2006/relationships/image" Target="../media/image2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22.xml"/><Relationship Id="rId3" Type="http://schemas.openxmlformats.org/officeDocument/2006/relationships/image" Target="../media/image8.png"/><Relationship Id="rId4" Type="http://schemas.openxmlformats.org/officeDocument/2006/relationships/image" Target="../media/image10.png"/><Relationship Id="rId5" Type="http://schemas.openxmlformats.org/officeDocument/2006/relationships/image" Target="../media/image9.png"/><Relationship Id="rId6" Type="http://schemas.openxmlformats.org/officeDocument/2006/relationships/image" Target="../media/image11.png"/><Relationship Id="rId7" Type="http://schemas.openxmlformats.org/officeDocument/2006/relationships/image" Target="../media/image15.png"/><Relationship Id="rId8" Type="http://schemas.openxmlformats.org/officeDocument/2006/relationships/image" Target="../media/image2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23.xml"/><Relationship Id="rId3" Type="http://schemas.openxmlformats.org/officeDocument/2006/relationships/image" Target="../media/image8.png"/><Relationship Id="rId4" Type="http://schemas.openxmlformats.org/officeDocument/2006/relationships/image" Target="../media/image10.png"/><Relationship Id="rId5" Type="http://schemas.openxmlformats.org/officeDocument/2006/relationships/image" Target="../media/image9.png"/><Relationship Id="rId6" Type="http://schemas.openxmlformats.org/officeDocument/2006/relationships/image" Target="../media/image11.png"/><Relationship Id="rId7" Type="http://schemas.openxmlformats.org/officeDocument/2006/relationships/image" Target="../media/image12.png"/><Relationship Id="rId8" Type="http://schemas.openxmlformats.org/officeDocument/2006/relationships/image" Target="../media/image3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24.xml"/><Relationship Id="rId3" Type="http://schemas.openxmlformats.org/officeDocument/2006/relationships/image" Target="../media/image8.png"/><Relationship Id="rId4" Type="http://schemas.openxmlformats.org/officeDocument/2006/relationships/image" Target="../media/image10.png"/><Relationship Id="rId5" Type="http://schemas.openxmlformats.org/officeDocument/2006/relationships/image" Target="../media/image9.png"/><Relationship Id="rId6" Type="http://schemas.openxmlformats.org/officeDocument/2006/relationships/image" Target="../media/image11.png"/><Relationship Id="rId7" Type="http://schemas.openxmlformats.org/officeDocument/2006/relationships/image" Target="../media/image14.png"/><Relationship Id="rId8" Type="http://schemas.openxmlformats.org/officeDocument/2006/relationships/image" Target="../media/image3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25.xml"/><Relationship Id="rId3" Type="http://schemas.openxmlformats.org/officeDocument/2006/relationships/image" Target="../media/image8.png"/><Relationship Id="rId4" Type="http://schemas.openxmlformats.org/officeDocument/2006/relationships/image" Target="../media/image10.png"/><Relationship Id="rId5" Type="http://schemas.openxmlformats.org/officeDocument/2006/relationships/image" Target="../media/image9.png"/><Relationship Id="rId6" Type="http://schemas.openxmlformats.org/officeDocument/2006/relationships/image" Target="../media/image11.png"/><Relationship Id="rId7" Type="http://schemas.openxmlformats.org/officeDocument/2006/relationships/image" Target="../media/image15.png"/><Relationship Id="rId8" Type="http://schemas.openxmlformats.org/officeDocument/2006/relationships/image" Target="../media/image3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26.xml"/><Relationship Id="rId3" Type="http://schemas.openxmlformats.org/officeDocument/2006/relationships/image" Target="../media/image8.png"/><Relationship Id="rId4" Type="http://schemas.openxmlformats.org/officeDocument/2006/relationships/image" Target="../media/image10.png"/><Relationship Id="rId5" Type="http://schemas.openxmlformats.org/officeDocument/2006/relationships/image" Target="../media/image9.png"/><Relationship Id="rId6" Type="http://schemas.openxmlformats.org/officeDocument/2006/relationships/image" Target="../media/image11.png"/><Relationship Id="rId7" Type="http://schemas.openxmlformats.org/officeDocument/2006/relationships/image" Target="../media/image12.png"/><Relationship Id="rId8" Type="http://schemas.openxmlformats.org/officeDocument/2006/relationships/image" Target="../media/image3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27.xml"/><Relationship Id="rId3" Type="http://schemas.openxmlformats.org/officeDocument/2006/relationships/image" Target="../media/image8.png"/><Relationship Id="rId4" Type="http://schemas.openxmlformats.org/officeDocument/2006/relationships/image" Target="../media/image10.png"/><Relationship Id="rId5" Type="http://schemas.openxmlformats.org/officeDocument/2006/relationships/image" Target="../media/image9.png"/><Relationship Id="rId6" Type="http://schemas.openxmlformats.org/officeDocument/2006/relationships/image" Target="../media/image11.png"/><Relationship Id="rId7" Type="http://schemas.openxmlformats.org/officeDocument/2006/relationships/image" Target="../media/image14.png"/><Relationship Id="rId8" Type="http://schemas.openxmlformats.org/officeDocument/2006/relationships/image" Target="../media/image3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28.xml"/><Relationship Id="rId3" Type="http://schemas.openxmlformats.org/officeDocument/2006/relationships/image" Target="../media/image8.png"/><Relationship Id="rId4" Type="http://schemas.openxmlformats.org/officeDocument/2006/relationships/image" Target="../media/image10.png"/><Relationship Id="rId5" Type="http://schemas.openxmlformats.org/officeDocument/2006/relationships/image" Target="../media/image9.png"/><Relationship Id="rId6" Type="http://schemas.openxmlformats.org/officeDocument/2006/relationships/image" Target="../media/image11.png"/><Relationship Id="rId7" Type="http://schemas.openxmlformats.org/officeDocument/2006/relationships/image" Target="../media/image15.png"/><Relationship Id="rId8" Type="http://schemas.openxmlformats.org/officeDocument/2006/relationships/image" Target="../media/image3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9.xml"/><Relationship Id="rId3" Type="http://schemas.openxmlformats.org/officeDocument/2006/relationships/image" Target="../media/image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30.xml"/><Relationship Id="rId3" Type="http://schemas.openxmlformats.org/officeDocument/2006/relationships/image" Target="../media/image16.png"/><Relationship Id="rId4" Type="http://schemas.openxmlformats.org/officeDocument/2006/relationships/image" Target="../media/image17.png"/><Relationship Id="rId5" Type="http://schemas.openxmlformats.org/officeDocument/2006/relationships/image" Target="../media/image18.png"/><Relationship Id="rId6" Type="http://schemas.openxmlformats.org/officeDocument/2006/relationships/image" Target="../media/image14.png"/><Relationship Id="rId7" Type="http://schemas.openxmlformats.org/officeDocument/2006/relationships/image" Target="../media/image3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31.xml"/><Relationship Id="rId3" Type="http://schemas.openxmlformats.org/officeDocument/2006/relationships/image" Target="../media/image16.png"/><Relationship Id="rId4" Type="http://schemas.openxmlformats.org/officeDocument/2006/relationships/image" Target="../media/image17.png"/><Relationship Id="rId5" Type="http://schemas.openxmlformats.org/officeDocument/2006/relationships/image" Target="../media/image18.png"/><Relationship Id="rId6" Type="http://schemas.openxmlformats.org/officeDocument/2006/relationships/image" Target="../media/image12.png"/><Relationship Id="rId7" Type="http://schemas.openxmlformats.org/officeDocument/2006/relationships/image" Target="../media/image3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32.xml"/><Relationship Id="rId3" Type="http://schemas.openxmlformats.org/officeDocument/2006/relationships/image" Target="../media/image16.png"/><Relationship Id="rId4" Type="http://schemas.openxmlformats.org/officeDocument/2006/relationships/image" Target="../media/image17.png"/><Relationship Id="rId5" Type="http://schemas.openxmlformats.org/officeDocument/2006/relationships/image" Target="../media/image18.png"/><Relationship Id="rId6" Type="http://schemas.openxmlformats.org/officeDocument/2006/relationships/image" Target="../media/image15.png"/><Relationship Id="rId7" Type="http://schemas.openxmlformats.org/officeDocument/2006/relationships/image" Target="../media/image38.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33.xml"/><Relationship Id="rId3" Type="http://schemas.openxmlformats.org/officeDocument/2006/relationships/image" Target="../media/image16.png"/><Relationship Id="rId4" Type="http://schemas.openxmlformats.org/officeDocument/2006/relationships/image" Target="../media/image17.png"/><Relationship Id="rId5" Type="http://schemas.openxmlformats.org/officeDocument/2006/relationships/image" Target="../media/image28.png"/><Relationship Id="rId6" Type="http://schemas.openxmlformats.org/officeDocument/2006/relationships/image" Target="../media/image12.png"/><Relationship Id="rId7" Type="http://schemas.openxmlformats.org/officeDocument/2006/relationships/image" Target="../media/image3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34.xml"/><Relationship Id="rId3" Type="http://schemas.openxmlformats.org/officeDocument/2006/relationships/image" Target="../media/image16.png"/><Relationship Id="rId4" Type="http://schemas.openxmlformats.org/officeDocument/2006/relationships/image" Target="../media/image17.png"/><Relationship Id="rId5" Type="http://schemas.openxmlformats.org/officeDocument/2006/relationships/image" Target="../media/image12.png"/><Relationship Id="rId6" Type="http://schemas.openxmlformats.org/officeDocument/2006/relationships/image" Target="../media/image18.png"/><Relationship Id="rId7" Type="http://schemas.openxmlformats.org/officeDocument/2006/relationships/image" Target="../media/image36.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35.xml"/><Relationship Id="rId3" Type="http://schemas.openxmlformats.org/officeDocument/2006/relationships/image" Target="../media/image16.png"/><Relationship Id="rId4" Type="http://schemas.openxmlformats.org/officeDocument/2006/relationships/image" Target="../media/image17.png"/><Relationship Id="rId5" Type="http://schemas.openxmlformats.org/officeDocument/2006/relationships/image" Target="../media/image28.png"/><Relationship Id="rId6" Type="http://schemas.openxmlformats.org/officeDocument/2006/relationships/image" Target="../media/image35.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36.xml"/><Relationship Id="rId3" Type="http://schemas.openxmlformats.org/officeDocument/2006/relationships/image" Target="../media/image29.png"/><Relationship Id="rId4" Type="http://schemas.openxmlformats.org/officeDocument/2006/relationships/image" Target="../media/image8.png"/><Relationship Id="rId5" Type="http://schemas.openxmlformats.org/officeDocument/2006/relationships/image" Target="../media/image10.png"/><Relationship Id="rId6" Type="http://schemas.openxmlformats.org/officeDocument/2006/relationships/image" Target="../media/image9.png"/><Relationship Id="rId7" Type="http://schemas.openxmlformats.org/officeDocument/2006/relationships/image" Target="../media/image28.png"/><Relationship Id="rId8" Type="http://schemas.openxmlformats.org/officeDocument/2006/relationships/image" Target="../media/image3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37.xml"/><Relationship Id="rId3" Type="http://schemas.openxmlformats.org/officeDocument/2006/relationships/image" Target="../media/image29.png"/><Relationship Id="rId4" Type="http://schemas.openxmlformats.org/officeDocument/2006/relationships/image" Target="../media/image8.png"/><Relationship Id="rId9" Type="http://schemas.openxmlformats.org/officeDocument/2006/relationships/image" Target="../media/image31.png"/><Relationship Id="rId5" Type="http://schemas.openxmlformats.org/officeDocument/2006/relationships/image" Target="../media/image10.png"/><Relationship Id="rId6" Type="http://schemas.openxmlformats.org/officeDocument/2006/relationships/image" Target="../media/image9.png"/><Relationship Id="rId7" Type="http://schemas.openxmlformats.org/officeDocument/2006/relationships/image" Target="../media/image28.png"/><Relationship Id="rId8" Type="http://schemas.openxmlformats.org/officeDocument/2006/relationships/image" Target="../media/image30.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38.xml"/><Relationship Id="rId3" Type="http://schemas.openxmlformats.org/officeDocument/2006/relationships/image" Target="../media/image29.png"/><Relationship Id="rId4" Type="http://schemas.openxmlformats.org/officeDocument/2006/relationships/image" Target="../media/image8.png"/><Relationship Id="rId9" Type="http://schemas.openxmlformats.org/officeDocument/2006/relationships/image" Target="../media/image31.png"/><Relationship Id="rId5" Type="http://schemas.openxmlformats.org/officeDocument/2006/relationships/image" Target="../media/image10.png"/><Relationship Id="rId6" Type="http://schemas.openxmlformats.org/officeDocument/2006/relationships/image" Target="../media/image9.png"/><Relationship Id="rId7" Type="http://schemas.openxmlformats.org/officeDocument/2006/relationships/image" Target="../media/image28.png"/><Relationship Id="rId8" Type="http://schemas.openxmlformats.org/officeDocument/2006/relationships/image" Target="../media/image30.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39.xml"/><Relationship Id="rId3" Type="http://schemas.openxmlformats.org/officeDocument/2006/relationships/image" Target="../media/image16.png"/><Relationship Id="rId4" Type="http://schemas.openxmlformats.org/officeDocument/2006/relationships/image" Target="../media/image17.png"/><Relationship Id="rId5" Type="http://schemas.openxmlformats.org/officeDocument/2006/relationships/image" Target="../media/image18.png"/><Relationship Id="rId6" Type="http://schemas.openxmlformats.org/officeDocument/2006/relationships/image" Target="../media/image14.png"/><Relationship Id="rId7" Type="http://schemas.openxmlformats.org/officeDocument/2006/relationships/image" Target="../media/image40.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40.xml"/><Relationship Id="rId3" Type="http://schemas.openxmlformats.org/officeDocument/2006/relationships/image" Target="../media/image16.png"/><Relationship Id="rId4" Type="http://schemas.openxmlformats.org/officeDocument/2006/relationships/image" Target="../media/image17.png"/><Relationship Id="rId5" Type="http://schemas.openxmlformats.org/officeDocument/2006/relationships/image" Target="../media/image18.png"/><Relationship Id="rId6" Type="http://schemas.openxmlformats.org/officeDocument/2006/relationships/image" Target="../media/image12.png"/><Relationship Id="rId7" Type="http://schemas.openxmlformats.org/officeDocument/2006/relationships/image" Target="../media/image40.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41.xml"/><Relationship Id="rId3" Type="http://schemas.openxmlformats.org/officeDocument/2006/relationships/image" Target="../media/image16.png"/><Relationship Id="rId4" Type="http://schemas.openxmlformats.org/officeDocument/2006/relationships/image" Target="../media/image17.png"/><Relationship Id="rId5" Type="http://schemas.openxmlformats.org/officeDocument/2006/relationships/image" Target="../media/image18.png"/><Relationship Id="rId6" Type="http://schemas.openxmlformats.org/officeDocument/2006/relationships/image" Target="../media/image15.png"/><Relationship Id="rId7" Type="http://schemas.openxmlformats.org/officeDocument/2006/relationships/image" Target="../media/image4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11" name="Shape 1211"/>
        <p:cNvGrpSpPr/>
        <p:nvPr/>
      </p:nvGrpSpPr>
      <p:grpSpPr>
        <a:xfrm>
          <a:off x="0" y="0"/>
          <a:ext cx="0" cy="0"/>
          <a:chOff x="0" y="0"/>
          <a:chExt cx="0" cy="0"/>
        </a:xfrm>
      </p:grpSpPr>
      <p:pic>
        <p:nvPicPr>
          <p:cNvPr id="1212" name="Google Shape;1212;p117"/>
          <p:cNvPicPr preferRelativeResize="0"/>
          <p:nvPr/>
        </p:nvPicPr>
        <p:blipFill rotWithShape="1">
          <a:blip r:embed="rId4">
            <a:alphaModFix/>
          </a:blip>
          <a:srcRect b="0" l="0" r="0" t="0"/>
          <a:stretch/>
        </p:blipFill>
        <p:spPr>
          <a:xfrm>
            <a:off x="108000" y="4819724"/>
            <a:ext cx="846038" cy="215550"/>
          </a:xfrm>
          <a:prstGeom prst="rect">
            <a:avLst/>
          </a:prstGeom>
          <a:noFill/>
          <a:ln>
            <a:noFill/>
          </a:ln>
        </p:spPr>
      </p:pic>
      <p:pic>
        <p:nvPicPr>
          <p:cNvPr id="1213" name="Google Shape;1213;p117"/>
          <p:cNvPicPr preferRelativeResize="0"/>
          <p:nvPr/>
        </p:nvPicPr>
        <p:blipFill rotWithShape="1">
          <a:blip r:embed="rId5">
            <a:alphaModFix/>
          </a:blip>
          <a:srcRect b="0" l="0" r="0" t="15690"/>
          <a:stretch/>
        </p:blipFill>
        <p:spPr>
          <a:xfrm>
            <a:off x="0" y="0"/>
            <a:ext cx="9144000" cy="5143499"/>
          </a:xfrm>
          <a:prstGeom prst="rect">
            <a:avLst/>
          </a:prstGeom>
          <a:noFill/>
          <a:ln>
            <a:noFill/>
          </a:ln>
        </p:spPr>
      </p:pic>
      <p:sp>
        <p:nvSpPr>
          <p:cNvPr id="1214" name="Google Shape;1214;p117"/>
          <p:cNvSpPr/>
          <p:nvPr/>
        </p:nvSpPr>
        <p:spPr>
          <a:xfrm>
            <a:off x="17825" y="13925"/>
            <a:ext cx="9126300" cy="5143500"/>
          </a:xfrm>
          <a:prstGeom prst="rect">
            <a:avLst/>
          </a:prstGeom>
          <a:solidFill>
            <a:srgbClr val="01728F">
              <a:alpha val="5438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15" name="Google Shape;1215;p117"/>
          <p:cNvSpPr txBox="1"/>
          <p:nvPr>
            <p:ph type="title"/>
          </p:nvPr>
        </p:nvSpPr>
        <p:spPr>
          <a:xfrm>
            <a:off x="17825" y="13925"/>
            <a:ext cx="9126300" cy="5143500"/>
          </a:xfrm>
          <a:prstGeom prst="rect">
            <a:avLst/>
          </a:prstGeom>
          <a:noFill/>
          <a:ln>
            <a:noFill/>
          </a:ln>
        </p:spPr>
        <p:txBody>
          <a:bodyPr anchorCtr="0" anchor="ctr" bIns="202500" lIns="0" spcFirstLastPara="1" rIns="0" wrap="square" tIns="297000">
            <a:noAutofit/>
          </a:bodyPr>
          <a:lstStyle/>
          <a:p>
            <a:pPr indent="0" lvl="0" marL="0" rtl="0" algn="l">
              <a:lnSpc>
                <a:spcPct val="75000"/>
              </a:lnSpc>
              <a:spcBef>
                <a:spcPts val="0"/>
              </a:spcBef>
              <a:spcAft>
                <a:spcPts val="0"/>
              </a:spcAft>
              <a:buClr>
                <a:schemeClr val="lt1"/>
              </a:buClr>
              <a:buSzPts val="3300"/>
              <a:buFont typeface="Arial"/>
              <a:buNone/>
            </a:pPr>
            <a:r>
              <a:rPr lang="nl">
                <a:solidFill>
                  <a:schemeClr val="lt1"/>
                </a:solidFill>
                <a:latin typeface="Plus Jakarta Sans"/>
                <a:ea typeface="Plus Jakarta Sans"/>
                <a:cs typeface="Plus Jakarta Sans"/>
                <a:sym typeface="Plus Jakarta Sans"/>
              </a:rPr>
              <a:t>                			</a:t>
            </a:r>
            <a:r>
              <a:rPr lang="nl">
                <a:solidFill>
                  <a:schemeClr val="lt1"/>
                </a:solidFill>
                <a:latin typeface="Plus Jakarta Sans"/>
                <a:ea typeface="Plus Jakarta Sans"/>
                <a:cs typeface="Plus Jakarta Sans"/>
                <a:sym typeface="Plus Jakarta Sans"/>
              </a:rPr>
              <a:t>CONTENT</a:t>
            </a:r>
            <a:endParaRPr>
              <a:solidFill>
                <a:schemeClr val="lt1"/>
              </a:solidFill>
              <a:latin typeface="Plus Jakarta Sans"/>
              <a:ea typeface="Plus Jakarta Sans"/>
              <a:cs typeface="Plus Jakarta Sans"/>
              <a:sym typeface="Plus Jakarta Sans"/>
            </a:endParaRPr>
          </a:p>
          <a:p>
            <a:pPr indent="457200" lvl="0" marL="1371600" rtl="0" algn="l">
              <a:lnSpc>
                <a:spcPct val="75000"/>
              </a:lnSpc>
              <a:spcBef>
                <a:spcPts val="0"/>
              </a:spcBef>
              <a:spcAft>
                <a:spcPts val="0"/>
              </a:spcAft>
              <a:buClr>
                <a:schemeClr val="lt1"/>
              </a:buClr>
              <a:buSzPts val="3300"/>
              <a:buFont typeface="Arial"/>
              <a:buNone/>
            </a:pPr>
            <a:r>
              <a:rPr lang="nl">
                <a:solidFill>
                  <a:schemeClr val="lt1"/>
                </a:solidFill>
                <a:latin typeface="Plus Jakarta Sans"/>
                <a:ea typeface="Plus Jakarta Sans"/>
                <a:cs typeface="Plus Jakarta Sans"/>
                <a:sym typeface="Plus Jakarta Sans"/>
              </a:rPr>
              <a:t>bucket 4 - October</a:t>
            </a:r>
            <a:endParaRPr>
              <a:solidFill>
                <a:schemeClr val="lt1"/>
              </a:solidFill>
              <a:latin typeface="Plus Jakarta Sans"/>
              <a:ea typeface="Plus Jakarta Sans"/>
              <a:cs typeface="Plus Jakarta Sans"/>
              <a:sym typeface="Plus Jakarta Sans"/>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9" name="Shape 1219"/>
        <p:cNvGrpSpPr/>
        <p:nvPr/>
      </p:nvGrpSpPr>
      <p:grpSpPr>
        <a:xfrm>
          <a:off x="0" y="0"/>
          <a:ext cx="0" cy="0"/>
          <a:chOff x="0" y="0"/>
          <a:chExt cx="0" cy="0"/>
        </a:xfrm>
      </p:grpSpPr>
      <p:pic>
        <p:nvPicPr>
          <p:cNvPr id="1220" name="Google Shape;1220;p118" title="pillars.jpg"/>
          <p:cNvPicPr preferRelativeResize="0"/>
          <p:nvPr/>
        </p:nvPicPr>
        <p:blipFill>
          <a:blip r:embed="rId3">
            <a:alphaModFix/>
          </a:blip>
          <a:stretch>
            <a:fillRect/>
          </a:stretch>
        </p:blipFill>
        <p:spPr>
          <a:xfrm>
            <a:off x="-29300" y="-40300"/>
            <a:ext cx="9215647" cy="5183801"/>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4" name="Shape 1224"/>
        <p:cNvGrpSpPr/>
        <p:nvPr/>
      </p:nvGrpSpPr>
      <p:grpSpPr>
        <a:xfrm>
          <a:off x="0" y="0"/>
          <a:ext cx="0" cy="0"/>
          <a:chOff x="0" y="0"/>
          <a:chExt cx="0" cy="0"/>
        </a:xfrm>
      </p:grpSpPr>
      <p:sp>
        <p:nvSpPr>
          <p:cNvPr id="1225" name="Google Shape;1225;p11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l"/>
              <a:t>Tag lines pillars</a:t>
            </a:r>
            <a:endParaRPr/>
          </a:p>
        </p:txBody>
      </p:sp>
      <p:sp>
        <p:nvSpPr>
          <p:cNvPr id="1226" name="Google Shape;1226;p11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10000"/>
          </a:bodyPr>
          <a:lstStyle/>
          <a:p>
            <a:pPr indent="0" lvl="0" marL="381000" marR="381000" rtl="0" algn="l">
              <a:spcBef>
                <a:spcPts val="0"/>
              </a:spcBef>
              <a:spcAft>
                <a:spcPts val="0"/>
              </a:spcAft>
              <a:buClr>
                <a:schemeClr val="dk1"/>
              </a:buClr>
              <a:buSzPts val="1100"/>
              <a:buFont typeface="Arial"/>
              <a:buNone/>
            </a:pPr>
            <a:r>
              <a:rPr lang="nl" sz="1400">
                <a:solidFill>
                  <a:srgbClr val="222222"/>
                </a:solidFill>
                <a:highlight>
                  <a:srgbClr val="FFFFFF"/>
                </a:highlight>
                <a:latin typeface="Plus Jakarta Sans"/>
                <a:ea typeface="Plus Jakarta Sans"/>
                <a:cs typeface="Plus Jakarta Sans"/>
                <a:sym typeface="Plus Jakarta Sans"/>
              </a:rPr>
              <a:t>1. One Stop Shop</a:t>
            </a:r>
            <a:endParaRPr sz="1400">
              <a:solidFill>
                <a:srgbClr val="222222"/>
              </a:solidFill>
              <a:highlight>
                <a:srgbClr val="FFFFFF"/>
              </a:highlight>
              <a:latin typeface="Plus Jakarta Sans"/>
              <a:ea typeface="Plus Jakarta Sans"/>
              <a:cs typeface="Plus Jakarta Sans"/>
              <a:sym typeface="Plus Jakarta Sans"/>
            </a:endParaRPr>
          </a:p>
          <a:p>
            <a:pPr indent="0" lvl="0" marL="381000" marR="381000" rtl="0" algn="l">
              <a:spcBef>
                <a:spcPts val="0"/>
              </a:spcBef>
              <a:spcAft>
                <a:spcPts val="0"/>
              </a:spcAft>
              <a:buNone/>
            </a:pPr>
            <a:r>
              <a:rPr lang="nl" sz="1400">
                <a:solidFill>
                  <a:srgbClr val="222222"/>
                </a:solidFill>
                <a:highlight>
                  <a:srgbClr val="FFFFFF"/>
                </a:highlight>
                <a:latin typeface="Plus Jakarta Sans"/>
                <a:ea typeface="Plus Jakarta Sans"/>
                <a:cs typeface="Plus Jakarta Sans"/>
                <a:sym typeface="Plus Jakarta Sans"/>
              </a:rPr>
              <a:t>  </a:t>
            </a:r>
            <a:r>
              <a:rPr lang="nl" sz="1400">
                <a:solidFill>
                  <a:srgbClr val="222222"/>
                </a:solidFill>
                <a:highlight>
                  <a:srgbClr val="FFFF00"/>
                </a:highlight>
                <a:latin typeface="Plus Jakarta Sans"/>
                <a:ea typeface="Plus Jakarta Sans"/>
                <a:cs typeface="Plus Jakarta Sans"/>
                <a:sym typeface="Plus Jakarta Sans"/>
              </a:rPr>
              <a:t>One place. Every solution. Always Kinto</a:t>
            </a:r>
            <a:endParaRPr sz="1400">
              <a:solidFill>
                <a:srgbClr val="222222"/>
              </a:solidFill>
              <a:highlight>
                <a:srgbClr val="FFFF00"/>
              </a:highlight>
              <a:latin typeface="Plus Jakarta Sans"/>
              <a:ea typeface="Plus Jakarta Sans"/>
              <a:cs typeface="Plus Jakarta Sans"/>
              <a:sym typeface="Plus Jakarta Sans"/>
            </a:endParaRPr>
          </a:p>
          <a:p>
            <a:pPr indent="0" lvl="0" marL="381000" marR="381000" rtl="0" algn="l">
              <a:spcBef>
                <a:spcPts val="0"/>
              </a:spcBef>
              <a:spcAft>
                <a:spcPts val="0"/>
              </a:spcAft>
              <a:buClr>
                <a:schemeClr val="dk1"/>
              </a:buClr>
              <a:buSzPts val="1100"/>
              <a:buFont typeface="Arial"/>
              <a:buNone/>
            </a:pPr>
            <a:r>
              <a:t/>
            </a:r>
            <a:endParaRPr sz="1400">
              <a:solidFill>
                <a:srgbClr val="222222"/>
              </a:solidFill>
              <a:highlight>
                <a:srgbClr val="FFFF00"/>
              </a:highlight>
              <a:latin typeface="Plus Jakarta Sans"/>
              <a:ea typeface="Plus Jakarta Sans"/>
              <a:cs typeface="Plus Jakarta Sans"/>
              <a:sym typeface="Plus Jakarta Sans"/>
            </a:endParaRPr>
          </a:p>
          <a:p>
            <a:pPr indent="0" lvl="0" marL="381000" marR="381000" rtl="0" algn="l">
              <a:spcBef>
                <a:spcPts val="0"/>
              </a:spcBef>
              <a:spcAft>
                <a:spcPts val="0"/>
              </a:spcAft>
              <a:buNone/>
            </a:pPr>
            <a:r>
              <a:rPr lang="nl" sz="1400">
                <a:solidFill>
                  <a:srgbClr val="222222"/>
                </a:solidFill>
                <a:highlight>
                  <a:srgbClr val="FFFFFF"/>
                </a:highlight>
                <a:latin typeface="Plus Jakarta Sans"/>
                <a:ea typeface="Plus Jakarta Sans"/>
                <a:cs typeface="Plus Jakarta Sans"/>
                <a:sym typeface="Plus Jakarta Sans"/>
              </a:rPr>
              <a:t>2. Flexible Mobility Solutions</a:t>
            </a:r>
            <a:endParaRPr sz="1400">
              <a:solidFill>
                <a:srgbClr val="222222"/>
              </a:solidFill>
              <a:highlight>
                <a:srgbClr val="FFFFFF"/>
              </a:highlight>
              <a:latin typeface="Plus Jakarta Sans"/>
              <a:ea typeface="Plus Jakarta Sans"/>
              <a:cs typeface="Plus Jakarta Sans"/>
              <a:sym typeface="Plus Jakarta Sans"/>
            </a:endParaRPr>
          </a:p>
          <a:p>
            <a:pPr indent="457200" lvl="0" marL="0" marR="381000" rtl="0" algn="l">
              <a:spcBef>
                <a:spcPts val="0"/>
              </a:spcBef>
              <a:spcAft>
                <a:spcPts val="0"/>
              </a:spcAft>
              <a:buNone/>
            </a:pPr>
            <a:r>
              <a:rPr lang="nl" sz="1400">
                <a:solidFill>
                  <a:srgbClr val="222222"/>
                </a:solidFill>
                <a:highlight>
                  <a:srgbClr val="FFFFFF"/>
                </a:highlight>
                <a:latin typeface="Plus Jakarta Sans"/>
                <a:ea typeface="Plus Jakarta Sans"/>
                <a:cs typeface="Plus Jakarta Sans"/>
                <a:sym typeface="Plus Jakarta Sans"/>
              </a:rPr>
              <a:t> </a:t>
            </a:r>
            <a:r>
              <a:rPr lang="nl" sz="1400">
                <a:solidFill>
                  <a:srgbClr val="222222"/>
                </a:solidFill>
                <a:highlight>
                  <a:srgbClr val="FFFF00"/>
                </a:highlight>
                <a:latin typeface="Plus Jakarta Sans"/>
                <a:ea typeface="Plus Jakarta Sans"/>
                <a:cs typeface="Plus Jakarta Sans"/>
                <a:sym typeface="Plus Jakarta Sans"/>
              </a:rPr>
              <a:t>Wherever life takes you, Kinto finds the right solution for you</a:t>
            </a:r>
            <a:r>
              <a:rPr lang="nl" sz="1400">
                <a:solidFill>
                  <a:srgbClr val="222222"/>
                </a:solidFill>
                <a:highlight>
                  <a:srgbClr val="FFFFFF"/>
                </a:highlight>
                <a:latin typeface="Plus Jakarta Sans"/>
                <a:ea typeface="Plus Jakarta Sans"/>
                <a:cs typeface="Plus Jakarta Sans"/>
                <a:sym typeface="Plus Jakarta Sans"/>
              </a:rPr>
              <a:t> </a:t>
            </a:r>
            <a:endParaRPr sz="1400">
              <a:solidFill>
                <a:srgbClr val="222222"/>
              </a:solidFill>
              <a:highlight>
                <a:srgbClr val="FFFFFF"/>
              </a:highlight>
              <a:latin typeface="Plus Jakarta Sans"/>
              <a:ea typeface="Plus Jakarta Sans"/>
              <a:cs typeface="Plus Jakarta Sans"/>
              <a:sym typeface="Plus Jakarta Sans"/>
            </a:endParaRPr>
          </a:p>
          <a:p>
            <a:pPr indent="457200" lvl="0" marL="0" marR="381000" rtl="0" algn="l">
              <a:spcBef>
                <a:spcPts val="0"/>
              </a:spcBef>
              <a:spcAft>
                <a:spcPts val="0"/>
              </a:spcAft>
              <a:buClr>
                <a:schemeClr val="dk1"/>
              </a:buClr>
              <a:buSzPts val="1100"/>
              <a:buFont typeface="Arial"/>
              <a:buNone/>
            </a:pPr>
            <a:r>
              <a:t/>
            </a:r>
            <a:endParaRPr sz="1400">
              <a:solidFill>
                <a:srgbClr val="222222"/>
              </a:solidFill>
              <a:highlight>
                <a:srgbClr val="FFFFFF"/>
              </a:highlight>
              <a:latin typeface="Plus Jakarta Sans"/>
              <a:ea typeface="Plus Jakarta Sans"/>
              <a:cs typeface="Plus Jakarta Sans"/>
              <a:sym typeface="Plus Jakarta Sans"/>
            </a:endParaRPr>
          </a:p>
          <a:p>
            <a:pPr indent="0" lvl="0" marL="381000" marR="381000" rtl="0" algn="l">
              <a:spcBef>
                <a:spcPts val="0"/>
              </a:spcBef>
              <a:spcAft>
                <a:spcPts val="0"/>
              </a:spcAft>
              <a:buClr>
                <a:schemeClr val="dk1"/>
              </a:buClr>
              <a:buSzPts val="1100"/>
              <a:buFont typeface="Arial"/>
              <a:buNone/>
            </a:pPr>
            <a:r>
              <a:rPr lang="nl" sz="1400">
                <a:solidFill>
                  <a:srgbClr val="222222"/>
                </a:solidFill>
                <a:highlight>
                  <a:srgbClr val="FFFFFF"/>
                </a:highlight>
                <a:latin typeface="Plus Jakarta Sans"/>
                <a:ea typeface="Plus Jakarta Sans"/>
                <a:cs typeface="Plus Jakarta Sans"/>
                <a:sym typeface="Plus Jakarta Sans"/>
              </a:rPr>
              <a:t>3. Community and connection </a:t>
            </a:r>
            <a:r>
              <a:rPr i="1" lang="nl" sz="1400">
                <a:solidFill>
                  <a:srgbClr val="222222"/>
                </a:solidFill>
                <a:highlight>
                  <a:srgbClr val="FFFFFF"/>
                </a:highlight>
                <a:latin typeface="Plus Jakarta Sans"/>
                <a:ea typeface="Plus Jakarta Sans"/>
                <a:cs typeface="Plus Jakarta Sans"/>
                <a:sym typeface="Plus Jakarta Sans"/>
              </a:rPr>
              <a:t>(important to keep it broad enough to fit clients as well as people working at Kinto)</a:t>
            </a:r>
            <a:endParaRPr i="1" sz="1400">
              <a:solidFill>
                <a:srgbClr val="222222"/>
              </a:solidFill>
              <a:highlight>
                <a:srgbClr val="FFFFFF"/>
              </a:highlight>
              <a:latin typeface="Plus Jakarta Sans"/>
              <a:ea typeface="Plus Jakarta Sans"/>
              <a:cs typeface="Plus Jakarta Sans"/>
              <a:sym typeface="Plus Jakarta Sans"/>
            </a:endParaRPr>
          </a:p>
          <a:p>
            <a:pPr indent="0" lvl="0" marL="381000" marR="381000" rtl="0" algn="l">
              <a:spcBef>
                <a:spcPts val="0"/>
              </a:spcBef>
              <a:spcAft>
                <a:spcPts val="0"/>
              </a:spcAft>
              <a:buNone/>
            </a:pPr>
            <a:r>
              <a:rPr lang="nl" sz="1400">
                <a:solidFill>
                  <a:srgbClr val="222222"/>
                </a:solidFill>
                <a:highlight>
                  <a:srgbClr val="FFFFFF"/>
                </a:highlight>
                <a:latin typeface="Plus Jakarta Sans"/>
                <a:ea typeface="Plus Jakarta Sans"/>
                <a:cs typeface="Plus Jakarta Sans"/>
                <a:sym typeface="Plus Jakarta Sans"/>
              </a:rPr>
              <a:t>  </a:t>
            </a:r>
            <a:r>
              <a:rPr lang="nl" sz="1400">
                <a:solidFill>
                  <a:srgbClr val="222222"/>
                </a:solidFill>
                <a:highlight>
                  <a:srgbClr val="FFFF00"/>
                </a:highlight>
                <a:latin typeface="Plus Jakarta Sans"/>
                <a:ea typeface="Plus Jakarta Sans"/>
                <a:cs typeface="Plus Jakarta Sans"/>
                <a:sym typeface="Plus Jakarta Sans"/>
              </a:rPr>
              <a:t>Join the Kinto community</a:t>
            </a:r>
            <a:endParaRPr sz="1400">
              <a:solidFill>
                <a:srgbClr val="222222"/>
              </a:solidFill>
              <a:highlight>
                <a:srgbClr val="FFFF00"/>
              </a:highlight>
              <a:latin typeface="Plus Jakarta Sans"/>
              <a:ea typeface="Plus Jakarta Sans"/>
              <a:cs typeface="Plus Jakarta Sans"/>
              <a:sym typeface="Plus Jakarta Sans"/>
            </a:endParaRPr>
          </a:p>
          <a:p>
            <a:pPr indent="0" lvl="0" marL="381000" marR="381000" rtl="0" algn="l">
              <a:spcBef>
                <a:spcPts val="0"/>
              </a:spcBef>
              <a:spcAft>
                <a:spcPts val="0"/>
              </a:spcAft>
              <a:buClr>
                <a:schemeClr val="dk1"/>
              </a:buClr>
              <a:buSzPts val="1100"/>
              <a:buFont typeface="Arial"/>
              <a:buNone/>
            </a:pPr>
            <a:r>
              <a:t/>
            </a:r>
            <a:endParaRPr sz="1400">
              <a:solidFill>
                <a:srgbClr val="222222"/>
              </a:solidFill>
              <a:highlight>
                <a:srgbClr val="FFFF00"/>
              </a:highlight>
              <a:latin typeface="Plus Jakarta Sans"/>
              <a:ea typeface="Plus Jakarta Sans"/>
              <a:cs typeface="Plus Jakarta Sans"/>
              <a:sym typeface="Plus Jakarta Sans"/>
            </a:endParaRPr>
          </a:p>
          <a:p>
            <a:pPr indent="0" lvl="0" marL="381000" marR="381000" rtl="0" algn="l">
              <a:spcBef>
                <a:spcPts val="0"/>
              </a:spcBef>
              <a:spcAft>
                <a:spcPts val="0"/>
              </a:spcAft>
              <a:buClr>
                <a:schemeClr val="dk1"/>
              </a:buClr>
              <a:buSzPts val="1100"/>
              <a:buFont typeface="Arial"/>
              <a:buNone/>
            </a:pPr>
            <a:r>
              <a:rPr lang="nl" sz="1400">
                <a:solidFill>
                  <a:srgbClr val="222222"/>
                </a:solidFill>
                <a:highlight>
                  <a:srgbClr val="FFFFFF"/>
                </a:highlight>
                <a:latin typeface="Plus Jakarta Sans"/>
                <a:ea typeface="Plus Jakarta Sans"/>
                <a:cs typeface="Plus Jakarta Sans"/>
                <a:sym typeface="Plus Jakarta Sans"/>
              </a:rPr>
              <a:t>4. Vision &amp; Impact (Multipath/multiservice)</a:t>
            </a:r>
            <a:endParaRPr sz="1400">
              <a:solidFill>
                <a:srgbClr val="222222"/>
              </a:solidFill>
              <a:highlight>
                <a:srgbClr val="FFFFFF"/>
              </a:highlight>
              <a:latin typeface="Plus Jakarta Sans"/>
              <a:ea typeface="Plus Jakarta Sans"/>
              <a:cs typeface="Plus Jakarta Sans"/>
              <a:sym typeface="Plus Jakarta Sans"/>
            </a:endParaRPr>
          </a:p>
          <a:p>
            <a:pPr indent="0" lvl="0" marL="381000" marR="381000" rtl="0" algn="l">
              <a:spcBef>
                <a:spcPts val="0"/>
              </a:spcBef>
              <a:spcAft>
                <a:spcPts val="0"/>
              </a:spcAft>
              <a:buClr>
                <a:schemeClr val="dk1"/>
              </a:buClr>
              <a:buSzPts val="1100"/>
              <a:buFont typeface="Arial"/>
              <a:buNone/>
            </a:pPr>
            <a:r>
              <a:rPr lang="nl" sz="1600">
                <a:solidFill>
                  <a:srgbClr val="222222"/>
                </a:solidFill>
                <a:highlight>
                  <a:srgbClr val="FFFF00"/>
                </a:highlight>
                <a:latin typeface="Plus Jakarta Sans"/>
                <a:ea typeface="Plus Jakarta Sans"/>
                <a:cs typeface="Plus Jakarta Sans"/>
                <a:sym typeface="Plus Jakarta Sans"/>
              </a:rPr>
              <a:t>  </a:t>
            </a:r>
            <a:r>
              <a:rPr lang="nl" sz="1300">
                <a:solidFill>
                  <a:srgbClr val="222222"/>
                </a:solidFill>
                <a:highlight>
                  <a:srgbClr val="FFFF00"/>
                </a:highlight>
                <a:latin typeface="Plus Jakarta Sans"/>
                <a:ea typeface="Plus Jakarta Sans"/>
                <a:cs typeface="Plus Jakarta Sans"/>
                <a:sym typeface="Plus Jakarta Sans"/>
              </a:rPr>
              <a:t>Kinto: your flexible copilot to fit your lifestyle</a:t>
            </a:r>
            <a:endParaRPr sz="1600">
              <a:solidFill>
                <a:srgbClr val="222222"/>
              </a:solidFill>
              <a:highlight>
                <a:srgbClr val="FFFF00"/>
              </a:highlight>
              <a:latin typeface="Plus Jakarta Sans"/>
              <a:ea typeface="Plus Jakarta Sans"/>
              <a:cs typeface="Plus Jakarta Sans"/>
              <a:sym typeface="Plus Jakarta Sans"/>
            </a:endParaRPr>
          </a:p>
          <a:p>
            <a:pPr indent="0" lvl="0" marL="0" rtl="0" algn="l">
              <a:spcBef>
                <a:spcPts val="0"/>
              </a:spcBef>
              <a:spcAft>
                <a:spcPts val="1200"/>
              </a:spcAft>
              <a:buNone/>
            </a:pPr>
            <a:r>
              <a:t/>
            </a:r>
            <a:endParaRPr sz="21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0" name="Shape 1230"/>
        <p:cNvGrpSpPr/>
        <p:nvPr/>
      </p:nvGrpSpPr>
      <p:grpSpPr>
        <a:xfrm>
          <a:off x="0" y="0"/>
          <a:ext cx="0" cy="0"/>
          <a:chOff x="0" y="0"/>
          <a:chExt cx="0" cy="0"/>
        </a:xfrm>
      </p:grpSpPr>
      <p:pic>
        <p:nvPicPr>
          <p:cNvPr id="1231" name="Google Shape;1231;p120" title="Scherm­afbeelding 2025-06-17 om 13.08.14.png"/>
          <p:cNvPicPr preferRelativeResize="0"/>
          <p:nvPr/>
        </p:nvPicPr>
        <p:blipFill rotWithShape="1">
          <a:blip r:embed="rId3">
            <a:alphaModFix/>
          </a:blip>
          <a:srcRect b="50042" l="0" r="0" t="0"/>
          <a:stretch/>
        </p:blipFill>
        <p:spPr>
          <a:xfrm>
            <a:off x="0" y="0"/>
            <a:ext cx="9144003" cy="2571749"/>
          </a:xfrm>
          <a:prstGeom prst="rect">
            <a:avLst/>
          </a:prstGeom>
          <a:noFill/>
          <a:ln>
            <a:noFill/>
          </a:ln>
        </p:spPr>
      </p:pic>
      <p:sp>
        <p:nvSpPr>
          <p:cNvPr id="1232" name="Google Shape;1232;p120"/>
          <p:cNvSpPr txBox="1"/>
          <p:nvPr>
            <p:ph type="title"/>
          </p:nvPr>
        </p:nvSpPr>
        <p:spPr>
          <a:xfrm>
            <a:off x="2725825" y="1588075"/>
            <a:ext cx="3666000" cy="1349100"/>
          </a:xfrm>
          <a:prstGeom prst="rect">
            <a:avLst/>
          </a:prstGeom>
          <a:solidFill>
            <a:schemeClr val="lt1"/>
          </a:solidFill>
          <a:ln>
            <a:noFill/>
          </a:ln>
        </p:spPr>
        <p:txBody>
          <a:bodyPr anchorCtr="0" anchor="b" bIns="0" lIns="202500" spcFirstLastPara="1" rIns="202500" wrap="square" tIns="297000">
            <a:noAutofit/>
          </a:bodyPr>
          <a:lstStyle/>
          <a:p>
            <a:pPr indent="0" lvl="0" marL="0" rtl="0" algn="l">
              <a:lnSpc>
                <a:spcPct val="75000"/>
              </a:lnSpc>
              <a:spcBef>
                <a:spcPts val="0"/>
              </a:spcBef>
              <a:spcAft>
                <a:spcPts val="0"/>
              </a:spcAft>
              <a:buClr>
                <a:schemeClr val="dk1"/>
              </a:buClr>
              <a:buSzPts val="4100"/>
              <a:buFont typeface="Arial"/>
              <a:buNone/>
            </a:pPr>
            <a:r>
              <a:rPr lang="nl">
                <a:latin typeface="Plus Jakarta Sans SemiBold"/>
                <a:ea typeface="Plus Jakarta Sans SemiBold"/>
                <a:cs typeface="Plus Jakarta Sans SemiBold"/>
                <a:sym typeface="Plus Jakarta Sans SemiBold"/>
              </a:rPr>
              <a:t>One stop shop</a:t>
            </a:r>
            <a:endParaRPr sz="3000">
              <a:latin typeface="Plus Jakarta Sans ExtraLight"/>
              <a:ea typeface="Plus Jakarta Sans ExtraLight"/>
              <a:cs typeface="Plus Jakarta Sans ExtraLight"/>
              <a:sym typeface="Plus Jakarta Sans ExtraLight"/>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7" name="Shape 1237"/>
        <p:cNvGrpSpPr/>
        <p:nvPr/>
      </p:nvGrpSpPr>
      <p:grpSpPr>
        <a:xfrm>
          <a:off x="0" y="0"/>
          <a:ext cx="0" cy="0"/>
          <a:chOff x="0" y="0"/>
          <a:chExt cx="0" cy="0"/>
        </a:xfrm>
      </p:grpSpPr>
      <p:pic>
        <p:nvPicPr>
          <p:cNvPr id="1238" name="Google Shape;1238;p121"/>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239" name="Google Shape;1239;p121"/>
          <p:cNvPicPr preferRelativeResize="0"/>
          <p:nvPr/>
        </p:nvPicPr>
        <p:blipFill>
          <a:blip r:embed="rId4">
            <a:alphaModFix/>
          </a:blip>
          <a:stretch>
            <a:fillRect/>
          </a:stretch>
        </p:blipFill>
        <p:spPr>
          <a:xfrm>
            <a:off x="0" y="0"/>
            <a:ext cx="3776451" cy="5143501"/>
          </a:xfrm>
          <a:prstGeom prst="rect">
            <a:avLst/>
          </a:prstGeom>
          <a:noFill/>
          <a:ln>
            <a:noFill/>
          </a:ln>
        </p:spPr>
      </p:pic>
      <p:sp>
        <p:nvSpPr>
          <p:cNvPr id="1240" name="Google Shape;1240;p121"/>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41" name="Google Shape;1241;p121"/>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OCTOBER </a:t>
            </a:r>
            <a:endParaRPr sz="800">
              <a:solidFill>
                <a:schemeClr val="lt1"/>
              </a:solidFill>
              <a:latin typeface="DM Sans ExtraLight"/>
              <a:ea typeface="DM Sans ExtraLight"/>
              <a:cs typeface="DM Sans ExtraLight"/>
              <a:sym typeface="DM Sans ExtraLight"/>
            </a:endParaRPr>
          </a:p>
        </p:txBody>
      </p:sp>
      <p:sp>
        <p:nvSpPr>
          <p:cNvPr id="1242" name="Google Shape;1242;p121"/>
          <p:cNvSpPr txBox="1"/>
          <p:nvPr/>
        </p:nvSpPr>
        <p:spPr>
          <a:xfrm>
            <a:off x="87625" y="323875"/>
            <a:ext cx="4384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1. ANIMATION VIDEO “THIS OR THAT” </a:t>
            </a:r>
            <a:endParaRPr sz="3000">
              <a:solidFill>
                <a:schemeClr val="lt1"/>
              </a:solidFill>
              <a:latin typeface="Plus Jakarta Sans"/>
              <a:ea typeface="Plus Jakarta Sans"/>
              <a:cs typeface="Plus Jakarta Sans"/>
              <a:sym typeface="Plus Jakarta Sans"/>
            </a:endParaRPr>
          </a:p>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YARIS x YARIS CROSS</a:t>
            </a:r>
            <a:endParaRPr sz="3000">
              <a:solidFill>
                <a:schemeClr val="lt1"/>
              </a:solidFill>
              <a:latin typeface="Plus Jakarta Sans"/>
              <a:ea typeface="Plus Jakarta Sans"/>
              <a:cs typeface="Plus Jakarta Sans"/>
              <a:sym typeface="Plus Jakarta Sans"/>
            </a:endParaRPr>
          </a:p>
        </p:txBody>
      </p:sp>
      <p:sp>
        <p:nvSpPr>
          <p:cNvPr id="1243" name="Google Shape;1243;p121"/>
          <p:cNvSpPr txBox="1"/>
          <p:nvPr/>
        </p:nvSpPr>
        <p:spPr>
          <a:xfrm>
            <a:off x="448675" y="1389700"/>
            <a:ext cx="3327900" cy="406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LI:</a:t>
            </a:r>
            <a:br>
              <a:rPr lang="nl" sz="1800">
                <a:solidFill>
                  <a:schemeClr val="lt1"/>
                </a:solidFill>
                <a:latin typeface="Plus Jakarta Sans Light"/>
                <a:ea typeface="Plus Jakarta Sans Light"/>
                <a:cs typeface="Plus Jakarta Sans Light"/>
                <a:sym typeface="Plus Jakarta Sans Light"/>
              </a:rPr>
            </a:br>
            <a:r>
              <a:rPr lang="nl" sz="1000">
                <a:solidFill>
                  <a:schemeClr val="lt1"/>
                </a:solidFill>
                <a:latin typeface="Plus Jakarta Sans Light"/>
                <a:ea typeface="Plus Jakarta Sans Light"/>
                <a:cs typeface="Plus Jakarta Sans Light"/>
                <a:sym typeface="Plus Jakarta Sans Light"/>
              </a:rPr>
              <a:t>Does one size really fit all when it comes to your company fleet? Managing different vehicles for different roles shouldn't mean juggling multiple contracts and suppliers.</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chemeClr val="lt1"/>
                </a:solidFill>
                <a:latin typeface="Plus Jakarta Sans Light"/>
                <a:ea typeface="Plus Jakarta Sans Light"/>
                <a:cs typeface="Plus Jakarta Sans Light"/>
                <a:sym typeface="Plus Jakarta Sans Light"/>
              </a:rPr>
              <a:t>KINTO makes it simple to equip every team member with the right vehicle for their role.</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chemeClr val="lt1"/>
                </a:solidFill>
                <a:latin typeface="Plus Jakarta Sans Light"/>
                <a:ea typeface="Plus Jakarta Sans Light"/>
                <a:cs typeface="Plus Jakarta Sans Light"/>
                <a:sym typeface="Plus Jakarta Sans Light"/>
              </a:rPr>
              <a:t>✅ The agile Toyota Yaris: perfect for navigating busy urban environments.</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chemeClr val="lt1"/>
                </a:solidFill>
                <a:latin typeface="Plus Jakarta Sans Light"/>
                <a:ea typeface="Plus Jakarta Sans Light"/>
                <a:cs typeface="Plus Jakarta Sans Light"/>
                <a:sym typeface="Plus Jakarta Sans Light"/>
              </a:rPr>
              <a:t>✅ The versatile Toyota Yaris Cross: ready for longer journeys and varied terrain.</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chemeClr val="lt1"/>
                </a:solidFill>
                <a:latin typeface="Plus Jakarta Sans Light"/>
                <a:ea typeface="Plus Jakarta Sans Light"/>
                <a:cs typeface="Plus Jakarta Sans Light"/>
                <a:sym typeface="Plus Jakarta Sans Light"/>
              </a:rPr>
              <a:t>We provide flexible access to a range of quality Toyota vehicles, allowing you to build a smarter, more efficient fleet tailored to your business.</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chemeClr val="lt1"/>
                </a:solidFill>
                <a:latin typeface="Plus Jakarta Sans Light"/>
                <a:ea typeface="Plus Jakarta Sans Light"/>
                <a:cs typeface="Plus Jakarta Sans Light"/>
                <a:sym typeface="Plus Jakarta Sans Light"/>
              </a:rPr>
              <a:t>Discover the right fit for your team at </a:t>
            </a:r>
            <a:r>
              <a:rPr lang="nl" sz="1000" u="sng">
                <a:solidFill>
                  <a:schemeClr val="hlink"/>
                </a:solidFill>
                <a:latin typeface="Plus Jakarta Sans Light"/>
                <a:ea typeface="Plus Jakarta Sans Light"/>
                <a:cs typeface="Plus Jakarta Sans Light"/>
                <a:sym typeface="Plus Jakarta Sans Light"/>
                <a:hlinkClick r:id="rId5"/>
              </a:rPr>
              <a:t>kinto-mobility.eu</a:t>
            </a:r>
            <a:endParaRPr sz="1000">
              <a:solidFill>
                <a:schemeClr val="lt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None/>
            </a:pPr>
            <a:r>
              <a:rPr lang="nl" sz="1000">
                <a:solidFill>
                  <a:schemeClr val="lt1"/>
                </a:solidFill>
                <a:latin typeface="Plus Jakarta Sans Light"/>
                <a:ea typeface="Plus Jakarta Sans Light"/>
                <a:cs typeface="Plus Jakarta Sans Light"/>
                <a:sym typeface="Plus Jakarta Sans Light"/>
              </a:rPr>
              <a:t>One place. Every solution. Always KINTO.</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1200"/>
              </a:spcBef>
              <a:spcAft>
                <a:spcPts val="0"/>
              </a:spcAft>
              <a:buNone/>
            </a:pPr>
            <a:r>
              <a:rPr lang="nl" sz="1000">
                <a:solidFill>
                  <a:schemeClr val="lt1"/>
                </a:solidFill>
                <a:latin typeface="Plus Jakarta Sans Light"/>
                <a:ea typeface="Plus Jakarta Sans Light"/>
                <a:cs typeface="Plus Jakarta Sans Light"/>
                <a:sym typeface="Plus Jakarta Sans Light"/>
              </a:rPr>
              <a:t>#KINTO #FleetManagement #OneStopShop </a:t>
            </a:r>
            <a:r>
              <a:rPr lang="nl" sz="1000">
                <a:solidFill>
                  <a:schemeClr val="dk1"/>
                </a:solidFill>
                <a:latin typeface="Plus Jakarta Sans Light"/>
                <a:ea typeface="Plus Jakarta Sans Light"/>
                <a:cs typeface="Plus Jakarta Sans Light"/>
                <a:sym typeface="Plus Jakarta Sans Light"/>
              </a:rPr>
              <a:t>#CorporateMobility #FlexibleMobility #MobilitySolutions #ToyotoYaris</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2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200">
              <a:solidFill>
                <a:schemeClr val="lt1"/>
              </a:solidFill>
              <a:latin typeface="Plus Jakarta Sans Light"/>
              <a:ea typeface="Plus Jakarta Sans Light"/>
              <a:cs typeface="Plus Jakarta Sans Light"/>
              <a:sym typeface="Plus Jakarta Sans Light"/>
            </a:endParaRPr>
          </a:p>
        </p:txBody>
      </p:sp>
      <p:pic>
        <p:nvPicPr>
          <p:cNvPr id="1244" name="Google Shape;1244;p121"/>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245" name="Google Shape;1245;p121"/>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1/1 - 9/16 - </a:t>
            </a:r>
            <a:r>
              <a:rPr lang="nl" sz="1200">
                <a:solidFill>
                  <a:schemeClr val="dk2"/>
                </a:solidFill>
                <a:latin typeface="Plus Jakarta Sans Light"/>
                <a:ea typeface="Plus Jakarta Sans Light"/>
                <a:cs typeface="Plus Jakarta Sans Light"/>
                <a:sym typeface="Plus Jakarta Sans Light"/>
              </a:rPr>
              <a:t>4/5</a:t>
            </a:r>
            <a:endParaRPr sz="1200">
              <a:solidFill>
                <a:schemeClr val="dk2"/>
              </a:solidFill>
              <a:latin typeface="Plus Jakarta Sans Light"/>
              <a:ea typeface="Plus Jakarta Sans Light"/>
              <a:cs typeface="Plus Jakarta Sans Light"/>
              <a:sym typeface="Plus Jakarta Sans Light"/>
            </a:endParaRPr>
          </a:p>
        </p:txBody>
      </p:sp>
      <p:pic>
        <p:nvPicPr>
          <p:cNvPr id="1246" name="Google Shape;1246;p121"/>
          <p:cNvPicPr preferRelativeResize="0"/>
          <p:nvPr/>
        </p:nvPicPr>
        <p:blipFill>
          <a:blip r:embed="rId7">
            <a:alphaModFix/>
          </a:blip>
          <a:stretch>
            <a:fillRect/>
          </a:stretch>
        </p:blipFill>
        <p:spPr>
          <a:xfrm>
            <a:off x="5912699" y="496125"/>
            <a:ext cx="2636999" cy="3890898"/>
          </a:xfrm>
          <a:prstGeom prst="rect">
            <a:avLst/>
          </a:prstGeom>
          <a:noFill/>
          <a:ln>
            <a:noFill/>
          </a:ln>
        </p:spPr>
      </p:pic>
      <p:pic>
        <p:nvPicPr>
          <p:cNvPr id="1247" name="Google Shape;1247;p121"/>
          <p:cNvPicPr preferRelativeResize="0"/>
          <p:nvPr/>
        </p:nvPicPr>
        <p:blipFill>
          <a:blip r:embed="rId8">
            <a:alphaModFix/>
          </a:blip>
          <a:stretch>
            <a:fillRect/>
          </a:stretch>
        </p:blipFill>
        <p:spPr>
          <a:xfrm>
            <a:off x="8211372" y="656577"/>
            <a:ext cx="291098" cy="291098"/>
          </a:xfrm>
          <a:prstGeom prst="rect">
            <a:avLst/>
          </a:prstGeom>
          <a:noFill/>
          <a:ln>
            <a:noFill/>
          </a:ln>
        </p:spPr>
      </p:pic>
      <p:pic>
        <p:nvPicPr>
          <p:cNvPr id="1248" name="Google Shape;1248;p121" title="VIDEO_ThisorThat_Yaris_4x5.mp4">
            <a:hlinkClick r:id="rId9"/>
          </p:cNvPr>
          <p:cNvPicPr preferRelativeResize="0"/>
          <p:nvPr/>
        </p:nvPicPr>
        <p:blipFill>
          <a:blip r:embed="rId10">
            <a:alphaModFix/>
          </a:blip>
          <a:stretch>
            <a:fillRect/>
          </a:stretch>
        </p:blipFill>
        <p:spPr>
          <a:xfrm>
            <a:off x="5977300" y="1082850"/>
            <a:ext cx="2525175" cy="3156482"/>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48"/>
                                        </p:tgtEl>
                                        <p:attrNameLst>
                                          <p:attrName>style.visibility</p:attrName>
                                        </p:attrNameLst>
                                      </p:cBhvr>
                                      <p:to>
                                        <p:strVal val="visible"/>
                                      </p:to>
                                    </p:set>
                                    <p:animEffect filter="fade" transition="in">
                                      <p:cBhvr>
                                        <p:cTn dur="1000"/>
                                        <p:tgtEl>
                                          <p:spTgt spid="124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3" name="Shape 1253"/>
        <p:cNvGrpSpPr/>
        <p:nvPr/>
      </p:nvGrpSpPr>
      <p:grpSpPr>
        <a:xfrm>
          <a:off x="0" y="0"/>
          <a:ext cx="0" cy="0"/>
          <a:chOff x="0" y="0"/>
          <a:chExt cx="0" cy="0"/>
        </a:xfrm>
      </p:grpSpPr>
      <p:pic>
        <p:nvPicPr>
          <p:cNvPr id="1254" name="Google Shape;1254;p122"/>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255" name="Google Shape;1255;p122"/>
          <p:cNvPicPr preferRelativeResize="0"/>
          <p:nvPr/>
        </p:nvPicPr>
        <p:blipFill>
          <a:blip r:embed="rId4">
            <a:alphaModFix/>
          </a:blip>
          <a:stretch>
            <a:fillRect/>
          </a:stretch>
        </p:blipFill>
        <p:spPr>
          <a:xfrm>
            <a:off x="0" y="0"/>
            <a:ext cx="3776451" cy="5143501"/>
          </a:xfrm>
          <a:prstGeom prst="rect">
            <a:avLst/>
          </a:prstGeom>
          <a:noFill/>
          <a:ln>
            <a:noFill/>
          </a:ln>
        </p:spPr>
      </p:pic>
      <p:sp>
        <p:nvSpPr>
          <p:cNvPr id="1256" name="Google Shape;1256;p122"/>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57" name="Google Shape;1257;p122"/>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OCTOBER </a:t>
            </a:r>
            <a:endParaRPr sz="800">
              <a:solidFill>
                <a:schemeClr val="lt1"/>
              </a:solidFill>
              <a:latin typeface="DM Sans ExtraLight"/>
              <a:ea typeface="DM Sans ExtraLight"/>
              <a:cs typeface="DM Sans ExtraLight"/>
              <a:sym typeface="DM Sans ExtraLight"/>
            </a:endParaRPr>
          </a:p>
        </p:txBody>
      </p:sp>
      <p:sp>
        <p:nvSpPr>
          <p:cNvPr id="1258" name="Google Shape;1258;p122"/>
          <p:cNvSpPr txBox="1"/>
          <p:nvPr/>
        </p:nvSpPr>
        <p:spPr>
          <a:xfrm>
            <a:off x="87625" y="323875"/>
            <a:ext cx="44160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1.</a:t>
            </a:r>
            <a:r>
              <a:rPr lang="nl" sz="3000">
                <a:solidFill>
                  <a:schemeClr val="lt1"/>
                </a:solidFill>
                <a:latin typeface="Plus Jakarta Sans"/>
                <a:ea typeface="Plus Jakarta Sans"/>
                <a:cs typeface="Plus Jakarta Sans"/>
                <a:sym typeface="Plus Jakarta Sans"/>
              </a:rPr>
              <a:t>ANIMATION VIDEO “THIS OR THAT” </a:t>
            </a:r>
            <a:endParaRPr sz="3000">
              <a:solidFill>
                <a:schemeClr val="lt1"/>
              </a:solidFill>
              <a:latin typeface="Plus Jakarta Sans"/>
              <a:ea typeface="Plus Jakarta Sans"/>
              <a:cs typeface="Plus Jakarta Sans"/>
              <a:sym typeface="Plus Jakarta Sans"/>
            </a:endParaRPr>
          </a:p>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YARIS x YARIS CROSS</a:t>
            </a:r>
            <a:endParaRPr sz="3000">
              <a:solidFill>
                <a:schemeClr val="lt1"/>
              </a:solidFill>
              <a:latin typeface="Plus Jakarta Sans"/>
              <a:ea typeface="Plus Jakarta Sans"/>
              <a:cs typeface="Plus Jakarta Sans"/>
              <a:sym typeface="Plus Jakarta Sans"/>
            </a:endParaRPr>
          </a:p>
        </p:txBody>
      </p:sp>
      <p:sp>
        <p:nvSpPr>
          <p:cNvPr id="1259" name="Google Shape;1259;p122"/>
          <p:cNvSpPr txBox="1"/>
          <p:nvPr/>
        </p:nvSpPr>
        <p:spPr>
          <a:xfrm>
            <a:off x="602225" y="1723375"/>
            <a:ext cx="3174300" cy="256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a:ea typeface="Plus Jakarta Sans"/>
                <a:cs typeface="Plus Jakarta Sans"/>
                <a:sym typeface="Plus Jakarta Sans"/>
              </a:rPr>
              <a:t>COPY - IG: </a:t>
            </a:r>
            <a:endParaRPr sz="1800">
              <a:solidFill>
                <a:schemeClr val="lt1"/>
              </a:solidFill>
              <a:latin typeface="Plus Jakarta Sans"/>
              <a:ea typeface="Plus Jakarta Sans"/>
              <a:cs typeface="Plus Jakarta Sans"/>
              <a:sym typeface="Plus Jakarta Sans"/>
            </a:endParaRPr>
          </a:p>
          <a:p>
            <a:pPr indent="0" lvl="0" marL="0" rtl="0" algn="l">
              <a:spcBef>
                <a:spcPts val="0"/>
              </a:spcBef>
              <a:spcAft>
                <a:spcPts val="0"/>
              </a:spcAft>
              <a:buNone/>
            </a:pPr>
            <a:r>
              <a:rPr lang="nl" sz="1000">
                <a:solidFill>
                  <a:schemeClr val="lt1"/>
                </a:solidFill>
                <a:latin typeface="Plus Jakarta Sans Light"/>
                <a:ea typeface="Plus Jakarta Sans Light"/>
                <a:cs typeface="Plus Jakarta Sans Light"/>
                <a:sym typeface="Plus Jakarta Sans Light"/>
              </a:rPr>
              <a:t>City explorer or weekend adventurer?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chemeClr val="lt1"/>
                </a:solidFill>
                <a:latin typeface="Plus Jakarta Sans Light"/>
                <a:ea typeface="Plus Jakarta Sans Light"/>
                <a:cs typeface="Plus Jakarta Sans Light"/>
                <a:sym typeface="Plus Jakarta Sans Light"/>
              </a:rPr>
              <a:t>Your ambition, your choice. Whether it's the city-smart Toyota Yaris or the ready-for-anything Toyota Yaris Cross, KINTO provides the wheels to match your workday.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chemeClr val="lt1"/>
                </a:solidFill>
                <a:latin typeface="Plus Jakarta Sans Light"/>
                <a:ea typeface="Plus Jakarta Sans Light"/>
                <a:cs typeface="Plus Jakarta Sans Light"/>
                <a:sym typeface="Plus Jakarta Sans Light"/>
              </a:rPr>
              <a:t>Mobility that adapts to you? One place. Every solution. Always KINTO.</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chemeClr val="lt1"/>
                </a:solidFill>
                <a:latin typeface="Plus Jakarta Sans Light"/>
                <a:ea typeface="Plus Jakarta Sans Light"/>
                <a:cs typeface="Plus Jakarta Sans Light"/>
                <a:sym typeface="Plus Jakarta Sans Light"/>
              </a:rPr>
              <a:t>Check the link in bio to learn more.</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br>
              <a:rPr lang="nl" sz="1000">
                <a:solidFill>
                  <a:schemeClr val="lt1"/>
                </a:solidFill>
                <a:latin typeface="Plus Jakarta Sans Light"/>
                <a:ea typeface="Plus Jakarta Sans Light"/>
                <a:cs typeface="Plus Jakarta Sans Light"/>
                <a:sym typeface="Plus Jakarta Sans Light"/>
              </a:rPr>
            </a:br>
            <a:r>
              <a:rPr lang="nl" sz="1000">
                <a:solidFill>
                  <a:schemeClr val="lt1"/>
                </a:solidFill>
                <a:latin typeface="Plus Jakarta Sans Light"/>
                <a:ea typeface="Plus Jakarta Sans Light"/>
                <a:cs typeface="Plus Jakarta Sans Light"/>
                <a:sym typeface="Plus Jakarta Sans Light"/>
              </a:rPr>
              <a:t>#KINTO #ThisOrThat #ToyotaYaris #ToyotaYarisCross #OneStopShop #MobilitySolutions #DriveYourBusiness</a:t>
            </a:r>
            <a:endParaRPr sz="1000">
              <a:solidFill>
                <a:schemeClr val="lt1"/>
              </a:solidFill>
              <a:latin typeface="Plus Jakarta Sans Light"/>
              <a:ea typeface="Plus Jakarta Sans Light"/>
              <a:cs typeface="Plus Jakarta Sans Light"/>
              <a:sym typeface="Plus Jakarta Sans Light"/>
            </a:endParaRPr>
          </a:p>
        </p:txBody>
      </p:sp>
      <p:pic>
        <p:nvPicPr>
          <p:cNvPr id="1260" name="Google Shape;1260;p122"/>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261" name="Google Shape;1261;p122"/>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1/1 - 9/16 - </a:t>
            </a:r>
            <a:r>
              <a:rPr lang="nl" sz="1200">
                <a:solidFill>
                  <a:schemeClr val="dk2"/>
                </a:solidFill>
                <a:latin typeface="Plus Jakarta Sans Light"/>
                <a:ea typeface="Plus Jakarta Sans Light"/>
                <a:cs typeface="Plus Jakarta Sans Light"/>
                <a:sym typeface="Plus Jakarta Sans Light"/>
              </a:rPr>
              <a:t>4/5</a:t>
            </a:r>
            <a:endParaRPr sz="1200">
              <a:solidFill>
                <a:schemeClr val="dk2"/>
              </a:solidFill>
              <a:latin typeface="Plus Jakarta Sans Light"/>
              <a:ea typeface="Plus Jakarta Sans Light"/>
              <a:cs typeface="Plus Jakarta Sans Light"/>
              <a:sym typeface="Plus Jakarta Sans Light"/>
            </a:endParaRPr>
          </a:p>
        </p:txBody>
      </p:sp>
      <p:pic>
        <p:nvPicPr>
          <p:cNvPr id="1262" name="Google Shape;1262;p122"/>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263" name="Google Shape;1263;p122"/>
          <p:cNvPicPr preferRelativeResize="0"/>
          <p:nvPr/>
        </p:nvPicPr>
        <p:blipFill>
          <a:blip r:embed="rId7">
            <a:alphaModFix/>
          </a:blip>
          <a:stretch>
            <a:fillRect/>
          </a:stretch>
        </p:blipFill>
        <p:spPr>
          <a:xfrm>
            <a:off x="8104876" y="667248"/>
            <a:ext cx="280428" cy="280428"/>
          </a:xfrm>
          <a:prstGeom prst="rect">
            <a:avLst/>
          </a:prstGeom>
          <a:noFill/>
          <a:ln>
            <a:noFill/>
          </a:ln>
        </p:spPr>
      </p:pic>
      <p:pic>
        <p:nvPicPr>
          <p:cNvPr id="1264" name="Google Shape;1264;p122" title="VIDEO_ThisorThat_Yaris_4x5.mp4">
            <a:hlinkClick r:id="rId8"/>
          </p:cNvPr>
          <p:cNvPicPr preferRelativeResize="0"/>
          <p:nvPr/>
        </p:nvPicPr>
        <p:blipFill>
          <a:blip r:embed="rId9">
            <a:alphaModFix/>
          </a:blip>
          <a:stretch>
            <a:fillRect/>
          </a:stretch>
        </p:blipFill>
        <p:spPr>
          <a:xfrm>
            <a:off x="5977300" y="1082850"/>
            <a:ext cx="2525175" cy="3156482"/>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9" name="Shape 1269"/>
        <p:cNvGrpSpPr/>
        <p:nvPr/>
      </p:nvGrpSpPr>
      <p:grpSpPr>
        <a:xfrm>
          <a:off x="0" y="0"/>
          <a:ext cx="0" cy="0"/>
          <a:chOff x="0" y="0"/>
          <a:chExt cx="0" cy="0"/>
        </a:xfrm>
      </p:grpSpPr>
      <p:pic>
        <p:nvPicPr>
          <p:cNvPr id="1270" name="Google Shape;1270;p123"/>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271" name="Google Shape;1271;p123"/>
          <p:cNvPicPr preferRelativeResize="0"/>
          <p:nvPr/>
        </p:nvPicPr>
        <p:blipFill>
          <a:blip r:embed="rId4">
            <a:alphaModFix/>
          </a:blip>
          <a:stretch>
            <a:fillRect/>
          </a:stretch>
        </p:blipFill>
        <p:spPr>
          <a:xfrm>
            <a:off x="0" y="0"/>
            <a:ext cx="3776451" cy="5143501"/>
          </a:xfrm>
          <a:prstGeom prst="rect">
            <a:avLst/>
          </a:prstGeom>
          <a:noFill/>
          <a:ln>
            <a:noFill/>
          </a:ln>
        </p:spPr>
      </p:pic>
      <p:sp>
        <p:nvSpPr>
          <p:cNvPr id="1272" name="Google Shape;1272;p123"/>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73" name="Google Shape;1273;p123"/>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OCTOBER </a:t>
            </a:r>
            <a:endParaRPr sz="800">
              <a:solidFill>
                <a:schemeClr val="lt1"/>
              </a:solidFill>
              <a:latin typeface="DM Sans ExtraLight"/>
              <a:ea typeface="DM Sans ExtraLight"/>
              <a:cs typeface="DM Sans ExtraLight"/>
              <a:sym typeface="DM Sans ExtraLight"/>
            </a:endParaRPr>
          </a:p>
        </p:txBody>
      </p:sp>
      <p:sp>
        <p:nvSpPr>
          <p:cNvPr id="1274" name="Google Shape;1274;p123"/>
          <p:cNvSpPr txBox="1"/>
          <p:nvPr/>
        </p:nvSpPr>
        <p:spPr>
          <a:xfrm>
            <a:off x="87625" y="323875"/>
            <a:ext cx="41889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1.</a:t>
            </a:r>
            <a:r>
              <a:rPr lang="nl" sz="3000">
                <a:solidFill>
                  <a:schemeClr val="lt1"/>
                </a:solidFill>
                <a:latin typeface="Plus Jakarta Sans"/>
                <a:ea typeface="Plus Jakarta Sans"/>
                <a:cs typeface="Plus Jakarta Sans"/>
                <a:sym typeface="Plus Jakarta Sans"/>
              </a:rPr>
              <a:t>ANIMATION VIDEO “THIS OR THAT” YARIS x YARIS CROSS</a:t>
            </a:r>
            <a:endParaRPr sz="3000">
              <a:solidFill>
                <a:schemeClr val="lt1"/>
              </a:solidFill>
              <a:latin typeface="Plus Jakarta Sans"/>
              <a:ea typeface="Plus Jakarta Sans"/>
              <a:cs typeface="Plus Jakarta Sans"/>
              <a:sym typeface="Plus Jakarta Sans"/>
            </a:endParaRPr>
          </a:p>
        </p:txBody>
      </p:sp>
      <p:sp>
        <p:nvSpPr>
          <p:cNvPr id="1275" name="Google Shape;1275;p123"/>
          <p:cNvSpPr txBox="1"/>
          <p:nvPr/>
        </p:nvSpPr>
        <p:spPr>
          <a:xfrm>
            <a:off x="602225" y="1723375"/>
            <a:ext cx="2732700" cy="256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a:ea typeface="Plus Jakarta Sans"/>
                <a:cs typeface="Plus Jakarta Sans"/>
                <a:sym typeface="Plus Jakarta Sans"/>
              </a:rPr>
              <a:t>COPY - FB: </a:t>
            </a:r>
            <a:endParaRPr sz="1800">
              <a:solidFill>
                <a:schemeClr val="lt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City streets or country roads? Your business needs a fleet that can handle both.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With KINTO, you can easily provide the right vehicle for any task. Choose the compact and efficient Toyota Yaris for your urban team, or the adventurous Toyota Yaris Cross for those who need a bit more versatility.</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rgbClr val="000000"/>
              </a:buClr>
              <a:buSzPts val="1100"/>
              <a:buFont typeface="Arial"/>
              <a:buNone/>
            </a:pPr>
            <a:r>
              <a:rPr lang="nl" sz="1000">
                <a:solidFill>
                  <a:schemeClr val="lt1"/>
                </a:solidFill>
                <a:latin typeface="Plus Jakarta Sans Light"/>
                <a:ea typeface="Plus Jakarta Sans Light"/>
                <a:cs typeface="Plus Jakarta Sans Light"/>
                <a:sym typeface="Plus Jakarta Sans Light"/>
              </a:rPr>
              <a:t>Ready to offer your team more flexibility? One place. Every solution. Always KINTO. </a:t>
            </a:r>
            <a:endParaRPr sz="1000">
              <a:solidFill>
                <a:schemeClr val="lt1"/>
              </a:solidFill>
              <a:latin typeface="Plus Jakarta Sans Light"/>
              <a:ea typeface="Plus Jakarta Sans Light"/>
              <a:cs typeface="Plus Jakarta Sans Light"/>
              <a:sym typeface="Plus Jakarta Sans Light"/>
            </a:endParaRPr>
          </a:p>
        </p:txBody>
      </p:sp>
      <p:pic>
        <p:nvPicPr>
          <p:cNvPr id="1276" name="Google Shape;1276;p123"/>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277" name="Google Shape;1277;p123"/>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1/1 - 9/16 - </a:t>
            </a:r>
            <a:r>
              <a:rPr lang="nl" sz="1200">
                <a:solidFill>
                  <a:schemeClr val="dk2"/>
                </a:solidFill>
                <a:latin typeface="Plus Jakarta Sans Light"/>
                <a:ea typeface="Plus Jakarta Sans Light"/>
                <a:cs typeface="Plus Jakarta Sans Light"/>
                <a:sym typeface="Plus Jakarta Sans Light"/>
              </a:rPr>
              <a:t>4/5</a:t>
            </a:r>
            <a:endParaRPr sz="1200">
              <a:solidFill>
                <a:schemeClr val="dk2"/>
              </a:solidFill>
              <a:latin typeface="Plus Jakarta Sans Light"/>
              <a:ea typeface="Plus Jakarta Sans Light"/>
              <a:cs typeface="Plus Jakarta Sans Light"/>
              <a:sym typeface="Plus Jakarta Sans Light"/>
            </a:endParaRPr>
          </a:p>
        </p:txBody>
      </p:sp>
      <p:pic>
        <p:nvPicPr>
          <p:cNvPr id="1278" name="Google Shape;1278;p123"/>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279" name="Google Shape;1279;p123"/>
          <p:cNvPicPr preferRelativeResize="0"/>
          <p:nvPr/>
        </p:nvPicPr>
        <p:blipFill>
          <a:blip r:embed="rId7">
            <a:alphaModFix/>
          </a:blip>
          <a:stretch>
            <a:fillRect/>
          </a:stretch>
        </p:blipFill>
        <p:spPr>
          <a:xfrm>
            <a:off x="8286995" y="609599"/>
            <a:ext cx="129528" cy="259077"/>
          </a:xfrm>
          <a:prstGeom prst="rect">
            <a:avLst/>
          </a:prstGeom>
          <a:noFill/>
          <a:ln>
            <a:noFill/>
          </a:ln>
        </p:spPr>
      </p:pic>
      <p:pic>
        <p:nvPicPr>
          <p:cNvPr id="1280" name="Google Shape;1280;p123" title="VIDEO_ThisorThat_Yaris_4x5.mp4">
            <a:hlinkClick r:id="rId8"/>
          </p:cNvPr>
          <p:cNvPicPr preferRelativeResize="0"/>
          <p:nvPr/>
        </p:nvPicPr>
        <p:blipFill>
          <a:blip r:embed="rId9">
            <a:alphaModFix/>
          </a:blip>
          <a:stretch>
            <a:fillRect/>
          </a:stretch>
        </p:blipFill>
        <p:spPr>
          <a:xfrm>
            <a:off x="5977300" y="1082850"/>
            <a:ext cx="2525175" cy="3156482"/>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5" name="Shape 1285"/>
        <p:cNvGrpSpPr/>
        <p:nvPr/>
      </p:nvGrpSpPr>
      <p:grpSpPr>
        <a:xfrm>
          <a:off x="0" y="0"/>
          <a:ext cx="0" cy="0"/>
          <a:chOff x="0" y="0"/>
          <a:chExt cx="0" cy="0"/>
        </a:xfrm>
      </p:grpSpPr>
      <p:pic>
        <p:nvPicPr>
          <p:cNvPr id="1286" name="Google Shape;1286;p124"/>
          <p:cNvPicPr preferRelativeResize="0"/>
          <p:nvPr/>
        </p:nvPicPr>
        <p:blipFill>
          <a:blip r:embed="rId3">
            <a:alphaModFix/>
          </a:blip>
          <a:stretch>
            <a:fillRect/>
          </a:stretch>
        </p:blipFill>
        <p:spPr>
          <a:xfrm rot="5400000">
            <a:off x="4817401" y="812200"/>
            <a:ext cx="5155574" cy="3519124"/>
          </a:xfrm>
          <a:prstGeom prst="rect">
            <a:avLst/>
          </a:prstGeom>
          <a:noFill/>
          <a:ln>
            <a:noFill/>
          </a:ln>
        </p:spPr>
      </p:pic>
      <p:sp>
        <p:nvSpPr>
          <p:cNvPr id="1287" name="Google Shape;1287;p124"/>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rgbClr val="005469"/>
                </a:solidFill>
                <a:latin typeface="DM Sans ExtraLight"/>
                <a:ea typeface="DM Sans ExtraLight"/>
                <a:cs typeface="DM Sans ExtraLight"/>
                <a:sym typeface="DM Sans ExtraLight"/>
              </a:rPr>
              <a:t>CONTENT BUCKET 1- OCTOBER </a:t>
            </a:r>
            <a:endParaRPr sz="800">
              <a:solidFill>
                <a:srgbClr val="005469"/>
              </a:solidFill>
              <a:latin typeface="DM Sans ExtraLight"/>
              <a:ea typeface="DM Sans ExtraLight"/>
              <a:cs typeface="DM Sans ExtraLight"/>
              <a:sym typeface="DM Sans ExtraLight"/>
            </a:endParaRPr>
          </a:p>
        </p:txBody>
      </p:sp>
      <p:sp>
        <p:nvSpPr>
          <p:cNvPr id="1288" name="Google Shape;1288;p124"/>
          <p:cNvSpPr txBox="1"/>
          <p:nvPr/>
        </p:nvSpPr>
        <p:spPr>
          <a:xfrm>
            <a:off x="730575" y="449100"/>
            <a:ext cx="47271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rgbClr val="01728F"/>
                </a:solidFill>
                <a:latin typeface="Plus Jakarta Sans"/>
                <a:ea typeface="Plus Jakarta Sans"/>
                <a:cs typeface="Plus Jakarta Sans"/>
                <a:sym typeface="Plus Jakarta Sans"/>
              </a:rPr>
              <a:t>2. VIDEO F</a:t>
            </a:r>
            <a:r>
              <a:rPr lang="nl" sz="3000">
                <a:solidFill>
                  <a:srgbClr val="01728F"/>
                </a:solidFill>
                <a:latin typeface="Plus Jakarta Sans"/>
                <a:ea typeface="Plus Jakarta Sans"/>
                <a:cs typeface="Plus Jakarta Sans"/>
                <a:sym typeface="Plus Jakarta Sans"/>
              </a:rPr>
              <a:t>OLLOW ALONG - GLOBAL FLEET MANAGER</a:t>
            </a:r>
            <a:endParaRPr sz="3000">
              <a:solidFill>
                <a:srgbClr val="01728F"/>
              </a:solidFill>
              <a:latin typeface="Plus Jakarta Sans"/>
              <a:ea typeface="Plus Jakarta Sans"/>
              <a:cs typeface="Plus Jakarta Sans"/>
              <a:sym typeface="Plus Jakarta Sans"/>
            </a:endParaRPr>
          </a:p>
        </p:txBody>
      </p:sp>
      <p:sp>
        <p:nvSpPr>
          <p:cNvPr id="1289" name="Google Shape;1289;p124"/>
          <p:cNvSpPr txBox="1"/>
          <p:nvPr/>
        </p:nvSpPr>
        <p:spPr>
          <a:xfrm>
            <a:off x="721300" y="1838175"/>
            <a:ext cx="4727100" cy="256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rgbClr val="002732"/>
                </a:solidFill>
                <a:latin typeface="Plus Jakarta Sans Medium"/>
                <a:ea typeface="Plus Jakarta Sans Medium"/>
                <a:cs typeface="Plus Jakarta Sans Medium"/>
                <a:sym typeface="Plus Jakarta Sans Medium"/>
              </a:rPr>
              <a:t>COPY</a:t>
            </a:r>
            <a:r>
              <a:rPr lang="nl" sz="1800">
                <a:solidFill>
                  <a:srgbClr val="002732"/>
                </a:solidFill>
                <a:latin typeface="Plus Jakarta Sans Medium"/>
                <a:ea typeface="Plus Jakarta Sans Medium"/>
                <a:cs typeface="Plus Jakarta Sans Medium"/>
                <a:sym typeface="Plus Jakarta Sans Medium"/>
              </a:rPr>
              <a:t> - LI</a:t>
            </a:r>
            <a:endParaRPr sz="1800">
              <a:solidFill>
                <a:srgbClr val="002732"/>
              </a:solidFill>
              <a:latin typeface="Plus Jakarta Sans Medium"/>
              <a:ea typeface="Plus Jakarta Sans Medium"/>
              <a:cs typeface="Plus Jakarta Sans Medium"/>
              <a:sym typeface="Plus Jakarta Sans Medium"/>
            </a:endParaRPr>
          </a:p>
          <a:p>
            <a:pPr indent="0" lvl="0" marL="0" rtl="0" algn="l">
              <a:lnSpc>
                <a:spcPct val="115000"/>
              </a:lnSpc>
              <a:spcBef>
                <a:spcPts val="1200"/>
              </a:spcBef>
              <a:spcAft>
                <a:spcPts val="0"/>
              </a:spcAft>
              <a:buClr>
                <a:schemeClr val="dk1"/>
              </a:buClr>
              <a:buSzPts val="1100"/>
              <a:buFont typeface="Arial"/>
              <a:buNone/>
            </a:pPr>
            <a:r>
              <a:rPr lang="nl" sz="1000">
                <a:solidFill>
                  <a:srgbClr val="002732"/>
                </a:solidFill>
                <a:latin typeface="Plus Jakarta Sans Light"/>
                <a:ea typeface="Plus Jakarta Sans Light"/>
                <a:cs typeface="Plus Jakarta Sans Light"/>
                <a:sym typeface="Plus Jakarta Sans Light"/>
              </a:rPr>
              <a:t>For a Global Fleet Manager like Anna, a calm morning isn't a luxury. It's the result of a smart system.</a:t>
            </a:r>
            <a:endParaRPr sz="1000">
              <a:solidFill>
                <a:srgbClr val="002732"/>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rgbClr val="002732"/>
                </a:solidFill>
                <a:latin typeface="Plus Jakarta Sans Light"/>
                <a:ea typeface="Plus Jakarta Sans Light"/>
                <a:cs typeface="Plus Jakarta Sans Light"/>
                <a:sym typeface="Plus Jakarta Sans Light"/>
              </a:rPr>
              <a:t>Thanks to her partnership with KINTO, everything is streamlined on a single platform. </a:t>
            </a:r>
            <a:endParaRPr sz="1000">
              <a:solidFill>
                <a:srgbClr val="002732"/>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rgbClr val="002732"/>
                </a:solidFill>
                <a:latin typeface="Plus Jakarta Sans Light"/>
                <a:ea typeface="Plus Jakarta Sans Light"/>
                <a:cs typeface="Plus Jakarta Sans Light"/>
                <a:sym typeface="Plus Jakarta Sans Light"/>
              </a:rPr>
              <a:t>✅ Complete overview of the entire fleet.</a:t>
            </a:r>
            <a:br>
              <a:rPr lang="nl" sz="1000">
                <a:solidFill>
                  <a:srgbClr val="002732"/>
                </a:solidFill>
                <a:latin typeface="Plus Jakarta Sans Light"/>
                <a:ea typeface="Plus Jakarta Sans Light"/>
                <a:cs typeface="Plus Jakarta Sans Light"/>
                <a:sym typeface="Plus Jakarta Sans Light"/>
              </a:rPr>
            </a:br>
            <a:r>
              <a:rPr lang="nl" sz="1000">
                <a:solidFill>
                  <a:srgbClr val="002732"/>
                </a:solidFill>
                <a:latin typeface="Plus Jakarta Sans Light"/>
                <a:ea typeface="Plus Jakarta Sans Light"/>
                <a:cs typeface="Plus Jakarta Sans Light"/>
                <a:sym typeface="Plus Jakarta Sans Light"/>
              </a:rPr>
              <a:t>✅ One point of contact for all mobility needs.</a:t>
            </a:r>
            <a:br>
              <a:rPr lang="nl" sz="1000">
                <a:solidFill>
                  <a:srgbClr val="002732"/>
                </a:solidFill>
                <a:latin typeface="Plus Jakarta Sans Light"/>
                <a:ea typeface="Plus Jakarta Sans Light"/>
                <a:cs typeface="Plus Jakarta Sans Light"/>
                <a:sym typeface="Plus Jakarta Sans Light"/>
              </a:rPr>
            </a:br>
            <a:r>
              <a:rPr lang="nl" sz="1000">
                <a:solidFill>
                  <a:srgbClr val="002732"/>
                </a:solidFill>
                <a:latin typeface="Plus Jakarta Sans Light"/>
                <a:ea typeface="Plus Jakarta Sans Light"/>
                <a:cs typeface="Plus Jakarta Sans Light"/>
                <a:sym typeface="Plus Jakarta Sans Light"/>
              </a:rPr>
              <a:t>✅ Less admin, more time for strategic decisions.</a:t>
            </a:r>
            <a:endParaRPr sz="1000">
              <a:solidFill>
                <a:srgbClr val="002732"/>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rgbClr val="002732"/>
                </a:solidFill>
                <a:latin typeface="Plus Jakarta Sans Light"/>
                <a:ea typeface="Plus Jakarta Sans Light"/>
                <a:cs typeface="Plus Jakarta Sans Light"/>
                <a:sym typeface="Plus Jakarta Sans Light"/>
              </a:rPr>
              <a:t>When your mobility partner works as a one-stop-shop, you're not just managing vehicles; you're driving business forward. </a:t>
            </a:r>
            <a:endParaRPr sz="1000">
              <a:solidFill>
                <a:srgbClr val="002732"/>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rgbClr val="002732"/>
                </a:solidFill>
                <a:latin typeface="Plus Jakarta Sans Light"/>
                <a:ea typeface="Plus Jakarta Sans Light"/>
                <a:cs typeface="Plus Jakarta Sans Light"/>
                <a:sym typeface="Plus Jakarta Sans Light"/>
              </a:rPr>
              <a:t>Discover how to simplify your fleet management. 💼 </a:t>
            </a:r>
            <a:endParaRPr sz="1000">
              <a:solidFill>
                <a:srgbClr val="002732"/>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None/>
            </a:pPr>
            <a:r>
              <a:rPr lang="nl" sz="1000">
                <a:solidFill>
                  <a:srgbClr val="002732"/>
                </a:solidFill>
                <a:latin typeface="Plus Jakarta Sans Light"/>
                <a:ea typeface="Plus Jakarta Sans Light"/>
                <a:cs typeface="Plus Jakarta Sans Light"/>
                <a:sym typeface="Plus Jakarta Sans Light"/>
              </a:rPr>
              <a:t>#KINTO #FleetManagement #CorporateMobility #OneStopShop</a:t>
            </a:r>
            <a:endParaRPr sz="1800">
              <a:solidFill>
                <a:srgbClr val="002732"/>
              </a:solidFill>
              <a:latin typeface="Plus Jakarta Sans Medium"/>
              <a:ea typeface="Plus Jakarta Sans Medium"/>
              <a:cs typeface="Plus Jakarta Sans Medium"/>
              <a:sym typeface="Plus Jakarta Sans Medium"/>
            </a:endParaRPr>
          </a:p>
          <a:p>
            <a:pPr indent="0" lvl="0" marL="0" rtl="0" algn="l">
              <a:spcBef>
                <a:spcPts val="1200"/>
              </a:spcBef>
              <a:spcAft>
                <a:spcPts val="0"/>
              </a:spcAft>
              <a:buNone/>
            </a:pPr>
            <a:r>
              <a:t/>
            </a:r>
            <a:endParaRPr sz="1800">
              <a:solidFill>
                <a:srgbClr val="002732"/>
              </a:solidFill>
              <a:latin typeface="Plus Jakarta Sans Medium"/>
              <a:ea typeface="Plus Jakarta Sans Medium"/>
              <a:cs typeface="Plus Jakarta Sans Medium"/>
              <a:sym typeface="Plus Jakarta Sans Medium"/>
            </a:endParaRPr>
          </a:p>
          <a:p>
            <a:pPr indent="0" lvl="0" marL="0" rtl="0" algn="l">
              <a:spcBef>
                <a:spcPts val="100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100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100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p:txBody>
      </p:sp>
      <p:sp>
        <p:nvSpPr>
          <p:cNvPr id="1290" name="Google Shape;1290;p124"/>
          <p:cNvSpPr txBox="1"/>
          <p:nvPr/>
        </p:nvSpPr>
        <p:spPr>
          <a:xfrm>
            <a:off x="6249000" y="4495484"/>
            <a:ext cx="30741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1/1 - 16/9 - 9/16 - 4/5</a:t>
            </a:r>
            <a:endParaRPr sz="1200">
              <a:solidFill>
                <a:schemeClr val="lt1"/>
              </a:solidFill>
              <a:latin typeface="Plus Jakarta Sans Light"/>
              <a:ea typeface="Plus Jakarta Sans Light"/>
              <a:cs typeface="Plus Jakarta Sans Light"/>
              <a:sym typeface="Plus Jakarta Sans Light"/>
            </a:endParaRPr>
          </a:p>
        </p:txBody>
      </p:sp>
      <p:pic>
        <p:nvPicPr>
          <p:cNvPr id="1291" name="Google Shape;1291;p124"/>
          <p:cNvPicPr preferRelativeResize="0"/>
          <p:nvPr/>
        </p:nvPicPr>
        <p:blipFill rotWithShape="1">
          <a:blip r:embed="rId4">
            <a:alphaModFix/>
          </a:blip>
          <a:srcRect b="30988" l="3233333" r="2331147" t="28587"/>
          <a:stretch/>
        </p:blipFill>
        <p:spPr>
          <a:xfrm flipH="1">
            <a:off x="380078" y="0"/>
            <a:ext cx="341225" cy="5143501"/>
          </a:xfrm>
          <a:prstGeom prst="rect">
            <a:avLst/>
          </a:prstGeom>
          <a:noFill/>
          <a:ln>
            <a:noFill/>
          </a:ln>
        </p:spPr>
      </p:pic>
      <p:pic>
        <p:nvPicPr>
          <p:cNvPr id="1292" name="Google Shape;1292;p124"/>
          <p:cNvPicPr preferRelativeResize="0"/>
          <p:nvPr/>
        </p:nvPicPr>
        <p:blipFill>
          <a:blip r:embed="rId5">
            <a:alphaModFix/>
          </a:blip>
          <a:stretch>
            <a:fillRect/>
          </a:stretch>
        </p:blipFill>
        <p:spPr>
          <a:xfrm>
            <a:off x="6249000" y="138050"/>
            <a:ext cx="2358375" cy="4412549"/>
          </a:xfrm>
          <a:prstGeom prst="rect">
            <a:avLst/>
          </a:prstGeom>
          <a:noFill/>
          <a:ln>
            <a:noFill/>
          </a:ln>
        </p:spPr>
      </p:pic>
      <p:pic>
        <p:nvPicPr>
          <p:cNvPr id="1293" name="Google Shape;1293;p124"/>
          <p:cNvPicPr preferRelativeResize="0"/>
          <p:nvPr/>
        </p:nvPicPr>
        <p:blipFill>
          <a:blip r:embed="rId6">
            <a:alphaModFix/>
          </a:blip>
          <a:stretch>
            <a:fillRect/>
          </a:stretch>
        </p:blipFill>
        <p:spPr>
          <a:xfrm>
            <a:off x="8211372" y="258552"/>
            <a:ext cx="291098" cy="291098"/>
          </a:xfrm>
          <a:prstGeom prst="rect">
            <a:avLst/>
          </a:prstGeom>
          <a:noFill/>
          <a:ln>
            <a:noFill/>
          </a:ln>
        </p:spPr>
      </p:pic>
      <p:pic>
        <p:nvPicPr>
          <p:cNvPr id="1294" name="Google Shape;1294;p124" title="Scherm­afbeelding 2025-09-24 om 11.52.12.png"/>
          <p:cNvPicPr preferRelativeResize="0"/>
          <p:nvPr/>
        </p:nvPicPr>
        <p:blipFill>
          <a:blip r:embed="rId7">
            <a:alphaModFix/>
          </a:blip>
          <a:stretch>
            <a:fillRect/>
          </a:stretch>
        </p:blipFill>
        <p:spPr>
          <a:xfrm>
            <a:off x="6285588" y="633875"/>
            <a:ext cx="2285200" cy="3875783"/>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9" name="Shape 1299"/>
        <p:cNvGrpSpPr/>
        <p:nvPr/>
      </p:nvGrpSpPr>
      <p:grpSpPr>
        <a:xfrm>
          <a:off x="0" y="0"/>
          <a:ext cx="0" cy="0"/>
          <a:chOff x="0" y="0"/>
          <a:chExt cx="0" cy="0"/>
        </a:xfrm>
      </p:grpSpPr>
      <p:pic>
        <p:nvPicPr>
          <p:cNvPr id="1300" name="Google Shape;1300;p125"/>
          <p:cNvPicPr preferRelativeResize="0"/>
          <p:nvPr/>
        </p:nvPicPr>
        <p:blipFill>
          <a:blip r:embed="rId3">
            <a:alphaModFix/>
          </a:blip>
          <a:stretch>
            <a:fillRect/>
          </a:stretch>
        </p:blipFill>
        <p:spPr>
          <a:xfrm rot="5400000">
            <a:off x="4817401" y="812200"/>
            <a:ext cx="5155574" cy="3519124"/>
          </a:xfrm>
          <a:prstGeom prst="rect">
            <a:avLst/>
          </a:prstGeom>
          <a:noFill/>
          <a:ln>
            <a:noFill/>
          </a:ln>
        </p:spPr>
      </p:pic>
      <p:sp>
        <p:nvSpPr>
          <p:cNvPr id="1301" name="Google Shape;1301;p125"/>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rgbClr val="005469"/>
                </a:solidFill>
                <a:latin typeface="DM Sans ExtraLight"/>
                <a:ea typeface="DM Sans ExtraLight"/>
                <a:cs typeface="DM Sans ExtraLight"/>
                <a:sym typeface="DM Sans ExtraLight"/>
              </a:rPr>
              <a:t>CONTENT BUCKET 1- OCTOBER </a:t>
            </a:r>
            <a:endParaRPr sz="800">
              <a:solidFill>
                <a:srgbClr val="005469"/>
              </a:solidFill>
              <a:latin typeface="DM Sans ExtraLight"/>
              <a:ea typeface="DM Sans ExtraLight"/>
              <a:cs typeface="DM Sans ExtraLight"/>
              <a:sym typeface="DM Sans ExtraLight"/>
            </a:endParaRPr>
          </a:p>
        </p:txBody>
      </p:sp>
      <p:sp>
        <p:nvSpPr>
          <p:cNvPr id="1302" name="Google Shape;1302;p125"/>
          <p:cNvSpPr txBox="1"/>
          <p:nvPr/>
        </p:nvSpPr>
        <p:spPr>
          <a:xfrm>
            <a:off x="721300" y="1713100"/>
            <a:ext cx="4469700" cy="256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rgbClr val="002732"/>
                </a:solidFill>
                <a:latin typeface="Plus Jakarta Sans Medium"/>
                <a:ea typeface="Plus Jakarta Sans Medium"/>
                <a:cs typeface="Plus Jakarta Sans Medium"/>
                <a:sym typeface="Plus Jakarta Sans Medium"/>
              </a:rPr>
              <a:t>COPY - IG</a:t>
            </a:r>
            <a:endParaRPr sz="1000">
              <a:solidFill>
                <a:srgbClr val="002732"/>
              </a:solidFill>
              <a:latin typeface="Plus Jakarta Sans Light"/>
              <a:ea typeface="Plus Jakarta Sans Light"/>
              <a:cs typeface="Plus Jakarta Sans Light"/>
              <a:sym typeface="Plus Jakarta Sans Light"/>
            </a:endParaRPr>
          </a:p>
          <a:p>
            <a:pPr indent="0" lvl="0" marL="0" marR="0" rtl="0" algn="l">
              <a:lnSpc>
                <a:spcPct val="100000"/>
              </a:lnSpc>
              <a:spcBef>
                <a:spcPts val="1000"/>
              </a:spcBef>
              <a:spcAft>
                <a:spcPts val="0"/>
              </a:spcAft>
              <a:buNone/>
            </a:pPr>
            <a:r>
              <a:rPr lang="nl" sz="1000">
                <a:solidFill>
                  <a:srgbClr val="002732"/>
                </a:solidFill>
                <a:latin typeface="Plus Jakarta Sans Light"/>
                <a:ea typeface="Plus Jakarta Sans Light"/>
                <a:cs typeface="Plus Jakarta Sans Light"/>
                <a:sym typeface="Plus Jakarta Sans Light"/>
              </a:rPr>
              <a:t>Packed schedule? Busy day ahead? For Global Fleet Manager Anna, that's business as usual. So what's her secret to a smooth start? 🤫</a:t>
            </a:r>
            <a:endParaRPr sz="1000">
              <a:solidFill>
                <a:srgbClr val="002732"/>
              </a:solidFill>
              <a:latin typeface="Plus Jakarta Sans Light"/>
              <a:ea typeface="Plus Jakarta Sans Light"/>
              <a:cs typeface="Plus Jakarta Sans Light"/>
              <a:sym typeface="Plus Jakarta Sans Light"/>
            </a:endParaRPr>
          </a:p>
          <a:p>
            <a:pPr indent="0" lvl="0" marL="0" marR="0" rtl="0" algn="l">
              <a:lnSpc>
                <a:spcPct val="100000"/>
              </a:lnSpc>
              <a:spcBef>
                <a:spcPts val="1000"/>
              </a:spcBef>
              <a:spcAft>
                <a:spcPts val="0"/>
              </a:spcAft>
              <a:buNone/>
            </a:pPr>
            <a:r>
              <a:rPr lang="nl" sz="1000">
                <a:solidFill>
                  <a:srgbClr val="002732"/>
                </a:solidFill>
                <a:latin typeface="Plus Jakarta Sans Light"/>
                <a:ea typeface="Plus Jakarta Sans Light"/>
                <a:cs typeface="Plus Jakarta Sans Light"/>
                <a:sym typeface="Plus Jakarta Sans Light"/>
              </a:rPr>
              <a:t>Her mobility partner, KINTO, handles the details as a true one-stop-shop.</a:t>
            </a:r>
            <a:endParaRPr sz="1000">
              <a:solidFill>
                <a:srgbClr val="002732"/>
              </a:solidFill>
              <a:latin typeface="Plus Jakarta Sans Light"/>
              <a:ea typeface="Plus Jakarta Sans Light"/>
              <a:cs typeface="Plus Jakarta Sans Light"/>
              <a:sym typeface="Plus Jakarta Sans Light"/>
            </a:endParaRPr>
          </a:p>
          <a:p>
            <a:pPr indent="0" lvl="0" marL="0" marR="0" rtl="0" algn="l">
              <a:lnSpc>
                <a:spcPct val="100000"/>
              </a:lnSpc>
              <a:spcBef>
                <a:spcPts val="1000"/>
              </a:spcBef>
              <a:spcAft>
                <a:spcPts val="0"/>
              </a:spcAft>
              <a:buNone/>
            </a:pPr>
            <a:r>
              <a:rPr lang="nl" sz="1000">
                <a:solidFill>
                  <a:srgbClr val="002732"/>
                </a:solidFill>
                <a:latin typeface="Plus Jakarta Sans Light"/>
                <a:ea typeface="Plus Jakarta Sans Light"/>
                <a:cs typeface="Plus Jakarta Sans Light"/>
                <a:sym typeface="Plus Jakarta Sans Light"/>
              </a:rPr>
              <a:t>💡 All vehicles for her team managed in one place.</a:t>
            </a:r>
            <a:br>
              <a:rPr lang="nl" sz="1000">
                <a:solidFill>
                  <a:srgbClr val="002732"/>
                </a:solidFill>
                <a:latin typeface="Plus Jakarta Sans Light"/>
                <a:ea typeface="Plus Jakarta Sans Light"/>
                <a:cs typeface="Plus Jakarta Sans Light"/>
                <a:sym typeface="Plus Jakarta Sans Light"/>
              </a:rPr>
            </a:br>
            <a:r>
              <a:rPr lang="nl" sz="1000">
                <a:solidFill>
                  <a:srgbClr val="002732"/>
                </a:solidFill>
                <a:latin typeface="Plus Jakarta Sans Light"/>
                <a:ea typeface="Plus Jakarta Sans Light"/>
                <a:cs typeface="Plus Jakarta Sans Light"/>
                <a:sym typeface="Plus Jakarta Sans Light"/>
              </a:rPr>
              <a:t>💡 One clear monthly invoice without surprises.</a:t>
            </a:r>
            <a:br>
              <a:rPr lang="nl" sz="1000">
                <a:solidFill>
                  <a:srgbClr val="002732"/>
                </a:solidFill>
                <a:latin typeface="Plus Jakarta Sans Light"/>
                <a:ea typeface="Plus Jakarta Sans Light"/>
                <a:cs typeface="Plus Jakarta Sans Light"/>
                <a:sym typeface="Plus Jakarta Sans Light"/>
              </a:rPr>
            </a:br>
            <a:r>
              <a:rPr lang="nl" sz="1000">
                <a:solidFill>
                  <a:srgbClr val="002732"/>
                </a:solidFill>
                <a:latin typeface="Plus Jakarta Sans Light"/>
                <a:ea typeface="Plus Jakarta Sans Light"/>
                <a:cs typeface="Plus Jakarta Sans Light"/>
                <a:sym typeface="Plus Jakarta Sans Light"/>
              </a:rPr>
              <a:t>💡 Happy drivers and less admin for her.</a:t>
            </a:r>
            <a:endParaRPr sz="1000">
              <a:solidFill>
                <a:srgbClr val="002732"/>
              </a:solidFill>
              <a:latin typeface="Plus Jakarta Sans Light"/>
              <a:ea typeface="Plus Jakarta Sans Light"/>
              <a:cs typeface="Plus Jakarta Sans Light"/>
              <a:sym typeface="Plus Jakarta Sans Light"/>
            </a:endParaRPr>
          </a:p>
          <a:p>
            <a:pPr indent="0" lvl="0" marL="0" marR="0" rtl="0" algn="l">
              <a:lnSpc>
                <a:spcPct val="100000"/>
              </a:lnSpc>
              <a:spcBef>
                <a:spcPts val="1000"/>
              </a:spcBef>
              <a:spcAft>
                <a:spcPts val="0"/>
              </a:spcAft>
              <a:buNone/>
            </a:pPr>
            <a:r>
              <a:rPr lang="nl" sz="1000">
                <a:solidFill>
                  <a:srgbClr val="002732"/>
                </a:solidFill>
                <a:latin typeface="Plus Jakarta Sans Light"/>
                <a:ea typeface="Plus Jakarta Sans Light"/>
                <a:cs typeface="Plus Jakarta Sans Light"/>
                <a:sym typeface="Plus Jakarta Sans Light"/>
              </a:rPr>
              <a:t>When your fleet runs this smoothly in the background, you can focus on the road ahead. Be like Anna!</a:t>
            </a:r>
            <a:endParaRPr sz="1000">
              <a:solidFill>
                <a:srgbClr val="002732"/>
              </a:solidFill>
              <a:latin typeface="Plus Jakarta Sans Light"/>
              <a:ea typeface="Plus Jakarta Sans Light"/>
              <a:cs typeface="Plus Jakarta Sans Light"/>
              <a:sym typeface="Plus Jakarta Sans Light"/>
            </a:endParaRPr>
          </a:p>
          <a:p>
            <a:pPr indent="0" lvl="0" marL="0" marR="0" rtl="0" algn="l">
              <a:lnSpc>
                <a:spcPct val="100000"/>
              </a:lnSpc>
              <a:spcBef>
                <a:spcPts val="1000"/>
              </a:spcBef>
              <a:spcAft>
                <a:spcPts val="0"/>
              </a:spcAft>
              <a:buNone/>
            </a:pPr>
            <a:r>
              <a:rPr lang="nl" sz="1000">
                <a:solidFill>
                  <a:srgbClr val="002732"/>
                </a:solidFill>
                <a:latin typeface="Plus Jakarta Sans Light"/>
                <a:ea typeface="Plus Jakarta Sans Light"/>
                <a:cs typeface="Plus Jakarta Sans Light"/>
                <a:sym typeface="Plus Jakarta Sans Light"/>
              </a:rPr>
              <a:t>Learn more about our all-in-one solutions. 🚗 </a:t>
            </a:r>
            <a:endParaRPr sz="1000">
              <a:solidFill>
                <a:srgbClr val="002732"/>
              </a:solidFill>
              <a:latin typeface="Plus Jakarta Sans Light"/>
              <a:ea typeface="Plus Jakarta Sans Light"/>
              <a:cs typeface="Plus Jakarta Sans Light"/>
              <a:sym typeface="Plus Jakarta Sans Light"/>
            </a:endParaRPr>
          </a:p>
          <a:p>
            <a:pPr indent="0" lvl="0" marL="0" marR="0" rtl="0" algn="l">
              <a:lnSpc>
                <a:spcPct val="100000"/>
              </a:lnSpc>
              <a:spcBef>
                <a:spcPts val="1000"/>
              </a:spcBef>
              <a:spcAft>
                <a:spcPts val="0"/>
              </a:spcAft>
              <a:buNone/>
            </a:pPr>
            <a:r>
              <a:rPr lang="nl" sz="1000">
                <a:solidFill>
                  <a:srgbClr val="002732"/>
                </a:solidFill>
                <a:latin typeface="Plus Jakarta Sans Light"/>
                <a:ea typeface="Plus Jakarta Sans Light"/>
                <a:cs typeface="Plus Jakarta Sans Light"/>
                <a:sym typeface="Plus Jakarta Sans Light"/>
              </a:rPr>
              <a:t>#KINTO #OneStopShop #FleetManagement #MobilitySolutions</a:t>
            </a:r>
            <a:endParaRPr sz="1000">
              <a:solidFill>
                <a:srgbClr val="002732"/>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120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p:txBody>
      </p:sp>
      <p:sp>
        <p:nvSpPr>
          <p:cNvPr id="1303" name="Google Shape;1303;p125"/>
          <p:cNvSpPr txBox="1"/>
          <p:nvPr/>
        </p:nvSpPr>
        <p:spPr>
          <a:xfrm>
            <a:off x="6249000" y="4495484"/>
            <a:ext cx="30741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1/1 - 16/9 - 9/16 - 4/5</a:t>
            </a:r>
            <a:endParaRPr sz="1200">
              <a:solidFill>
                <a:schemeClr val="lt1"/>
              </a:solidFill>
              <a:latin typeface="Plus Jakarta Sans Light"/>
              <a:ea typeface="Plus Jakarta Sans Light"/>
              <a:cs typeface="Plus Jakarta Sans Light"/>
              <a:sym typeface="Plus Jakarta Sans Light"/>
            </a:endParaRPr>
          </a:p>
        </p:txBody>
      </p:sp>
      <p:pic>
        <p:nvPicPr>
          <p:cNvPr id="1304" name="Google Shape;1304;p125"/>
          <p:cNvPicPr preferRelativeResize="0"/>
          <p:nvPr/>
        </p:nvPicPr>
        <p:blipFill rotWithShape="1">
          <a:blip r:embed="rId4">
            <a:alphaModFix/>
          </a:blip>
          <a:srcRect b="30988" l="3233333" r="2331147" t="28587"/>
          <a:stretch/>
        </p:blipFill>
        <p:spPr>
          <a:xfrm flipH="1">
            <a:off x="380078" y="0"/>
            <a:ext cx="341225" cy="5143501"/>
          </a:xfrm>
          <a:prstGeom prst="rect">
            <a:avLst/>
          </a:prstGeom>
          <a:noFill/>
          <a:ln>
            <a:noFill/>
          </a:ln>
        </p:spPr>
      </p:pic>
      <p:pic>
        <p:nvPicPr>
          <p:cNvPr id="1305" name="Google Shape;1305;p125"/>
          <p:cNvPicPr preferRelativeResize="0"/>
          <p:nvPr/>
        </p:nvPicPr>
        <p:blipFill>
          <a:blip r:embed="rId5">
            <a:alphaModFix/>
          </a:blip>
          <a:stretch>
            <a:fillRect/>
          </a:stretch>
        </p:blipFill>
        <p:spPr>
          <a:xfrm>
            <a:off x="6249000" y="138050"/>
            <a:ext cx="2358375" cy="4412549"/>
          </a:xfrm>
          <a:prstGeom prst="rect">
            <a:avLst/>
          </a:prstGeom>
          <a:noFill/>
          <a:ln>
            <a:noFill/>
          </a:ln>
        </p:spPr>
      </p:pic>
      <p:pic>
        <p:nvPicPr>
          <p:cNvPr id="1306" name="Google Shape;1306;p125"/>
          <p:cNvPicPr preferRelativeResize="0"/>
          <p:nvPr/>
        </p:nvPicPr>
        <p:blipFill>
          <a:blip r:embed="rId6">
            <a:alphaModFix/>
          </a:blip>
          <a:stretch>
            <a:fillRect/>
          </a:stretch>
        </p:blipFill>
        <p:spPr>
          <a:xfrm>
            <a:off x="8239201" y="250523"/>
            <a:ext cx="280428" cy="280428"/>
          </a:xfrm>
          <a:prstGeom prst="rect">
            <a:avLst/>
          </a:prstGeom>
          <a:noFill/>
          <a:ln>
            <a:noFill/>
          </a:ln>
        </p:spPr>
      </p:pic>
      <p:sp>
        <p:nvSpPr>
          <p:cNvPr id="1307" name="Google Shape;1307;p125"/>
          <p:cNvSpPr txBox="1"/>
          <p:nvPr/>
        </p:nvSpPr>
        <p:spPr>
          <a:xfrm>
            <a:off x="721300" y="433300"/>
            <a:ext cx="44697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rgbClr val="01728F"/>
                </a:solidFill>
                <a:latin typeface="Plus Jakarta Sans"/>
                <a:ea typeface="Plus Jakarta Sans"/>
                <a:cs typeface="Plus Jakarta Sans"/>
                <a:sym typeface="Plus Jakarta Sans"/>
              </a:rPr>
              <a:t>2. </a:t>
            </a:r>
            <a:r>
              <a:rPr lang="nl" sz="3000">
                <a:solidFill>
                  <a:srgbClr val="01728F"/>
                </a:solidFill>
                <a:latin typeface="Plus Jakarta Sans"/>
                <a:ea typeface="Plus Jakarta Sans"/>
                <a:cs typeface="Plus Jakarta Sans"/>
                <a:sym typeface="Plus Jakarta Sans"/>
              </a:rPr>
              <a:t>VIDEO </a:t>
            </a:r>
            <a:r>
              <a:rPr lang="nl" sz="3000">
                <a:solidFill>
                  <a:srgbClr val="01728F"/>
                </a:solidFill>
                <a:latin typeface="Plus Jakarta Sans"/>
                <a:ea typeface="Plus Jakarta Sans"/>
                <a:cs typeface="Plus Jakarta Sans"/>
                <a:sym typeface="Plus Jakarta Sans"/>
              </a:rPr>
              <a:t>FOLLOW ALONG - GLOBAL FLEET MANAGER</a:t>
            </a:r>
            <a:endParaRPr sz="3000">
              <a:solidFill>
                <a:srgbClr val="01728F"/>
              </a:solidFill>
              <a:latin typeface="Plus Jakarta Sans"/>
              <a:ea typeface="Plus Jakarta Sans"/>
              <a:cs typeface="Plus Jakarta Sans"/>
              <a:sym typeface="Plus Jakarta Sans"/>
            </a:endParaRPr>
          </a:p>
        </p:txBody>
      </p:sp>
      <p:pic>
        <p:nvPicPr>
          <p:cNvPr id="1308" name="Google Shape;1308;p125" title="Scherm­afbeelding 2025-09-24 om 11.52.12.png"/>
          <p:cNvPicPr preferRelativeResize="0"/>
          <p:nvPr/>
        </p:nvPicPr>
        <p:blipFill>
          <a:blip r:embed="rId7">
            <a:alphaModFix/>
          </a:blip>
          <a:stretch>
            <a:fillRect/>
          </a:stretch>
        </p:blipFill>
        <p:spPr>
          <a:xfrm>
            <a:off x="6285588" y="633875"/>
            <a:ext cx="2285200" cy="3875783"/>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3" name="Shape 1313"/>
        <p:cNvGrpSpPr/>
        <p:nvPr/>
      </p:nvGrpSpPr>
      <p:grpSpPr>
        <a:xfrm>
          <a:off x="0" y="0"/>
          <a:ext cx="0" cy="0"/>
          <a:chOff x="0" y="0"/>
          <a:chExt cx="0" cy="0"/>
        </a:xfrm>
      </p:grpSpPr>
      <p:pic>
        <p:nvPicPr>
          <p:cNvPr id="1314" name="Google Shape;1314;p126"/>
          <p:cNvPicPr preferRelativeResize="0"/>
          <p:nvPr/>
        </p:nvPicPr>
        <p:blipFill>
          <a:blip r:embed="rId3">
            <a:alphaModFix/>
          </a:blip>
          <a:stretch>
            <a:fillRect/>
          </a:stretch>
        </p:blipFill>
        <p:spPr>
          <a:xfrm rot="5400000">
            <a:off x="4817401" y="812200"/>
            <a:ext cx="5155574" cy="3519124"/>
          </a:xfrm>
          <a:prstGeom prst="rect">
            <a:avLst/>
          </a:prstGeom>
          <a:noFill/>
          <a:ln>
            <a:noFill/>
          </a:ln>
        </p:spPr>
      </p:pic>
      <p:sp>
        <p:nvSpPr>
          <p:cNvPr id="1315" name="Google Shape;1315;p126"/>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rgbClr val="005469"/>
                </a:solidFill>
                <a:latin typeface="DM Sans ExtraLight"/>
                <a:ea typeface="DM Sans ExtraLight"/>
                <a:cs typeface="DM Sans ExtraLight"/>
                <a:sym typeface="DM Sans ExtraLight"/>
              </a:rPr>
              <a:t>CONTENT BUCKET 1- OCTOBER</a:t>
            </a:r>
            <a:endParaRPr sz="800">
              <a:solidFill>
                <a:srgbClr val="005469"/>
              </a:solidFill>
              <a:latin typeface="DM Sans ExtraLight"/>
              <a:ea typeface="DM Sans ExtraLight"/>
              <a:cs typeface="DM Sans ExtraLight"/>
              <a:sym typeface="DM Sans ExtraLight"/>
            </a:endParaRPr>
          </a:p>
        </p:txBody>
      </p:sp>
      <p:sp>
        <p:nvSpPr>
          <p:cNvPr id="1316" name="Google Shape;1316;p126"/>
          <p:cNvSpPr txBox="1"/>
          <p:nvPr/>
        </p:nvSpPr>
        <p:spPr>
          <a:xfrm>
            <a:off x="721300" y="1713100"/>
            <a:ext cx="2732700" cy="256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rgbClr val="002732"/>
                </a:solidFill>
                <a:latin typeface="Plus Jakarta Sans Medium"/>
                <a:ea typeface="Plus Jakarta Sans Medium"/>
                <a:cs typeface="Plus Jakarta Sans Medium"/>
                <a:sym typeface="Plus Jakarta Sans Medium"/>
              </a:rPr>
              <a:t>COPY - FB</a:t>
            </a:r>
            <a:endParaRPr sz="1800">
              <a:solidFill>
                <a:srgbClr val="002732"/>
              </a:solidFill>
              <a:latin typeface="Plus Jakarta Sans Medium"/>
              <a:ea typeface="Plus Jakarta Sans Medium"/>
              <a:cs typeface="Plus Jakarta Sans Medium"/>
              <a:sym typeface="Plus Jakarta Sans Medium"/>
            </a:endParaRPr>
          </a:p>
          <a:p>
            <a:pPr indent="0" lvl="0" marL="0" rtl="0" algn="l">
              <a:spcBef>
                <a:spcPts val="1000"/>
              </a:spcBef>
              <a:spcAft>
                <a:spcPts val="0"/>
              </a:spcAft>
              <a:buNone/>
            </a:pPr>
            <a:r>
              <a:rPr lang="nl" sz="1000">
                <a:solidFill>
                  <a:srgbClr val="002732"/>
                </a:solidFill>
                <a:latin typeface="Plus Jakarta Sans Light"/>
                <a:ea typeface="Plus Jakarta Sans Light"/>
                <a:cs typeface="Plus Jakarta Sans Light"/>
                <a:sym typeface="Plus Jakarta Sans Light"/>
              </a:rPr>
              <a:t>Anna's alarm? 8 AM. ⏰ Her schedule? Packed. Her KINTO? Ready when she is.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rgbClr val="002732"/>
                </a:solidFill>
                <a:latin typeface="Plus Jakarta Sans Light"/>
                <a:ea typeface="Plus Jakarta Sans Light"/>
                <a:cs typeface="Plus Jakarta Sans Light"/>
                <a:sym typeface="Plus Jakarta Sans Light"/>
              </a:rPr>
              <a:t>From home office to head office. No morning chaos, just a smooth start to a busy day thanks to her mobility partner that handles all the details.</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rgbClr val="002732"/>
                </a:solidFill>
                <a:latin typeface="Plus Jakarta Sans Light"/>
                <a:ea typeface="Plus Jakarta Sans Light"/>
                <a:cs typeface="Plus Jakarta Sans Light"/>
                <a:sym typeface="Plus Jakarta Sans Light"/>
              </a:rPr>
              <a:t>Be like Anna. Lease with KINTO. 💡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p:txBody>
      </p:sp>
      <p:sp>
        <p:nvSpPr>
          <p:cNvPr id="1317" name="Google Shape;1317;p126"/>
          <p:cNvSpPr txBox="1"/>
          <p:nvPr/>
        </p:nvSpPr>
        <p:spPr>
          <a:xfrm>
            <a:off x="6249000" y="4495484"/>
            <a:ext cx="30741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1/1 - 16/9 - 9/16 - 4/5</a:t>
            </a:r>
            <a:endParaRPr sz="1200">
              <a:solidFill>
                <a:schemeClr val="lt1"/>
              </a:solidFill>
              <a:latin typeface="Plus Jakarta Sans Light"/>
              <a:ea typeface="Plus Jakarta Sans Light"/>
              <a:cs typeface="Plus Jakarta Sans Light"/>
              <a:sym typeface="Plus Jakarta Sans Light"/>
            </a:endParaRPr>
          </a:p>
        </p:txBody>
      </p:sp>
      <p:pic>
        <p:nvPicPr>
          <p:cNvPr id="1318" name="Google Shape;1318;p126"/>
          <p:cNvPicPr preferRelativeResize="0"/>
          <p:nvPr/>
        </p:nvPicPr>
        <p:blipFill rotWithShape="1">
          <a:blip r:embed="rId4">
            <a:alphaModFix/>
          </a:blip>
          <a:srcRect b="30988" l="3233333" r="2331147" t="28587"/>
          <a:stretch/>
        </p:blipFill>
        <p:spPr>
          <a:xfrm flipH="1">
            <a:off x="380078" y="0"/>
            <a:ext cx="341225" cy="5143501"/>
          </a:xfrm>
          <a:prstGeom prst="rect">
            <a:avLst/>
          </a:prstGeom>
          <a:noFill/>
          <a:ln>
            <a:noFill/>
          </a:ln>
        </p:spPr>
      </p:pic>
      <p:pic>
        <p:nvPicPr>
          <p:cNvPr id="1319" name="Google Shape;1319;p126"/>
          <p:cNvPicPr preferRelativeResize="0"/>
          <p:nvPr/>
        </p:nvPicPr>
        <p:blipFill>
          <a:blip r:embed="rId5">
            <a:alphaModFix/>
          </a:blip>
          <a:stretch>
            <a:fillRect/>
          </a:stretch>
        </p:blipFill>
        <p:spPr>
          <a:xfrm>
            <a:off x="6249000" y="138050"/>
            <a:ext cx="2358375" cy="4412549"/>
          </a:xfrm>
          <a:prstGeom prst="rect">
            <a:avLst/>
          </a:prstGeom>
          <a:noFill/>
          <a:ln>
            <a:noFill/>
          </a:ln>
        </p:spPr>
      </p:pic>
      <p:pic>
        <p:nvPicPr>
          <p:cNvPr id="1320" name="Google Shape;1320;p126"/>
          <p:cNvPicPr preferRelativeResize="0"/>
          <p:nvPr/>
        </p:nvPicPr>
        <p:blipFill>
          <a:blip r:embed="rId6">
            <a:alphaModFix/>
          </a:blip>
          <a:stretch>
            <a:fillRect/>
          </a:stretch>
        </p:blipFill>
        <p:spPr>
          <a:xfrm>
            <a:off x="8358095" y="238274"/>
            <a:ext cx="129528" cy="259077"/>
          </a:xfrm>
          <a:prstGeom prst="rect">
            <a:avLst/>
          </a:prstGeom>
          <a:noFill/>
          <a:ln>
            <a:noFill/>
          </a:ln>
        </p:spPr>
      </p:pic>
      <p:sp>
        <p:nvSpPr>
          <p:cNvPr id="1321" name="Google Shape;1321;p126"/>
          <p:cNvSpPr txBox="1"/>
          <p:nvPr/>
        </p:nvSpPr>
        <p:spPr>
          <a:xfrm>
            <a:off x="721300" y="433300"/>
            <a:ext cx="44697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rgbClr val="01728F"/>
                </a:solidFill>
                <a:latin typeface="Plus Jakarta Sans"/>
                <a:ea typeface="Plus Jakarta Sans"/>
                <a:cs typeface="Plus Jakarta Sans"/>
                <a:sym typeface="Plus Jakarta Sans"/>
              </a:rPr>
              <a:t>2. </a:t>
            </a:r>
            <a:r>
              <a:rPr lang="nl" sz="3000">
                <a:solidFill>
                  <a:srgbClr val="01728F"/>
                </a:solidFill>
                <a:latin typeface="Plus Jakarta Sans"/>
                <a:ea typeface="Plus Jakarta Sans"/>
                <a:cs typeface="Plus Jakarta Sans"/>
                <a:sym typeface="Plus Jakarta Sans"/>
              </a:rPr>
              <a:t>VIDEO </a:t>
            </a:r>
            <a:r>
              <a:rPr lang="nl" sz="3000">
                <a:solidFill>
                  <a:srgbClr val="01728F"/>
                </a:solidFill>
                <a:latin typeface="Plus Jakarta Sans"/>
                <a:ea typeface="Plus Jakarta Sans"/>
                <a:cs typeface="Plus Jakarta Sans"/>
                <a:sym typeface="Plus Jakarta Sans"/>
              </a:rPr>
              <a:t>FOLLOW ALONG - GLOBAL FLEET MANAGER</a:t>
            </a:r>
            <a:endParaRPr sz="3000">
              <a:solidFill>
                <a:srgbClr val="01728F"/>
              </a:solidFill>
              <a:latin typeface="Plus Jakarta Sans"/>
              <a:ea typeface="Plus Jakarta Sans"/>
              <a:cs typeface="Plus Jakarta Sans"/>
              <a:sym typeface="Plus Jakarta Sans"/>
            </a:endParaRPr>
          </a:p>
        </p:txBody>
      </p:sp>
      <p:pic>
        <p:nvPicPr>
          <p:cNvPr id="1322" name="Google Shape;1322;p126" title="Scherm­afbeelding 2025-09-24 om 11.52.12.png"/>
          <p:cNvPicPr preferRelativeResize="0"/>
          <p:nvPr/>
        </p:nvPicPr>
        <p:blipFill>
          <a:blip r:embed="rId7">
            <a:alphaModFix/>
          </a:blip>
          <a:stretch>
            <a:fillRect/>
          </a:stretch>
        </p:blipFill>
        <p:spPr>
          <a:xfrm>
            <a:off x="6285588" y="633875"/>
            <a:ext cx="2285200" cy="3875783"/>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27" name="Shape 1327"/>
        <p:cNvGrpSpPr/>
        <p:nvPr/>
      </p:nvGrpSpPr>
      <p:grpSpPr>
        <a:xfrm>
          <a:off x="0" y="0"/>
          <a:ext cx="0" cy="0"/>
          <a:chOff x="0" y="0"/>
          <a:chExt cx="0" cy="0"/>
        </a:xfrm>
      </p:grpSpPr>
      <p:pic>
        <p:nvPicPr>
          <p:cNvPr id="1328" name="Google Shape;1328;p127"/>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329" name="Google Shape;1329;p127"/>
          <p:cNvPicPr preferRelativeResize="0"/>
          <p:nvPr/>
        </p:nvPicPr>
        <p:blipFill>
          <a:blip r:embed="rId5">
            <a:alphaModFix/>
          </a:blip>
          <a:stretch>
            <a:fillRect/>
          </a:stretch>
        </p:blipFill>
        <p:spPr>
          <a:xfrm>
            <a:off x="0" y="0"/>
            <a:ext cx="3776451" cy="5143501"/>
          </a:xfrm>
          <a:prstGeom prst="rect">
            <a:avLst/>
          </a:prstGeom>
          <a:noFill/>
          <a:ln>
            <a:noFill/>
          </a:ln>
        </p:spPr>
      </p:pic>
      <p:sp>
        <p:nvSpPr>
          <p:cNvPr id="1330" name="Google Shape;1330;p127"/>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31" name="Google Shape;1331;p127"/>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OCTOBER </a:t>
            </a:r>
            <a:endParaRPr sz="800">
              <a:solidFill>
                <a:schemeClr val="lt1"/>
              </a:solidFill>
              <a:latin typeface="DM Sans ExtraLight"/>
              <a:ea typeface="DM Sans ExtraLight"/>
              <a:cs typeface="DM Sans ExtraLight"/>
              <a:sym typeface="DM Sans ExtraLight"/>
            </a:endParaRPr>
          </a:p>
        </p:txBody>
      </p:sp>
      <p:sp>
        <p:nvSpPr>
          <p:cNvPr id="1332" name="Google Shape;1332;p127"/>
          <p:cNvSpPr txBox="1"/>
          <p:nvPr/>
        </p:nvSpPr>
        <p:spPr>
          <a:xfrm>
            <a:off x="87625" y="323875"/>
            <a:ext cx="4384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3. VIDEO </a:t>
            </a:r>
            <a:r>
              <a:rPr lang="nl" sz="3000">
                <a:solidFill>
                  <a:schemeClr val="lt1"/>
                </a:solidFill>
                <a:latin typeface="Plus Jakarta Sans"/>
                <a:ea typeface="Plus Jakarta Sans"/>
                <a:cs typeface="Plus Jakarta Sans"/>
                <a:sym typeface="Plus Jakarta Sans"/>
              </a:rPr>
              <a:t>CAR TROUBLE</a:t>
            </a:r>
            <a:endParaRPr sz="3000">
              <a:solidFill>
                <a:schemeClr val="lt1"/>
              </a:solidFill>
              <a:latin typeface="Plus Jakarta Sans"/>
              <a:ea typeface="Plus Jakarta Sans"/>
              <a:cs typeface="Plus Jakarta Sans"/>
              <a:sym typeface="Plus Jakarta Sans"/>
            </a:endParaRPr>
          </a:p>
        </p:txBody>
      </p:sp>
      <p:sp>
        <p:nvSpPr>
          <p:cNvPr id="1333" name="Google Shape;1333;p127"/>
          <p:cNvSpPr txBox="1"/>
          <p:nvPr/>
        </p:nvSpPr>
        <p:spPr>
          <a:xfrm>
            <a:off x="552625" y="1204050"/>
            <a:ext cx="3223800" cy="389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LI: </a:t>
            </a:r>
            <a:endParaRPr sz="18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chemeClr val="lt1"/>
                </a:solidFill>
                <a:latin typeface="Plus Jakarta Sans Light"/>
                <a:ea typeface="Plus Jakarta Sans Light"/>
                <a:cs typeface="Plus Jakarta Sans Light"/>
                <a:sym typeface="Plus Jakarta Sans Light"/>
              </a:rPr>
              <a:t>Is "part-time mechanic" in your job description? It shouldn't be.</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chemeClr val="lt1"/>
                </a:solidFill>
                <a:latin typeface="Plus Jakarta Sans Light"/>
                <a:ea typeface="Plus Jakarta Sans Light"/>
                <a:cs typeface="Plus Jakarta Sans Light"/>
                <a:sym typeface="Plus Jakarta Sans Light"/>
              </a:rPr>
              <a:t>A single vehicle breakdown can derail your team's entire day, pulling you away from your real job: managing the fleet.</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chemeClr val="lt1"/>
                </a:solidFill>
                <a:latin typeface="Plus Jakarta Sans Light"/>
                <a:ea typeface="Plus Jakarta Sans Light"/>
                <a:cs typeface="Plus Jakarta Sans Light"/>
                <a:sym typeface="Plus Jakarta Sans Light"/>
              </a:rPr>
              <a:t>With KINTO's all-in service, you get more than just vehicles. You get a partner that handles the unexpected, so you don't have to.</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chemeClr val="lt1"/>
                </a:solidFill>
                <a:latin typeface="Plus Jakarta Sans Light"/>
                <a:ea typeface="Plus Jakarta Sans Light"/>
                <a:cs typeface="Plus Jakarta Sans Light"/>
                <a:sym typeface="Plus Jakarta Sans Light"/>
              </a:rPr>
              <a:t>✅ In house maintenance and repairs</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chemeClr val="lt1"/>
                </a:solidFill>
                <a:latin typeface="Plus Jakarta Sans Light"/>
                <a:ea typeface="Plus Jakarta Sans Light"/>
                <a:cs typeface="Plus Jakarta Sans Light"/>
                <a:sym typeface="Plus Jakarta Sans Light"/>
              </a:rPr>
              <a:t>✅ Assistance to ensure business continuity</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chemeClr val="lt1"/>
                </a:solidFill>
                <a:latin typeface="Plus Jakarta Sans Light"/>
                <a:ea typeface="Plus Jakarta Sans Light"/>
                <a:cs typeface="Plus Jakarta Sans Light"/>
                <a:sym typeface="Plus Jakarta Sans Light"/>
              </a:rPr>
              <a:t>✅ Peace of mind knowing it's all taken care of</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chemeClr val="lt1"/>
                </a:solidFill>
                <a:latin typeface="Plus Jakarta Sans Light"/>
                <a:ea typeface="Plus Jakarta Sans Light"/>
                <a:cs typeface="Plus Jakarta Sans Light"/>
                <a:sym typeface="Plus Jakarta Sans Light"/>
              </a:rPr>
              <a:t>Stop fixing, start managing. We'll handle the wrenches.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chemeClr val="lt1"/>
                </a:solidFill>
                <a:latin typeface="Plus Jakarta Sans Light"/>
                <a:ea typeface="Plus Jakarta Sans Light"/>
                <a:cs typeface="Plus Jakarta Sans Light"/>
                <a:sym typeface="Plus Jakarta Sans Light"/>
              </a:rPr>
              <a:t>Discover our all-in-one leasing solutions today.</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br>
              <a:rPr lang="nl" sz="1000">
                <a:solidFill>
                  <a:schemeClr val="lt1"/>
                </a:solidFill>
                <a:latin typeface="Plus Jakarta Sans Light"/>
                <a:ea typeface="Plus Jakarta Sans Light"/>
                <a:cs typeface="Plus Jakarta Sans Light"/>
                <a:sym typeface="Plus Jakarta Sans Light"/>
              </a:rPr>
            </a:br>
            <a:r>
              <a:rPr lang="nl" sz="1000">
                <a:solidFill>
                  <a:schemeClr val="lt1"/>
                </a:solidFill>
                <a:latin typeface="Plus Jakarta Sans Light"/>
                <a:ea typeface="Plus Jakarta Sans Light"/>
                <a:cs typeface="Plus Jakarta Sans Light"/>
                <a:sym typeface="Plus Jakarta Sans Light"/>
              </a:rPr>
              <a:t>#KINTO </a:t>
            </a:r>
            <a:r>
              <a:rPr lang="nl" sz="1000">
                <a:solidFill>
                  <a:schemeClr val="lt1"/>
                </a:solidFill>
                <a:latin typeface="Plus Jakarta Sans Light"/>
                <a:ea typeface="Plus Jakarta Sans Light"/>
                <a:cs typeface="Plus Jakarta Sans Light"/>
                <a:sym typeface="Plus Jakarta Sans Light"/>
              </a:rPr>
              <a:t>#FleetManagement #OneStopShop #VehicleMaintenance #CorporateMobility</a:t>
            </a:r>
            <a:endParaRPr sz="1000">
              <a:solidFill>
                <a:schemeClr val="lt1"/>
              </a:solidFill>
              <a:latin typeface="Plus Jakarta Sans Light"/>
              <a:ea typeface="Plus Jakarta Sans Light"/>
              <a:cs typeface="Plus Jakarta Sans Light"/>
              <a:sym typeface="Plus Jakarta Sans Light"/>
            </a:endParaRPr>
          </a:p>
        </p:txBody>
      </p:sp>
      <p:pic>
        <p:nvPicPr>
          <p:cNvPr id="1334" name="Google Shape;1334;p127"/>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335" name="Google Shape;1335;p127"/>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1/1 - 9/16 - </a:t>
            </a:r>
            <a:r>
              <a:rPr lang="nl" sz="1200">
                <a:solidFill>
                  <a:schemeClr val="dk2"/>
                </a:solidFill>
                <a:latin typeface="Plus Jakarta Sans Light"/>
                <a:ea typeface="Plus Jakarta Sans Light"/>
                <a:cs typeface="Plus Jakarta Sans Light"/>
                <a:sym typeface="Plus Jakarta Sans Light"/>
              </a:rPr>
              <a:t>4/5</a:t>
            </a:r>
            <a:endParaRPr sz="1200">
              <a:solidFill>
                <a:schemeClr val="dk2"/>
              </a:solidFill>
              <a:latin typeface="Plus Jakarta Sans Light"/>
              <a:ea typeface="Plus Jakarta Sans Light"/>
              <a:cs typeface="Plus Jakarta Sans Light"/>
              <a:sym typeface="Plus Jakarta Sans Light"/>
            </a:endParaRPr>
          </a:p>
        </p:txBody>
      </p:sp>
      <p:pic>
        <p:nvPicPr>
          <p:cNvPr id="1336" name="Google Shape;1336;p127"/>
          <p:cNvPicPr preferRelativeResize="0"/>
          <p:nvPr/>
        </p:nvPicPr>
        <p:blipFill>
          <a:blip r:embed="rId7">
            <a:alphaModFix/>
          </a:blip>
          <a:stretch>
            <a:fillRect/>
          </a:stretch>
        </p:blipFill>
        <p:spPr>
          <a:xfrm>
            <a:off x="5912699" y="496125"/>
            <a:ext cx="2636999" cy="3890898"/>
          </a:xfrm>
          <a:prstGeom prst="rect">
            <a:avLst/>
          </a:prstGeom>
          <a:noFill/>
          <a:ln>
            <a:noFill/>
          </a:ln>
        </p:spPr>
      </p:pic>
      <p:pic>
        <p:nvPicPr>
          <p:cNvPr id="1337" name="Google Shape;1337;p127"/>
          <p:cNvPicPr preferRelativeResize="0"/>
          <p:nvPr/>
        </p:nvPicPr>
        <p:blipFill>
          <a:blip r:embed="rId8">
            <a:alphaModFix/>
          </a:blip>
          <a:stretch>
            <a:fillRect/>
          </a:stretch>
        </p:blipFill>
        <p:spPr>
          <a:xfrm>
            <a:off x="8211372" y="656577"/>
            <a:ext cx="291098" cy="291098"/>
          </a:xfrm>
          <a:prstGeom prst="rect">
            <a:avLst/>
          </a:prstGeom>
          <a:noFill/>
          <a:ln>
            <a:noFill/>
          </a:ln>
        </p:spPr>
      </p:pic>
      <p:pic>
        <p:nvPicPr>
          <p:cNvPr id="1338" name="Google Shape;1338;p127" title="Scherm­afbeelding 2025-09-24 om 11.54.50.png"/>
          <p:cNvPicPr preferRelativeResize="0"/>
          <p:nvPr/>
        </p:nvPicPr>
        <p:blipFill rotWithShape="1">
          <a:blip r:embed="rId3">
            <a:alphaModFix/>
          </a:blip>
          <a:srcRect b="0" l="10886" r="-33480" t="0"/>
          <a:stretch/>
        </p:blipFill>
        <p:spPr>
          <a:xfrm>
            <a:off x="5981000" y="1074500"/>
            <a:ext cx="3468576" cy="3185276"/>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3" name="Shape 1343"/>
        <p:cNvGrpSpPr/>
        <p:nvPr/>
      </p:nvGrpSpPr>
      <p:grpSpPr>
        <a:xfrm>
          <a:off x="0" y="0"/>
          <a:ext cx="0" cy="0"/>
          <a:chOff x="0" y="0"/>
          <a:chExt cx="0" cy="0"/>
        </a:xfrm>
      </p:grpSpPr>
      <p:pic>
        <p:nvPicPr>
          <p:cNvPr id="1344" name="Google Shape;1344;p128"/>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345" name="Google Shape;1345;p128"/>
          <p:cNvPicPr preferRelativeResize="0"/>
          <p:nvPr/>
        </p:nvPicPr>
        <p:blipFill>
          <a:blip r:embed="rId4">
            <a:alphaModFix/>
          </a:blip>
          <a:stretch>
            <a:fillRect/>
          </a:stretch>
        </p:blipFill>
        <p:spPr>
          <a:xfrm>
            <a:off x="0" y="0"/>
            <a:ext cx="3776451" cy="5143501"/>
          </a:xfrm>
          <a:prstGeom prst="rect">
            <a:avLst/>
          </a:prstGeom>
          <a:noFill/>
          <a:ln>
            <a:noFill/>
          </a:ln>
        </p:spPr>
      </p:pic>
      <p:sp>
        <p:nvSpPr>
          <p:cNvPr id="1346" name="Google Shape;1346;p128"/>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47" name="Google Shape;1347;p128"/>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OCTOBER </a:t>
            </a:r>
            <a:endParaRPr sz="800">
              <a:solidFill>
                <a:schemeClr val="lt1"/>
              </a:solidFill>
              <a:latin typeface="DM Sans ExtraLight"/>
              <a:ea typeface="DM Sans ExtraLight"/>
              <a:cs typeface="DM Sans ExtraLight"/>
              <a:sym typeface="DM Sans ExtraLight"/>
            </a:endParaRPr>
          </a:p>
        </p:txBody>
      </p:sp>
      <p:sp>
        <p:nvSpPr>
          <p:cNvPr id="1348" name="Google Shape;1348;p128"/>
          <p:cNvSpPr txBox="1"/>
          <p:nvPr/>
        </p:nvSpPr>
        <p:spPr>
          <a:xfrm>
            <a:off x="87625" y="323875"/>
            <a:ext cx="44160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3. VIDEO CA</a:t>
            </a:r>
            <a:r>
              <a:rPr lang="nl" sz="3000">
                <a:solidFill>
                  <a:schemeClr val="lt1"/>
                </a:solidFill>
                <a:latin typeface="Plus Jakarta Sans"/>
                <a:ea typeface="Plus Jakarta Sans"/>
                <a:cs typeface="Plus Jakarta Sans"/>
                <a:sym typeface="Plus Jakarta Sans"/>
              </a:rPr>
              <a:t>R TROUBLE</a:t>
            </a:r>
            <a:endParaRPr sz="3000">
              <a:solidFill>
                <a:schemeClr val="lt1"/>
              </a:solidFill>
              <a:latin typeface="Plus Jakarta Sans"/>
              <a:ea typeface="Plus Jakarta Sans"/>
              <a:cs typeface="Plus Jakarta Sans"/>
              <a:sym typeface="Plus Jakarta Sans"/>
            </a:endParaRPr>
          </a:p>
        </p:txBody>
      </p:sp>
      <p:sp>
        <p:nvSpPr>
          <p:cNvPr id="1349" name="Google Shape;1349;p128"/>
          <p:cNvSpPr txBox="1"/>
          <p:nvPr/>
        </p:nvSpPr>
        <p:spPr>
          <a:xfrm>
            <a:off x="602225" y="1723375"/>
            <a:ext cx="2732700" cy="256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a:ea typeface="Plus Jakarta Sans"/>
                <a:cs typeface="Plus Jakarta Sans"/>
                <a:sym typeface="Plus Jakarta Sans"/>
              </a:rPr>
              <a:t>COPY - IG: </a:t>
            </a:r>
            <a:endParaRPr sz="1800">
              <a:solidFill>
                <a:schemeClr val="lt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chemeClr val="lt1"/>
                </a:solidFill>
                <a:latin typeface="Plus Jakarta Sans Light"/>
                <a:ea typeface="Plus Jakarta Sans Light"/>
                <a:cs typeface="Plus Jakarta Sans Light"/>
                <a:sym typeface="Plus Jakarta Sans Light"/>
              </a:rPr>
              <a:t>From roadside chaos to total calm.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chemeClr val="lt1"/>
                </a:solidFill>
                <a:latin typeface="Plus Jakarta Sans Light"/>
                <a:ea typeface="Plus Jakarta Sans Light"/>
                <a:cs typeface="Plus Jakarta Sans Light"/>
                <a:sym typeface="Plus Jakarta Sans Light"/>
              </a:rPr>
              <a:t>One call is all it takes for Simon. Maintenance, repairs, and assistance are all handled by his one-stop-shop partner KINTO.</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chemeClr val="lt1"/>
                </a:solidFill>
                <a:latin typeface="Plus Jakarta Sans Light"/>
                <a:ea typeface="Plus Jakarta Sans Light"/>
                <a:cs typeface="Plus Jakarta Sans Light"/>
                <a:sym typeface="Plus Jakarta Sans Light"/>
              </a:rPr>
              <a:t>Don't be like the old Simon. Let the pros handle it.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chemeClr val="lt1"/>
                </a:solidFill>
                <a:latin typeface="Plus Jakarta Sans Light"/>
                <a:ea typeface="Plus Jakarta Sans Light"/>
                <a:cs typeface="Plus Jakarta Sans Light"/>
                <a:sym typeface="Plus Jakarta Sans Light"/>
              </a:rPr>
              <a:t>#KINTO #OneStopShop #FleetManagement </a:t>
            </a:r>
            <a:r>
              <a:rPr lang="nl" sz="1000">
                <a:solidFill>
                  <a:schemeClr val="lt1"/>
                </a:solidFill>
                <a:latin typeface="Plus Jakarta Sans Light"/>
                <a:ea typeface="Plus Jakarta Sans Light"/>
                <a:cs typeface="Plus Jakarta Sans Light"/>
                <a:sym typeface="Plus Jakarta Sans Light"/>
              </a:rPr>
              <a:t>#CorporateMobility #FlexibleMobility </a:t>
            </a:r>
            <a:r>
              <a:rPr lang="nl" sz="1000">
                <a:solidFill>
                  <a:schemeClr val="lt1"/>
                </a:solidFill>
                <a:latin typeface="Plus Jakarta Sans Light"/>
                <a:ea typeface="Plus Jakarta Sans Light"/>
                <a:cs typeface="Plus Jakarta Sans Light"/>
                <a:sym typeface="Plus Jakarta Sans Light"/>
              </a:rPr>
              <a:t>#MobilitySolutions</a:t>
            </a:r>
            <a:endParaRPr sz="1000">
              <a:solidFill>
                <a:schemeClr val="lt1"/>
              </a:solidFill>
              <a:latin typeface="Plus Jakarta Sans Light"/>
              <a:ea typeface="Plus Jakarta Sans Light"/>
              <a:cs typeface="Plus Jakarta Sans Light"/>
              <a:sym typeface="Plus Jakarta Sans Light"/>
            </a:endParaRPr>
          </a:p>
        </p:txBody>
      </p:sp>
      <p:pic>
        <p:nvPicPr>
          <p:cNvPr id="1350" name="Google Shape;1350;p128"/>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351" name="Google Shape;1351;p128"/>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1/1 - 9/16 - </a:t>
            </a:r>
            <a:r>
              <a:rPr lang="nl" sz="1200">
                <a:solidFill>
                  <a:schemeClr val="dk2"/>
                </a:solidFill>
                <a:latin typeface="Plus Jakarta Sans Light"/>
                <a:ea typeface="Plus Jakarta Sans Light"/>
                <a:cs typeface="Plus Jakarta Sans Light"/>
                <a:sym typeface="Plus Jakarta Sans Light"/>
              </a:rPr>
              <a:t>4/5</a:t>
            </a:r>
            <a:endParaRPr sz="1200">
              <a:solidFill>
                <a:schemeClr val="dk2"/>
              </a:solidFill>
              <a:latin typeface="Plus Jakarta Sans Light"/>
              <a:ea typeface="Plus Jakarta Sans Light"/>
              <a:cs typeface="Plus Jakarta Sans Light"/>
              <a:sym typeface="Plus Jakarta Sans Light"/>
            </a:endParaRPr>
          </a:p>
        </p:txBody>
      </p:sp>
      <p:pic>
        <p:nvPicPr>
          <p:cNvPr id="1352" name="Google Shape;1352;p128"/>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353" name="Google Shape;1353;p128"/>
          <p:cNvPicPr preferRelativeResize="0"/>
          <p:nvPr/>
        </p:nvPicPr>
        <p:blipFill>
          <a:blip r:embed="rId7">
            <a:alphaModFix/>
          </a:blip>
          <a:stretch>
            <a:fillRect/>
          </a:stretch>
        </p:blipFill>
        <p:spPr>
          <a:xfrm>
            <a:off x="8104876" y="667248"/>
            <a:ext cx="280428" cy="280428"/>
          </a:xfrm>
          <a:prstGeom prst="rect">
            <a:avLst/>
          </a:prstGeom>
          <a:noFill/>
          <a:ln>
            <a:noFill/>
          </a:ln>
        </p:spPr>
      </p:pic>
      <p:pic>
        <p:nvPicPr>
          <p:cNvPr id="1354" name="Google Shape;1354;p128" title="Scherm­afbeelding 2025-09-24 om 11.54.50.png"/>
          <p:cNvPicPr preferRelativeResize="0"/>
          <p:nvPr/>
        </p:nvPicPr>
        <p:blipFill rotWithShape="1">
          <a:blip r:embed="rId8">
            <a:alphaModFix/>
          </a:blip>
          <a:srcRect b="0" l="10886" r="-33480" t="0"/>
          <a:stretch/>
        </p:blipFill>
        <p:spPr>
          <a:xfrm>
            <a:off x="5981000" y="1074500"/>
            <a:ext cx="3468576" cy="3185276"/>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9" name="Shape 1359"/>
        <p:cNvGrpSpPr/>
        <p:nvPr/>
      </p:nvGrpSpPr>
      <p:grpSpPr>
        <a:xfrm>
          <a:off x="0" y="0"/>
          <a:ext cx="0" cy="0"/>
          <a:chOff x="0" y="0"/>
          <a:chExt cx="0" cy="0"/>
        </a:xfrm>
      </p:grpSpPr>
      <p:pic>
        <p:nvPicPr>
          <p:cNvPr id="1360" name="Google Shape;1360;p129"/>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361" name="Google Shape;1361;p129"/>
          <p:cNvPicPr preferRelativeResize="0"/>
          <p:nvPr/>
        </p:nvPicPr>
        <p:blipFill>
          <a:blip r:embed="rId4">
            <a:alphaModFix/>
          </a:blip>
          <a:stretch>
            <a:fillRect/>
          </a:stretch>
        </p:blipFill>
        <p:spPr>
          <a:xfrm>
            <a:off x="0" y="0"/>
            <a:ext cx="3776451" cy="5143501"/>
          </a:xfrm>
          <a:prstGeom prst="rect">
            <a:avLst/>
          </a:prstGeom>
          <a:noFill/>
          <a:ln>
            <a:noFill/>
          </a:ln>
        </p:spPr>
      </p:pic>
      <p:sp>
        <p:nvSpPr>
          <p:cNvPr id="1362" name="Google Shape;1362;p129"/>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63" name="Google Shape;1363;p129"/>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OCTOBER </a:t>
            </a:r>
            <a:endParaRPr sz="800">
              <a:solidFill>
                <a:schemeClr val="lt1"/>
              </a:solidFill>
              <a:latin typeface="DM Sans ExtraLight"/>
              <a:ea typeface="DM Sans ExtraLight"/>
              <a:cs typeface="DM Sans ExtraLight"/>
              <a:sym typeface="DM Sans ExtraLight"/>
            </a:endParaRPr>
          </a:p>
        </p:txBody>
      </p:sp>
      <p:sp>
        <p:nvSpPr>
          <p:cNvPr id="1364" name="Google Shape;1364;p129"/>
          <p:cNvSpPr txBox="1"/>
          <p:nvPr/>
        </p:nvSpPr>
        <p:spPr>
          <a:xfrm>
            <a:off x="87625" y="323875"/>
            <a:ext cx="41889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3. VIDEO CA</a:t>
            </a:r>
            <a:r>
              <a:rPr lang="nl" sz="3000">
                <a:solidFill>
                  <a:schemeClr val="lt1"/>
                </a:solidFill>
                <a:latin typeface="Plus Jakarta Sans"/>
                <a:ea typeface="Plus Jakarta Sans"/>
                <a:cs typeface="Plus Jakarta Sans"/>
                <a:sym typeface="Plus Jakarta Sans"/>
              </a:rPr>
              <a:t>R TROUBLE</a:t>
            </a:r>
            <a:endParaRPr sz="3000">
              <a:solidFill>
                <a:schemeClr val="lt1"/>
              </a:solidFill>
              <a:latin typeface="Plus Jakarta Sans"/>
              <a:ea typeface="Plus Jakarta Sans"/>
              <a:cs typeface="Plus Jakarta Sans"/>
              <a:sym typeface="Plus Jakarta Sans"/>
            </a:endParaRPr>
          </a:p>
        </p:txBody>
      </p:sp>
      <p:sp>
        <p:nvSpPr>
          <p:cNvPr id="1365" name="Google Shape;1365;p129"/>
          <p:cNvSpPr txBox="1"/>
          <p:nvPr/>
        </p:nvSpPr>
        <p:spPr>
          <a:xfrm>
            <a:off x="460725" y="1393200"/>
            <a:ext cx="3315900" cy="2898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a:ea typeface="Plus Jakarta Sans"/>
                <a:cs typeface="Plus Jakarta Sans"/>
                <a:sym typeface="Plus Jakarta Sans"/>
              </a:rPr>
              <a:t>COPY - FB: </a:t>
            </a:r>
            <a:endParaRPr sz="1800">
              <a:solidFill>
                <a:schemeClr val="lt1"/>
              </a:solidFill>
              <a:latin typeface="Plus Jakarta Sans"/>
              <a:ea typeface="Plus Jakarta Sans"/>
              <a:cs typeface="Plus Jakarta Sans"/>
              <a:sym typeface="Plus Jakarta Sans"/>
            </a:endParaRPr>
          </a:p>
          <a:p>
            <a:pPr indent="0" lvl="0" marL="0" rtl="0" algn="l">
              <a:spcBef>
                <a:spcPts val="0"/>
              </a:spcBef>
              <a:spcAft>
                <a:spcPts val="0"/>
              </a:spcAft>
              <a:buNone/>
            </a:pPr>
            <a:r>
              <a:rPr lang="nl" sz="1000">
                <a:solidFill>
                  <a:schemeClr val="lt1"/>
                </a:solidFill>
                <a:latin typeface="Plus Jakarta Sans Light"/>
                <a:ea typeface="Plus Jakarta Sans Light"/>
                <a:cs typeface="Plus Jakarta Sans Light"/>
                <a:sym typeface="Plus Jakarta Sans Light"/>
              </a:rPr>
              <a:t>Fleet manager, logistics expert... Part-time mechanic?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chemeClr val="lt1"/>
                </a:solidFill>
                <a:latin typeface="Plus Jakarta Sans Light"/>
                <a:ea typeface="Plus Jakarta Sans Light"/>
                <a:cs typeface="Plus Jakarta Sans Light"/>
                <a:sym typeface="Plus Jakarta Sans Light"/>
              </a:rPr>
              <a:t>Simon's job title was getting a little long</a:t>
            </a:r>
            <a:r>
              <a:rPr lang="nl" sz="1000">
                <a:solidFill>
                  <a:schemeClr val="lt1"/>
                </a:solidFill>
                <a:highlight>
                  <a:srgbClr val="93C47D"/>
                </a:highlight>
                <a:latin typeface="Plus Jakarta Sans Light"/>
                <a:ea typeface="Plus Jakarta Sans Light"/>
                <a:cs typeface="Plus Jakarta Sans Light"/>
                <a:sym typeface="Plus Jakarta Sans Light"/>
              </a:rPr>
              <a:t>.</a:t>
            </a:r>
            <a:r>
              <a:rPr lang="nl" sz="1000">
                <a:solidFill>
                  <a:schemeClr val="lt1"/>
                </a:solidFill>
                <a:highlight>
                  <a:srgbClr val="93C47D"/>
                </a:highlight>
                <a:latin typeface="Plus Jakarta Sans Light"/>
                <a:ea typeface="Plus Jakarta Sans Light"/>
                <a:cs typeface="Plus Jakarta Sans Light"/>
                <a:sym typeface="Plus Jakarta Sans Light"/>
              </a:rPr>
              <a:t>Before </a:t>
            </a:r>
            <a:r>
              <a:rPr lang="nl" sz="1000">
                <a:solidFill>
                  <a:schemeClr val="lt1"/>
                </a:solidFill>
                <a:latin typeface="Plus Jakarta Sans Light"/>
                <a:ea typeface="Plus Jakarta Sans Light"/>
                <a:cs typeface="Plus Jakarta Sans Light"/>
                <a:sym typeface="Plus Jakarta Sans Light"/>
              </a:rPr>
              <a:t>KINTO, any vehicle problem was his headache</a:t>
            </a:r>
            <a:r>
              <a:rPr lang="nl" sz="1000">
                <a:solidFill>
                  <a:schemeClr val="dk1"/>
                </a:solidFill>
                <a:latin typeface="Plus Jakarta Sans Light"/>
                <a:ea typeface="Plus Jakarta Sans Light"/>
                <a:cs typeface="Plus Jakarta Sans Light"/>
                <a:sym typeface="Plus Jakarta Sans Light"/>
              </a:rPr>
              <a:t>.</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chemeClr val="lt1"/>
                </a:solidFill>
                <a:latin typeface="Plus Jakarta Sans Light"/>
                <a:ea typeface="Plus Jakarta Sans Light"/>
                <a:cs typeface="Plus Jakarta Sans Light"/>
                <a:sym typeface="Plus Jakarta Sans Light"/>
              </a:rPr>
              <a:t>Now, KINTO’s one-stop-shop solution  is his peace of mind.</a:t>
            </a:r>
            <a:r>
              <a:rPr lang="nl" sz="1000">
                <a:solidFill>
                  <a:schemeClr val="lt1"/>
                </a:solidFill>
                <a:latin typeface="Plus Jakarta Sans Light"/>
                <a:ea typeface="Plus Jakarta Sans Light"/>
                <a:cs typeface="Plus Jakarta Sans Light"/>
                <a:sym typeface="Plus Jakarta Sans Light"/>
              </a:rPr>
              <a:t>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chemeClr val="lt1"/>
                </a:solidFill>
                <a:latin typeface="Plus Jakarta Sans Light"/>
                <a:ea typeface="Plus Jakarta Sans Light"/>
                <a:cs typeface="Plus Jakarta Sans Light"/>
                <a:sym typeface="Plus Jakarta Sans Light"/>
              </a:rPr>
              <a:t>Thanks to our all-in service, one call handles everything:</a:t>
            </a:r>
            <a:br>
              <a:rPr lang="nl" sz="1000">
                <a:solidFill>
                  <a:schemeClr val="lt1"/>
                </a:solidFill>
                <a:latin typeface="Plus Jakarta Sans Light"/>
                <a:ea typeface="Plus Jakarta Sans Light"/>
                <a:cs typeface="Plus Jakarta Sans Light"/>
                <a:sym typeface="Plus Jakarta Sans Light"/>
              </a:rPr>
            </a:br>
            <a:r>
              <a:rPr lang="nl" sz="1000">
                <a:solidFill>
                  <a:schemeClr val="lt1"/>
                </a:solidFill>
                <a:latin typeface="Plus Jakarta Sans Light"/>
                <a:ea typeface="Plus Jakarta Sans Light"/>
                <a:cs typeface="Plus Jakarta Sans Light"/>
                <a:sym typeface="Plus Jakarta Sans Light"/>
              </a:rPr>
              <a:t>🔧 Professional repairs &amp; maintenance</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chemeClr val="lt1"/>
                </a:solidFill>
                <a:latin typeface="Plus Jakarta Sans Light"/>
                <a:ea typeface="Plus Jakarta Sans Light"/>
                <a:cs typeface="Plus Jakarta Sans Light"/>
                <a:sym typeface="Plus Jakarta Sans Light"/>
              </a:rPr>
              <a:t>🚗 Replacement vehicles to keep business moving</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chemeClr val="lt1"/>
                </a:solidFill>
                <a:latin typeface="Plus Jakarta Sans Light"/>
                <a:ea typeface="Plus Jakarta Sans Light"/>
                <a:cs typeface="Plus Jakarta Sans Light"/>
                <a:sym typeface="Plus Jakarta Sans Light"/>
              </a:rPr>
              <a:t>🤝 24/7 roadside assistance</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chemeClr val="lt1"/>
                </a:solidFill>
                <a:latin typeface="Plus Jakarta Sans Light"/>
                <a:ea typeface="Plus Jakarta Sans Light"/>
                <a:cs typeface="Plus Jakarta Sans Light"/>
                <a:sym typeface="Plus Jakarta Sans Light"/>
              </a:rPr>
              <a:t>Ready to simplify your job description? Let us handle the details. </a:t>
            </a:r>
            <a:endParaRPr sz="1000">
              <a:solidFill>
                <a:schemeClr val="lt1"/>
              </a:solidFill>
              <a:latin typeface="Plus Jakarta Sans Light"/>
              <a:ea typeface="Plus Jakarta Sans Light"/>
              <a:cs typeface="Plus Jakarta Sans Light"/>
              <a:sym typeface="Plus Jakarta Sans Light"/>
            </a:endParaRPr>
          </a:p>
        </p:txBody>
      </p:sp>
      <p:pic>
        <p:nvPicPr>
          <p:cNvPr id="1366" name="Google Shape;1366;p129"/>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367" name="Google Shape;1367;p129"/>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1/1 - 9/16 - </a:t>
            </a:r>
            <a:r>
              <a:rPr lang="nl" sz="1200">
                <a:solidFill>
                  <a:schemeClr val="dk2"/>
                </a:solidFill>
                <a:latin typeface="Plus Jakarta Sans Light"/>
                <a:ea typeface="Plus Jakarta Sans Light"/>
                <a:cs typeface="Plus Jakarta Sans Light"/>
                <a:sym typeface="Plus Jakarta Sans Light"/>
              </a:rPr>
              <a:t>4/5</a:t>
            </a:r>
            <a:endParaRPr sz="1200">
              <a:solidFill>
                <a:schemeClr val="dk2"/>
              </a:solidFill>
              <a:latin typeface="Plus Jakarta Sans Light"/>
              <a:ea typeface="Plus Jakarta Sans Light"/>
              <a:cs typeface="Plus Jakarta Sans Light"/>
              <a:sym typeface="Plus Jakarta Sans Light"/>
            </a:endParaRPr>
          </a:p>
        </p:txBody>
      </p:sp>
      <p:pic>
        <p:nvPicPr>
          <p:cNvPr id="1368" name="Google Shape;1368;p129"/>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369" name="Google Shape;1369;p129"/>
          <p:cNvPicPr preferRelativeResize="0"/>
          <p:nvPr/>
        </p:nvPicPr>
        <p:blipFill>
          <a:blip r:embed="rId7">
            <a:alphaModFix/>
          </a:blip>
          <a:stretch>
            <a:fillRect/>
          </a:stretch>
        </p:blipFill>
        <p:spPr>
          <a:xfrm>
            <a:off x="8286995" y="609599"/>
            <a:ext cx="129528" cy="259077"/>
          </a:xfrm>
          <a:prstGeom prst="rect">
            <a:avLst/>
          </a:prstGeom>
          <a:noFill/>
          <a:ln>
            <a:noFill/>
          </a:ln>
        </p:spPr>
      </p:pic>
      <p:pic>
        <p:nvPicPr>
          <p:cNvPr id="1370" name="Google Shape;1370;p129" title="Scherm­afbeelding 2025-09-24 om 11.54.50.png"/>
          <p:cNvPicPr preferRelativeResize="0"/>
          <p:nvPr/>
        </p:nvPicPr>
        <p:blipFill rotWithShape="1">
          <a:blip r:embed="rId8">
            <a:alphaModFix/>
          </a:blip>
          <a:srcRect b="0" l="10886" r="-33480" t="0"/>
          <a:stretch/>
        </p:blipFill>
        <p:spPr>
          <a:xfrm>
            <a:off x="5981000" y="1074500"/>
            <a:ext cx="3468576" cy="3185276"/>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4" name="Shape 1374"/>
        <p:cNvGrpSpPr/>
        <p:nvPr/>
      </p:nvGrpSpPr>
      <p:grpSpPr>
        <a:xfrm>
          <a:off x="0" y="0"/>
          <a:ext cx="0" cy="0"/>
          <a:chOff x="0" y="0"/>
          <a:chExt cx="0" cy="0"/>
        </a:xfrm>
      </p:grpSpPr>
      <p:pic>
        <p:nvPicPr>
          <p:cNvPr id="1375" name="Google Shape;1375;p130" title="Scherm­afbeelding 2025-06-17 om 13.08.14.png"/>
          <p:cNvPicPr preferRelativeResize="0"/>
          <p:nvPr/>
        </p:nvPicPr>
        <p:blipFill rotWithShape="1">
          <a:blip r:embed="rId3">
            <a:alphaModFix/>
          </a:blip>
          <a:srcRect b="50042" l="0" r="0" t="0"/>
          <a:stretch/>
        </p:blipFill>
        <p:spPr>
          <a:xfrm>
            <a:off x="0" y="0"/>
            <a:ext cx="9144003" cy="2571749"/>
          </a:xfrm>
          <a:prstGeom prst="rect">
            <a:avLst/>
          </a:prstGeom>
          <a:noFill/>
          <a:ln>
            <a:noFill/>
          </a:ln>
        </p:spPr>
      </p:pic>
      <p:sp>
        <p:nvSpPr>
          <p:cNvPr id="1376" name="Google Shape;1376;p130"/>
          <p:cNvSpPr txBox="1"/>
          <p:nvPr>
            <p:ph type="title"/>
          </p:nvPr>
        </p:nvSpPr>
        <p:spPr>
          <a:xfrm>
            <a:off x="3285150" y="2206346"/>
            <a:ext cx="2573700" cy="730800"/>
          </a:xfrm>
          <a:prstGeom prst="rect">
            <a:avLst/>
          </a:prstGeom>
          <a:solidFill>
            <a:schemeClr val="lt1"/>
          </a:solidFill>
          <a:ln>
            <a:noFill/>
          </a:ln>
        </p:spPr>
        <p:txBody>
          <a:bodyPr anchorCtr="0" anchor="b" bIns="0" lIns="202500" spcFirstLastPara="1" rIns="202500" wrap="square" tIns="297000">
            <a:noAutofit/>
          </a:bodyPr>
          <a:lstStyle/>
          <a:p>
            <a:pPr indent="0" lvl="0" marL="0" rtl="0" algn="l">
              <a:lnSpc>
                <a:spcPct val="75000"/>
              </a:lnSpc>
              <a:spcBef>
                <a:spcPts val="0"/>
              </a:spcBef>
              <a:spcAft>
                <a:spcPts val="0"/>
              </a:spcAft>
              <a:buClr>
                <a:schemeClr val="dk1"/>
              </a:buClr>
              <a:buSzPts val="4100"/>
              <a:buFont typeface="Arial"/>
              <a:buNone/>
            </a:pPr>
            <a:r>
              <a:rPr lang="nl">
                <a:latin typeface="Plus Jakarta Sans SemiBold"/>
                <a:ea typeface="Plus Jakarta Sans SemiBold"/>
                <a:cs typeface="Plus Jakarta Sans SemiBold"/>
                <a:sym typeface="Plus Jakarta Sans SemiBold"/>
              </a:rPr>
              <a:t>Pillar 4</a:t>
            </a:r>
            <a:endParaRPr>
              <a:latin typeface="Plus Jakarta Sans SemiBold"/>
              <a:ea typeface="Plus Jakarta Sans SemiBold"/>
              <a:cs typeface="Plus Jakarta Sans SemiBold"/>
              <a:sym typeface="Plus Jakarta Sans SemiBold"/>
            </a:endParaRPr>
          </a:p>
        </p:txBody>
      </p:sp>
      <p:sp>
        <p:nvSpPr>
          <p:cNvPr id="1377" name="Google Shape;1377;p130"/>
          <p:cNvSpPr txBox="1"/>
          <p:nvPr>
            <p:ph type="title"/>
          </p:nvPr>
        </p:nvSpPr>
        <p:spPr>
          <a:xfrm>
            <a:off x="2796925" y="1588050"/>
            <a:ext cx="4179600" cy="1349100"/>
          </a:xfrm>
          <a:prstGeom prst="rect">
            <a:avLst/>
          </a:prstGeom>
          <a:solidFill>
            <a:schemeClr val="lt1"/>
          </a:solidFill>
          <a:ln>
            <a:noFill/>
          </a:ln>
        </p:spPr>
        <p:txBody>
          <a:bodyPr anchorCtr="0" anchor="b" bIns="0" lIns="202500" spcFirstLastPara="1" rIns="202500" wrap="square" tIns="297000">
            <a:noAutofit/>
          </a:bodyPr>
          <a:lstStyle/>
          <a:p>
            <a:pPr indent="0" lvl="0" marL="0" rtl="0" algn="l">
              <a:lnSpc>
                <a:spcPct val="75000"/>
              </a:lnSpc>
              <a:spcBef>
                <a:spcPts val="0"/>
              </a:spcBef>
              <a:spcAft>
                <a:spcPts val="0"/>
              </a:spcAft>
              <a:buClr>
                <a:schemeClr val="dk1"/>
              </a:buClr>
              <a:buSzPts val="4100"/>
              <a:buFont typeface="Arial"/>
              <a:buNone/>
            </a:pPr>
            <a:r>
              <a:rPr lang="nl">
                <a:latin typeface="Plus Jakarta Sans SemiBold"/>
                <a:ea typeface="Plus Jakarta Sans SemiBold"/>
                <a:cs typeface="Plus Jakarta Sans SemiBold"/>
                <a:sym typeface="Plus Jakarta Sans SemiBold"/>
              </a:rPr>
              <a:t>Multipath/</a:t>
            </a:r>
            <a:endParaRPr>
              <a:latin typeface="Plus Jakarta Sans SemiBold"/>
              <a:ea typeface="Plus Jakarta Sans SemiBold"/>
              <a:cs typeface="Plus Jakarta Sans SemiBold"/>
              <a:sym typeface="Plus Jakarta Sans SemiBold"/>
            </a:endParaRPr>
          </a:p>
          <a:p>
            <a:pPr indent="0" lvl="0" marL="0" rtl="0" algn="l">
              <a:lnSpc>
                <a:spcPct val="75000"/>
              </a:lnSpc>
              <a:spcBef>
                <a:spcPts val="0"/>
              </a:spcBef>
              <a:spcAft>
                <a:spcPts val="0"/>
              </a:spcAft>
              <a:buClr>
                <a:schemeClr val="dk1"/>
              </a:buClr>
              <a:buSzPts val="4100"/>
              <a:buFont typeface="Arial"/>
              <a:buNone/>
            </a:pPr>
            <a:r>
              <a:rPr lang="nl">
                <a:latin typeface="Plus Jakarta Sans SemiBold"/>
                <a:ea typeface="Plus Jakarta Sans SemiBold"/>
                <a:cs typeface="Plus Jakarta Sans SemiBold"/>
                <a:sym typeface="Plus Jakarta Sans SemiBold"/>
              </a:rPr>
              <a:t>Multiservice</a:t>
            </a:r>
            <a:endParaRPr sz="3000">
              <a:latin typeface="Plus Jakarta Sans ExtraLight"/>
              <a:ea typeface="Plus Jakarta Sans ExtraLight"/>
              <a:cs typeface="Plus Jakarta Sans ExtraLight"/>
              <a:sym typeface="Plus Jakarta Sans Extra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2" name="Shape 1382"/>
        <p:cNvGrpSpPr/>
        <p:nvPr/>
      </p:nvGrpSpPr>
      <p:grpSpPr>
        <a:xfrm>
          <a:off x="0" y="0"/>
          <a:ext cx="0" cy="0"/>
          <a:chOff x="0" y="0"/>
          <a:chExt cx="0" cy="0"/>
        </a:xfrm>
      </p:grpSpPr>
      <p:pic>
        <p:nvPicPr>
          <p:cNvPr id="1383" name="Google Shape;1383;p131"/>
          <p:cNvPicPr preferRelativeResize="0"/>
          <p:nvPr/>
        </p:nvPicPr>
        <p:blipFill>
          <a:blip r:embed="rId3">
            <a:alphaModFix/>
          </a:blip>
          <a:stretch>
            <a:fillRect/>
          </a:stretch>
        </p:blipFill>
        <p:spPr>
          <a:xfrm rot="5400000">
            <a:off x="4817401" y="812200"/>
            <a:ext cx="5155574" cy="3519124"/>
          </a:xfrm>
          <a:prstGeom prst="rect">
            <a:avLst/>
          </a:prstGeom>
          <a:noFill/>
          <a:ln>
            <a:noFill/>
          </a:ln>
        </p:spPr>
      </p:pic>
      <p:sp>
        <p:nvSpPr>
          <p:cNvPr id="1384" name="Google Shape;1384;p131"/>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rgbClr val="005469"/>
                </a:solidFill>
                <a:latin typeface="DM Sans ExtraLight"/>
                <a:ea typeface="DM Sans ExtraLight"/>
                <a:cs typeface="DM Sans ExtraLight"/>
                <a:sym typeface="DM Sans ExtraLight"/>
              </a:rPr>
              <a:t>CONTENT BUCKET 1- OCTOBER </a:t>
            </a:r>
            <a:endParaRPr sz="800">
              <a:solidFill>
                <a:srgbClr val="005469"/>
              </a:solidFill>
              <a:latin typeface="DM Sans ExtraLight"/>
              <a:ea typeface="DM Sans ExtraLight"/>
              <a:cs typeface="DM Sans ExtraLight"/>
              <a:sym typeface="DM Sans ExtraLight"/>
            </a:endParaRPr>
          </a:p>
        </p:txBody>
      </p:sp>
      <p:sp>
        <p:nvSpPr>
          <p:cNvPr id="1385" name="Google Shape;1385;p131"/>
          <p:cNvSpPr txBox="1"/>
          <p:nvPr/>
        </p:nvSpPr>
        <p:spPr>
          <a:xfrm>
            <a:off x="721300" y="433300"/>
            <a:ext cx="47271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rgbClr val="01728F"/>
                </a:solidFill>
                <a:latin typeface="Plus Jakarta Sans"/>
                <a:ea typeface="Plus Jakarta Sans"/>
                <a:cs typeface="Plus Jakarta Sans"/>
                <a:sym typeface="Plus Jakarta Sans"/>
              </a:rPr>
              <a:t>4. </a:t>
            </a:r>
            <a:r>
              <a:rPr lang="nl" sz="3000">
                <a:solidFill>
                  <a:srgbClr val="01728F"/>
                </a:solidFill>
                <a:latin typeface="Plus Jakarta Sans"/>
                <a:ea typeface="Plus Jakarta Sans"/>
                <a:cs typeface="Plus Jakarta Sans"/>
                <a:sym typeface="Plus Jakarta Sans"/>
              </a:rPr>
              <a:t>VIDEO JUMPCUTS</a:t>
            </a:r>
            <a:endParaRPr sz="3000">
              <a:solidFill>
                <a:srgbClr val="01728F"/>
              </a:solidFill>
              <a:latin typeface="Plus Jakarta Sans"/>
              <a:ea typeface="Plus Jakarta Sans"/>
              <a:cs typeface="Plus Jakarta Sans"/>
              <a:sym typeface="Plus Jakarta Sans"/>
            </a:endParaRPr>
          </a:p>
        </p:txBody>
      </p:sp>
      <p:sp>
        <p:nvSpPr>
          <p:cNvPr id="1386" name="Google Shape;1386;p131"/>
          <p:cNvSpPr txBox="1"/>
          <p:nvPr/>
        </p:nvSpPr>
        <p:spPr>
          <a:xfrm>
            <a:off x="721300" y="1060175"/>
            <a:ext cx="4070100" cy="256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rgbClr val="002732"/>
                </a:solidFill>
                <a:latin typeface="Plus Jakarta Sans Medium"/>
                <a:ea typeface="Plus Jakarta Sans Medium"/>
                <a:cs typeface="Plus Jakarta Sans Medium"/>
                <a:sym typeface="Plus Jakarta Sans Medium"/>
              </a:rPr>
              <a:t>COPY - LI</a:t>
            </a:r>
            <a:endParaRPr sz="1800">
              <a:solidFill>
                <a:srgbClr val="002732"/>
              </a:solidFill>
              <a:latin typeface="Plus Jakarta Sans Medium"/>
              <a:ea typeface="Plus Jakarta Sans Medium"/>
              <a:cs typeface="Plus Jakarta Sans Medium"/>
              <a:sym typeface="Plus Jakarta Sans Medium"/>
            </a:endParaRPr>
          </a:p>
          <a:p>
            <a:pPr indent="0" lvl="0" marL="0" rtl="0" algn="l">
              <a:lnSpc>
                <a:spcPct val="115000"/>
              </a:lnSpc>
              <a:spcBef>
                <a:spcPts val="120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The modern workday isn't linear, and neither are your employees' mobility needs.</a:t>
            </a:r>
            <a:endParaRPr sz="1000">
              <a:solidFill>
                <a:schemeClr val="dk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KINTO provides solutions that adapt to both your people's changing needs and our planet's. We empower your team to choose the right mobility for every moment:</a:t>
            </a:r>
            <a:endParaRPr sz="1000">
              <a:solidFill>
                <a:schemeClr val="dk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 Support every facet of their life: from solo commutes to family trips.</a:t>
            </a:r>
            <a:br>
              <a:rPr lang="nl" sz="1000">
                <a:solidFill>
                  <a:schemeClr val="dk1"/>
                </a:solidFill>
                <a:latin typeface="Plus Jakarta Sans Light"/>
                <a:ea typeface="Plus Jakarta Sans Light"/>
                <a:cs typeface="Plus Jakarta Sans Light"/>
                <a:sym typeface="Plus Jakarta Sans Light"/>
              </a:rPr>
            </a:br>
            <a:r>
              <a:rPr lang="nl" sz="1000">
                <a:solidFill>
                  <a:schemeClr val="dk1"/>
                </a:solidFill>
                <a:latin typeface="Plus Jakarta Sans Light"/>
                <a:ea typeface="Plus Jakarta Sans Light"/>
                <a:cs typeface="Plus Jakarta Sans Light"/>
                <a:sym typeface="Plus Jakarta Sans Light"/>
              </a:rPr>
              <a:t>✅ Promote smarter, sustainable choices with access to a range of eco-friendly vehicles.</a:t>
            </a:r>
            <a:endParaRPr sz="1000">
              <a:solidFill>
                <a:schemeClr val="dk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Offer mobility that truly works for your team and your sustainability goals. </a:t>
            </a:r>
            <a:r>
              <a:rPr lang="nl" sz="1000">
                <a:solidFill>
                  <a:schemeClr val="dk1"/>
                </a:solidFill>
                <a:latin typeface="Plus Jakarta Sans Light"/>
                <a:ea typeface="Plus Jakarta Sans Light"/>
                <a:cs typeface="Plus Jakarta Sans Light"/>
                <a:sym typeface="Plus Jakarta Sans Light"/>
              </a:rPr>
              <a:t>🔄</a:t>
            </a:r>
            <a:endParaRPr sz="1000">
              <a:solidFill>
                <a:schemeClr val="dk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#KINTO #FleetManagement #CorporateMobility #Sustainability #ESG #EmployeeBenefits #FutureOfWork</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120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100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100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p:txBody>
      </p:sp>
      <p:sp>
        <p:nvSpPr>
          <p:cNvPr id="1387" name="Google Shape;1387;p131"/>
          <p:cNvSpPr txBox="1"/>
          <p:nvPr/>
        </p:nvSpPr>
        <p:spPr>
          <a:xfrm>
            <a:off x="6249000" y="4495484"/>
            <a:ext cx="30741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1/1 - 16/9 - 9/16 - 4/5</a:t>
            </a:r>
            <a:endParaRPr sz="1200">
              <a:solidFill>
                <a:schemeClr val="lt1"/>
              </a:solidFill>
              <a:latin typeface="Plus Jakarta Sans Light"/>
              <a:ea typeface="Plus Jakarta Sans Light"/>
              <a:cs typeface="Plus Jakarta Sans Light"/>
              <a:sym typeface="Plus Jakarta Sans Light"/>
            </a:endParaRPr>
          </a:p>
        </p:txBody>
      </p:sp>
      <p:pic>
        <p:nvPicPr>
          <p:cNvPr id="1388" name="Google Shape;1388;p131"/>
          <p:cNvPicPr preferRelativeResize="0"/>
          <p:nvPr/>
        </p:nvPicPr>
        <p:blipFill rotWithShape="1">
          <a:blip r:embed="rId4">
            <a:alphaModFix/>
          </a:blip>
          <a:srcRect b="30988" l="3233333" r="2331147" t="28587"/>
          <a:stretch/>
        </p:blipFill>
        <p:spPr>
          <a:xfrm flipH="1">
            <a:off x="380078" y="0"/>
            <a:ext cx="341225" cy="5143501"/>
          </a:xfrm>
          <a:prstGeom prst="rect">
            <a:avLst/>
          </a:prstGeom>
          <a:noFill/>
          <a:ln>
            <a:noFill/>
          </a:ln>
        </p:spPr>
      </p:pic>
      <p:pic>
        <p:nvPicPr>
          <p:cNvPr id="1389" name="Google Shape;1389;p131"/>
          <p:cNvPicPr preferRelativeResize="0"/>
          <p:nvPr/>
        </p:nvPicPr>
        <p:blipFill>
          <a:blip r:embed="rId5">
            <a:alphaModFix/>
          </a:blip>
          <a:stretch>
            <a:fillRect/>
          </a:stretch>
        </p:blipFill>
        <p:spPr>
          <a:xfrm>
            <a:off x="6249000" y="138050"/>
            <a:ext cx="2358375" cy="4412549"/>
          </a:xfrm>
          <a:prstGeom prst="rect">
            <a:avLst/>
          </a:prstGeom>
          <a:noFill/>
          <a:ln>
            <a:noFill/>
          </a:ln>
        </p:spPr>
      </p:pic>
      <p:pic>
        <p:nvPicPr>
          <p:cNvPr id="1390" name="Google Shape;1390;p131"/>
          <p:cNvPicPr preferRelativeResize="0"/>
          <p:nvPr/>
        </p:nvPicPr>
        <p:blipFill>
          <a:blip r:embed="rId6">
            <a:alphaModFix/>
          </a:blip>
          <a:stretch>
            <a:fillRect/>
          </a:stretch>
        </p:blipFill>
        <p:spPr>
          <a:xfrm>
            <a:off x="8211372" y="258552"/>
            <a:ext cx="291098" cy="291098"/>
          </a:xfrm>
          <a:prstGeom prst="rect">
            <a:avLst/>
          </a:prstGeom>
          <a:noFill/>
          <a:ln>
            <a:noFill/>
          </a:ln>
        </p:spPr>
      </p:pic>
      <p:pic>
        <p:nvPicPr>
          <p:cNvPr id="1391" name="Google Shape;1391;p131" title="Scherm­afbeelding 2025-09-24 om 11.56.46.png"/>
          <p:cNvPicPr preferRelativeResize="0"/>
          <p:nvPr/>
        </p:nvPicPr>
        <p:blipFill>
          <a:blip r:embed="rId7">
            <a:alphaModFix/>
          </a:blip>
          <a:stretch>
            <a:fillRect/>
          </a:stretch>
        </p:blipFill>
        <p:spPr>
          <a:xfrm>
            <a:off x="6301162" y="651812"/>
            <a:ext cx="2254056" cy="3839886"/>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6" name="Shape 1396"/>
        <p:cNvGrpSpPr/>
        <p:nvPr/>
      </p:nvGrpSpPr>
      <p:grpSpPr>
        <a:xfrm>
          <a:off x="0" y="0"/>
          <a:ext cx="0" cy="0"/>
          <a:chOff x="0" y="0"/>
          <a:chExt cx="0" cy="0"/>
        </a:xfrm>
      </p:grpSpPr>
      <p:pic>
        <p:nvPicPr>
          <p:cNvPr id="1397" name="Google Shape;1397;p132"/>
          <p:cNvPicPr preferRelativeResize="0"/>
          <p:nvPr/>
        </p:nvPicPr>
        <p:blipFill>
          <a:blip r:embed="rId3">
            <a:alphaModFix/>
          </a:blip>
          <a:stretch>
            <a:fillRect/>
          </a:stretch>
        </p:blipFill>
        <p:spPr>
          <a:xfrm rot="5400000">
            <a:off x="4817401" y="812200"/>
            <a:ext cx="5155574" cy="3519124"/>
          </a:xfrm>
          <a:prstGeom prst="rect">
            <a:avLst/>
          </a:prstGeom>
          <a:noFill/>
          <a:ln>
            <a:noFill/>
          </a:ln>
        </p:spPr>
      </p:pic>
      <p:sp>
        <p:nvSpPr>
          <p:cNvPr id="1398" name="Google Shape;1398;p132"/>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rgbClr val="005469"/>
                </a:solidFill>
                <a:latin typeface="DM Sans ExtraLight"/>
                <a:ea typeface="DM Sans ExtraLight"/>
                <a:cs typeface="DM Sans ExtraLight"/>
                <a:sym typeface="DM Sans ExtraLight"/>
              </a:rPr>
              <a:t>CONTENT BUCKET 1- OCTOBER </a:t>
            </a:r>
            <a:endParaRPr sz="800">
              <a:solidFill>
                <a:srgbClr val="005469"/>
              </a:solidFill>
              <a:latin typeface="DM Sans ExtraLight"/>
              <a:ea typeface="DM Sans ExtraLight"/>
              <a:cs typeface="DM Sans ExtraLight"/>
              <a:sym typeface="DM Sans ExtraLight"/>
            </a:endParaRPr>
          </a:p>
        </p:txBody>
      </p:sp>
      <p:sp>
        <p:nvSpPr>
          <p:cNvPr id="1399" name="Google Shape;1399;p132"/>
          <p:cNvSpPr txBox="1"/>
          <p:nvPr/>
        </p:nvSpPr>
        <p:spPr>
          <a:xfrm>
            <a:off x="721300" y="1193925"/>
            <a:ext cx="4469700" cy="256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rgbClr val="002732"/>
                </a:solidFill>
                <a:latin typeface="Plus Jakarta Sans Medium"/>
                <a:ea typeface="Plus Jakarta Sans Medium"/>
                <a:cs typeface="Plus Jakarta Sans Medium"/>
                <a:sym typeface="Plus Jakarta Sans Medium"/>
              </a:rPr>
              <a:t>COPY - IG</a:t>
            </a:r>
            <a:endParaRPr sz="1800">
              <a:solidFill>
                <a:srgbClr val="002732"/>
              </a:solidFill>
              <a:latin typeface="Plus Jakarta Sans Medium"/>
              <a:ea typeface="Plus Jakarta Sans Medium"/>
              <a:cs typeface="Plus Jakarta Sans Medium"/>
              <a:sym typeface="Plus Jakarta Sans Medium"/>
            </a:endParaRPr>
          </a:p>
          <a:p>
            <a:pPr indent="0" lvl="0" marL="0" marR="0" rtl="0" algn="l">
              <a:lnSpc>
                <a:spcPct val="100000"/>
              </a:lnSpc>
              <a:spcBef>
                <a:spcPts val="1000"/>
              </a:spcBef>
              <a:spcAft>
                <a:spcPts val="0"/>
              </a:spcAft>
              <a:buNone/>
            </a:pPr>
            <a:r>
              <a:rPr lang="nl" sz="1000">
                <a:solidFill>
                  <a:schemeClr val="dk1"/>
                </a:solidFill>
                <a:latin typeface="Plus Jakarta Sans Light"/>
                <a:ea typeface="Plus Jakarta Sans Light"/>
                <a:cs typeface="Plus Jakarta Sans Light"/>
                <a:sym typeface="Plus Jakarta Sans Light"/>
              </a:rPr>
              <a:t>Your office? Your family commute? Your express lunch spot? Your carpool ride?  🔄</a:t>
            </a:r>
            <a:endParaRPr sz="1000">
              <a:solidFill>
                <a:schemeClr val="dk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Your life isn't one-size-fits-all. Why should your mobility be?</a:t>
            </a:r>
            <a:endParaRPr sz="1000">
              <a:solidFill>
                <a:schemeClr val="dk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KINTO provides one flexible solution for all the paths you take. By choosing the right ride for every journey, you’re not just making your life easier. You’re making a smarter, greener choice. ✅</a:t>
            </a:r>
            <a:endParaRPr sz="1000">
              <a:solidFill>
                <a:schemeClr val="dk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That’s mobility that adapts to you, and for the planet. 🌍Discover mobility that moves with you. </a:t>
            </a:r>
            <a:endParaRPr sz="1000">
              <a:solidFill>
                <a:schemeClr val="dk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None/>
            </a:pPr>
            <a:r>
              <a:rPr lang="nl" sz="1000">
                <a:solidFill>
                  <a:schemeClr val="dk1"/>
                </a:solidFill>
                <a:latin typeface="Plus Jakarta Sans Light"/>
                <a:ea typeface="Plus Jakarta Sans Light"/>
                <a:cs typeface="Plus Jakarta Sans Light"/>
                <a:sym typeface="Plus Jakarta Sans Light"/>
              </a:rPr>
              <a:t>#KINTO #FleetManagement #CorporateMobility #WorkLifeBalance #FlexibleMobility #MobilitySolutions #Sustainability</a:t>
            </a:r>
            <a:endParaRPr sz="1800">
              <a:solidFill>
                <a:srgbClr val="002732"/>
              </a:solidFill>
              <a:latin typeface="Plus Jakarta Sans Medium"/>
              <a:ea typeface="Plus Jakarta Sans Medium"/>
              <a:cs typeface="Plus Jakarta Sans Medium"/>
              <a:sym typeface="Plus Jakarta Sans Medium"/>
            </a:endParaRPr>
          </a:p>
          <a:p>
            <a:pPr indent="0" lvl="0" marL="0" rtl="0" algn="l">
              <a:lnSpc>
                <a:spcPct val="115000"/>
              </a:lnSpc>
              <a:spcBef>
                <a:spcPts val="1200"/>
              </a:spcBef>
              <a:spcAft>
                <a:spcPts val="0"/>
              </a:spcAft>
              <a:buClr>
                <a:schemeClr val="dk1"/>
              </a:buClr>
              <a:buSzPts val="1100"/>
              <a:buFont typeface="Arial"/>
              <a:buNone/>
            </a:pPr>
            <a:r>
              <a:t/>
            </a:r>
            <a:endParaRPr sz="1100">
              <a:solidFill>
                <a:schemeClr val="dk1"/>
              </a:solidFill>
            </a:endParaRPr>
          </a:p>
          <a:p>
            <a:pPr indent="0" lvl="0" marL="0" rtl="0" algn="l">
              <a:spcBef>
                <a:spcPts val="120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p:txBody>
      </p:sp>
      <p:sp>
        <p:nvSpPr>
          <p:cNvPr id="1400" name="Google Shape;1400;p132"/>
          <p:cNvSpPr txBox="1"/>
          <p:nvPr/>
        </p:nvSpPr>
        <p:spPr>
          <a:xfrm>
            <a:off x="6249000" y="4495484"/>
            <a:ext cx="30741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1/1 - 16/9 - 9/16 - 4/5</a:t>
            </a:r>
            <a:endParaRPr sz="1200">
              <a:solidFill>
                <a:schemeClr val="lt1"/>
              </a:solidFill>
              <a:latin typeface="Plus Jakarta Sans Light"/>
              <a:ea typeface="Plus Jakarta Sans Light"/>
              <a:cs typeface="Plus Jakarta Sans Light"/>
              <a:sym typeface="Plus Jakarta Sans Light"/>
            </a:endParaRPr>
          </a:p>
        </p:txBody>
      </p:sp>
      <p:pic>
        <p:nvPicPr>
          <p:cNvPr id="1401" name="Google Shape;1401;p132"/>
          <p:cNvPicPr preferRelativeResize="0"/>
          <p:nvPr/>
        </p:nvPicPr>
        <p:blipFill rotWithShape="1">
          <a:blip r:embed="rId4">
            <a:alphaModFix/>
          </a:blip>
          <a:srcRect b="30988" l="3233333" r="2331147" t="28587"/>
          <a:stretch/>
        </p:blipFill>
        <p:spPr>
          <a:xfrm flipH="1">
            <a:off x="380078" y="0"/>
            <a:ext cx="341225" cy="5143501"/>
          </a:xfrm>
          <a:prstGeom prst="rect">
            <a:avLst/>
          </a:prstGeom>
          <a:noFill/>
          <a:ln>
            <a:noFill/>
          </a:ln>
        </p:spPr>
      </p:pic>
      <p:pic>
        <p:nvPicPr>
          <p:cNvPr id="1402" name="Google Shape;1402;p132"/>
          <p:cNvPicPr preferRelativeResize="0"/>
          <p:nvPr/>
        </p:nvPicPr>
        <p:blipFill>
          <a:blip r:embed="rId5">
            <a:alphaModFix/>
          </a:blip>
          <a:stretch>
            <a:fillRect/>
          </a:stretch>
        </p:blipFill>
        <p:spPr>
          <a:xfrm>
            <a:off x="6249000" y="138050"/>
            <a:ext cx="2358375" cy="4412549"/>
          </a:xfrm>
          <a:prstGeom prst="rect">
            <a:avLst/>
          </a:prstGeom>
          <a:noFill/>
          <a:ln>
            <a:noFill/>
          </a:ln>
        </p:spPr>
      </p:pic>
      <p:pic>
        <p:nvPicPr>
          <p:cNvPr id="1403" name="Google Shape;1403;p132"/>
          <p:cNvPicPr preferRelativeResize="0"/>
          <p:nvPr/>
        </p:nvPicPr>
        <p:blipFill>
          <a:blip r:embed="rId6">
            <a:alphaModFix/>
          </a:blip>
          <a:stretch>
            <a:fillRect/>
          </a:stretch>
        </p:blipFill>
        <p:spPr>
          <a:xfrm>
            <a:off x="8239201" y="250523"/>
            <a:ext cx="280428" cy="280428"/>
          </a:xfrm>
          <a:prstGeom prst="rect">
            <a:avLst/>
          </a:prstGeom>
          <a:noFill/>
          <a:ln>
            <a:noFill/>
          </a:ln>
        </p:spPr>
      </p:pic>
      <p:sp>
        <p:nvSpPr>
          <p:cNvPr id="1404" name="Google Shape;1404;p132"/>
          <p:cNvSpPr txBox="1"/>
          <p:nvPr/>
        </p:nvSpPr>
        <p:spPr>
          <a:xfrm>
            <a:off x="721300" y="433300"/>
            <a:ext cx="44697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rgbClr val="01728F"/>
                </a:solidFill>
                <a:latin typeface="Plus Jakarta Sans"/>
                <a:ea typeface="Plus Jakarta Sans"/>
                <a:cs typeface="Plus Jakarta Sans"/>
                <a:sym typeface="Plus Jakarta Sans"/>
              </a:rPr>
              <a:t>4. </a:t>
            </a:r>
            <a:r>
              <a:rPr lang="nl" sz="3000">
                <a:solidFill>
                  <a:srgbClr val="01728F"/>
                </a:solidFill>
                <a:latin typeface="Plus Jakarta Sans"/>
                <a:ea typeface="Plus Jakarta Sans"/>
                <a:cs typeface="Plus Jakarta Sans"/>
                <a:sym typeface="Plus Jakarta Sans"/>
              </a:rPr>
              <a:t>VIDEO JUMPCUTS</a:t>
            </a:r>
            <a:endParaRPr sz="3000">
              <a:solidFill>
                <a:srgbClr val="01728F"/>
              </a:solidFill>
              <a:latin typeface="Plus Jakarta Sans"/>
              <a:ea typeface="Plus Jakarta Sans"/>
              <a:cs typeface="Plus Jakarta Sans"/>
              <a:sym typeface="Plus Jakarta Sans"/>
            </a:endParaRPr>
          </a:p>
        </p:txBody>
      </p:sp>
      <p:pic>
        <p:nvPicPr>
          <p:cNvPr id="1405" name="Google Shape;1405;p132" title="Scherm­afbeelding 2025-09-24 om 11.56.46.png"/>
          <p:cNvPicPr preferRelativeResize="0"/>
          <p:nvPr/>
        </p:nvPicPr>
        <p:blipFill>
          <a:blip r:embed="rId7">
            <a:alphaModFix/>
          </a:blip>
          <a:stretch>
            <a:fillRect/>
          </a:stretch>
        </p:blipFill>
        <p:spPr>
          <a:xfrm>
            <a:off x="6301162" y="651812"/>
            <a:ext cx="2254056" cy="3839886"/>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0" name="Shape 1410"/>
        <p:cNvGrpSpPr/>
        <p:nvPr/>
      </p:nvGrpSpPr>
      <p:grpSpPr>
        <a:xfrm>
          <a:off x="0" y="0"/>
          <a:ext cx="0" cy="0"/>
          <a:chOff x="0" y="0"/>
          <a:chExt cx="0" cy="0"/>
        </a:xfrm>
      </p:grpSpPr>
      <p:pic>
        <p:nvPicPr>
          <p:cNvPr id="1411" name="Google Shape;1411;p133"/>
          <p:cNvPicPr preferRelativeResize="0"/>
          <p:nvPr/>
        </p:nvPicPr>
        <p:blipFill>
          <a:blip r:embed="rId4">
            <a:alphaModFix/>
          </a:blip>
          <a:stretch>
            <a:fillRect/>
          </a:stretch>
        </p:blipFill>
        <p:spPr>
          <a:xfrm rot="5400000">
            <a:off x="4817401" y="812200"/>
            <a:ext cx="5155574" cy="3519124"/>
          </a:xfrm>
          <a:prstGeom prst="rect">
            <a:avLst/>
          </a:prstGeom>
          <a:noFill/>
          <a:ln>
            <a:noFill/>
          </a:ln>
        </p:spPr>
      </p:pic>
      <p:sp>
        <p:nvSpPr>
          <p:cNvPr id="1412" name="Google Shape;1412;p133"/>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rgbClr val="005469"/>
                </a:solidFill>
                <a:latin typeface="DM Sans ExtraLight"/>
                <a:ea typeface="DM Sans ExtraLight"/>
                <a:cs typeface="DM Sans ExtraLight"/>
                <a:sym typeface="DM Sans ExtraLight"/>
              </a:rPr>
              <a:t>CONTENT BUCKET 1- OCTOBER</a:t>
            </a:r>
            <a:endParaRPr sz="800">
              <a:solidFill>
                <a:srgbClr val="005469"/>
              </a:solidFill>
              <a:latin typeface="DM Sans ExtraLight"/>
              <a:ea typeface="DM Sans ExtraLight"/>
              <a:cs typeface="DM Sans ExtraLight"/>
              <a:sym typeface="DM Sans ExtraLight"/>
            </a:endParaRPr>
          </a:p>
        </p:txBody>
      </p:sp>
      <p:sp>
        <p:nvSpPr>
          <p:cNvPr id="1413" name="Google Shape;1413;p133"/>
          <p:cNvSpPr txBox="1"/>
          <p:nvPr/>
        </p:nvSpPr>
        <p:spPr>
          <a:xfrm>
            <a:off x="721300" y="1193925"/>
            <a:ext cx="4708200" cy="256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rgbClr val="002732"/>
                </a:solidFill>
                <a:latin typeface="Plus Jakarta Sans Medium"/>
                <a:ea typeface="Plus Jakarta Sans Medium"/>
                <a:cs typeface="Plus Jakarta Sans Medium"/>
                <a:sym typeface="Plus Jakarta Sans Medium"/>
              </a:rPr>
              <a:t>COPY - FB</a:t>
            </a:r>
            <a:endParaRPr sz="1800">
              <a:solidFill>
                <a:srgbClr val="002732"/>
              </a:solidFill>
              <a:latin typeface="Plus Jakarta Sans Medium"/>
              <a:ea typeface="Plus Jakarta Sans Medium"/>
              <a:cs typeface="Plus Jakarta Sans Medium"/>
              <a:sym typeface="Plus Jakarta Sans Medium"/>
            </a:endParaRPr>
          </a:p>
          <a:p>
            <a:pPr indent="0" lvl="0" marL="0" rtl="0" algn="l">
              <a:spcBef>
                <a:spcPts val="100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rgbClr val="002732"/>
                </a:solidFill>
                <a:latin typeface="Plus Jakarta Sans Light"/>
                <a:ea typeface="Plus Jakarta Sans Light"/>
                <a:cs typeface="Plus Jakarta Sans Light"/>
                <a:sym typeface="Plus Jakarta Sans Light"/>
              </a:rPr>
              <a:t>Your car is more than just a way</a:t>
            </a:r>
            <a:r>
              <a:rPr lang="nl" sz="1000">
                <a:solidFill>
                  <a:srgbClr val="002732"/>
                </a:solidFill>
                <a:highlight>
                  <a:srgbClr val="93C47D"/>
                </a:highlight>
                <a:latin typeface="Plus Jakarta Sans Light"/>
                <a:ea typeface="Plus Jakarta Sans Light"/>
                <a:cs typeface="Plus Jakarta Sans Light"/>
                <a:sym typeface="Plus Jakarta Sans Light"/>
              </a:rPr>
              <a:t> to</a:t>
            </a:r>
            <a:r>
              <a:rPr lang="nl" sz="1000">
                <a:solidFill>
                  <a:srgbClr val="002732"/>
                </a:solidFill>
                <a:highlight>
                  <a:srgbClr val="93C47D"/>
                </a:highlight>
                <a:latin typeface="Plus Jakarta Sans Light"/>
                <a:ea typeface="Plus Jakarta Sans Light"/>
                <a:cs typeface="Plus Jakarta Sans Light"/>
                <a:sym typeface="Plus Jakarta Sans Light"/>
              </a:rPr>
              <a:t> move</a:t>
            </a:r>
            <a:r>
              <a:rPr lang="nl" sz="1000">
                <a:solidFill>
                  <a:srgbClr val="002732"/>
                </a:solidFill>
                <a:latin typeface="Plus Jakarta Sans Light"/>
                <a:ea typeface="Plus Jakarta Sans Light"/>
                <a:cs typeface="Plus Jakarta Sans Light"/>
                <a:sym typeface="Plus Jakarta Sans Light"/>
              </a:rPr>
              <a:t>. It's your quiet moment before a meeting or the family ride for weekend trips. 🚗 But what if your mobility could be as flexible as your life and kinder to the planet?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rgbClr val="002732"/>
                </a:solidFill>
                <a:latin typeface="Plus Jakarta Sans Light"/>
                <a:ea typeface="Plus Jakarta Sans Light"/>
                <a:cs typeface="Plus Jakarta Sans Light"/>
                <a:sym typeface="Plus Jakarta Sans Light"/>
              </a:rPr>
              <a:t>With KINTO, you get one </a:t>
            </a:r>
            <a:r>
              <a:rPr lang="nl" sz="1000">
                <a:solidFill>
                  <a:srgbClr val="002732"/>
                </a:solidFill>
                <a:highlight>
                  <a:srgbClr val="93C47D"/>
                </a:highlight>
                <a:latin typeface="Plus Jakarta Sans Light"/>
                <a:ea typeface="Plus Jakarta Sans Light"/>
                <a:cs typeface="Plus Jakarta Sans Light"/>
                <a:sym typeface="Plus Jakarta Sans Light"/>
              </a:rPr>
              <a:t>business mobility </a:t>
            </a:r>
            <a:r>
              <a:rPr lang="nl" sz="1000">
                <a:solidFill>
                  <a:srgbClr val="002732"/>
                </a:solidFill>
                <a:latin typeface="Plus Jakarta Sans Light"/>
                <a:ea typeface="Plus Jakarta Sans Light"/>
                <a:cs typeface="Plus Jakarta Sans Light"/>
                <a:sym typeface="Plus Jakarta Sans Light"/>
              </a:rPr>
              <a:t>solution that seamlessly adapts to every role you play, while offering access to efficient, eco-friendly vehicles. It's the freedom you need, with the sustainability we all want.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rgbClr val="002732"/>
                </a:solidFill>
                <a:latin typeface="Plus Jakarta Sans Light"/>
                <a:ea typeface="Plus Jakarta Sans Light"/>
                <a:cs typeface="Plus Jakarta Sans Light"/>
                <a:sym typeface="Plus Jakarta Sans Light"/>
              </a:rPr>
              <a:t>Ready for </a:t>
            </a:r>
            <a:r>
              <a:rPr lang="nl" sz="1000">
                <a:solidFill>
                  <a:srgbClr val="002732"/>
                </a:solidFill>
                <a:highlight>
                  <a:srgbClr val="93C47D"/>
                </a:highlight>
                <a:latin typeface="Plus Jakarta Sans Light"/>
                <a:ea typeface="Plus Jakarta Sans Light"/>
                <a:cs typeface="Plus Jakarta Sans Light"/>
                <a:sym typeface="Plus Jakarta Sans Light"/>
              </a:rPr>
              <a:t>fleet management</a:t>
            </a:r>
            <a:r>
              <a:rPr lang="nl" sz="1000">
                <a:solidFill>
                  <a:srgbClr val="002732"/>
                </a:solidFill>
                <a:latin typeface="Plus Jakarta Sans Light"/>
                <a:ea typeface="Plus Jakarta Sans Light"/>
                <a:cs typeface="Plus Jakarta Sans Light"/>
                <a:sym typeface="Plus Jakarta Sans Light"/>
              </a:rPr>
              <a:t> that fits your life and your values?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p:txBody>
      </p:sp>
      <p:sp>
        <p:nvSpPr>
          <p:cNvPr id="1414" name="Google Shape;1414;p133"/>
          <p:cNvSpPr txBox="1"/>
          <p:nvPr/>
        </p:nvSpPr>
        <p:spPr>
          <a:xfrm>
            <a:off x="6249000" y="4495484"/>
            <a:ext cx="30741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1/1 - 16/9 - 9/16 - 4/5</a:t>
            </a:r>
            <a:endParaRPr sz="1200">
              <a:solidFill>
                <a:schemeClr val="lt1"/>
              </a:solidFill>
              <a:latin typeface="Plus Jakarta Sans Light"/>
              <a:ea typeface="Plus Jakarta Sans Light"/>
              <a:cs typeface="Plus Jakarta Sans Light"/>
              <a:sym typeface="Plus Jakarta Sans Light"/>
            </a:endParaRPr>
          </a:p>
        </p:txBody>
      </p:sp>
      <p:pic>
        <p:nvPicPr>
          <p:cNvPr id="1415" name="Google Shape;1415;p133"/>
          <p:cNvPicPr preferRelativeResize="0"/>
          <p:nvPr/>
        </p:nvPicPr>
        <p:blipFill rotWithShape="1">
          <a:blip r:embed="rId5">
            <a:alphaModFix/>
          </a:blip>
          <a:srcRect b="30988" l="3233333" r="2331147" t="28587"/>
          <a:stretch/>
        </p:blipFill>
        <p:spPr>
          <a:xfrm flipH="1">
            <a:off x="380078" y="0"/>
            <a:ext cx="341225" cy="5143501"/>
          </a:xfrm>
          <a:prstGeom prst="rect">
            <a:avLst/>
          </a:prstGeom>
          <a:noFill/>
          <a:ln>
            <a:noFill/>
          </a:ln>
        </p:spPr>
      </p:pic>
      <p:pic>
        <p:nvPicPr>
          <p:cNvPr id="1416" name="Google Shape;1416;p133"/>
          <p:cNvPicPr preferRelativeResize="0"/>
          <p:nvPr/>
        </p:nvPicPr>
        <p:blipFill>
          <a:blip r:embed="rId6">
            <a:alphaModFix/>
          </a:blip>
          <a:stretch>
            <a:fillRect/>
          </a:stretch>
        </p:blipFill>
        <p:spPr>
          <a:xfrm>
            <a:off x="6249000" y="138050"/>
            <a:ext cx="2358375" cy="4412549"/>
          </a:xfrm>
          <a:prstGeom prst="rect">
            <a:avLst/>
          </a:prstGeom>
          <a:noFill/>
          <a:ln>
            <a:noFill/>
          </a:ln>
        </p:spPr>
      </p:pic>
      <p:pic>
        <p:nvPicPr>
          <p:cNvPr id="1417" name="Google Shape;1417;p133"/>
          <p:cNvPicPr preferRelativeResize="0"/>
          <p:nvPr/>
        </p:nvPicPr>
        <p:blipFill>
          <a:blip r:embed="rId7">
            <a:alphaModFix/>
          </a:blip>
          <a:stretch>
            <a:fillRect/>
          </a:stretch>
        </p:blipFill>
        <p:spPr>
          <a:xfrm>
            <a:off x="8358095" y="238274"/>
            <a:ext cx="129528" cy="259077"/>
          </a:xfrm>
          <a:prstGeom prst="rect">
            <a:avLst/>
          </a:prstGeom>
          <a:noFill/>
          <a:ln>
            <a:noFill/>
          </a:ln>
        </p:spPr>
      </p:pic>
      <p:sp>
        <p:nvSpPr>
          <p:cNvPr id="1418" name="Google Shape;1418;p133"/>
          <p:cNvSpPr txBox="1"/>
          <p:nvPr/>
        </p:nvSpPr>
        <p:spPr>
          <a:xfrm>
            <a:off x="721300" y="433300"/>
            <a:ext cx="44697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rgbClr val="01728F"/>
                </a:solidFill>
                <a:latin typeface="Plus Jakarta Sans"/>
                <a:ea typeface="Plus Jakarta Sans"/>
                <a:cs typeface="Plus Jakarta Sans"/>
                <a:sym typeface="Plus Jakarta Sans"/>
              </a:rPr>
              <a:t>4. </a:t>
            </a:r>
            <a:r>
              <a:rPr lang="nl" sz="3000">
                <a:solidFill>
                  <a:srgbClr val="01728F"/>
                </a:solidFill>
                <a:latin typeface="Plus Jakarta Sans"/>
                <a:ea typeface="Plus Jakarta Sans"/>
                <a:cs typeface="Plus Jakarta Sans"/>
                <a:sym typeface="Plus Jakarta Sans"/>
              </a:rPr>
              <a:t>VIDEO JUMPCUTS</a:t>
            </a:r>
            <a:endParaRPr sz="3000">
              <a:solidFill>
                <a:srgbClr val="01728F"/>
              </a:solidFill>
              <a:latin typeface="Plus Jakarta Sans"/>
              <a:ea typeface="Plus Jakarta Sans"/>
              <a:cs typeface="Plus Jakarta Sans"/>
              <a:sym typeface="Plus Jakarta Sans"/>
            </a:endParaRPr>
          </a:p>
        </p:txBody>
      </p:sp>
      <p:pic>
        <p:nvPicPr>
          <p:cNvPr id="1419" name="Google Shape;1419;p133" title="Scherm­afbeelding 2025-09-24 om 11.56.46.png"/>
          <p:cNvPicPr preferRelativeResize="0"/>
          <p:nvPr/>
        </p:nvPicPr>
        <p:blipFill>
          <a:blip r:embed="rId8">
            <a:alphaModFix/>
          </a:blip>
          <a:stretch>
            <a:fillRect/>
          </a:stretch>
        </p:blipFill>
        <p:spPr>
          <a:xfrm>
            <a:off x="6301162" y="651812"/>
            <a:ext cx="2254056" cy="3839886"/>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4" name="Shape 1424"/>
        <p:cNvGrpSpPr/>
        <p:nvPr/>
      </p:nvGrpSpPr>
      <p:grpSpPr>
        <a:xfrm>
          <a:off x="0" y="0"/>
          <a:ext cx="0" cy="0"/>
          <a:chOff x="0" y="0"/>
          <a:chExt cx="0" cy="0"/>
        </a:xfrm>
      </p:grpSpPr>
      <p:pic>
        <p:nvPicPr>
          <p:cNvPr id="1425" name="Google Shape;1425;p134"/>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426" name="Google Shape;1426;p134"/>
          <p:cNvPicPr preferRelativeResize="0"/>
          <p:nvPr/>
        </p:nvPicPr>
        <p:blipFill>
          <a:blip r:embed="rId4">
            <a:alphaModFix/>
          </a:blip>
          <a:stretch>
            <a:fillRect/>
          </a:stretch>
        </p:blipFill>
        <p:spPr>
          <a:xfrm>
            <a:off x="0" y="0"/>
            <a:ext cx="3776451" cy="5143501"/>
          </a:xfrm>
          <a:prstGeom prst="rect">
            <a:avLst/>
          </a:prstGeom>
          <a:noFill/>
          <a:ln>
            <a:noFill/>
          </a:ln>
        </p:spPr>
      </p:pic>
      <p:sp>
        <p:nvSpPr>
          <p:cNvPr id="1427" name="Google Shape;1427;p134"/>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28" name="Google Shape;1428;p134"/>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OCTOBER </a:t>
            </a:r>
            <a:endParaRPr sz="800">
              <a:solidFill>
                <a:schemeClr val="lt1"/>
              </a:solidFill>
              <a:latin typeface="DM Sans ExtraLight"/>
              <a:ea typeface="DM Sans ExtraLight"/>
              <a:cs typeface="DM Sans ExtraLight"/>
              <a:sym typeface="DM Sans ExtraLight"/>
            </a:endParaRPr>
          </a:p>
        </p:txBody>
      </p:sp>
      <p:pic>
        <p:nvPicPr>
          <p:cNvPr id="1429" name="Google Shape;1429;p134"/>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430" name="Google Shape;1430;p134"/>
          <p:cNvSpPr txBox="1"/>
          <p:nvPr/>
        </p:nvSpPr>
        <p:spPr>
          <a:xfrm>
            <a:off x="5912700" y="4525650"/>
            <a:ext cx="30000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200">
              <a:solidFill>
                <a:schemeClr val="dk2"/>
              </a:solidFill>
              <a:latin typeface="Plus Jakarta Sans Light"/>
              <a:ea typeface="Plus Jakarta Sans Light"/>
              <a:cs typeface="Plus Jakarta Sans Light"/>
              <a:sym typeface="Plus Jakarta Sans Light"/>
            </a:endParaRPr>
          </a:p>
        </p:txBody>
      </p:sp>
      <p:sp>
        <p:nvSpPr>
          <p:cNvPr id="1431" name="Google Shape;1431;p134"/>
          <p:cNvSpPr txBox="1"/>
          <p:nvPr/>
        </p:nvSpPr>
        <p:spPr>
          <a:xfrm>
            <a:off x="331850" y="112800"/>
            <a:ext cx="33264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5. LONGREAD FLEET DAYS EVENT</a:t>
            </a:r>
            <a:endParaRPr sz="3000">
              <a:solidFill>
                <a:schemeClr val="lt1"/>
              </a:solidFill>
              <a:latin typeface="Plus Jakarta Sans"/>
              <a:ea typeface="Plus Jakarta Sans"/>
              <a:cs typeface="Plus Jakarta Sans"/>
              <a:sym typeface="Plus Jakarta Sans"/>
            </a:endParaRPr>
          </a:p>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 </a:t>
            </a:r>
            <a:endParaRPr sz="3000">
              <a:solidFill>
                <a:schemeClr val="lt1"/>
              </a:solidFill>
              <a:latin typeface="Plus Jakarta Sans"/>
              <a:ea typeface="Plus Jakarta Sans"/>
              <a:cs typeface="Plus Jakarta Sans"/>
              <a:sym typeface="Plus Jakarta Sans"/>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5" name="Shape 1435"/>
        <p:cNvGrpSpPr/>
        <p:nvPr/>
      </p:nvGrpSpPr>
      <p:grpSpPr>
        <a:xfrm>
          <a:off x="0" y="0"/>
          <a:ext cx="0" cy="0"/>
          <a:chOff x="0" y="0"/>
          <a:chExt cx="0" cy="0"/>
        </a:xfrm>
      </p:grpSpPr>
      <p:pic>
        <p:nvPicPr>
          <p:cNvPr id="1436" name="Google Shape;1436;p135" title="Scherm­afbeelding 2025-06-17 om 13.08.14.png"/>
          <p:cNvPicPr preferRelativeResize="0"/>
          <p:nvPr/>
        </p:nvPicPr>
        <p:blipFill rotWithShape="1">
          <a:blip r:embed="rId3">
            <a:alphaModFix/>
          </a:blip>
          <a:srcRect b="50042" l="0" r="0" t="0"/>
          <a:stretch/>
        </p:blipFill>
        <p:spPr>
          <a:xfrm>
            <a:off x="0" y="0"/>
            <a:ext cx="9144003" cy="2571749"/>
          </a:xfrm>
          <a:prstGeom prst="rect">
            <a:avLst/>
          </a:prstGeom>
          <a:noFill/>
          <a:ln>
            <a:noFill/>
          </a:ln>
        </p:spPr>
      </p:pic>
      <p:sp>
        <p:nvSpPr>
          <p:cNvPr id="1437" name="Google Shape;1437;p135"/>
          <p:cNvSpPr txBox="1"/>
          <p:nvPr>
            <p:ph type="title"/>
          </p:nvPr>
        </p:nvSpPr>
        <p:spPr>
          <a:xfrm>
            <a:off x="3285150" y="2206346"/>
            <a:ext cx="2573700" cy="730800"/>
          </a:xfrm>
          <a:prstGeom prst="rect">
            <a:avLst/>
          </a:prstGeom>
          <a:solidFill>
            <a:schemeClr val="lt1"/>
          </a:solidFill>
          <a:ln>
            <a:noFill/>
          </a:ln>
        </p:spPr>
        <p:txBody>
          <a:bodyPr anchorCtr="0" anchor="b" bIns="0" lIns="202500" spcFirstLastPara="1" rIns="202500" wrap="square" tIns="297000">
            <a:noAutofit/>
          </a:bodyPr>
          <a:lstStyle/>
          <a:p>
            <a:pPr indent="0" lvl="0" marL="0" rtl="0" algn="l">
              <a:lnSpc>
                <a:spcPct val="75000"/>
              </a:lnSpc>
              <a:spcBef>
                <a:spcPts val="0"/>
              </a:spcBef>
              <a:spcAft>
                <a:spcPts val="0"/>
              </a:spcAft>
              <a:buClr>
                <a:schemeClr val="dk1"/>
              </a:buClr>
              <a:buSzPts val="4100"/>
              <a:buFont typeface="Arial"/>
              <a:buNone/>
            </a:pPr>
            <a:r>
              <a:rPr lang="nl">
                <a:latin typeface="Plus Jakarta Sans SemiBold"/>
                <a:ea typeface="Plus Jakarta Sans SemiBold"/>
                <a:cs typeface="Plus Jakarta Sans SemiBold"/>
                <a:sym typeface="Plus Jakarta Sans SemiBold"/>
              </a:rPr>
              <a:t>Pillar 3</a:t>
            </a:r>
            <a:endParaRPr>
              <a:latin typeface="Plus Jakarta Sans SemiBold"/>
              <a:ea typeface="Plus Jakarta Sans SemiBold"/>
              <a:cs typeface="Plus Jakarta Sans SemiBold"/>
              <a:sym typeface="Plus Jakarta Sans SemiBold"/>
            </a:endParaRPr>
          </a:p>
        </p:txBody>
      </p:sp>
      <p:sp>
        <p:nvSpPr>
          <p:cNvPr id="1438" name="Google Shape;1438;p135"/>
          <p:cNvSpPr txBox="1"/>
          <p:nvPr>
            <p:ph type="title"/>
          </p:nvPr>
        </p:nvSpPr>
        <p:spPr>
          <a:xfrm>
            <a:off x="2725825" y="1588075"/>
            <a:ext cx="5965200" cy="1349100"/>
          </a:xfrm>
          <a:prstGeom prst="rect">
            <a:avLst/>
          </a:prstGeom>
          <a:solidFill>
            <a:schemeClr val="lt1"/>
          </a:solidFill>
          <a:ln>
            <a:noFill/>
          </a:ln>
        </p:spPr>
        <p:txBody>
          <a:bodyPr anchorCtr="0" anchor="b" bIns="0" lIns="202500" spcFirstLastPara="1" rIns="202500" wrap="square" tIns="297000">
            <a:noAutofit/>
          </a:bodyPr>
          <a:lstStyle/>
          <a:p>
            <a:pPr indent="0" lvl="0" marL="0" rtl="0" algn="l">
              <a:lnSpc>
                <a:spcPct val="75000"/>
              </a:lnSpc>
              <a:spcBef>
                <a:spcPts val="0"/>
              </a:spcBef>
              <a:spcAft>
                <a:spcPts val="0"/>
              </a:spcAft>
              <a:buClr>
                <a:schemeClr val="dk1"/>
              </a:buClr>
              <a:buSzPts val="4100"/>
              <a:buFont typeface="Arial"/>
              <a:buNone/>
            </a:pPr>
            <a:r>
              <a:rPr lang="nl">
                <a:latin typeface="Plus Jakarta Sans SemiBold"/>
                <a:ea typeface="Plus Jakarta Sans SemiBold"/>
                <a:cs typeface="Plus Jakarta Sans SemiBold"/>
                <a:sym typeface="Plus Jakarta Sans SemiBold"/>
              </a:rPr>
              <a:t>Flexible mobility solutions</a:t>
            </a:r>
            <a:endParaRPr sz="3000">
              <a:latin typeface="Plus Jakarta Sans ExtraLight"/>
              <a:ea typeface="Plus Jakarta Sans ExtraLight"/>
              <a:cs typeface="Plus Jakarta Sans ExtraLight"/>
              <a:sym typeface="Plus Jakarta Sans ExtraLight"/>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3" name="Shape 1443"/>
        <p:cNvGrpSpPr/>
        <p:nvPr/>
      </p:nvGrpSpPr>
      <p:grpSpPr>
        <a:xfrm>
          <a:off x="0" y="0"/>
          <a:ext cx="0" cy="0"/>
          <a:chOff x="0" y="0"/>
          <a:chExt cx="0" cy="0"/>
        </a:xfrm>
      </p:grpSpPr>
      <p:pic>
        <p:nvPicPr>
          <p:cNvPr id="1444" name="Google Shape;1444;p136"/>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445" name="Google Shape;1445;p136"/>
          <p:cNvPicPr preferRelativeResize="0"/>
          <p:nvPr/>
        </p:nvPicPr>
        <p:blipFill>
          <a:blip r:embed="rId4">
            <a:alphaModFix/>
          </a:blip>
          <a:stretch>
            <a:fillRect/>
          </a:stretch>
        </p:blipFill>
        <p:spPr>
          <a:xfrm>
            <a:off x="0" y="0"/>
            <a:ext cx="3776451" cy="5143501"/>
          </a:xfrm>
          <a:prstGeom prst="rect">
            <a:avLst/>
          </a:prstGeom>
          <a:noFill/>
          <a:ln>
            <a:noFill/>
          </a:ln>
        </p:spPr>
      </p:pic>
      <p:sp>
        <p:nvSpPr>
          <p:cNvPr id="1446" name="Google Shape;1446;p136"/>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47" name="Google Shape;1447;p136"/>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OCTOBER </a:t>
            </a:r>
            <a:endParaRPr sz="800">
              <a:solidFill>
                <a:schemeClr val="lt1"/>
              </a:solidFill>
              <a:latin typeface="DM Sans ExtraLight"/>
              <a:ea typeface="DM Sans ExtraLight"/>
              <a:cs typeface="DM Sans ExtraLight"/>
              <a:sym typeface="DM Sans ExtraLight"/>
            </a:endParaRPr>
          </a:p>
        </p:txBody>
      </p:sp>
      <p:pic>
        <p:nvPicPr>
          <p:cNvPr id="1448" name="Google Shape;1448;p136"/>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449" name="Google Shape;1449;p136"/>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1/1 - 4/5</a:t>
            </a:r>
            <a:endParaRPr sz="1200">
              <a:solidFill>
                <a:schemeClr val="dk2"/>
              </a:solidFill>
              <a:latin typeface="Plus Jakarta Sans Light"/>
              <a:ea typeface="Plus Jakarta Sans Light"/>
              <a:cs typeface="Plus Jakarta Sans Light"/>
              <a:sym typeface="Plus Jakarta Sans Light"/>
            </a:endParaRPr>
          </a:p>
        </p:txBody>
      </p:sp>
      <p:pic>
        <p:nvPicPr>
          <p:cNvPr id="1450" name="Google Shape;1450;p136"/>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451" name="Google Shape;1451;p136"/>
          <p:cNvPicPr preferRelativeResize="0"/>
          <p:nvPr/>
        </p:nvPicPr>
        <p:blipFill>
          <a:blip r:embed="rId7">
            <a:alphaModFix/>
          </a:blip>
          <a:stretch>
            <a:fillRect/>
          </a:stretch>
        </p:blipFill>
        <p:spPr>
          <a:xfrm>
            <a:off x="8211372" y="656577"/>
            <a:ext cx="291098" cy="291098"/>
          </a:xfrm>
          <a:prstGeom prst="rect">
            <a:avLst/>
          </a:prstGeom>
          <a:noFill/>
          <a:ln>
            <a:noFill/>
          </a:ln>
        </p:spPr>
      </p:pic>
      <p:sp>
        <p:nvSpPr>
          <p:cNvPr id="1452" name="Google Shape;1452;p136"/>
          <p:cNvSpPr txBox="1"/>
          <p:nvPr/>
        </p:nvSpPr>
        <p:spPr>
          <a:xfrm>
            <a:off x="602225" y="1081000"/>
            <a:ext cx="3000000" cy="389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a:ea typeface="Plus Jakarta Sans"/>
                <a:cs typeface="Plus Jakarta Sans"/>
                <a:sym typeface="Plus Jakarta Sans"/>
              </a:rPr>
              <a:t>COPY - LI: </a:t>
            </a:r>
            <a:br>
              <a:rPr lang="nl" sz="1000">
                <a:solidFill>
                  <a:schemeClr val="dk1"/>
                </a:solidFill>
                <a:latin typeface="Plus Jakarta Sans Light"/>
                <a:ea typeface="Plus Jakarta Sans Light"/>
                <a:cs typeface="Plus Jakarta Sans Light"/>
                <a:sym typeface="Plus Jakarta Sans Light"/>
              </a:rPr>
            </a:br>
            <a:br>
              <a:rPr lang="nl" sz="1000">
                <a:solidFill>
                  <a:schemeClr val="dk1"/>
                </a:solidFill>
                <a:latin typeface="Plus Jakarta Sans Light"/>
                <a:ea typeface="Plus Jakarta Sans Light"/>
                <a:cs typeface="Plus Jakarta Sans Light"/>
                <a:sym typeface="Plus Jakarta Sans Light"/>
              </a:rPr>
            </a:br>
            <a:r>
              <a:rPr lang="nl" sz="1000">
                <a:solidFill>
                  <a:schemeClr val="lt1"/>
                </a:solidFill>
                <a:latin typeface="Plus Jakarta Sans Light"/>
                <a:ea typeface="Plus Jakarta Sans Light"/>
                <a:cs typeface="Plus Jakarta Sans Light"/>
                <a:sym typeface="Plus Jakarta Sans Light"/>
              </a:rPr>
              <a:t>What's the scariest thing a fleet manager can face? </a:t>
            </a:r>
            <a:r>
              <a:rPr lang="nl" sz="1100">
                <a:solidFill>
                  <a:schemeClr val="lt1"/>
                </a:solidFill>
                <a:latin typeface="Plus Jakarta Sans"/>
                <a:ea typeface="Plus Jakarta Sans"/>
                <a:cs typeface="Plus Jakarta Sans"/>
                <a:sym typeface="Plus Jakarta Sans"/>
              </a:rPr>
              <a:t>👻 </a:t>
            </a:r>
            <a:endParaRPr sz="1100">
              <a:solidFill>
                <a:schemeClr val="lt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None/>
            </a:pPr>
            <a:r>
              <a:rPr lang="nl" sz="1000">
                <a:solidFill>
                  <a:schemeClr val="lt1"/>
                </a:solidFill>
                <a:latin typeface="Plus Jakarta Sans Light"/>
                <a:ea typeface="Plus Jakarta Sans Light"/>
                <a:cs typeface="Plus Jakarta Sans Light"/>
                <a:sym typeface="Plus Jakarta Sans Light"/>
              </a:rPr>
              <a:t>A chorus of unexpected calls about breakdowns, maintenance, or last-minute vehicle needs.</a:t>
            </a:r>
            <a:endParaRPr sz="1000">
              <a:solidFill>
                <a:schemeClr val="lt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KINTO helps you exorcise those scary calls. Our flexible, all-in-one platform is designed to handle the unexpected, providing one simple point of contact for your team. The result is less chaos for them, and more control for you.</a:t>
            </a:r>
            <a:endParaRPr sz="1000">
              <a:solidFill>
                <a:schemeClr val="lt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None/>
            </a:pPr>
            <a:r>
              <a:rPr lang="nl" sz="1000">
                <a:solidFill>
                  <a:schemeClr val="lt1"/>
                </a:solidFill>
                <a:latin typeface="Plus Jakarta Sans Light"/>
                <a:ea typeface="Plus Jakarta Sans Light"/>
                <a:cs typeface="Plus Jakarta Sans Light"/>
                <a:sym typeface="Plus Jakarta Sans Light"/>
              </a:rPr>
              <a:t>So the only chills you experience are the fun kind. Happy Halloween! 🎃</a:t>
            </a:r>
            <a:endParaRPr sz="1000">
              <a:solidFill>
                <a:schemeClr val="lt1"/>
              </a:solidFill>
              <a:latin typeface="Plus Jakarta Sans Light"/>
              <a:ea typeface="Plus Jakarta Sans Light"/>
              <a:cs typeface="Plus Jakarta Sans Light"/>
              <a:sym typeface="Plus Jakarta Sans Light"/>
            </a:endParaRPr>
          </a:p>
          <a:p>
            <a:pPr indent="0" lvl="0" marL="0" marR="381000" rtl="0" algn="l">
              <a:lnSpc>
                <a:spcPct val="115000"/>
              </a:lnSpc>
              <a:spcBef>
                <a:spcPts val="1200"/>
              </a:spcBef>
              <a:spcAft>
                <a:spcPts val="0"/>
              </a:spcAft>
              <a:buNone/>
            </a:pPr>
            <a:r>
              <a:rPr lang="nl" sz="1000">
                <a:solidFill>
                  <a:schemeClr val="lt1"/>
                </a:solidFill>
                <a:latin typeface="Plus Jakarta Sans Light"/>
                <a:ea typeface="Plus Jakarta Sans Light"/>
                <a:cs typeface="Plus Jakarta Sans Light"/>
                <a:sym typeface="Plus Jakarta Sans Light"/>
              </a:rPr>
              <a:t>Wherever life takes you, Kinto finds the right solution for you.</a:t>
            </a:r>
            <a:endParaRPr sz="1000">
              <a:solidFill>
                <a:schemeClr val="lt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None/>
            </a:pPr>
            <a:r>
              <a:rPr lang="nl" sz="1000">
                <a:solidFill>
                  <a:schemeClr val="lt1"/>
                </a:solidFill>
                <a:latin typeface="Plus Jakarta Sans Light"/>
                <a:ea typeface="Plus Jakarta Sans Light"/>
                <a:cs typeface="Plus Jakarta Sans Light"/>
                <a:sym typeface="Plus Jakarta Sans Light"/>
              </a:rPr>
              <a:t>#FleetManagement #FlexibleMobility #CorporateMobility #Halloween</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120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p:txBody>
      </p:sp>
      <p:sp>
        <p:nvSpPr>
          <p:cNvPr id="1453" name="Google Shape;1453;p136"/>
          <p:cNvSpPr txBox="1"/>
          <p:nvPr/>
        </p:nvSpPr>
        <p:spPr>
          <a:xfrm>
            <a:off x="331850" y="112800"/>
            <a:ext cx="33264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6. VISUAL HALLOWEEN</a:t>
            </a:r>
            <a:endParaRPr sz="1300">
              <a:solidFill>
                <a:schemeClr val="lt1"/>
              </a:solidFill>
              <a:latin typeface="Plus Jakarta Sans"/>
              <a:ea typeface="Plus Jakarta Sans"/>
              <a:cs typeface="Plus Jakarta Sans"/>
              <a:sym typeface="Plus Jakarta Sans"/>
            </a:endParaRPr>
          </a:p>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 </a:t>
            </a:r>
            <a:endParaRPr sz="3000">
              <a:solidFill>
                <a:schemeClr val="lt1"/>
              </a:solidFill>
              <a:latin typeface="Plus Jakarta Sans"/>
              <a:ea typeface="Plus Jakarta Sans"/>
              <a:cs typeface="Plus Jakarta Sans"/>
              <a:sym typeface="Plus Jakarta Sans"/>
            </a:endParaRPr>
          </a:p>
        </p:txBody>
      </p:sp>
      <p:pic>
        <p:nvPicPr>
          <p:cNvPr id="1454" name="Google Shape;1454;p136" title="KINTO_SoMe_Visual_Halloween (1).png"/>
          <p:cNvPicPr preferRelativeResize="0"/>
          <p:nvPr/>
        </p:nvPicPr>
        <p:blipFill>
          <a:blip r:embed="rId8">
            <a:alphaModFix/>
          </a:blip>
          <a:stretch>
            <a:fillRect/>
          </a:stretch>
        </p:blipFill>
        <p:spPr>
          <a:xfrm>
            <a:off x="5966350" y="1081000"/>
            <a:ext cx="2529699" cy="3162875"/>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9" name="Shape 1459"/>
        <p:cNvGrpSpPr/>
        <p:nvPr/>
      </p:nvGrpSpPr>
      <p:grpSpPr>
        <a:xfrm>
          <a:off x="0" y="0"/>
          <a:ext cx="0" cy="0"/>
          <a:chOff x="0" y="0"/>
          <a:chExt cx="0" cy="0"/>
        </a:xfrm>
      </p:grpSpPr>
      <p:pic>
        <p:nvPicPr>
          <p:cNvPr id="1460" name="Google Shape;1460;p137"/>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461" name="Google Shape;1461;p137"/>
          <p:cNvPicPr preferRelativeResize="0"/>
          <p:nvPr/>
        </p:nvPicPr>
        <p:blipFill>
          <a:blip r:embed="rId4">
            <a:alphaModFix/>
          </a:blip>
          <a:stretch>
            <a:fillRect/>
          </a:stretch>
        </p:blipFill>
        <p:spPr>
          <a:xfrm>
            <a:off x="0" y="0"/>
            <a:ext cx="3776451" cy="5143501"/>
          </a:xfrm>
          <a:prstGeom prst="rect">
            <a:avLst/>
          </a:prstGeom>
          <a:noFill/>
          <a:ln>
            <a:noFill/>
          </a:ln>
        </p:spPr>
      </p:pic>
      <p:sp>
        <p:nvSpPr>
          <p:cNvPr id="1462" name="Google Shape;1462;p137"/>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63" name="Google Shape;1463;p137"/>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OCTOBER </a:t>
            </a:r>
            <a:endParaRPr sz="800">
              <a:solidFill>
                <a:schemeClr val="lt1"/>
              </a:solidFill>
              <a:latin typeface="DM Sans ExtraLight"/>
              <a:ea typeface="DM Sans ExtraLight"/>
              <a:cs typeface="DM Sans ExtraLight"/>
              <a:sym typeface="DM Sans ExtraLight"/>
            </a:endParaRPr>
          </a:p>
        </p:txBody>
      </p:sp>
      <p:sp>
        <p:nvSpPr>
          <p:cNvPr id="1464" name="Google Shape;1464;p137"/>
          <p:cNvSpPr txBox="1"/>
          <p:nvPr/>
        </p:nvSpPr>
        <p:spPr>
          <a:xfrm>
            <a:off x="602225" y="1067625"/>
            <a:ext cx="3000000" cy="314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a:ea typeface="Plus Jakarta Sans"/>
                <a:cs typeface="Plus Jakarta Sans"/>
                <a:sym typeface="Plus Jakarta Sans"/>
              </a:rPr>
              <a:t>COPY - IG: </a:t>
            </a:r>
            <a:endParaRPr sz="1800">
              <a:solidFill>
                <a:schemeClr val="lt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Fleet managers, fear no more. Kinto takes care of the scary calls. </a:t>
            </a:r>
            <a:r>
              <a:rPr lang="nl" sz="1100">
                <a:solidFill>
                  <a:schemeClr val="lt1"/>
                </a:solidFill>
                <a:latin typeface="Plus Jakarta Sans"/>
                <a:ea typeface="Plus Jakarta Sans"/>
                <a:cs typeface="Plus Jakarta Sans"/>
                <a:sym typeface="Plus Jakarta Sans"/>
              </a:rPr>
              <a:t>☎️👻</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chemeClr val="lt1"/>
                </a:solidFill>
                <a:latin typeface="Plus Jakarta Sans Light"/>
                <a:ea typeface="Plus Jakarta Sans Light"/>
                <a:cs typeface="Plus Jakarta Sans Light"/>
                <a:sym typeface="Plus Jakarta Sans Light"/>
              </a:rPr>
              <a:t>Don't let endless calls turn your day into a horror story. With KINTO's flexible mobility solutions, everything from maintenance to replacement vehicles, roadside assistance and 24/7 support is handled.</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marR="381000" rtl="0" algn="l">
              <a:lnSpc>
                <a:spcPct val="115000"/>
              </a:lnSpc>
              <a:spcBef>
                <a:spcPts val="0"/>
              </a:spcBef>
              <a:spcAft>
                <a:spcPts val="0"/>
              </a:spcAft>
              <a:buNone/>
            </a:pPr>
            <a:r>
              <a:rPr lang="nl" sz="1000">
                <a:solidFill>
                  <a:schemeClr val="lt1"/>
                </a:solidFill>
                <a:latin typeface="Plus Jakarta Sans Light"/>
                <a:ea typeface="Plus Jakarta Sans Light"/>
                <a:cs typeface="Plus Jakarta Sans Light"/>
                <a:sym typeface="Plus Jakarta Sans Light"/>
              </a:rPr>
              <a:t>Wherever life takes you, Kinto finds the right solution for you.</a:t>
            </a:r>
            <a:endParaRPr sz="1000">
              <a:solidFill>
                <a:schemeClr val="lt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#FleetManagement #FlexibleMobility #CorporateMobility #Halloween</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120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p:txBody>
      </p:sp>
      <p:pic>
        <p:nvPicPr>
          <p:cNvPr id="1465" name="Google Shape;1465;p137"/>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466" name="Google Shape;1466;p137"/>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1/1 - 4/5</a:t>
            </a:r>
            <a:endParaRPr sz="1200">
              <a:solidFill>
                <a:schemeClr val="dk2"/>
              </a:solidFill>
              <a:latin typeface="Plus Jakarta Sans Light"/>
              <a:ea typeface="Plus Jakarta Sans Light"/>
              <a:cs typeface="Plus Jakarta Sans Light"/>
              <a:sym typeface="Plus Jakarta Sans Light"/>
            </a:endParaRPr>
          </a:p>
        </p:txBody>
      </p:sp>
      <p:pic>
        <p:nvPicPr>
          <p:cNvPr id="1467" name="Google Shape;1467;p137"/>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468" name="Google Shape;1468;p137"/>
          <p:cNvPicPr preferRelativeResize="0"/>
          <p:nvPr/>
        </p:nvPicPr>
        <p:blipFill>
          <a:blip r:embed="rId7">
            <a:alphaModFix/>
          </a:blip>
          <a:stretch>
            <a:fillRect/>
          </a:stretch>
        </p:blipFill>
        <p:spPr>
          <a:xfrm>
            <a:off x="8094721" y="546767"/>
            <a:ext cx="400906" cy="400916"/>
          </a:xfrm>
          <a:prstGeom prst="rect">
            <a:avLst/>
          </a:prstGeom>
          <a:noFill/>
          <a:ln>
            <a:noFill/>
          </a:ln>
        </p:spPr>
      </p:pic>
      <p:sp>
        <p:nvSpPr>
          <p:cNvPr id="1469" name="Google Shape;1469;p137"/>
          <p:cNvSpPr txBox="1"/>
          <p:nvPr/>
        </p:nvSpPr>
        <p:spPr>
          <a:xfrm>
            <a:off x="221225" y="112800"/>
            <a:ext cx="3421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6. </a:t>
            </a:r>
            <a:r>
              <a:rPr lang="nl" sz="3000">
                <a:solidFill>
                  <a:schemeClr val="lt1"/>
                </a:solidFill>
                <a:latin typeface="Plus Jakarta Sans"/>
                <a:ea typeface="Plus Jakarta Sans"/>
                <a:cs typeface="Plus Jakarta Sans"/>
                <a:sym typeface="Plus Jakarta Sans"/>
              </a:rPr>
              <a:t>VISUAL HALLOWEEN</a:t>
            </a:r>
            <a:endParaRPr sz="1300">
              <a:solidFill>
                <a:schemeClr val="lt1"/>
              </a:solidFill>
              <a:latin typeface="Plus Jakarta Sans"/>
              <a:ea typeface="Plus Jakarta Sans"/>
              <a:cs typeface="Plus Jakarta Sans"/>
              <a:sym typeface="Plus Jakarta Sans"/>
            </a:endParaRPr>
          </a:p>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 </a:t>
            </a:r>
            <a:endParaRPr sz="3000">
              <a:solidFill>
                <a:schemeClr val="lt1"/>
              </a:solidFill>
              <a:latin typeface="Plus Jakarta Sans"/>
              <a:ea typeface="Plus Jakarta Sans"/>
              <a:cs typeface="Plus Jakarta Sans"/>
              <a:sym typeface="Plus Jakarta Sans"/>
            </a:endParaRPr>
          </a:p>
          <a:p>
            <a:pPr indent="0" lvl="0" marL="0" rtl="0" algn="l">
              <a:lnSpc>
                <a:spcPct val="80000"/>
              </a:lnSpc>
              <a:spcBef>
                <a:spcPts val="0"/>
              </a:spcBef>
              <a:spcAft>
                <a:spcPts val="0"/>
              </a:spcAft>
              <a:buNone/>
            </a:pPr>
            <a:r>
              <a:t/>
            </a:r>
            <a:endParaRPr sz="3000">
              <a:solidFill>
                <a:schemeClr val="lt1"/>
              </a:solidFill>
              <a:latin typeface="Plus Jakarta Sans"/>
              <a:ea typeface="Plus Jakarta Sans"/>
              <a:cs typeface="Plus Jakarta Sans"/>
              <a:sym typeface="Plus Jakarta Sans"/>
            </a:endParaRPr>
          </a:p>
        </p:txBody>
      </p:sp>
      <p:pic>
        <p:nvPicPr>
          <p:cNvPr id="1470" name="Google Shape;1470;p137" title="KINTO_SoMe_Visual_Halloween (1).png"/>
          <p:cNvPicPr preferRelativeResize="0"/>
          <p:nvPr/>
        </p:nvPicPr>
        <p:blipFill>
          <a:blip r:embed="rId8">
            <a:alphaModFix/>
          </a:blip>
          <a:stretch>
            <a:fillRect/>
          </a:stretch>
        </p:blipFill>
        <p:spPr>
          <a:xfrm>
            <a:off x="5966350" y="1081000"/>
            <a:ext cx="2529699" cy="3162875"/>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5" name="Shape 1475"/>
        <p:cNvGrpSpPr/>
        <p:nvPr/>
      </p:nvGrpSpPr>
      <p:grpSpPr>
        <a:xfrm>
          <a:off x="0" y="0"/>
          <a:ext cx="0" cy="0"/>
          <a:chOff x="0" y="0"/>
          <a:chExt cx="0" cy="0"/>
        </a:xfrm>
      </p:grpSpPr>
      <p:pic>
        <p:nvPicPr>
          <p:cNvPr id="1476" name="Google Shape;1476;p138"/>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477" name="Google Shape;1477;p138"/>
          <p:cNvPicPr preferRelativeResize="0"/>
          <p:nvPr/>
        </p:nvPicPr>
        <p:blipFill>
          <a:blip r:embed="rId4">
            <a:alphaModFix/>
          </a:blip>
          <a:stretch>
            <a:fillRect/>
          </a:stretch>
        </p:blipFill>
        <p:spPr>
          <a:xfrm>
            <a:off x="0" y="0"/>
            <a:ext cx="3776451" cy="5143501"/>
          </a:xfrm>
          <a:prstGeom prst="rect">
            <a:avLst/>
          </a:prstGeom>
          <a:noFill/>
          <a:ln>
            <a:noFill/>
          </a:ln>
        </p:spPr>
      </p:pic>
      <p:sp>
        <p:nvSpPr>
          <p:cNvPr id="1478" name="Google Shape;1478;p138"/>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79" name="Google Shape;1479;p138"/>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OCTOBER</a:t>
            </a:r>
            <a:endParaRPr sz="800">
              <a:solidFill>
                <a:schemeClr val="lt1"/>
              </a:solidFill>
              <a:latin typeface="DM Sans ExtraLight"/>
              <a:ea typeface="DM Sans ExtraLight"/>
              <a:cs typeface="DM Sans ExtraLight"/>
              <a:sym typeface="DM Sans ExtraLight"/>
            </a:endParaRPr>
          </a:p>
        </p:txBody>
      </p:sp>
      <p:sp>
        <p:nvSpPr>
          <p:cNvPr id="1480" name="Google Shape;1480;p138"/>
          <p:cNvSpPr txBox="1"/>
          <p:nvPr/>
        </p:nvSpPr>
        <p:spPr>
          <a:xfrm>
            <a:off x="561425" y="1392600"/>
            <a:ext cx="3096600" cy="2717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a:ea typeface="Plus Jakarta Sans"/>
                <a:cs typeface="Plus Jakarta Sans"/>
                <a:sym typeface="Plus Jakarta Sans"/>
              </a:rPr>
              <a:t>COPY - FB: </a:t>
            </a:r>
            <a:endParaRPr sz="1800">
              <a:solidFill>
                <a:schemeClr val="lt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chemeClr val="lt1"/>
                </a:solidFill>
                <a:latin typeface="Plus Jakarta Sans Light"/>
                <a:ea typeface="Plus Jakarta Sans Light"/>
                <a:cs typeface="Plus Jakarta Sans Light"/>
                <a:sym typeface="Plus Jakarta Sans Light"/>
              </a:rPr>
              <a:t>Does your phone sound a little too much like a haunted house sometimes? </a:t>
            </a:r>
            <a:r>
              <a:rPr lang="nl" sz="1100">
                <a:solidFill>
                  <a:schemeClr val="lt1"/>
                </a:solidFill>
                <a:latin typeface="Plus Jakarta Sans"/>
                <a:ea typeface="Plus Jakarta Sans"/>
                <a:cs typeface="Plus Jakarta Sans"/>
                <a:sym typeface="Plus Jakarta Sans"/>
              </a:rPr>
              <a:t>📞</a:t>
            </a:r>
            <a:r>
              <a:rPr lang="nl" sz="1000">
                <a:solidFill>
                  <a:schemeClr val="lt1"/>
                </a:solidFill>
                <a:latin typeface="Plus Jakarta Sans Light"/>
                <a:ea typeface="Plus Jakarta Sans Light"/>
                <a:cs typeface="Plus Jakarta Sans Light"/>
                <a:sym typeface="Plus Jakarta Sans Light"/>
              </a:rPr>
              <a:t>👻</a:t>
            </a:r>
            <a:endParaRPr sz="1000">
              <a:solidFill>
                <a:schemeClr val="lt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With KINTO, you get a flexible partner that acts as your ghostbuster for fleet problems. Our all-in-one service means your drivers have one number to call for everything, giving you the peace of mind to focus on your real job.</a:t>
            </a:r>
            <a:endParaRPr sz="1000">
              <a:solidFill>
                <a:schemeClr val="lt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None/>
            </a:pPr>
            <a:r>
              <a:rPr lang="nl" sz="1000">
                <a:solidFill>
                  <a:schemeClr val="lt1"/>
                </a:solidFill>
                <a:latin typeface="Plus Jakarta Sans Light"/>
                <a:ea typeface="Plus Jakarta Sans Light"/>
                <a:cs typeface="Plus Jakarta Sans Light"/>
                <a:sym typeface="Plus Jakarta Sans Light"/>
              </a:rPr>
              <a:t>This year, trade the scary calls for a treat. Happy Halloween from all of us at KINTO! 🎃</a:t>
            </a:r>
            <a:endParaRPr sz="1000">
              <a:solidFill>
                <a:schemeClr val="lt1"/>
              </a:solidFill>
              <a:latin typeface="Plus Jakarta Sans Light"/>
              <a:ea typeface="Plus Jakarta Sans Light"/>
              <a:cs typeface="Plus Jakarta Sans Light"/>
              <a:sym typeface="Plus Jakarta Sans Light"/>
            </a:endParaRPr>
          </a:p>
          <a:p>
            <a:pPr indent="0" lvl="0" marL="0" marR="381000" rtl="0" algn="l">
              <a:lnSpc>
                <a:spcPct val="115000"/>
              </a:lnSpc>
              <a:spcBef>
                <a:spcPts val="120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Wherever life takes you, Kinto finds the right solution for you </a:t>
            </a:r>
            <a:r>
              <a:rPr lang="nl" sz="1000">
                <a:solidFill>
                  <a:schemeClr val="lt1"/>
                </a:solidFill>
                <a:latin typeface="Plus Jakarta Sans Light"/>
                <a:ea typeface="Plus Jakarta Sans Light"/>
                <a:cs typeface="Plus Jakarta Sans Light"/>
                <a:sym typeface="Plus Jakarta Sans Light"/>
              </a:rPr>
              <a:t>.</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p:txBody>
      </p:sp>
      <p:pic>
        <p:nvPicPr>
          <p:cNvPr id="1481" name="Google Shape;1481;p138"/>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482" name="Google Shape;1482;p138"/>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4/5</a:t>
            </a:r>
            <a:endParaRPr sz="1200">
              <a:solidFill>
                <a:schemeClr val="dk2"/>
              </a:solidFill>
              <a:latin typeface="Plus Jakarta Sans Light"/>
              <a:ea typeface="Plus Jakarta Sans Light"/>
              <a:cs typeface="Plus Jakarta Sans Light"/>
              <a:sym typeface="Plus Jakarta Sans Light"/>
            </a:endParaRPr>
          </a:p>
        </p:txBody>
      </p:sp>
      <p:pic>
        <p:nvPicPr>
          <p:cNvPr id="1483" name="Google Shape;1483;p138"/>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484" name="Google Shape;1484;p138"/>
          <p:cNvPicPr preferRelativeResize="0"/>
          <p:nvPr/>
        </p:nvPicPr>
        <p:blipFill>
          <a:blip r:embed="rId7">
            <a:alphaModFix/>
          </a:blip>
          <a:stretch>
            <a:fillRect/>
          </a:stretch>
        </p:blipFill>
        <p:spPr>
          <a:xfrm>
            <a:off x="8295169" y="598598"/>
            <a:ext cx="200453" cy="400916"/>
          </a:xfrm>
          <a:prstGeom prst="rect">
            <a:avLst/>
          </a:prstGeom>
          <a:noFill/>
          <a:ln>
            <a:noFill/>
          </a:ln>
        </p:spPr>
      </p:pic>
      <p:sp>
        <p:nvSpPr>
          <p:cNvPr id="1485" name="Google Shape;1485;p138"/>
          <p:cNvSpPr txBox="1"/>
          <p:nvPr/>
        </p:nvSpPr>
        <p:spPr>
          <a:xfrm>
            <a:off x="197525" y="112800"/>
            <a:ext cx="34605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6. </a:t>
            </a:r>
            <a:r>
              <a:rPr lang="nl" sz="3000">
                <a:solidFill>
                  <a:schemeClr val="lt1"/>
                </a:solidFill>
                <a:latin typeface="Plus Jakarta Sans"/>
                <a:ea typeface="Plus Jakarta Sans"/>
                <a:cs typeface="Plus Jakarta Sans"/>
                <a:sym typeface="Plus Jakarta Sans"/>
              </a:rPr>
              <a:t>VISUAL HALLOWEEN</a:t>
            </a:r>
            <a:endParaRPr sz="1300">
              <a:solidFill>
                <a:schemeClr val="lt1"/>
              </a:solidFill>
              <a:latin typeface="Plus Jakarta Sans"/>
              <a:ea typeface="Plus Jakarta Sans"/>
              <a:cs typeface="Plus Jakarta Sans"/>
              <a:sym typeface="Plus Jakarta Sans"/>
            </a:endParaRPr>
          </a:p>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 </a:t>
            </a:r>
            <a:endParaRPr sz="3000">
              <a:solidFill>
                <a:schemeClr val="lt1"/>
              </a:solidFill>
              <a:latin typeface="Plus Jakarta Sans"/>
              <a:ea typeface="Plus Jakarta Sans"/>
              <a:cs typeface="Plus Jakarta Sans"/>
              <a:sym typeface="Plus Jakarta Sans"/>
            </a:endParaRPr>
          </a:p>
        </p:txBody>
      </p:sp>
      <p:pic>
        <p:nvPicPr>
          <p:cNvPr id="1486" name="Google Shape;1486;p138" title="KINTO_SoMe_Visual_Halloween (1).png"/>
          <p:cNvPicPr preferRelativeResize="0"/>
          <p:nvPr/>
        </p:nvPicPr>
        <p:blipFill>
          <a:blip r:embed="rId8">
            <a:alphaModFix/>
          </a:blip>
          <a:stretch>
            <a:fillRect/>
          </a:stretch>
        </p:blipFill>
        <p:spPr>
          <a:xfrm>
            <a:off x="5966350" y="1081000"/>
            <a:ext cx="2529699" cy="3162875"/>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1" name="Shape 1491"/>
        <p:cNvGrpSpPr/>
        <p:nvPr/>
      </p:nvGrpSpPr>
      <p:grpSpPr>
        <a:xfrm>
          <a:off x="0" y="0"/>
          <a:ext cx="0" cy="0"/>
          <a:chOff x="0" y="0"/>
          <a:chExt cx="0" cy="0"/>
        </a:xfrm>
      </p:grpSpPr>
      <p:pic>
        <p:nvPicPr>
          <p:cNvPr id="1492" name="Google Shape;1492;p139"/>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493" name="Google Shape;1493;p139"/>
          <p:cNvPicPr preferRelativeResize="0"/>
          <p:nvPr/>
        </p:nvPicPr>
        <p:blipFill>
          <a:blip r:embed="rId4">
            <a:alphaModFix/>
          </a:blip>
          <a:stretch>
            <a:fillRect/>
          </a:stretch>
        </p:blipFill>
        <p:spPr>
          <a:xfrm>
            <a:off x="0" y="0"/>
            <a:ext cx="3776451" cy="5143501"/>
          </a:xfrm>
          <a:prstGeom prst="rect">
            <a:avLst/>
          </a:prstGeom>
          <a:noFill/>
          <a:ln>
            <a:noFill/>
          </a:ln>
        </p:spPr>
      </p:pic>
      <p:sp>
        <p:nvSpPr>
          <p:cNvPr id="1494" name="Google Shape;1494;p139"/>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95" name="Google Shape;1495;p139"/>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OCTOBER </a:t>
            </a:r>
            <a:endParaRPr sz="800">
              <a:solidFill>
                <a:schemeClr val="lt1"/>
              </a:solidFill>
              <a:latin typeface="DM Sans ExtraLight"/>
              <a:ea typeface="DM Sans ExtraLight"/>
              <a:cs typeface="DM Sans ExtraLight"/>
              <a:sym typeface="DM Sans ExtraLight"/>
            </a:endParaRPr>
          </a:p>
        </p:txBody>
      </p:sp>
      <p:sp>
        <p:nvSpPr>
          <p:cNvPr id="1496" name="Google Shape;1496;p139"/>
          <p:cNvSpPr txBox="1"/>
          <p:nvPr/>
        </p:nvSpPr>
        <p:spPr>
          <a:xfrm>
            <a:off x="602150" y="1102825"/>
            <a:ext cx="3174300" cy="3823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a:ea typeface="Plus Jakarta Sans"/>
                <a:cs typeface="Plus Jakarta Sans"/>
                <a:sym typeface="Plus Jakarta Sans"/>
              </a:rPr>
              <a:t>COPY - LI: </a:t>
            </a:r>
            <a:endParaRPr sz="1800">
              <a:solidFill>
                <a:schemeClr val="lt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chemeClr val="lt1"/>
                </a:solidFill>
                <a:latin typeface="Plus Jakarta Sans Light"/>
                <a:ea typeface="Plus Jakarta Sans Light"/>
                <a:cs typeface="Plus Jakarta Sans Light"/>
                <a:sym typeface="Plus Jakarta Sans Light"/>
              </a:rPr>
              <a:t>Invoices, contracts, and reports can easily become a full-time job in itself.</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chemeClr val="lt1"/>
                </a:solidFill>
                <a:latin typeface="Plus Jakarta Sans Light"/>
                <a:ea typeface="Plus Jakarta Sans Light"/>
                <a:cs typeface="Plus Jakarta Sans Light"/>
                <a:sym typeface="Plus Jakarta Sans Light"/>
              </a:rPr>
              <a:t>Be like John. He partners with KINTO to t</a:t>
            </a:r>
            <a:r>
              <a:rPr lang="nl" sz="1000">
                <a:solidFill>
                  <a:schemeClr val="lt1"/>
                </a:solidFill>
                <a:latin typeface="Plus Jakarta Sans Light"/>
                <a:ea typeface="Plus Jakarta Sans Light"/>
                <a:cs typeface="Plus Jakarta Sans Light"/>
                <a:sym typeface="Plus Jakarta Sans Light"/>
              </a:rPr>
              <a:t>rade paperwork for productivity.</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chemeClr val="lt1"/>
                </a:solidFill>
                <a:latin typeface="Plus Jakarta Sans Light"/>
                <a:ea typeface="Plus Jakarta Sans Light"/>
                <a:cs typeface="Plus Jakarta Sans Light"/>
                <a:sym typeface="Plus Jakarta Sans Light"/>
              </a:rPr>
              <a:t>We consolidate your fleet's admin into one simple, overview. The result?</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chemeClr val="lt1"/>
                </a:solidFill>
                <a:latin typeface="Plus Jakarta Sans Light"/>
                <a:ea typeface="Plus Jakarta Sans Light"/>
                <a:cs typeface="Plus Jakarta Sans Light"/>
                <a:sym typeface="Plus Jakarta Sans Light"/>
              </a:rPr>
              <a:t>✅ Less time wasted on paperwork.</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chemeClr val="lt1"/>
                </a:solidFill>
                <a:latin typeface="Plus Jakarta Sans Light"/>
                <a:ea typeface="Plus Jakarta Sans Light"/>
                <a:cs typeface="Plus Jakarta Sans Light"/>
                <a:sym typeface="Plus Jakarta Sans Light"/>
              </a:rPr>
              <a:t>✅ More time available for strategy.</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chemeClr val="lt1"/>
                </a:solidFill>
                <a:latin typeface="Plus Jakarta Sans Light"/>
                <a:ea typeface="Plus Jakarta Sans Light"/>
                <a:cs typeface="Plus Jakarta Sans Light"/>
                <a:sym typeface="Plus Jakarta Sans Light"/>
              </a:rPr>
              <a:t>✅ A clear desk and a clearer mind to focus on what matters.</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chemeClr val="lt1"/>
                </a:solidFill>
                <a:latin typeface="Plus Jakarta Sans Light"/>
                <a:ea typeface="Plus Jakarta Sans Light"/>
                <a:cs typeface="Plus Jakarta Sans Light"/>
                <a:sym typeface="Plus Jakarta Sans Light"/>
              </a:rPr>
              <a:t>Discover a smarter way to manage your fleet.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chemeClr val="lt1"/>
                </a:solidFill>
                <a:latin typeface="Plus Jakarta Sans Light"/>
                <a:ea typeface="Plus Jakarta Sans Light"/>
                <a:cs typeface="Plus Jakarta Sans Light"/>
                <a:sym typeface="Plus Jakarta Sans Light"/>
              </a:rPr>
              <a:t>#KINTO </a:t>
            </a:r>
            <a:r>
              <a:rPr lang="nl" sz="1000">
                <a:solidFill>
                  <a:schemeClr val="lt1"/>
                </a:solidFill>
                <a:latin typeface="Plus Jakarta Sans Light"/>
                <a:ea typeface="Plus Jakarta Sans Light"/>
                <a:cs typeface="Plus Jakarta Sans Light"/>
                <a:sym typeface="Plus Jakarta Sans Light"/>
              </a:rPr>
              <a:t>#FleetManagement #DigitalTransformation </a:t>
            </a:r>
            <a:r>
              <a:rPr lang="nl" sz="1000">
                <a:solidFill>
                  <a:schemeClr val="lt1"/>
                </a:solidFill>
                <a:latin typeface="Plus Jakarta Sans Light"/>
                <a:ea typeface="Plus Jakarta Sans Light"/>
                <a:cs typeface="Plus Jakarta Sans Light"/>
                <a:sym typeface="Plus Jakarta Sans Light"/>
              </a:rPr>
              <a:t>#CorporateMobility #FlexibleMobility #MobilitySolutions</a:t>
            </a:r>
            <a:endParaRPr sz="1100">
              <a:solidFill>
                <a:schemeClr val="dk1"/>
              </a:solidFill>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p:txBody>
      </p:sp>
      <p:pic>
        <p:nvPicPr>
          <p:cNvPr id="1497" name="Google Shape;1497;p139"/>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498" name="Google Shape;1498;p139"/>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⅘ - 16/9 - 9/16</a:t>
            </a:r>
            <a:endParaRPr sz="1200">
              <a:solidFill>
                <a:schemeClr val="dk2"/>
              </a:solidFill>
              <a:latin typeface="Plus Jakarta Sans Light"/>
              <a:ea typeface="Plus Jakarta Sans Light"/>
              <a:cs typeface="Plus Jakarta Sans Light"/>
              <a:sym typeface="Plus Jakarta Sans Light"/>
            </a:endParaRPr>
          </a:p>
        </p:txBody>
      </p:sp>
      <p:pic>
        <p:nvPicPr>
          <p:cNvPr id="1499" name="Google Shape;1499;p139"/>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500" name="Google Shape;1500;p139"/>
          <p:cNvPicPr preferRelativeResize="0"/>
          <p:nvPr/>
        </p:nvPicPr>
        <p:blipFill>
          <a:blip r:embed="rId7">
            <a:alphaModFix/>
          </a:blip>
          <a:stretch>
            <a:fillRect/>
          </a:stretch>
        </p:blipFill>
        <p:spPr>
          <a:xfrm>
            <a:off x="8211372" y="656577"/>
            <a:ext cx="291098" cy="291098"/>
          </a:xfrm>
          <a:prstGeom prst="rect">
            <a:avLst/>
          </a:prstGeom>
          <a:noFill/>
          <a:ln>
            <a:noFill/>
          </a:ln>
        </p:spPr>
      </p:pic>
      <p:sp>
        <p:nvSpPr>
          <p:cNvPr id="1501" name="Google Shape;1501;p139"/>
          <p:cNvSpPr txBox="1"/>
          <p:nvPr/>
        </p:nvSpPr>
        <p:spPr>
          <a:xfrm>
            <a:off x="87625" y="112800"/>
            <a:ext cx="36888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7. VIDEO PAPERWORK</a:t>
            </a:r>
            <a:endParaRPr sz="3000">
              <a:solidFill>
                <a:schemeClr val="lt1"/>
              </a:solidFill>
              <a:latin typeface="Plus Jakarta Sans"/>
              <a:ea typeface="Plus Jakarta Sans"/>
              <a:cs typeface="Plus Jakarta Sans"/>
              <a:sym typeface="Plus Jakarta Sans"/>
            </a:endParaRPr>
          </a:p>
          <a:p>
            <a:pPr indent="0" lvl="0" marL="0" rtl="0" algn="l">
              <a:lnSpc>
                <a:spcPct val="80000"/>
              </a:lnSpc>
              <a:spcBef>
                <a:spcPts val="0"/>
              </a:spcBef>
              <a:spcAft>
                <a:spcPts val="0"/>
              </a:spcAft>
              <a:buNone/>
            </a:pPr>
            <a:r>
              <a:t/>
            </a:r>
            <a:endParaRPr sz="3000">
              <a:solidFill>
                <a:schemeClr val="lt1"/>
              </a:solidFill>
              <a:latin typeface="Plus Jakarta Sans"/>
              <a:ea typeface="Plus Jakarta Sans"/>
              <a:cs typeface="Plus Jakarta Sans"/>
              <a:sym typeface="Plus Jakarta Sans"/>
            </a:endParaRPr>
          </a:p>
        </p:txBody>
      </p:sp>
      <p:pic>
        <p:nvPicPr>
          <p:cNvPr id="1502" name="Google Shape;1502;p139" title="Scherm­afbeelding 2025-09-24 om 12.05.15.png"/>
          <p:cNvPicPr preferRelativeResize="0"/>
          <p:nvPr/>
        </p:nvPicPr>
        <p:blipFill rotWithShape="1">
          <a:blip r:embed="rId8">
            <a:alphaModFix/>
          </a:blip>
          <a:srcRect b="0" l="7890" r="1823" t="0"/>
          <a:stretch/>
        </p:blipFill>
        <p:spPr>
          <a:xfrm>
            <a:off x="5912700" y="1013275"/>
            <a:ext cx="2636999" cy="3232725"/>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7" name="Shape 1507"/>
        <p:cNvGrpSpPr/>
        <p:nvPr/>
      </p:nvGrpSpPr>
      <p:grpSpPr>
        <a:xfrm>
          <a:off x="0" y="0"/>
          <a:ext cx="0" cy="0"/>
          <a:chOff x="0" y="0"/>
          <a:chExt cx="0" cy="0"/>
        </a:xfrm>
      </p:grpSpPr>
      <p:pic>
        <p:nvPicPr>
          <p:cNvPr id="1508" name="Google Shape;1508;p140"/>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509" name="Google Shape;1509;p140"/>
          <p:cNvPicPr preferRelativeResize="0"/>
          <p:nvPr/>
        </p:nvPicPr>
        <p:blipFill>
          <a:blip r:embed="rId4">
            <a:alphaModFix/>
          </a:blip>
          <a:stretch>
            <a:fillRect/>
          </a:stretch>
        </p:blipFill>
        <p:spPr>
          <a:xfrm>
            <a:off x="0" y="0"/>
            <a:ext cx="3776451" cy="5143501"/>
          </a:xfrm>
          <a:prstGeom prst="rect">
            <a:avLst/>
          </a:prstGeom>
          <a:noFill/>
          <a:ln>
            <a:noFill/>
          </a:ln>
        </p:spPr>
      </p:pic>
      <p:sp>
        <p:nvSpPr>
          <p:cNvPr id="1510" name="Google Shape;1510;p140"/>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11" name="Google Shape;1511;p140"/>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OCTOBER </a:t>
            </a:r>
            <a:endParaRPr sz="800">
              <a:solidFill>
                <a:schemeClr val="lt1"/>
              </a:solidFill>
              <a:latin typeface="DM Sans ExtraLight"/>
              <a:ea typeface="DM Sans ExtraLight"/>
              <a:cs typeface="DM Sans ExtraLight"/>
              <a:sym typeface="DM Sans ExtraLight"/>
            </a:endParaRPr>
          </a:p>
        </p:txBody>
      </p:sp>
      <p:sp>
        <p:nvSpPr>
          <p:cNvPr id="1512" name="Google Shape;1512;p140"/>
          <p:cNvSpPr txBox="1"/>
          <p:nvPr/>
        </p:nvSpPr>
        <p:spPr>
          <a:xfrm>
            <a:off x="565675" y="1157425"/>
            <a:ext cx="3210900" cy="256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a:ea typeface="Plus Jakarta Sans"/>
                <a:cs typeface="Plus Jakarta Sans"/>
                <a:sym typeface="Plus Jakarta Sans"/>
              </a:rPr>
              <a:t>COPY - IG: </a:t>
            </a:r>
            <a:endParaRPr sz="1800">
              <a:solidFill>
                <a:schemeClr val="lt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None/>
            </a:pPr>
            <a:r>
              <a:rPr lang="nl" sz="1000">
                <a:solidFill>
                  <a:schemeClr val="lt1"/>
                </a:solidFill>
                <a:latin typeface="Plus Jakarta Sans Light"/>
                <a:ea typeface="Plus Jakarta Sans Light"/>
                <a:cs typeface="Plus Jakarta Sans Light"/>
                <a:sym typeface="Plus Jakarta Sans Light"/>
              </a:rPr>
              <a:t>From paper-pocalypse to peace of mind? 📊</a:t>
            </a:r>
            <a:endParaRPr sz="1000">
              <a:solidFill>
                <a:schemeClr val="lt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None/>
            </a:pPr>
            <a:r>
              <a:rPr lang="nl" sz="1000">
                <a:solidFill>
                  <a:schemeClr val="lt1"/>
                </a:solidFill>
                <a:latin typeface="Plus Jakarta Sans Light"/>
                <a:ea typeface="Plus Jakarta Sans Light"/>
                <a:cs typeface="Plus Jakarta Sans Light"/>
                <a:sym typeface="Plus Jakarta Sans Light"/>
              </a:rPr>
              <a:t>John swapped stacks of invoices for a single, smart KINTO solution. Now, whether he's managing daily admin or adding new vehicles for a project, it's all just a few clicks away. The result? Less chaos, more control.</a:t>
            </a:r>
            <a:endParaRPr sz="1000">
              <a:solidFill>
                <a:schemeClr val="lt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None/>
            </a:pPr>
            <a:r>
              <a:rPr lang="nl" sz="1000">
                <a:solidFill>
                  <a:schemeClr val="lt1"/>
                </a:solidFill>
                <a:latin typeface="Plus Jakarta Sans Light"/>
                <a:ea typeface="Plus Jakarta Sans Light"/>
                <a:cs typeface="Plus Jakarta Sans Light"/>
                <a:sym typeface="Plus Jakarta Sans Light"/>
              </a:rPr>
              <a:t>Ready for a smarter workflow that grows with you? Be like John. Simplify your fleet management with KINTO.  ✅ </a:t>
            </a:r>
            <a:endParaRPr sz="1000">
              <a:solidFill>
                <a:schemeClr val="lt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None/>
            </a:pPr>
            <a:r>
              <a:rPr lang="nl" sz="1000">
                <a:solidFill>
                  <a:schemeClr val="lt1"/>
                </a:solidFill>
                <a:latin typeface="Plus Jakarta Sans Light"/>
                <a:ea typeface="Plus Jakarta Sans Light"/>
                <a:cs typeface="Plus Jakarta Sans Light"/>
                <a:sym typeface="Plus Jakarta Sans Light"/>
              </a:rPr>
              <a:t>#KINTO </a:t>
            </a:r>
            <a:r>
              <a:rPr lang="nl" sz="1000">
                <a:solidFill>
                  <a:schemeClr val="lt1"/>
                </a:solidFill>
                <a:latin typeface="Plus Jakarta Sans Light"/>
                <a:ea typeface="Plus Jakarta Sans Light"/>
                <a:cs typeface="Plus Jakarta Sans Light"/>
                <a:sym typeface="Plus Jakarta Sans Light"/>
              </a:rPr>
              <a:t>#FleetManagement #CorporateMobility #FlexibleMobility #MobilitySolutions</a:t>
            </a:r>
            <a:r>
              <a:rPr lang="nl" sz="1100">
                <a:solidFill>
                  <a:schemeClr val="dk1"/>
                </a:solidFill>
              </a:rPr>
              <a:t> </a:t>
            </a:r>
            <a:r>
              <a:rPr lang="nl" sz="1000">
                <a:solidFill>
                  <a:schemeClr val="lt1"/>
                </a:solidFill>
                <a:latin typeface="Plus Jakarta Sans Light"/>
                <a:ea typeface="Plus Jakarta Sans Light"/>
                <a:cs typeface="Plus Jakarta Sans Light"/>
                <a:sym typeface="Plus Jakarta Sans Light"/>
              </a:rPr>
              <a:t>#WorkSmarter</a:t>
            </a:r>
            <a:endParaRPr sz="1000">
              <a:solidFill>
                <a:schemeClr val="lt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None/>
            </a:pPr>
            <a:r>
              <a:t/>
            </a:r>
            <a:endParaRPr sz="1100">
              <a:solidFill>
                <a:schemeClr val="lt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Clr>
                <a:schemeClr val="dk1"/>
              </a:buClr>
              <a:buSzPts val="1100"/>
              <a:buFont typeface="Arial"/>
              <a:buNone/>
            </a:pPr>
            <a:r>
              <a:t/>
            </a:r>
            <a:endParaRPr sz="1100">
              <a:solidFill>
                <a:schemeClr val="lt1"/>
              </a:solidFill>
              <a:latin typeface="Plus Jakarta Sans"/>
              <a:ea typeface="Plus Jakarta Sans"/>
              <a:cs typeface="Plus Jakarta Sans"/>
              <a:sym typeface="Plus Jakarta Sans"/>
            </a:endParaRPr>
          </a:p>
          <a:p>
            <a:pPr indent="0" lvl="0" marL="0" rtl="0" algn="l">
              <a:spcBef>
                <a:spcPts val="120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p:txBody>
      </p:sp>
      <p:pic>
        <p:nvPicPr>
          <p:cNvPr id="1513" name="Google Shape;1513;p140"/>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514" name="Google Shape;1514;p140"/>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⅘ - 16/9 - 9./16</a:t>
            </a:r>
            <a:endParaRPr sz="1200">
              <a:solidFill>
                <a:schemeClr val="dk2"/>
              </a:solidFill>
              <a:latin typeface="Plus Jakarta Sans Light"/>
              <a:ea typeface="Plus Jakarta Sans Light"/>
              <a:cs typeface="Plus Jakarta Sans Light"/>
              <a:sym typeface="Plus Jakarta Sans Light"/>
            </a:endParaRPr>
          </a:p>
        </p:txBody>
      </p:sp>
      <p:pic>
        <p:nvPicPr>
          <p:cNvPr id="1515" name="Google Shape;1515;p140"/>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516" name="Google Shape;1516;p140"/>
          <p:cNvPicPr preferRelativeResize="0"/>
          <p:nvPr/>
        </p:nvPicPr>
        <p:blipFill>
          <a:blip r:embed="rId7">
            <a:alphaModFix/>
          </a:blip>
          <a:stretch>
            <a:fillRect/>
          </a:stretch>
        </p:blipFill>
        <p:spPr>
          <a:xfrm>
            <a:off x="8094721" y="546767"/>
            <a:ext cx="400906" cy="400916"/>
          </a:xfrm>
          <a:prstGeom prst="rect">
            <a:avLst/>
          </a:prstGeom>
          <a:noFill/>
          <a:ln>
            <a:noFill/>
          </a:ln>
        </p:spPr>
      </p:pic>
      <p:sp>
        <p:nvSpPr>
          <p:cNvPr id="1517" name="Google Shape;1517;p140"/>
          <p:cNvSpPr txBox="1"/>
          <p:nvPr/>
        </p:nvSpPr>
        <p:spPr>
          <a:xfrm>
            <a:off x="87625" y="112800"/>
            <a:ext cx="36888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7. VIDEO PAPERWORK</a:t>
            </a:r>
            <a:endParaRPr sz="3000">
              <a:solidFill>
                <a:schemeClr val="lt1"/>
              </a:solidFill>
              <a:latin typeface="Plus Jakarta Sans"/>
              <a:ea typeface="Plus Jakarta Sans"/>
              <a:cs typeface="Plus Jakarta Sans"/>
              <a:sym typeface="Plus Jakarta Sans"/>
            </a:endParaRPr>
          </a:p>
          <a:p>
            <a:pPr indent="0" lvl="0" marL="0" rtl="0" algn="l">
              <a:lnSpc>
                <a:spcPct val="80000"/>
              </a:lnSpc>
              <a:spcBef>
                <a:spcPts val="0"/>
              </a:spcBef>
              <a:spcAft>
                <a:spcPts val="0"/>
              </a:spcAft>
              <a:buNone/>
            </a:pPr>
            <a:r>
              <a:t/>
            </a:r>
            <a:endParaRPr sz="3000">
              <a:solidFill>
                <a:schemeClr val="lt1"/>
              </a:solidFill>
              <a:latin typeface="Plus Jakarta Sans"/>
              <a:ea typeface="Plus Jakarta Sans"/>
              <a:cs typeface="Plus Jakarta Sans"/>
              <a:sym typeface="Plus Jakarta Sans"/>
            </a:endParaRPr>
          </a:p>
        </p:txBody>
      </p:sp>
      <p:pic>
        <p:nvPicPr>
          <p:cNvPr id="1518" name="Google Shape;1518;p140" title="Scherm­afbeelding 2025-09-24 om 12.05.15.png"/>
          <p:cNvPicPr preferRelativeResize="0"/>
          <p:nvPr/>
        </p:nvPicPr>
        <p:blipFill rotWithShape="1">
          <a:blip r:embed="rId8">
            <a:alphaModFix/>
          </a:blip>
          <a:srcRect b="0" l="7890" r="1823" t="0"/>
          <a:stretch/>
        </p:blipFill>
        <p:spPr>
          <a:xfrm>
            <a:off x="5912700" y="1013275"/>
            <a:ext cx="2636999" cy="3232725"/>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3" name="Shape 1523"/>
        <p:cNvGrpSpPr/>
        <p:nvPr/>
      </p:nvGrpSpPr>
      <p:grpSpPr>
        <a:xfrm>
          <a:off x="0" y="0"/>
          <a:ext cx="0" cy="0"/>
          <a:chOff x="0" y="0"/>
          <a:chExt cx="0" cy="0"/>
        </a:xfrm>
      </p:grpSpPr>
      <p:pic>
        <p:nvPicPr>
          <p:cNvPr id="1524" name="Google Shape;1524;p141"/>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525" name="Google Shape;1525;p141"/>
          <p:cNvPicPr preferRelativeResize="0"/>
          <p:nvPr/>
        </p:nvPicPr>
        <p:blipFill>
          <a:blip r:embed="rId4">
            <a:alphaModFix/>
          </a:blip>
          <a:stretch>
            <a:fillRect/>
          </a:stretch>
        </p:blipFill>
        <p:spPr>
          <a:xfrm>
            <a:off x="0" y="0"/>
            <a:ext cx="3776451" cy="5143501"/>
          </a:xfrm>
          <a:prstGeom prst="rect">
            <a:avLst/>
          </a:prstGeom>
          <a:noFill/>
          <a:ln>
            <a:noFill/>
          </a:ln>
        </p:spPr>
      </p:pic>
      <p:sp>
        <p:nvSpPr>
          <p:cNvPr id="1526" name="Google Shape;1526;p141"/>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27" name="Google Shape;1527;p141"/>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OCTOBER </a:t>
            </a:r>
            <a:endParaRPr sz="800">
              <a:solidFill>
                <a:schemeClr val="lt1"/>
              </a:solidFill>
              <a:latin typeface="DM Sans ExtraLight"/>
              <a:ea typeface="DM Sans ExtraLight"/>
              <a:cs typeface="DM Sans ExtraLight"/>
              <a:sym typeface="DM Sans ExtraLight"/>
            </a:endParaRPr>
          </a:p>
        </p:txBody>
      </p:sp>
      <p:sp>
        <p:nvSpPr>
          <p:cNvPr id="1528" name="Google Shape;1528;p141"/>
          <p:cNvSpPr txBox="1"/>
          <p:nvPr/>
        </p:nvSpPr>
        <p:spPr>
          <a:xfrm>
            <a:off x="565675" y="1114425"/>
            <a:ext cx="3136200" cy="314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a:ea typeface="Plus Jakarta Sans"/>
                <a:cs typeface="Plus Jakarta Sans"/>
                <a:sym typeface="Plus Jakarta Sans"/>
              </a:rPr>
              <a:t>COPY - FB: </a:t>
            </a:r>
            <a:endParaRPr sz="1800">
              <a:solidFill>
                <a:schemeClr val="lt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chemeClr val="lt1"/>
                </a:solidFill>
                <a:latin typeface="Plus Jakarta Sans Light"/>
                <a:ea typeface="Plus Jakarta Sans Light"/>
                <a:cs typeface="Plus Jakarta Sans Light"/>
                <a:sym typeface="Plus Jakarta Sans Light"/>
              </a:rPr>
              <a:t>After KINTO, John's desk is just a desk again. His coffee is hot. And that invoice? It's two clicks away. ✅</a:t>
            </a:r>
            <a:endParaRPr sz="1000">
              <a:solidFill>
                <a:schemeClr val="lt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But the real game-changer is the flexibility. When a new project starts next month, adding five more cars to his fleet will be just as simple. No new stacks of paperwork, no complex contracts.</a:t>
            </a:r>
            <a:endParaRPr sz="1000">
              <a:solidFill>
                <a:schemeClr val="lt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None/>
            </a:pPr>
            <a:r>
              <a:rPr lang="nl" sz="1000">
                <a:solidFill>
                  <a:schemeClr val="lt1"/>
                </a:solidFill>
                <a:latin typeface="Plus Jakarta Sans Light"/>
                <a:ea typeface="Plus Jakarta Sans Light"/>
                <a:cs typeface="Plus Jakarta Sans Light"/>
                <a:sym typeface="Plus Jakarta Sans Light"/>
              </a:rPr>
              <a:t>It's amazing what a simple, flexible system can do for your workday. </a:t>
            </a:r>
            <a:r>
              <a:rPr lang="nl" sz="1000">
                <a:solidFill>
                  <a:schemeClr val="lt1"/>
                </a:solidFill>
                <a:latin typeface="Plus Jakarta Sans Light"/>
                <a:ea typeface="Plus Jakarta Sans Light"/>
                <a:cs typeface="Plus Jakarta Sans Light"/>
                <a:sym typeface="Plus Jakarta Sans Light"/>
              </a:rPr>
              <a:t>🤝</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1200"/>
              </a:spcBef>
              <a:spcAft>
                <a:spcPts val="0"/>
              </a:spcAft>
              <a:buNone/>
            </a:pPr>
            <a:r>
              <a:rPr lang="nl" sz="1000">
                <a:solidFill>
                  <a:schemeClr val="lt1"/>
                </a:solidFill>
                <a:latin typeface="Plus Jakarta Sans Light"/>
                <a:ea typeface="Plus Jakarta Sans Light"/>
                <a:cs typeface="Plus Jakarta Sans Light"/>
                <a:sym typeface="Plus Jakarta Sans Light"/>
              </a:rPr>
              <a:t>Ready to reclaim your desk (and your peace of mind)? Discover how KINTO simplifies everything.</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p:txBody>
      </p:sp>
      <p:pic>
        <p:nvPicPr>
          <p:cNvPr id="1529" name="Google Shape;1529;p141"/>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530" name="Google Shape;1530;p141"/>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⅘ - 16/9 - 9/16</a:t>
            </a:r>
            <a:endParaRPr sz="1200">
              <a:solidFill>
                <a:schemeClr val="dk2"/>
              </a:solidFill>
              <a:latin typeface="Plus Jakarta Sans Light"/>
              <a:ea typeface="Plus Jakarta Sans Light"/>
              <a:cs typeface="Plus Jakarta Sans Light"/>
              <a:sym typeface="Plus Jakarta Sans Light"/>
            </a:endParaRPr>
          </a:p>
        </p:txBody>
      </p:sp>
      <p:pic>
        <p:nvPicPr>
          <p:cNvPr id="1531" name="Google Shape;1531;p141"/>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532" name="Google Shape;1532;p141"/>
          <p:cNvPicPr preferRelativeResize="0"/>
          <p:nvPr/>
        </p:nvPicPr>
        <p:blipFill>
          <a:blip r:embed="rId7">
            <a:alphaModFix/>
          </a:blip>
          <a:stretch>
            <a:fillRect/>
          </a:stretch>
        </p:blipFill>
        <p:spPr>
          <a:xfrm>
            <a:off x="8295169" y="598598"/>
            <a:ext cx="200453" cy="400916"/>
          </a:xfrm>
          <a:prstGeom prst="rect">
            <a:avLst/>
          </a:prstGeom>
          <a:noFill/>
          <a:ln>
            <a:noFill/>
          </a:ln>
        </p:spPr>
      </p:pic>
      <p:sp>
        <p:nvSpPr>
          <p:cNvPr id="1533" name="Google Shape;1533;p141"/>
          <p:cNvSpPr txBox="1"/>
          <p:nvPr/>
        </p:nvSpPr>
        <p:spPr>
          <a:xfrm>
            <a:off x="87625" y="112800"/>
            <a:ext cx="36888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7. VIDEO PAPERWORK</a:t>
            </a:r>
            <a:endParaRPr sz="3000">
              <a:solidFill>
                <a:schemeClr val="lt1"/>
              </a:solidFill>
              <a:latin typeface="Plus Jakarta Sans"/>
              <a:ea typeface="Plus Jakarta Sans"/>
              <a:cs typeface="Plus Jakarta Sans"/>
              <a:sym typeface="Plus Jakarta Sans"/>
            </a:endParaRPr>
          </a:p>
          <a:p>
            <a:pPr indent="0" lvl="0" marL="0" rtl="0" algn="l">
              <a:lnSpc>
                <a:spcPct val="80000"/>
              </a:lnSpc>
              <a:spcBef>
                <a:spcPts val="0"/>
              </a:spcBef>
              <a:spcAft>
                <a:spcPts val="0"/>
              </a:spcAft>
              <a:buNone/>
            </a:pPr>
            <a:r>
              <a:t/>
            </a:r>
            <a:endParaRPr sz="3000">
              <a:solidFill>
                <a:schemeClr val="lt1"/>
              </a:solidFill>
              <a:latin typeface="Plus Jakarta Sans"/>
              <a:ea typeface="Plus Jakarta Sans"/>
              <a:cs typeface="Plus Jakarta Sans"/>
              <a:sym typeface="Plus Jakarta Sans"/>
            </a:endParaRPr>
          </a:p>
        </p:txBody>
      </p:sp>
      <p:pic>
        <p:nvPicPr>
          <p:cNvPr id="1534" name="Google Shape;1534;p141" title="Scherm­afbeelding 2025-09-24 om 12.05.15.png"/>
          <p:cNvPicPr preferRelativeResize="0"/>
          <p:nvPr/>
        </p:nvPicPr>
        <p:blipFill rotWithShape="1">
          <a:blip r:embed="rId8">
            <a:alphaModFix/>
          </a:blip>
          <a:srcRect b="0" l="7890" r="1823" t="0"/>
          <a:stretch/>
        </p:blipFill>
        <p:spPr>
          <a:xfrm>
            <a:off x="5912700" y="1013275"/>
            <a:ext cx="2636999" cy="3232725"/>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9" name="Shape 1539"/>
        <p:cNvGrpSpPr/>
        <p:nvPr/>
      </p:nvGrpSpPr>
      <p:grpSpPr>
        <a:xfrm>
          <a:off x="0" y="0"/>
          <a:ext cx="0" cy="0"/>
          <a:chOff x="0" y="0"/>
          <a:chExt cx="0" cy="0"/>
        </a:xfrm>
      </p:grpSpPr>
      <p:pic>
        <p:nvPicPr>
          <p:cNvPr id="1540" name="Google Shape;1540;p142"/>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541" name="Google Shape;1541;p142"/>
          <p:cNvPicPr preferRelativeResize="0"/>
          <p:nvPr/>
        </p:nvPicPr>
        <p:blipFill>
          <a:blip r:embed="rId4">
            <a:alphaModFix/>
          </a:blip>
          <a:stretch>
            <a:fillRect/>
          </a:stretch>
        </p:blipFill>
        <p:spPr>
          <a:xfrm>
            <a:off x="0" y="0"/>
            <a:ext cx="3776451" cy="5143501"/>
          </a:xfrm>
          <a:prstGeom prst="rect">
            <a:avLst/>
          </a:prstGeom>
          <a:noFill/>
          <a:ln>
            <a:noFill/>
          </a:ln>
        </p:spPr>
      </p:pic>
      <p:sp>
        <p:nvSpPr>
          <p:cNvPr id="1542" name="Google Shape;1542;p142"/>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43" name="Google Shape;1543;p142"/>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OCTOBER </a:t>
            </a:r>
            <a:endParaRPr sz="800">
              <a:solidFill>
                <a:schemeClr val="lt1"/>
              </a:solidFill>
              <a:latin typeface="DM Sans ExtraLight"/>
              <a:ea typeface="DM Sans ExtraLight"/>
              <a:cs typeface="DM Sans ExtraLight"/>
              <a:sym typeface="DM Sans ExtraLight"/>
            </a:endParaRPr>
          </a:p>
        </p:txBody>
      </p:sp>
      <p:sp>
        <p:nvSpPr>
          <p:cNvPr id="1544" name="Google Shape;1544;p142"/>
          <p:cNvSpPr txBox="1"/>
          <p:nvPr/>
        </p:nvSpPr>
        <p:spPr>
          <a:xfrm>
            <a:off x="602225" y="749450"/>
            <a:ext cx="3174300" cy="500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a:ea typeface="Plus Jakarta Sans"/>
                <a:cs typeface="Plus Jakarta Sans"/>
                <a:sym typeface="Plus Jakarta Sans"/>
              </a:rPr>
              <a:t>COPY - LI: </a:t>
            </a:r>
            <a:endParaRPr sz="1800">
              <a:solidFill>
                <a:schemeClr val="lt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Can you confidently say you have a clear overview of your total fleet costs?</a:t>
            </a:r>
            <a:endParaRPr sz="1000">
              <a:solidFill>
                <a:schemeClr val="lt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Analyzing expenses, digging through endless invoices, complex spreadsheets, … It can be a process that costs valuable time and offers little clarity.</a:t>
            </a:r>
            <a:endParaRPr sz="1000">
              <a:solidFill>
                <a:schemeClr val="lt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None/>
            </a:pPr>
            <a:r>
              <a:rPr lang="nl" sz="1000">
                <a:solidFill>
                  <a:schemeClr val="lt1"/>
                </a:solidFill>
                <a:latin typeface="Plus Jakarta Sans Light"/>
                <a:ea typeface="Plus Jakarta Sans Light"/>
                <a:cs typeface="Plus Jakarta Sans Light"/>
                <a:sym typeface="Plus Jakarta Sans Light"/>
              </a:rPr>
              <a:t>KINTO changes that by bringing your scattered data into one place.</a:t>
            </a:r>
            <a:br>
              <a:rPr lang="nl" sz="1000">
                <a:solidFill>
                  <a:schemeClr val="lt1"/>
                </a:solidFill>
                <a:latin typeface="Plus Jakarta Sans Light"/>
                <a:ea typeface="Plus Jakarta Sans Light"/>
                <a:cs typeface="Plus Jakarta Sans Light"/>
                <a:sym typeface="Plus Jakarta Sans Light"/>
              </a:rPr>
            </a:br>
            <a:r>
              <a:rPr lang="nl" sz="1000">
                <a:solidFill>
                  <a:schemeClr val="lt1"/>
                </a:solidFill>
                <a:latin typeface="Plus Jakarta Sans Light"/>
                <a:ea typeface="Plus Jakarta Sans Light"/>
                <a:cs typeface="Plus Jakarta Sans Light"/>
                <a:sym typeface="Plus Jakarta Sans Light"/>
              </a:rPr>
              <a:t>✅ Track spending with ease. </a:t>
            </a:r>
            <a:br>
              <a:rPr lang="nl" sz="1000">
                <a:solidFill>
                  <a:schemeClr val="lt1"/>
                </a:solidFill>
                <a:latin typeface="Plus Jakarta Sans Light"/>
                <a:ea typeface="Plus Jakarta Sans Light"/>
                <a:cs typeface="Plus Jakarta Sans Light"/>
                <a:sym typeface="Plus Jakarta Sans Light"/>
              </a:rPr>
            </a:br>
            <a:r>
              <a:rPr lang="nl" sz="1000">
                <a:solidFill>
                  <a:schemeClr val="lt1"/>
                </a:solidFill>
                <a:latin typeface="Plus Jakarta Sans Light"/>
                <a:ea typeface="Plus Jakarta Sans Light"/>
                <a:cs typeface="Plus Jakarta Sans Light"/>
                <a:sym typeface="Plus Jakarta Sans Light"/>
              </a:rPr>
              <a:t>✅ Make informed, data-driven decisions. </a:t>
            </a:r>
            <a:br>
              <a:rPr lang="nl" sz="1000">
                <a:solidFill>
                  <a:schemeClr val="lt1"/>
                </a:solidFill>
                <a:latin typeface="Plus Jakarta Sans Light"/>
                <a:ea typeface="Plus Jakarta Sans Light"/>
                <a:cs typeface="Plus Jakarta Sans Light"/>
                <a:sym typeface="Plus Jakarta Sans Light"/>
              </a:rPr>
            </a:br>
            <a:r>
              <a:rPr lang="nl" sz="1000">
                <a:solidFill>
                  <a:schemeClr val="lt1"/>
                </a:solidFill>
                <a:latin typeface="Plus Jakarta Sans Light"/>
                <a:ea typeface="Plus Jakarta Sans Light"/>
                <a:cs typeface="Plus Jakarta Sans Light"/>
                <a:sym typeface="Plus Jakarta Sans Light"/>
              </a:rPr>
              <a:t>✅ Stay in control of your budget, without the headache.</a:t>
            </a:r>
            <a:endParaRPr sz="1000">
              <a:solidFill>
                <a:schemeClr val="lt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Be like Sarah. Lease with KINTO and gain the insights you need to move your business forward. 📊</a:t>
            </a:r>
            <a:endParaRPr sz="1000">
              <a:solidFill>
                <a:schemeClr val="lt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lt1"/>
                </a:solidFill>
                <a:latin typeface="Plus Jakarta Sans"/>
                <a:ea typeface="Plus Jakarta Sans"/>
                <a:cs typeface="Plus Jakarta Sans"/>
                <a:sym typeface="Plus Jakarta Sans"/>
              </a:rPr>
              <a:t>#KINTO #FleetManagement #CorporateMobility #FlexibleMobility #MobilitySolutions</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120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p:txBody>
      </p:sp>
      <p:pic>
        <p:nvPicPr>
          <p:cNvPr id="1545" name="Google Shape;1545;p142"/>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546" name="Google Shape;1546;p142"/>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⅘ - 16/9 - 9/16</a:t>
            </a:r>
            <a:endParaRPr sz="1200">
              <a:solidFill>
                <a:schemeClr val="dk2"/>
              </a:solidFill>
              <a:latin typeface="Plus Jakarta Sans Light"/>
              <a:ea typeface="Plus Jakarta Sans Light"/>
              <a:cs typeface="Plus Jakarta Sans Light"/>
              <a:sym typeface="Plus Jakarta Sans Light"/>
            </a:endParaRPr>
          </a:p>
        </p:txBody>
      </p:sp>
      <p:pic>
        <p:nvPicPr>
          <p:cNvPr id="1547" name="Google Shape;1547;p142"/>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548" name="Google Shape;1548;p142"/>
          <p:cNvPicPr preferRelativeResize="0"/>
          <p:nvPr/>
        </p:nvPicPr>
        <p:blipFill>
          <a:blip r:embed="rId7">
            <a:alphaModFix/>
          </a:blip>
          <a:stretch>
            <a:fillRect/>
          </a:stretch>
        </p:blipFill>
        <p:spPr>
          <a:xfrm>
            <a:off x="8211372" y="656577"/>
            <a:ext cx="291098" cy="291098"/>
          </a:xfrm>
          <a:prstGeom prst="rect">
            <a:avLst/>
          </a:prstGeom>
          <a:noFill/>
          <a:ln>
            <a:noFill/>
          </a:ln>
        </p:spPr>
      </p:pic>
      <p:sp>
        <p:nvSpPr>
          <p:cNvPr id="1549" name="Google Shape;1549;p142"/>
          <p:cNvSpPr txBox="1"/>
          <p:nvPr/>
        </p:nvSpPr>
        <p:spPr>
          <a:xfrm>
            <a:off x="190350" y="-124225"/>
            <a:ext cx="36888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8</a:t>
            </a:r>
            <a:r>
              <a:rPr lang="nl" sz="3000">
                <a:solidFill>
                  <a:schemeClr val="lt1"/>
                </a:solidFill>
                <a:latin typeface="Plus Jakarta Sans"/>
                <a:ea typeface="Plus Jakarta Sans"/>
                <a:cs typeface="Plus Jakarta Sans"/>
                <a:sym typeface="Plus Jakarta Sans"/>
              </a:rPr>
              <a:t>. VIDEO </a:t>
            </a:r>
            <a:r>
              <a:rPr lang="nl" sz="3000">
                <a:solidFill>
                  <a:schemeClr val="lt1"/>
                </a:solidFill>
                <a:latin typeface="Plus Jakarta Sans"/>
                <a:ea typeface="Plus Jakarta Sans"/>
                <a:cs typeface="Plus Jakarta Sans"/>
                <a:sym typeface="Plus Jakarta Sans"/>
              </a:rPr>
              <a:t>COSTS</a:t>
            </a:r>
            <a:endParaRPr sz="3000">
              <a:solidFill>
                <a:schemeClr val="lt1"/>
              </a:solidFill>
              <a:latin typeface="Plus Jakarta Sans"/>
              <a:ea typeface="Plus Jakarta Sans"/>
              <a:cs typeface="Plus Jakarta Sans"/>
              <a:sym typeface="Plus Jakarta Sans"/>
            </a:endParaRPr>
          </a:p>
          <a:p>
            <a:pPr indent="0" lvl="0" marL="0" rtl="0" algn="l">
              <a:lnSpc>
                <a:spcPct val="80000"/>
              </a:lnSpc>
              <a:spcBef>
                <a:spcPts val="0"/>
              </a:spcBef>
              <a:spcAft>
                <a:spcPts val="0"/>
              </a:spcAft>
              <a:buNone/>
            </a:pPr>
            <a:r>
              <a:t/>
            </a:r>
            <a:endParaRPr sz="3000">
              <a:solidFill>
                <a:schemeClr val="lt1"/>
              </a:solidFill>
              <a:latin typeface="Plus Jakarta Sans"/>
              <a:ea typeface="Plus Jakarta Sans"/>
              <a:cs typeface="Plus Jakarta Sans"/>
              <a:sym typeface="Plus Jakarta Sans"/>
            </a:endParaRPr>
          </a:p>
        </p:txBody>
      </p:sp>
      <p:sp>
        <p:nvSpPr>
          <p:cNvPr id="1550" name="Google Shape;1550;p142"/>
          <p:cNvSpPr txBox="1"/>
          <p:nvPr/>
        </p:nvSpPr>
        <p:spPr>
          <a:xfrm>
            <a:off x="3879150" y="133200"/>
            <a:ext cx="16647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600">
                <a:highlight>
                  <a:srgbClr val="FFFFFF"/>
                </a:highlight>
              </a:rPr>
              <a:t>LINK TO VIDEO</a:t>
            </a:r>
            <a:endParaRPr sz="600">
              <a:highlight>
                <a:srgbClr val="FFFFFF"/>
              </a:highlight>
            </a:endParaRPr>
          </a:p>
          <a:p>
            <a:pPr indent="0" lvl="0" marL="0" rtl="0" algn="l">
              <a:spcBef>
                <a:spcPts val="0"/>
              </a:spcBef>
              <a:spcAft>
                <a:spcPts val="0"/>
              </a:spcAft>
              <a:buNone/>
            </a:pPr>
            <a:r>
              <a:rPr lang="nl" sz="600">
                <a:highlight>
                  <a:srgbClr val="FFFFFF"/>
                </a:highlight>
              </a:rPr>
              <a:t>https://limecraft.hotelhungaria.be/api/s/sgLC5N7_D4s</a:t>
            </a:r>
            <a:endParaRPr sz="600">
              <a:highlight>
                <a:srgbClr val="FFFFFF"/>
              </a:highlight>
            </a:endParaRPr>
          </a:p>
        </p:txBody>
      </p:sp>
      <p:pic>
        <p:nvPicPr>
          <p:cNvPr id="1551" name="Google Shape;1551;p142" title="Scherm­afbeelding 2025-09-24 om 12.05.37.png"/>
          <p:cNvPicPr preferRelativeResize="0"/>
          <p:nvPr/>
        </p:nvPicPr>
        <p:blipFill rotWithShape="1">
          <a:blip r:embed="rId8">
            <a:alphaModFix/>
          </a:blip>
          <a:srcRect b="0" l="6591" r="8906" t="0"/>
          <a:stretch/>
        </p:blipFill>
        <p:spPr>
          <a:xfrm>
            <a:off x="5936312" y="1118750"/>
            <a:ext cx="2589773" cy="3069193"/>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6" name="Shape 1556"/>
        <p:cNvGrpSpPr/>
        <p:nvPr/>
      </p:nvGrpSpPr>
      <p:grpSpPr>
        <a:xfrm>
          <a:off x="0" y="0"/>
          <a:ext cx="0" cy="0"/>
          <a:chOff x="0" y="0"/>
          <a:chExt cx="0" cy="0"/>
        </a:xfrm>
      </p:grpSpPr>
      <p:pic>
        <p:nvPicPr>
          <p:cNvPr id="1557" name="Google Shape;1557;p143"/>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558" name="Google Shape;1558;p143"/>
          <p:cNvPicPr preferRelativeResize="0"/>
          <p:nvPr/>
        </p:nvPicPr>
        <p:blipFill>
          <a:blip r:embed="rId4">
            <a:alphaModFix/>
          </a:blip>
          <a:stretch>
            <a:fillRect/>
          </a:stretch>
        </p:blipFill>
        <p:spPr>
          <a:xfrm>
            <a:off x="0" y="0"/>
            <a:ext cx="3776451" cy="5143501"/>
          </a:xfrm>
          <a:prstGeom prst="rect">
            <a:avLst/>
          </a:prstGeom>
          <a:noFill/>
          <a:ln>
            <a:noFill/>
          </a:ln>
        </p:spPr>
      </p:pic>
      <p:sp>
        <p:nvSpPr>
          <p:cNvPr id="1559" name="Google Shape;1559;p143"/>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60" name="Google Shape;1560;p143"/>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OCTOBER </a:t>
            </a:r>
            <a:endParaRPr sz="800">
              <a:solidFill>
                <a:schemeClr val="lt1"/>
              </a:solidFill>
              <a:latin typeface="DM Sans ExtraLight"/>
              <a:ea typeface="DM Sans ExtraLight"/>
              <a:cs typeface="DM Sans ExtraLight"/>
              <a:sym typeface="DM Sans ExtraLight"/>
            </a:endParaRPr>
          </a:p>
        </p:txBody>
      </p:sp>
      <p:sp>
        <p:nvSpPr>
          <p:cNvPr id="1561" name="Google Shape;1561;p143"/>
          <p:cNvSpPr txBox="1"/>
          <p:nvPr/>
        </p:nvSpPr>
        <p:spPr>
          <a:xfrm>
            <a:off x="565675" y="1213250"/>
            <a:ext cx="2732700" cy="256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a:ea typeface="Plus Jakarta Sans"/>
                <a:cs typeface="Plus Jakarta Sans"/>
                <a:sym typeface="Plus Jakarta Sans"/>
              </a:rPr>
              <a:t>COPY - IG: </a:t>
            </a:r>
            <a:endParaRPr sz="1800">
              <a:solidFill>
                <a:schemeClr val="lt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From invoice chaos to budget clarity. 📈</a:t>
            </a:r>
            <a:endParaRPr sz="1000">
              <a:solidFill>
                <a:schemeClr val="lt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Sarah swapped endless spreadsheets for one simple KINTO overview. </a:t>
            </a:r>
            <a:endParaRPr sz="1000">
              <a:solidFill>
                <a:schemeClr val="lt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Now she doesn't just see her costs—she sees opportunities. With clear data, she can flexibly adapt her fleet for new projects, confident she's making the smartest financial choice.</a:t>
            </a:r>
            <a:endParaRPr sz="1000">
              <a:solidFill>
                <a:schemeClr val="lt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None/>
            </a:pPr>
            <a:r>
              <a:rPr lang="nl" sz="1000">
                <a:solidFill>
                  <a:schemeClr val="lt1"/>
                </a:solidFill>
                <a:latin typeface="Plus Jakarta Sans Light"/>
                <a:ea typeface="Plus Jakarta Sans Light"/>
                <a:cs typeface="Plus Jakarta Sans Light"/>
                <a:sym typeface="Plus Jakarta Sans Light"/>
              </a:rPr>
              <a:t>Be like Sarah. Get the control to stay flexible. ✅</a:t>
            </a:r>
            <a:endParaRPr sz="1000">
              <a:solidFill>
                <a:schemeClr val="lt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#KINTO #FleetManagement #CorporateMobility #FlexibleMobility #MobilitySolutions</a:t>
            </a:r>
            <a:endParaRPr sz="1000">
              <a:solidFill>
                <a:schemeClr val="lt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None/>
            </a:pPr>
            <a:r>
              <a:t/>
            </a:r>
            <a:endParaRPr sz="1100">
              <a:solidFill>
                <a:schemeClr val="lt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Clr>
                <a:schemeClr val="dk1"/>
              </a:buClr>
              <a:buSzPts val="1100"/>
              <a:buFont typeface="Arial"/>
              <a:buNone/>
            </a:pPr>
            <a:r>
              <a:t/>
            </a:r>
            <a:endParaRPr sz="1100">
              <a:solidFill>
                <a:schemeClr val="lt1"/>
              </a:solidFill>
              <a:latin typeface="Plus Jakarta Sans"/>
              <a:ea typeface="Plus Jakarta Sans"/>
              <a:cs typeface="Plus Jakarta Sans"/>
              <a:sym typeface="Plus Jakarta Sans"/>
            </a:endParaRPr>
          </a:p>
          <a:p>
            <a:pPr indent="0" lvl="0" marL="0" rtl="0" algn="l">
              <a:spcBef>
                <a:spcPts val="120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p:txBody>
      </p:sp>
      <p:pic>
        <p:nvPicPr>
          <p:cNvPr id="1562" name="Google Shape;1562;p143"/>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563" name="Google Shape;1563;p143"/>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⅘ - 16/9 - 9./16</a:t>
            </a:r>
            <a:endParaRPr sz="1200">
              <a:solidFill>
                <a:schemeClr val="dk2"/>
              </a:solidFill>
              <a:latin typeface="Plus Jakarta Sans Light"/>
              <a:ea typeface="Plus Jakarta Sans Light"/>
              <a:cs typeface="Plus Jakarta Sans Light"/>
              <a:sym typeface="Plus Jakarta Sans Light"/>
            </a:endParaRPr>
          </a:p>
        </p:txBody>
      </p:sp>
      <p:pic>
        <p:nvPicPr>
          <p:cNvPr id="1564" name="Google Shape;1564;p143"/>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565" name="Google Shape;1565;p143"/>
          <p:cNvPicPr preferRelativeResize="0"/>
          <p:nvPr/>
        </p:nvPicPr>
        <p:blipFill>
          <a:blip r:embed="rId7">
            <a:alphaModFix/>
          </a:blip>
          <a:stretch>
            <a:fillRect/>
          </a:stretch>
        </p:blipFill>
        <p:spPr>
          <a:xfrm>
            <a:off x="8094721" y="546767"/>
            <a:ext cx="400906" cy="400916"/>
          </a:xfrm>
          <a:prstGeom prst="rect">
            <a:avLst/>
          </a:prstGeom>
          <a:noFill/>
          <a:ln>
            <a:noFill/>
          </a:ln>
        </p:spPr>
      </p:pic>
      <p:sp>
        <p:nvSpPr>
          <p:cNvPr id="1566" name="Google Shape;1566;p143"/>
          <p:cNvSpPr txBox="1"/>
          <p:nvPr/>
        </p:nvSpPr>
        <p:spPr>
          <a:xfrm>
            <a:off x="87625" y="112800"/>
            <a:ext cx="36888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8</a:t>
            </a:r>
            <a:r>
              <a:rPr lang="nl" sz="3000">
                <a:solidFill>
                  <a:schemeClr val="lt1"/>
                </a:solidFill>
                <a:latin typeface="Plus Jakarta Sans"/>
                <a:ea typeface="Plus Jakarta Sans"/>
                <a:cs typeface="Plus Jakarta Sans"/>
                <a:sym typeface="Plus Jakarta Sans"/>
              </a:rPr>
              <a:t>. VIDEO COSTS</a:t>
            </a:r>
            <a:endParaRPr sz="3000">
              <a:solidFill>
                <a:schemeClr val="lt1"/>
              </a:solidFill>
              <a:latin typeface="Plus Jakarta Sans"/>
              <a:ea typeface="Plus Jakarta Sans"/>
              <a:cs typeface="Plus Jakarta Sans"/>
              <a:sym typeface="Plus Jakarta Sans"/>
            </a:endParaRPr>
          </a:p>
          <a:p>
            <a:pPr indent="0" lvl="0" marL="0" rtl="0" algn="l">
              <a:lnSpc>
                <a:spcPct val="80000"/>
              </a:lnSpc>
              <a:spcBef>
                <a:spcPts val="0"/>
              </a:spcBef>
              <a:spcAft>
                <a:spcPts val="0"/>
              </a:spcAft>
              <a:buNone/>
            </a:pPr>
            <a:r>
              <a:t/>
            </a:r>
            <a:endParaRPr sz="3000">
              <a:solidFill>
                <a:schemeClr val="lt1"/>
              </a:solidFill>
              <a:latin typeface="Plus Jakarta Sans"/>
              <a:ea typeface="Plus Jakarta Sans"/>
              <a:cs typeface="Plus Jakarta Sans"/>
              <a:sym typeface="Plus Jakarta Sans"/>
            </a:endParaRPr>
          </a:p>
        </p:txBody>
      </p:sp>
      <p:pic>
        <p:nvPicPr>
          <p:cNvPr id="1567" name="Google Shape;1567;p143" title="Scherm­afbeelding 2025-09-24 om 12.05.37.png"/>
          <p:cNvPicPr preferRelativeResize="0"/>
          <p:nvPr/>
        </p:nvPicPr>
        <p:blipFill rotWithShape="1">
          <a:blip r:embed="rId8">
            <a:alphaModFix/>
          </a:blip>
          <a:srcRect b="0" l="6591" r="8906" t="0"/>
          <a:stretch/>
        </p:blipFill>
        <p:spPr>
          <a:xfrm>
            <a:off x="5936312" y="1118750"/>
            <a:ext cx="2589773" cy="3069193"/>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2" name="Shape 1572"/>
        <p:cNvGrpSpPr/>
        <p:nvPr/>
      </p:nvGrpSpPr>
      <p:grpSpPr>
        <a:xfrm>
          <a:off x="0" y="0"/>
          <a:ext cx="0" cy="0"/>
          <a:chOff x="0" y="0"/>
          <a:chExt cx="0" cy="0"/>
        </a:xfrm>
      </p:grpSpPr>
      <p:pic>
        <p:nvPicPr>
          <p:cNvPr id="1573" name="Google Shape;1573;p144"/>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574" name="Google Shape;1574;p144"/>
          <p:cNvPicPr preferRelativeResize="0"/>
          <p:nvPr/>
        </p:nvPicPr>
        <p:blipFill>
          <a:blip r:embed="rId4">
            <a:alphaModFix/>
          </a:blip>
          <a:stretch>
            <a:fillRect/>
          </a:stretch>
        </p:blipFill>
        <p:spPr>
          <a:xfrm>
            <a:off x="0" y="0"/>
            <a:ext cx="3776451" cy="5143501"/>
          </a:xfrm>
          <a:prstGeom prst="rect">
            <a:avLst/>
          </a:prstGeom>
          <a:noFill/>
          <a:ln>
            <a:noFill/>
          </a:ln>
        </p:spPr>
      </p:pic>
      <p:sp>
        <p:nvSpPr>
          <p:cNvPr id="1575" name="Google Shape;1575;p144"/>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76" name="Google Shape;1576;p144"/>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OCTOBER </a:t>
            </a:r>
            <a:endParaRPr sz="800">
              <a:solidFill>
                <a:schemeClr val="lt1"/>
              </a:solidFill>
              <a:latin typeface="DM Sans ExtraLight"/>
              <a:ea typeface="DM Sans ExtraLight"/>
              <a:cs typeface="DM Sans ExtraLight"/>
              <a:sym typeface="DM Sans ExtraLight"/>
            </a:endParaRPr>
          </a:p>
        </p:txBody>
      </p:sp>
      <p:sp>
        <p:nvSpPr>
          <p:cNvPr id="1577" name="Google Shape;1577;p144"/>
          <p:cNvSpPr txBox="1"/>
          <p:nvPr/>
        </p:nvSpPr>
        <p:spPr>
          <a:xfrm>
            <a:off x="622900" y="734175"/>
            <a:ext cx="3000000" cy="314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a:ea typeface="Plus Jakarta Sans"/>
                <a:cs typeface="Plus Jakarta Sans"/>
                <a:sym typeface="Plus Jakarta Sans"/>
              </a:rPr>
              <a:t>COPY - FB: </a:t>
            </a:r>
            <a:endParaRPr sz="1000">
              <a:solidFill>
                <a:schemeClr val="lt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Trying to make sense of a mountain of invoices and receipts? Sarah knows the feeling. 😫</a:t>
            </a:r>
            <a:endParaRPr sz="1000">
              <a:solidFill>
                <a:schemeClr val="lt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Before KINTO, analyzing her fleet's costs was a complicated puzzle. Now, she has all the key information in one place.</a:t>
            </a:r>
            <a:endParaRPr sz="1000">
              <a:solidFill>
                <a:schemeClr val="dk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No more guesswork, just the confidence to adapt and grow.</a:t>
            </a:r>
            <a:endParaRPr sz="1000">
              <a:solidFill>
                <a:schemeClr val="lt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Ready to simplify your fleet's finances? </a:t>
            </a:r>
            <a:r>
              <a:rPr lang="nl" sz="1000">
                <a:solidFill>
                  <a:schemeClr val="lt1"/>
                </a:solidFill>
                <a:latin typeface="Plus Jakarta Sans Light"/>
                <a:ea typeface="Plus Jakarta Sans Light"/>
                <a:cs typeface="Plus Jakarta Sans Light"/>
                <a:sym typeface="Plus Jakarta Sans Light"/>
              </a:rPr>
              <a:t>📊</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120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p:txBody>
      </p:sp>
      <p:pic>
        <p:nvPicPr>
          <p:cNvPr id="1578" name="Google Shape;1578;p144"/>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579" name="Google Shape;1579;p144"/>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⅘ - 16/9 - 9/16</a:t>
            </a:r>
            <a:endParaRPr sz="1200">
              <a:solidFill>
                <a:schemeClr val="dk2"/>
              </a:solidFill>
              <a:latin typeface="Plus Jakarta Sans Light"/>
              <a:ea typeface="Plus Jakarta Sans Light"/>
              <a:cs typeface="Plus Jakarta Sans Light"/>
              <a:sym typeface="Plus Jakarta Sans Light"/>
            </a:endParaRPr>
          </a:p>
        </p:txBody>
      </p:sp>
      <p:pic>
        <p:nvPicPr>
          <p:cNvPr id="1580" name="Google Shape;1580;p144"/>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581" name="Google Shape;1581;p144"/>
          <p:cNvPicPr preferRelativeResize="0"/>
          <p:nvPr/>
        </p:nvPicPr>
        <p:blipFill>
          <a:blip r:embed="rId7">
            <a:alphaModFix/>
          </a:blip>
          <a:stretch>
            <a:fillRect/>
          </a:stretch>
        </p:blipFill>
        <p:spPr>
          <a:xfrm>
            <a:off x="8295169" y="598598"/>
            <a:ext cx="200453" cy="400916"/>
          </a:xfrm>
          <a:prstGeom prst="rect">
            <a:avLst/>
          </a:prstGeom>
          <a:noFill/>
          <a:ln>
            <a:noFill/>
          </a:ln>
        </p:spPr>
      </p:pic>
      <p:sp>
        <p:nvSpPr>
          <p:cNvPr id="1582" name="Google Shape;1582;p144"/>
          <p:cNvSpPr txBox="1"/>
          <p:nvPr/>
        </p:nvSpPr>
        <p:spPr>
          <a:xfrm>
            <a:off x="87625" y="112800"/>
            <a:ext cx="36888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8</a:t>
            </a:r>
            <a:r>
              <a:rPr lang="nl" sz="3000">
                <a:solidFill>
                  <a:schemeClr val="lt1"/>
                </a:solidFill>
                <a:latin typeface="Plus Jakarta Sans"/>
                <a:ea typeface="Plus Jakarta Sans"/>
                <a:cs typeface="Plus Jakarta Sans"/>
                <a:sym typeface="Plus Jakarta Sans"/>
              </a:rPr>
              <a:t>. VIDEO COSTS</a:t>
            </a:r>
            <a:endParaRPr sz="3000">
              <a:solidFill>
                <a:schemeClr val="lt1"/>
              </a:solidFill>
              <a:latin typeface="Plus Jakarta Sans"/>
              <a:ea typeface="Plus Jakarta Sans"/>
              <a:cs typeface="Plus Jakarta Sans"/>
              <a:sym typeface="Plus Jakarta Sans"/>
            </a:endParaRPr>
          </a:p>
          <a:p>
            <a:pPr indent="0" lvl="0" marL="0" rtl="0" algn="l">
              <a:lnSpc>
                <a:spcPct val="80000"/>
              </a:lnSpc>
              <a:spcBef>
                <a:spcPts val="0"/>
              </a:spcBef>
              <a:spcAft>
                <a:spcPts val="0"/>
              </a:spcAft>
              <a:buNone/>
            </a:pPr>
            <a:r>
              <a:t/>
            </a:r>
            <a:endParaRPr sz="3000">
              <a:solidFill>
                <a:schemeClr val="lt1"/>
              </a:solidFill>
              <a:latin typeface="Plus Jakarta Sans"/>
              <a:ea typeface="Plus Jakarta Sans"/>
              <a:cs typeface="Plus Jakarta Sans"/>
              <a:sym typeface="Plus Jakarta Sans"/>
            </a:endParaRPr>
          </a:p>
        </p:txBody>
      </p:sp>
      <p:pic>
        <p:nvPicPr>
          <p:cNvPr id="1583" name="Google Shape;1583;p144" title="Scherm­afbeelding 2025-09-24 om 12.05.37.png"/>
          <p:cNvPicPr preferRelativeResize="0"/>
          <p:nvPr/>
        </p:nvPicPr>
        <p:blipFill rotWithShape="1">
          <a:blip r:embed="rId8">
            <a:alphaModFix/>
          </a:blip>
          <a:srcRect b="0" l="6591" r="8906" t="0"/>
          <a:stretch/>
        </p:blipFill>
        <p:spPr>
          <a:xfrm>
            <a:off x="5936312" y="1118750"/>
            <a:ext cx="2589773" cy="3069193"/>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7" name="Shape 1587"/>
        <p:cNvGrpSpPr/>
        <p:nvPr/>
      </p:nvGrpSpPr>
      <p:grpSpPr>
        <a:xfrm>
          <a:off x="0" y="0"/>
          <a:ext cx="0" cy="0"/>
          <a:chOff x="0" y="0"/>
          <a:chExt cx="0" cy="0"/>
        </a:xfrm>
      </p:grpSpPr>
      <p:pic>
        <p:nvPicPr>
          <p:cNvPr id="1588" name="Google Shape;1588;p145" title="Scherm­afbeelding 2025-06-17 om 13.08.14.png"/>
          <p:cNvPicPr preferRelativeResize="0"/>
          <p:nvPr/>
        </p:nvPicPr>
        <p:blipFill rotWithShape="1">
          <a:blip r:embed="rId3">
            <a:alphaModFix/>
          </a:blip>
          <a:srcRect b="50042" l="0" r="0" t="0"/>
          <a:stretch/>
        </p:blipFill>
        <p:spPr>
          <a:xfrm>
            <a:off x="0" y="0"/>
            <a:ext cx="9144003" cy="2571749"/>
          </a:xfrm>
          <a:prstGeom prst="rect">
            <a:avLst/>
          </a:prstGeom>
          <a:noFill/>
          <a:ln>
            <a:noFill/>
          </a:ln>
        </p:spPr>
      </p:pic>
      <p:sp>
        <p:nvSpPr>
          <p:cNvPr id="1589" name="Google Shape;1589;p145"/>
          <p:cNvSpPr txBox="1"/>
          <p:nvPr>
            <p:ph type="title"/>
          </p:nvPr>
        </p:nvSpPr>
        <p:spPr>
          <a:xfrm>
            <a:off x="3285150" y="2206346"/>
            <a:ext cx="2573700" cy="730800"/>
          </a:xfrm>
          <a:prstGeom prst="rect">
            <a:avLst/>
          </a:prstGeom>
          <a:solidFill>
            <a:schemeClr val="lt1"/>
          </a:solidFill>
          <a:ln>
            <a:noFill/>
          </a:ln>
        </p:spPr>
        <p:txBody>
          <a:bodyPr anchorCtr="0" anchor="b" bIns="0" lIns="202500" spcFirstLastPara="1" rIns="202500" wrap="square" tIns="297000">
            <a:noAutofit/>
          </a:bodyPr>
          <a:lstStyle/>
          <a:p>
            <a:pPr indent="0" lvl="0" marL="0" rtl="0" algn="l">
              <a:spcBef>
                <a:spcPts val="0"/>
              </a:spcBef>
              <a:spcAft>
                <a:spcPts val="0"/>
              </a:spcAft>
              <a:buClr>
                <a:schemeClr val="dk1"/>
              </a:buClr>
              <a:buSzPts val="4100"/>
              <a:buFont typeface="Arial"/>
              <a:buNone/>
            </a:pPr>
            <a:r>
              <a:t/>
            </a:r>
            <a:endParaRPr>
              <a:latin typeface="Plus Jakarta Sans SemiBold"/>
              <a:ea typeface="Plus Jakarta Sans SemiBold"/>
              <a:cs typeface="Plus Jakarta Sans SemiBold"/>
              <a:sym typeface="Plus Jakarta Sans SemiBold"/>
            </a:endParaRPr>
          </a:p>
          <a:p>
            <a:pPr indent="0" lvl="0" marL="0" rtl="0" algn="l">
              <a:spcBef>
                <a:spcPts val="0"/>
              </a:spcBef>
              <a:spcAft>
                <a:spcPts val="0"/>
              </a:spcAft>
              <a:buClr>
                <a:schemeClr val="dk1"/>
              </a:buClr>
              <a:buSzPts val="4100"/>
              <a:buFont typeface="Arial"/>
              <a:buNone/>
            </a:pPr>
            <a:r>
              <a:rPr lang="nl" sz="3000">
                <a:latin typeface="Plus Jakarta Sans ExtraLight"/>
                <a:ea typeface="Plus Jakarta Sans ExtraLight"/>
                <a:cs typeface="Plus Jakarta Sans ExtraLight"/>
                <a:sym typeface="Plus Jakarta Sans ExtraLight"/>
              </a:rPr>
              <a:t>Empowerment &amp; Expertise</a:t>
            </a:r>
            <a:endParaRPr>
              <a:latin typeface="Plus Jakarta Sans SemiBold"/>
              <a:ea typeface="Plus Jakarta Sans SemiBold"/>
              <a:cs typeface="Plus Jakarta Sans SemiBold"/>
              <a:sym typeface="Plus Jakarta Sans SemiBold"/>
            </a:endParaRPr>
          </a:p>
        </p:txBody>
      </p:sp>
      <p:sp>
        <p:nvSpPr>
          <p:cNvPr id="1590" name="Google Shape;1590;p145"/>
          <p:cNvSpPr txBox="1"/>
          <p:nvPr>
            <p:ph type="title"/>
          </p:nvPr>
        </p:nvSpPr>
        <p:spPr>
          <a:xfrm>
            <a:off x="2725825" y="1588075"/>
            <a:ext cx="5159400" cy="1349100"/>
          </a:xfrm>
          <a:prstGeom prst="rect">
            <a:avLst/>
          </a:prstGeom>
          <a:solidFill>
            <a:schemeClr val="lt1"/>
          </a:solidFill>
          <a:ln>
            <a:noFill/>
          </a:ln>
        </p:spPr>
        <p:txBody>
          <a:bodyPr anchorCtr="0" anchor="b" bIns="0" lIns="202500" spcFirstLastPara="1" rIns="202500" wrap="square" tIns="297000">
            <a:noAutofit/>
          </a:bodyPr>
          <a:lstStyle/>
          <a:p>
            <a:pPr indent="0" lvl="0" marL="0" rtl="0" algn="l">
              <a:lnSpc>
                <a:spcPct val="75000"/>
              </a:lnSpc>
              <a:spcBef>
                <a:spcPts val="0"/>
              </a:spcBef>
              <a:spcAft>
                <a:spcPts val="0"/>
              </a:spcAft>
              <a:buClr>
                <a:schemeClr val="dk1"/>
              </a:buClr>
              <a:buSzPts val="4100"/>
              <a:buFont typeface="Arial"/>
              <a:buNone/>
            </a:pPr>
            <a:r>
              <a:rPr lang="nl">
                <a:latin typeface="Plus Jakarta Sans SemiBold"/>
                <a:ea typeface="Plus Jakarta Sans SemiBold"/>
                <a:cs typeface="Plus Jakarta Sans SemiBold"/>
                <a:sym typeface="Plus Jakarta Sans SemiBold"/>
              </a:rPr>
              <a:t>Community &amp; connection</a:t>
            </a:r>
            <a:endParaRPr sz="3000">
              <a:latin typeface="Plus Jakarta Sans ExtraLight"/>
              <a:ea typeface="Plus Jakarta Sans ExtraLight"/>
              <a:cs typeface="Plus Jakarta Sans ExtraLight"/>
              <a:sym typeface="Plus Jakarta Sans Extra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5" name="Shape 1595"/>
        <p:cNvGrpSpPr/>
        <p:nvPr/>
      </p:nvGrpSpPr>
      <p:grpSpPr>
        <a:xfrm>
          <a:off x="0" y="0"/>
          <a:ext cx="0" cy="0"/>
          <a:chOff x="0" y="0"/>
          <a:chExt cx="0" cy="0"/>
        </a:xfrm>
      </p:grpSpPr>
      <p:pic>
        <p:nvPicPr>
          <p:cNvPr id="1596" name="Google Shape;1596;p146"/>
          <p:cNvPicPr preferRelativeResize="0"/>
          <p:nvPr/>
        </p:nvPicPr>
        <p:blipFill>
          <a:blip r:embed="rId3">
            <a:alphaModFix/>
          </a:blip>
          <a:stretch>
            <a:fillRect/>
          </a:stretch>
        </p:blipFill>
        <p:spPr>
          <a:xfrm rot="5400000">
            <a:off x="4817401" y="812200"/>
            <a:ext cx="5155574" cy="3519124"/>
          </a:xfrm>
          <a:prstGeom prst="rect">
            <a:avLst/>
          </a:prstGeom>
          <a:noFill/>
          <a:ln>
            <a:noFill/>
          </a:ln>
        </p:spPr>
      </p:pic>
      <p:sp>
        <p:nvSpPr>
          <p:cNvPr id="1597" name="Google Shape;1597;p146"/>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rgbClr val="005469"/>
                </a:solidFill>
                <a:latin typeface="DM Sans ExtraLight"/>
                <a:ea typeface="DM Sans ExtraLight"/>
                <a:cs typeface="DM Sans ExtraLight"/>
                <a:sym typeface="DM Sans ExtraLight"/>
              </a:rPr>
              <a:t>CONTENT BUCKET 1- OCTOBER</a:t>
            </a:r>
            <a:endParaRPr sz="800">
              <a:solidFill>
                <a:srgbClr val="005469"/>
              </a:solidFill>
              <a:latin typeface="DM Sans ExtraLight"/>
              <a:ea typeface="DM Sans ExtraLight"/>
              <a:cs typeface="DM Sans ExtraLight"/>
              <a:sym typeface="DM Sans ExtraLight"/>
            </a:endParaRPr>
          </a:p>
        </p:txBody>
      </p:sp>
      <p:sp>
        <p:nvSpPr>
          <p:cNvPr id="1598" name="Google Shape;1598;p146"/>
          <p:cNvSpPr txBox="1"/>
          <p:nvPr/>
        </p:nvSpPr>
        <p:spPr>
          <a:xfrm>
            <a:off x="721300" y="433300"/>
            <a:ext cx="43038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rgbClr val="01728F"/>
                </a:solidFill>
                <a:latin typeface="Plus Jakarta Sans"/>
                <a:ea typeface="Plus Jakarta Sans"/>
                <a:cs typeface="Plus Jakarta Sans"/>
                <a:sym typeface="Plus Jakarta Sans"/>
              </a:rPr>
              <a:t>9.</a:t>
            </a:r>
            <a:r>
              <a:rPr lang="nl" sz="3000">
                <a:solidFill>
                  <a:srgbClr val="01728F"/>
                </a:solidFill>
                <a:latin typeface="Plus Jakarta Sans"/>
                <a:ea typeface="Plus Jakarta Sans"/>
                <a:cs typeface="Plus Jakarta Sans"/>
                <a:sym typeface="Plus Jakarta Sans"/>
              </a:rPr>
              <a:t>VIDEO</a:t>
            </a:r>
            <a:endParaRPr sz="3000">
              <a:solidFill>
                <a:srgbClr val="01728F"/>
              </a:solidFill>
              <a:latin typeface="Plus Jakarta Sans"/>
              <a:ea typeface="Plus Jakarta Sans"/>
              <a:cs typeface="Plus Jakarta Sans"/>
              <a:sym typeface="Plus Jakarta Sans"/>
            </a:endParaRPr>
          </a:p>
          <a:p>
            <a:pPr indent="0" lvl="0" marL="0" rtl="0" algn="l">
              <a:lnSpc>
                <a:spcPct val="80000"/>
              </a:lnSpc>
              <a:spcBef>
                <a:spcPts val="0"/>
              </a:spcBef>
              <a:spcAft>
                <a:spcPts val="0"/>
              </a:spcAft>
              <a:buNone/>
            </a:pPr>
            <a:r>
              <a:rPr lang="nl" sz="3000">
                <a:solidFill>
                  <a:srgbClr val="01728F"/>
                </a:solidFill>
                <a:latin typeface="Plus Jakarta Sans"/>
                <a:ea typeface="Plus Jakarta Sans"/>
                <a:cs typeface="Plus Jakarta Sans"/>
                <a:sym typeface="Plus Jakarta Sans"/>
              </a:rPr>
              <a:t>REVIEW PROACE</a:t>
            </a:r>
            <a:endParaRPr sz="3000">
              <a:solidFill>
                <a:srgbClr val="01728F"/>
              </a:solidFill>
              <a:latin typeface="Plus Jakarta Sans"/>
              <a:ea typeface="Plus Jakarta Sans"/>
              <a:cs typeface="Plus Jakarta Sans"/>
              <a:sym typeface="Plus Jakarta Sans"/>
            </a:endParaRPr>
          </a:p>
        </p:txBody>
      </p:sp>
      <p:sp>
        <p:nvSpPr>
          <p:cNvPr id="1599" name="Google Shape;1599;p146"/>
          <p:cNvSpPr txBox="1"/>
          <p:nvPr/>
        </p:nvSpPr>
        <p:spPr>
          <a:xfrm>
            <a:off x="721300" y="1551100"/>
            <a:ext cx="3977100" cy="256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rgbClr val="002732"/>
                </a:solidFill>
                <a:latin typeface="Plus Jakarta Sans Medium"/>
                <a:ea typeface="Plus Jakarta Sans Medium"/>
                <a:cs typeface="Plus Jakarta Sans Medium"/>
                <a:sym typeface="Plus Jakarta Sans Medium"/>
              </a:rPr>
              <a:t>COPY - IG</a:t>
            </a:r>
            <a:br>
              <a:rPr lang="nl" sz="1800">
                <a:solidFill>
                  <a:srgbClr val="002732"/>
                </a:solidFill>
                <a:latin typeface="Plus Jakarta Sans Medium"/>
                <a:ea typeface="Plus Jakarta Sans Medium"/>
                <a:cs typeface="Plus Jakarta Sans Medium"/>
                <a:sym typeface="Plus Jakarta Sans Medium"/>
              </a:rPr>
            </a:br>
            <a:r>
              <a:rPr lang="nl" sz="1000">
                <a:solidFill>
                  <a:schemeClr val="dk1"/>
                </a:solidFill>
                <a:latin typeface="Plus Jakarta Sans Light"/>
                <a:ea typeface="Plus Jakarta Sans Light"/>
                <a:cs typeface="Plus Jakarta Sans Light"/>
                <a:sym typeface="Plus Jakarta Sans Light"/>
              </a:rPr>
              <a:t>Lease it or leave it?</a:t>
            </a:r>
            <a:r>
              <a:rPr lang="nl" sz="1800">
                <a:solidFill>
                  <a:srgbClr val="002732"/>
                </a:solidFill>
                <a:latin typeface="Plus Jakarta Sans Medium"/>
                <a:ea typeface="Plus Jakarta Sans Medium"/>
                <a:cs typeface="Plus Jakarta Sans Medium"/>
                <a:sym typeface="Plus Jakarta Sans Medium"/>
              </a:rPr>
              <a:t> </a:t>
            </a:r>
            <a:r>
              <a:rPr lang="nl" sz="1000">
                <a:solidFill>
                  <a:srgbClr val="002732"/>
                </a:solidFill>
                <a:latin typeface="Plus Jakarta Sans Light"/>
                <a:ea typeface="Plus Jakarta Sans Light"/>
                <a:cs typeface="Plus Jakarta Sans Light"/>
                <a:sym typeface="Plus Jakarta Sans Light"/>
              </a:rPr>
              <a:t>🚐 </a:t>
            </a:r>
            <a:r>
              <a:rPr lang="nl" sz="1000">
                <a:solidFill>
                  <a:schemeClr val="dk1"/>
                </a:solidFill>
                <a:latin typeface="Plus Jakarta Sans Light"/>
                <a:ea typeface="Plus Jakarta Sans Light"/>
                <a:cs typeface="Plus Jakarta Sans Light"/>
                <a:sym typeface="Plus Jakarta Sans Light"/>
              </a:rPr>
              <a:t>We skipped the sales pitch and handed the keys of the electric Toyota Proace to two craftsmen. Their mission: see if it could handle their tools, their schedule, and their high standards.</a:t>
            </a:r>
            <a:endParaRPr sz="1000">
              <a:solidFill>
                <a:schemeClr val="dk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None/>
            </a:pPr>
            <a:r>
              <a:rPr lang="nl" sz="1000">
                <a:solidFill>
                  <a:schemeClr val="dk1"/>
                </a:solidFill>
                <a:latin typeface="Plus Jakarta Sans Light"/>
                <a:ea typeface="Plus Jakarta Sans Light"/>
                <a:cs typeface="Plus Jakarta Sans Light"/>
                <a:sym typeface="Plus Jakarta Sans Light"/>
              </a:rPr>
              <a:t>Think it passed the test? Watch the full, unfiltered review to find out! Link in bio.</a:t>
            </a:r>
            <a:br>
              <a:rPr lang="nl" sz="1000">
                <a:solidFill>
                  <a:schemeClr val="dk1"/>
                </a:solidFill>
                <a:latin typeface="Plus Jakarta Sans Light"/>
                <a:ea typeface="Plus Jakarta Sans Light"/>
                <a:cs typeface="Plus Jakarta Sans Light"/>
                <a:sym typeface="Plus Jakarta Sans Light"/>
              </a:rPr>
            </a:br>
            <a:br>
              <a:rPr lang="nl" sz="1000">
                <a:solidFill>
                  <a:schemeClr val="dk1"/>
                </a:solidFill>
                <a:latin typeface="Plus Jakarta Sans Light"/>
                <a:ea typeface="Plus Jakarta Sans Light"/>
                <a:cs typeface="Plus Jakarta Sans Light"/>
                <a:sym typeface="Plus Jakarta Sans Light"/>
              </a:rPr>
            </a:br>
            <a:r>
              <a:rPr lang="nl" sz="1000">
                <a:solidFill>
                  <a:schemeClr val="dk1"/>
                </a:solidFill>
                <a:latin typeface="Plus Jakarta Sans Light"/>
                <a:ea typeface="Plus Jakarta Sans Light"/>
                <a:cs typeface="Plus Jakarta Sans Light"/>
                <a:sym typeface="Plus Jakarta Sans Light"/>
              </a:rPr>
              <a:t>#KINTO #FleetManagement #MobilitySolutions #Review #Tested #ToyotaProAce</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120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100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1000"/>
              </a:spcAft>
              <a:buNone/>
            </a:pPr>
            <a:br>
              <a:rPr lang="nl" sz="1800">
                <a:solidFill>
                  <a:srgbClr val="002732"/>
                </a:solidFill>
                <a:latin typeface="Plus Jakarta Sans Medium"/>
                <a:ea typeface="Plus Jakarta Sans Medium"/>
                <a:cs typeface="Plus Jakarta Sans Medium"/>
                <a:sym typeface="Plus Jakarta Sans Medium"/>
              </a:rPr>
            </a:br>
            <a:endParaRPr sz="1000">
              <a:solidFill>
                <a:schemeClr val="lt1"/>
              </a:solidFill>
              <a:latin typeface="Plus Jakarta Sans Light"/>
              <a:ea typeface="Plus Jakarta Sans Light"/>
              <a:cs typeface="Plus Jakarta Sans Light"/>
              <a:sym typeface="Plus Jakarta Sans Light"/>
            </a:endParaRPr>
          </a:p>
        </p:txBody>
      </p:sp>
      <p:sp>
        <p:nvSpPr>
          <p:cNvPr id="1600" name="Google Shape;1600;p146"/>
          <p:cNvSpPr txBox="1"/>
          <p:nvPr/>
        </p:nvSpPr>
        <p:spPr>
          <a:xfrm>
            <a:off x="6249000" y="4580159"/>
            <a:ext cx="30741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1/1 - 16/9 - 9/16 - 4/5</a:t>
            </a:r>
            <a:endParaRPr sz="1200">
              <a:solidFill>
                <a:schemeClr val="lt1"/>
              </a:solidFill>
              <a:latin typeface="Plus Jakarta Sans Light"/>
              <a:ea typeface="Plus Jakarta Sans Light"/>
              <a:cs typeface="Plus Jakarta Sans Light"/>
              <a:sym typeface="Plus Jakarta Sans Light"/>
            </a:endParaRPr>
          </a:p>
        </p:txBody>
      </p:sp>
      <p:pic>
        <p:nvPicPr>
          <p:cNvPr id="1601" name="Google Shape;1601;p146"/>
          <p:cNvPicPr preferRelativeResize="0"/>
          <p:nvPr/>
        </p:nvPicPr>
        <p:blipFill rotWithShape="1">
          <a:blip r:embed="rId4">
            <a:alphaModFix/>
          </a:blip>
          <a:srcRect b="30988" l="3233333" r="2331147" t="28587"/>
          <a:stretch/>
        </p:blipFill>
        <p:spPr>
          <a:xfrm flipH="1">
            <a:off x="380078" y="0"/>
            <a:ext cx="341225" cy="5143501"/>
          </a:xfrm>
          <a:prstGeom prst="rect">
            <a:avLst/>
          </a:prstGeom>
          <a:noFill/>
          <a:ln>
            <a:noFill/>
          </a:ln>
        </p:spPr>
      </p:pic>
      <p:pic>
        <p:nvPicPr>
          <p:cNvPr id="1602" name="Google Shape;1602;p146"/>
          <p:cNvPicPr preferRelativeResize="0"/>
          <p:nvPr/>
        </p:nvPicPr>
        <p:blipFill>
          <a:blip r:embed="rId5">
            <a:alphaModFix/>
          </a:blip>
          <a:stretch>
            <a:fillRect/>
          </a:stretch>
        </p:blipFill>
        <p:spPr>
          <a:xfrm>
            <a:off x="6249000" y="138050"/>
            <a:ext cx="2358375" cy="4546048"/>
          </a:xfrm>
          <a:prstGeom prst="rect">
            <a:avLst/>
          </a:prstGeom>
          <a:noFill/>
          <a:ln>
            <a:noFill/>
          </a:ln>
        </p:spPr>
      </p:pic>
      <p:pic>
        <p:nvPicPr>
          <p:cNvPr id="1603" name="Google Shape;1603;p146"/>
          <p:cNvPicPr preferRelativeResize="0"/>
          <p:nvPr/>
        </p:nvPicPr>
        <p:blipFill>
          <a:blip r:embed="rId6">
            <a:alphaModFix/>
          </a:blip>
          <a:stretch>
            <a:fillRect/>
          </a:stretch>
        </p:blipFill>
        <p:spPr>
          <a:xfrm>
            <a:off x="8239201" y="250523"/>
            <a:ext cx="280428" cy="280428"/>
          </a:xfrm>
          <a:prstGeom prst="rect">
            <a:avLst/>
          </a:prstGeom>
          <a:noFill/>
          <a:ln>
            <a:noFill/>
          </a:ln>
        </p:spPr>
      </p:pic>
      <p:pic>
        <p:nvPicPr>
          <p:cNvPr id="1604" name="Google Shape;1604;p146" title="Scherm­afbeelding 2025-09-24 om 12.08.20.png"/>
          <p:cNvPicPr preferRelativeResize="0"/>
          <p:nvPr/>
        </p:nvPicPr>
        <p:blipFill>
          <a:blip r:embed="rId7">
            <a:alphaModFix/>
          </a:blip>
          <a:stretch>
            <a:fillRect/>
          </a:stretch>
        </p:blipFill>
        <p:spPr>
          <a:xfrm>
            <a:off x="6280025" y="674813"/>
            <a:ext cx="2296350" cy="3905326"/>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9" name="Shape 1609"/>
        <p:cNvGrpSpPr/>
        <p:nvPr/>
      </p:nvGrpSpPr>
      <p:grpSpPr>
        <a:xfrm>
          <a:off x="0" y="0"/>
          <a:ext cx="0" cy="0"/>
          <a:chOff x="0" y="0"/>
          <a:chExt cx="0" cy="0"/>
        </a:xfrm>
      </p:grpSpPr>
      <p:pic>
        <p:nvPicPr>
          <p:cNvPr id="1610" name="Google Shape;1610;p147"/>
          <p:cNvPicPr preferRelativeResize="0"/>
          <p:nvPr/>
        </p:nvPicPr>
        <p:blipFill>
          <a:blip r:embed="rId3">
            <a:alphaModFix/>
          </a:blip>
          <a:stretch>
            <a:fillRect/>
          </a:stretch>
        </p:blipFill>
        <p:spPr>
          <a:xfrm rot="5400000">
            <a:off x="4817401" y="812200"/>
            <a:ext cx="5155574" cy="3519124"/>
          </a:xfrm>
          <a:prstGeom prst="rect">
            <a:avLst/>
          </a:prstGeom>
          <a:noFill/>
          <a:ln>
            <a:noFill/>
          </a:ln>
        </p:spPr>
      </p:pic>
      <p:sp>
        <p:nvSpPr>
          <p:cNvPr id="1611" name="Google Shape;1611;p147"/>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rgbClr val="005469"/>
                </a:solidFill>
                <a:latin typeface="DM Sans ExtraLight"/>
                <a:ea typeface="DM Sans ExtraLight"/>
                <a:cs typeface="DM Sans ExtraLight"/>
                <a:sym typeface="DM Sans ExtraLight"/>
              </a:rPr>
              <a:t>CONTENT BUCKET 1- OCTOBER </a:t>
            </a:r>
            <a:endParaRPr sz="800">
              <a:solidFill>
                <a:srgbClr val="005469"/>
              </a:solidFill>
              <a:latin typeface="DM Sans ExtraLight"/>
              <a:ea typeface="DM Sans ExtraLight"/>
              <a:cs typeface="DM Sans ExtraLight"/>
              <a:sym typeface="DM Sans ExtraLight"/>
            </a:endParaRPr>
          </a:p>
        </p:txBody>
      </p:sp>
      <p:sp>
        <p:nvSpPr>
          <p:cNvPr id="1612" name="Google Shape;1612;p147"/>
          <p:cNvSpPr txBox="1"/>
          <p:nvPr/>
        </p:nvSpPr>
        <p:spPr>
          <a:xfrm>
            <a:off x="721300" y="1453100"/>
            <a:ext cx="4149600" cy="256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rgbClr val="002732"/>
                </a:solidFill>
                <a:latin typeface="Plus Jakarta Sans Medium"/>
                <a:ea typeface="Plus Jakarta Sans Medium"/>
                <a:cs typeface="Plus Jakarta Sans Medium"/>
                <a:sym typeface="Plus Jakarta Sans Medium"/>
              </a:rPr>
              <a:t>COPY - LI</a:t>
            </a:r>
            <a:endParaRPr sz="1000">
              <a:solidFill>
                <a:schemeClr val="dk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Lease it or leave it? </a:t>
            </a:r>
            <a:r>
              <a:rPr lang="nl" sz="1000">
                <a:solidFill>
                  <a:srgbClr val="002732"/>
                </a:solidFill>
                <a:latin typeface="Plus Jakarta Sans Light"/>
                <a:ea typeface="Plus Jakarta Sans Light"/>
                <a:cs typeface="Plus Jakarta Sans Light"/>
                <a:sym typeface="Plus Jakarta Sans Light"/>
              </a:rPr>
              <a:t>🚐</a:t>
            </a:r>
            <a:r>
              <a:rPr lang="nl" sz="1000">
                <a:solidFill>
                  <a:schemeClr val="dk1"/>
                </a:solidFill>
                <a:latin typeface="Plus Jakarta Sans Light"/>
                <a:ea typeface="Plus Jakarta Sans Light"/>
                <a:cs typeface="Plus Jakarta Sans Light"/>
                <a:sym typeface="Plus Jakarta Sans Light"/>
              </a:rPr>
              <a:t> </a:t>
            </a:r>
            <a:endParaRPr sz="1000">
              <a:solidFill>
                <a:schemeClr val="dk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We asked two craftsmen to put the electric Toyota Proace through a real-world test. </a:t>
            </a:r>
            <a:endParaRPr sz="1000">
              <a:solidFill>
                <a:schemeClr val="dk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Their focus wasn't on specs, but on the practical questions every business owner has:</a:t>
            </a:r>
            <a:br>
              <a:rPr lang="nl" sz="1000">
                <a:solidFill>
                  <a:schemeClr val="dk1"/>
                </a:solidFill>
                <a:latin typeface="Plus Jakarta Sans Light"/>
                <a:ea typeface="Plus Jakarta Sans Light"/>
                <a:cs typeface="Plus Jakarta Sans Light"/>
                <a:sym typeface="Plus Jakarta Sans Light"/>
              </a:rPr>
            </a:br>
            <a:r>
              <a:rPr lang="nl" sz="1000">
                <a:solidFill>
                  <a:schemeClr val="dk1"/>
                </a:solidFill>
                <a:latin typeface="Plus Jakarta Sans Light"/>
                <a:ea typeface="Plus Jakarta Sans Light"/>
                <a:cs typeface="Plus Jakarta Sans Light"/>
                <a:sym typeface="Plus Jakarta Sans Light"/>
              </a:rPr>
              <a:t>✅ Will our tools and materials fit?</a:t>
            </a:r>
            <a:br>
              <a:rPr lang="nl" sz="1000">
                <a:solidFill>
                  <a:schemeClr val="dk1"/>
                </a:solidFill>
                <a:latin typeface="Plus Jakarta Sans Light"/>
                <a:ea typeface="Plus Jakarta Sans Light"/>
                <a:cs typeface="Plus Jakarta Sans Light"/>
                <a:sym typeface="Plus Jakarta Sans Light"/>
              </a:rPr>
            </a:br>
            <a:r>
              <a:rPr lang="nl" sz="1000">
                <a:solidFill>
                  <a:schemeClr val="dk1"/>
                </a:solidFill>
                <a:latin typeface="Plus Jakarta Sans Light"/>
                <a:ea typeface="Plus Jakarta Sans Light"/>
                <a:cs typeface="Plus Jakarta Sans Light"/>
                <a:sym typeface="Plus Jakarta Sans Light"/>
              </a:rPr>
              <a:t>✅ Is the leasing process actually straightforward?</a:t>
            </a:r>
            <a:br>
              <a:rPr lang="nl" sz="1000">
                <a:solidFill>
                  <a:schemeClr val="dk1"/>
                </a:solidFill>
                <a:latin typeface="Plus Jakarta Sans Light"/>
                <a:ea typeface="Plus Jakarta Sans Light"/>
                <a:cs typeface="Plus Jakarta Sans Light"/>
                <a:sym typeface="Plus Jakarta Sans Light"/>
              </a:rPr>
            </a:br>
            <a:r>
              <a:rPr lang="nl" sz="1000">
                <a:solidFill>
                  <a:schemeClr val="dk1"/>
                </a:solidFill>
                <a:latin typeface="Plus Jakarta Sans Light"/>
                <a:ea typeface="Plus Jakarta Sans Light"/>
                <a:cs typeface="Plus Jakarta Sans Light"/>
                <a:sym typeface="Plus Jakarta Sans Light"/>
              </a:rPr>
              <a:t>✅ Does it truly make our workday easier?</a:t>
            </a:r>
            <a:endParaRPr sz="1000">
              <a:solidFill>
                <a:schemeClr val="dk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Watch the full review to see if it passes the test, and learn more about our flexible solutions for professionals. 🧭</a:t>
            </a:r>
            <a:endParaRPr sz="1000">
              <a:solidFill>
                <a:srgbClr val="002732"/>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#KINTO #FleetManagement #MobilitySolutions #Review #Tested #ToyotaProAce</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120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p:txBody>
      </p:sp>
      <p:sp>
        <p:nvSpPr>
          <p:cNvPr id="1613" name="Google Shape;1613;p147"/>
          <p:cNvSpPr txBox="1"/>
          <p:nvPr/>
        </p:nvSpPr>
        <p:spPr>
          <a:xfrm>
            <a:off x="6249000" y="4574109"/>
            <a:ext cx="30741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1/1 - 16/9 - 9/16 - 4/5</a:t>
            </a:r>
            <a:endParaRPr sz="1200">
              <a:solidFill>
                <a:schemeClr val="lt1"/>
              </a:solidFill>
              <a:latin typeface="Plus Jakarta Sans Light"/>
              <a:ea typeface="Plus Jakarta Sans Light"/>
              <a:cs typeface="Plus Jakarta Sans Light"/>
              <a:sym typeface="Plus Jakarta Sans Light"/>
            </a:endParaRPr>
          </a:p>
        </p:txBody>
      </p:sp>
      <p:pic>
        <p:nvPicPr>
          <p:cNvPr id="1614" name="Google Shape;1614;p147"/>
          <p:cNvPicPr preferRelativeResize="0"/>
          <p:nvPr/>
        </p:nvPicPr>
        <p:blipFill rotWithShape="1">
          <a:blip r:embed="rId4">
            <a:alphaModFix/>
          </a:blip>
          <a:srcRect b="30988" l="3233333" r="2331147" t="28587"/>
          <a:stretch/>
        </p:blipFill>
        <p:spPr>
          <a:xfrm flipH="1">
            <a:off x="380078" y="0"/>
            <a:ext cx="341225" cy="5143501"/>
          </a:xfrm>
          <a:prstGeom prst="rect">
            <a:avLst/>
          </a:prstGeom>
          <a:noFill/>
          <a:ln>
            <a:noFill/>
          </a:ln>
        </p:spPr>
      </p:pic>
      <p:pic>
        <p:nvPicPr>
          <p:cNvPr id="1615" name="Google Shape;1615;p147"/>
          <p:cNvPicPr preferRelativeResize="0"/>
          <p:nvPr/>
        </p:nvPicPr>
        <p:blipFill>
          <a:blip r:embed="rId5">
            <a:alphaModFix/>
          </a:blip>
          <a:stretch>
            <a:fillRect/>
          </a:stretch>
        </p:blipFill>
        <p:spPr>
          <a:xfrm>
            <a:off x="6249000" y="82925"/>
            <a:ext cx="2358375" cy="4586849"/>
          </a:xfrm>
          <a:prstGeom prst="rect">
            <a:avLst/>
          </a:prstGeom>
          <a:noFill/>
          <a:ln>
            <a:noFill/>
          </a:ln>
        </p:spPr>
      </p:pic>
      <p:pic>
        <p:nvPicPr>
          <p:cNvPr id="1616" name="Google Shape;1616;p147"/>
          <p:cNvPicPr preferRelativeResize="0"/>
          <p:nvPr/>
        </p:nvPicPr>
        <p:blipFill>
          <a:blip r:embed="rId6">
            <a:alphaModFix/>
          </a:blip>
          <a:stretch>
            <a:fillRect/>
          </a:stretch>
        </p:blipFill>
        <p:spPr>
          <a:xfrm>
            <a:off x="8211372" y="258552"/>
            <a:ext cx="291098" cy="291098"/>
          </a:xfrm>
          <a:prstGeom prst="rect">
            <a:avLst/>
          </a:prstGeom>
          <a:noFill/>
          <a:ln>
            <a:noFill/>
          </a:ln>
        </p:spPr>
      </p:pic>
      <p:sp>
        <p:nvSpPr>
          <p:cNvPr id="1617" name="Google Shape;1617;p147"/>
          <p:cNvSpPr txBox="1"/>
          <p:nvPr/>
        </p:nvSpPr>
        <p:spPr>
          <a:xfrm>
            <a:off x="721300" y="433300"/>
            <a:ext cx="43038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rgbClr val="01728F"/>
                </a:solidFill>
                <a:latin typeface="Plus Jakarta Sans"/>
                <a:ea typeface="Plus Jakarta Sans"/>
                <a:cs typeface="Plus Jakarta Sans"/>
                <a:sym typeface="Plus Jakarta Sans"/>
              </a:rPr>
              <a:t>9.</a:t>
            </a:r>
            <a:r>
              <a:rPr lang="nl" sz="3000">
                <a:solidFill>
                  <a:srgbClr val="01728F"/>
                </a:solidFill>
                <a:latin typeface="Plus Jakarta Sans"/>
                <a:ea typeface="Plus Jakarta Sans"/>
                <a:cs typeface="Plus Jakarta Sans"/>
                <a:sym typeface="Plus Jakarta Sans"/>
              </a:rPr>
              <a:t>VIDEO</a:t>
            </a:r>
            <a:endParaRPr sz="3000">
              <a:solidFill>
                <a:srgbClr val="01728F"/>
              </a:solidFill>
              <a:latin typeface="Plus Jakarta Sans"/>
              <a:ea typeface="Plus Jakarta Sans"/>
              <a:cs typeface="Plus Jakarta Sans"/>
              <a:sym typeface="Plus Jakarta Sans"/>
            </a:endParaRPr>
          </a:p>
          <a:p>
            <a:pPr indent="0" lvl="0" marL="0" rtl="0" algn="l">
              <a:lnSpc>
                <a:spcPct val="80000"/>
              </a:lnSpc>
              <a:spcBef>
                <a:spcPts val="0"/>
              </a:spcBef>
              <a:spcAft>
                <a:spcPts val="0"/>
              </a:spcAft>
              <a:buNone/>
            </a:pPr>
            <a:r>
              <a:rPr lang="nl" sz="3000">
                <a:solidFill>
                  <a:srgbClr val="01728F"/>
                </a:solidFill>
                <a:latin typeface="Plus Jakarta Sans"/>
                <a:ea typeface="Plus Jakarta Sans"/>
                <a:cs typeface="Plus Jakarta Sans"/>
                <a:sym typeface="Plus Jakarta Sans"/>
              </a:rPr>
              <a:t>REVIEW PROACE</a:t>
            </a:r>
            <a:endParaRPr sz="3000">
              <a:solidFill>
                <a:srgbClr val="01728F"/>
              </a:solidFill>
              <a:latin typeface="Plus Jakarta Sans"/>
              <a:ea typeface="Plus Jakarta Sans"/>
              <a:cs typeface="Plus Jakarta Sans"/>
              <a:sym typeface="Plus Jakarta Sans"/>
            </a:endParaRPr>
          </a:p>
        </p:txBody>
      </p:sp>
      <p:pic>
        <p:nvPicPr>
          <p:cNvPr id="1618" name="Google Shape;1618;p147" title="Scherm­afbeelding 2025-09-24 om 12.08.20.png"/>
          <p:cNvPicPr preferRelativeResize="0"/>
          <p:nvPr/>
        </p:nvPicPr>
        <p:blipFill>
          <a:blip r:embed="rId7">
            <a:alphaModFix/>
          </a:blip>
          <a:stretch>
            <a:fillRect/>
          </a:stretch>
        </p:blipFill>
        <p:spPr>
          <a:xfrm>
            <a:off x="6280025" y="674813"/>
            <a:ext cx="2296350" cy="3905326"/>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3" name="Shape 1623"/>
        <p:cNvGrpSpPr/>
        <p:nvPr/>
      </p:nvGrpSpPr>
      <p:grpSpPr>
        <a:xfrm>
          <a:off x="0" y="0"/>
          <a:ext cx="0" cy="0"/>
          <a:chOff x="0" y="0"/>
          <a:chExt cx="0" cy="0"/>
        </a:xfrm>
      </p:grpSpPr>
      <p:pic>
        <p:nvPicPr>
          <p:cNvPr id="1624" name="Google Shape;1624;p148"/>
          <p:cNvPicPr preferRelativeResize="0"/>
          <p:nvPr/>
        </p:nvPicPr>
        <p:blipFill>
          <a:blip r:embed="rId3">
            <a:alphaModFix/>
          </a:blip>
          <a:stretch>
            <a:fillRect/>
          </a:stretch>
        </p:blipFill>
        <p:spPr>
          <a:xfrm rot="5400000">
            <a:off x="4817401" y="812200"/>
            <a:ext cx="5155574" cy="3519124"/>
          </a:xfrm>
          <a:prstGeom prst="rect">
            <a:avLst/>
          </a:prstGeom>
          <a:noFill/>
          <a:ln>
            <a:noFill/>
          </a:ln>
        </p:spPr>
      </p:pic>
      <p:sp>
        <p:nvSpPr>
          <p:cNvPr id="1625" name="Google Shape;1625;p148"/>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rgbClr val="005469"/>
                </a:solidFill>
                <a:latin typeface="DM Sans ExtraLight"/>
                <a:ea typeface="DM Sans ExtraLight"/>
                <a:cs typeface="DM Sans ExtraLight"/>
                <a:sym typeface="DM Sans ExtraLight"/>
              </a:rPr>
              <a:t>CONTENT BUCKET 1- OCTOBER </a:t>
            </a:r>
            <a:endParaRPr sz="800">
              <a:solidFill>
                <a:srgbClr val="005469"/>
              </a:solidFill>
              <a:latin typeface="DM Sans ExtraLight"/>
              <a:ea typeface="DM Sans ExtraLight"/>
              <a:cs typeface="DM Sans ExtraLight"/>
              <a:sym typeface="DM Sans ExtraLight"/>
            </a:endParaRPr>
          </a:p>
        </p:txBody>
      </p:sp>
      <p:sp>
        <p:nvSpPr>
          <p:cNvPr id="1626" name="Google Shape;1626;p148"/>
          <p:cNvSpPr txBox="1"/>
          <p:nvPr/>
        </p:nvSpPr>
        <p:spPr>
          <a:xfrm>
            <a:off x="721300" y="1585625"/>
            <a:ext cx="4160400" cy="256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rgbClr val="002732"/>
                </a:solidFill>
                <a:latin typeface="Plus Jakarta Sans Medium"/>
                <a:ea typeface="Plus Jakarta Sans Medium"/>
                <a:cs typeface="Plus Jakarta Sans Medium"/>
                <a:sym typeface="Plus Jakarta Sans Medium"/>
              </a:rPr>
              <a:t>COPY - FB</a:t>
            </a:r>
            <a:endParaRPr sz="1800">
              <a:solidFill>
                <a:srgbClr val="002732"/>
              </a:solidFill>
              <a:latin typeface="Plus Jakarta Sans Medium"/>
              <a:ea typeface="Plus Jakarta Sans Medium"/>
              <a:cs typeface="Plus Jakarta Sans Medium"/>
              <a:sym typeface="Plus Jakarta Sans Medium"/>
            </a:endParaRPr>
          </a:p>
          <a:p>
            <a:pPr indent="0" lvl="0" marL="0" rtl="0" algn="l">
              <a:lnSpc>
                <a:spcPct val="115000"/>
              </a:lnSpc>
              <a:spcBef>
                <a:spcPts val="120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What happens when you give two craftsmen the keys to a brand-new electric van and just say... "See what you think"? </a:t>
            </a:r>
            <a:r>
              <a:rPr lang="nl" sz="1000">
                <a:solidFill>
                  <a:schemeClr val="dk1"/>
                </a:solidFill>
                <a:latin typeface="Plus Jakarta Sans Light"/>
                <a:ea typeface="Plus Jakarta Sans Light"/>
                <a:cs typeface="Plus Jakarta Sans Light"/>
                <a:sym typeface="Plus Jakarta Sans Light"/>
              </a:rPr>
              <a:t>🤔</a:t>
            </a:r>
            <a:endParaRPr sz="1000">
              <a:solidFill>
                <a:schemeClr val="dk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We took a Toyota Proace to a professional's workplace to see if it passed the ultimate test: could it handle all the tools and equipment of their trade? 🔧</a:t>
            </a:r>
            <a:endParaRPr sz="1000">
              <a:solidFill>
                <a:schemeClr val="dk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See their honest verdict in the video! 👇 </a:t>
            </a:r>
            <a:endParaRPr sz="1000">
              <a:solidFill>
                <a:schemeClr val="dk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Ready for a vehicle that works as hard as you do? Learn more about our solutions at kinto-mobility.eu.</a:t>
            </a:r>
            <a:endParaRPr sz="1000">
              <a:solidFill>
                <a:schemeClr val="dk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1200"/>
              </a:spcAft>
              <a:buNone/>
            </a:pPr>
            <a:r>
              <a:t/>
            </a:r>
            <a:endParaRPr sz="1000">
              <a:solidFill>
                <a:srgbClr val="002732"/>
              </a:solidFill>
              <a:latin typeface="Plus Jakarta Sans Light"/>
              <a:ea typeface="Plus Jakarta Sans Light"/>
              <a:cs typeface="Plus Jakarta Sans Light"/>
              <a:sym typeface="Plus Jakarta Sans Light"/>
            </a:endParaRPr>
          </a:p>
        </p:txBody>
      </p:sp>
      <p:sp>
        <p:nvSpPr>
          <p:cNvPr id="1627" name="Google Shape;1627;p148"/>
          <p:cNvSpPr txBox="1"/>
          <p:nvPr/>
        </p:nvSpPr>
        <p:spPr>
          <a:xfrm>
            <a:off x="6249000" y="4628209"/>
            <a:ext cx="30741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1/1 - 16/9 - 9/16 - 4/5</a:t>
            </a:r>
            <a:endParaRPr sz="1200">
              <a:solidFill>
                <a:schemeClr val="lt1"/>
              </a:solidFill>
              <a:latin typeface="Plus Jakarta Sans Light"/>
              <a:ea typeface="Plus Jakarta Sans Light"/>
              <a:cs typeface="Plus Jakarta Sans Light"/>
              <a:sym typeface="Plus Jakarta Sans Light"/>
            </a:endParaRPr>
          </a:p>
        </p:txBody>
      </p:sp>
      <p:pic>
        <p:nvPicPr>
          <p:cNvPr id="1628" name="Google Shape;1628;p148"/>
          <p:cNvPicPr preferRelativeResize="0"/>
          <p:nvPr/>
        </p:nvPicPr>
        <p:blipFill rotWithShape="1">
          <a:blip r:embed="rId4">
            <a:alphaModFix/>
          </a:blip>
          <a:srcRect b="30988" l="3233333" r="2331147" t="28587"/>
          <a:stretch/>
        </p:blipFill>
        <p:spPr>
          <a:xfrm flipH="1">
            <a:off x="380078" y="0"/>
            <a:ext cx="341225" cy="5143501"/>
          </a:xfrm>
          <a:prstGeom prst="rect">
            <a:avLst/>
          </a:prstGeom>
          <a:noFill/>
          <a:ln>
            <a:noFill/>
          </a:ln>
        </p:spPr>
      </p:pic>
      <p:pic>
        <p:nvPicPr>
          <p:cNvPr id="1629" name="Google Shape;1629;p148"/>
          <p:cNvPicPr preferRelativeResize="0"/>
          <p:nvPr/>
        </p:nvPicPr>
        <p:blipFill>
          <a:blip r:embed="rId5">
            <a:alphaModFix/>
          </a:blip>
          <a:stretch>
            <a:fillRect/>
          </a:stretch>
        </p:blipFill>
        <p:spPr>
          <a:xfrm>
            <a:off x="6248988" y="90000"/>
            <a:ext cx="2358375" cy="4586849"/>
          </a:xfrm>
          <a:prstGeom prst="rect">
            <a:avLst/>
          </a:prstGeom>
          <a:noFill/>
          <a:ln>
            <a:noFill/>
          </a:ln>
        </p:spPr>
      </p:pic>
      <p:pic>
        <p:nvPicPr>
          <p:cNvPr id="1630" name="Google Shape;1630;p148"/>
          <p:cNvPicPr preferRelativeResize="0"/>
          <p:nvPr/>
        </p:nvPicPr>
        <p:blipFill>
          <a:blip r:embed="rId6">
            <a:alphaModFix/>
          </a:blip>
          <a:stretch>
            <a:fillRect/>
          </a:stretch>
        </p:blipFill>
        <p:spPr>
          <a:xfrm>
            <a:off x="8358095" y="238274"/>
            <a:ext cx="129528" cy="259077"/>
          </a:xfrm>
          <a:prstGeom prst="rect">
            <a:avLst/>
          </a:prstGeom>
          <a:noFill/>
          <a:ln>
            <a:noFill/>
          </a:ln>
        </p:spPr>
      </p:pic>
      <p:sp>
        <p:nvSpPr>
          <p:cNvPr id="1631" name="Google Shape;1631;p148"/>
          <p:cNvSpPr txBox="1"/>
          <p:nvPr/>
        </p:nvSpPr>
        <p:spPr>
          <a:xfrm>
            <a:off x="721300" y="433300"/>
            <a:ext cx="43038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rgbClr val="01728F"/>
                </a:solidFill>
                <a:latin typeface="Plus Jakarta Sans"/>
                <a:ea typeface="Plus Jakarta Sans"/>
                <a:cs typeface="Plus Jakarta Sans"/>
                <a:sym typeface="Plus Jakarta Sans"/>
              </a:rPr>
              <a:t>9.</a:t>
            </a:r>
            <a:r>
              <a:rPr lang="nl" sz="3000">
                <a:solidFill>
                  <a:srgbClr val="01728F"/>
                </a:solidFill>
                <a:latin typeface="Plus Jakarta Sans"/>
                <a:ea typeface="Plus Jakarta Sans"/>
                <a:cs typeface="Plus Jakarta Sans"/>
                <a:sym typeface="Plus Jakarta Sans"/>
              </a:rPr>
              <a:t>VIDEO</a:t>
            </a:r>
            <a:endParaRPr sz="3000">
              <a:solidFill>
                <a:srgbClr val="01728F"/>
              </a:solidFill>
              <a:latin typeface="Plus Jakarta Sans"/>
              <a:ea typeface="Plus Jakarta Sans"/>
              <a:cs typeface="Plus Jakarta Sans"/>
              <a:sym typeface="Plus Jakarta Sans"/>
            </a:endParaRPr>
          </a:p>
          <a:p>
            <a:pPr indent="0" lvl="0" marL="0" rtl="0" algn="l">
              <a:lnSpc>
                <a:spcPct val="80000"/>
              </a:lnSpc>
              <a:spcBef>
                <a:spcPts val="0"/>
              </a:spcBef>
              <a:spcAft>
                <a:spcPts val="0"/>
              </a:spcAft>
              <a:buNone/>
            </a:pPr>
            <a:r>
              <a:rPr lang="nl" sz="3000">
                <a:solidFill>
                  <a:srgbClr val="01728F"/>
                </a:solidFill>
                <a:latin typeface="Plus Jakarta Sans"/>
                <a:ea typeface="Plus Jakarta Sans"/>
                <a:cs typeface="Plus Jakarta Sans"/>
                <a:sym typeface="Plus Jakarta Sans"/>
              </a:rPr>
              <a:t>REVIEW PROACE</a:t>
            </a:r>
            <a:endParaRPr sz="3000">
              <a:solidFill>
                <a:srgbClr val="01728F"/>
              </a:solidFill>
              <a:latin typeface="Plus Jakarta Sans"/>
              <a:ea typeface="Plus Jakarta Sans"/>
              <a:cs typeface="Plus Jakarta Sans"/>
              <a:sym typeface="Plus Jakarta Sans"/>
            </a:endParaRPr>
          </a:p>
        </p:txBody>
      </p:sp>
      <p:pic>
        <p:nvPicPr>
          <p:cNvPr id="1632" name="Google Shape;1632;p148" title="Scherm­afbeelding 2025-09-24 om 12.08.20.png"/>
          <p:cNvPicPr preferRelativeResize="0"/>
          <p:nvPr/>
        </p:nvPicPr>
        <p:blipFill>
          <a:blip r:embed="rId7">
            <a:alphaModFix/>
          </a:blip>
          <a:stretch>
            <a:fillRect/>
          </a:stretch>
        </p:blipFill>
        <p:spPr>
          <a:xfrm>
            <a:off x="6280025" y="674813"/>
            <a:ext cx="2296350" cy="3905326"/>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7" name="Shape 1637"/>
        <p:cNvGrpSpPr/>
        <p:nvPr/>
      </p:nvGrpSpPr>
      <p:grpSpPr>
        <a:xfrm>
          <a:off x="0" y="0"/>
          <a:ext cx="0" cy="0"/>
          <a:chOff x="0" y="0"/>
          <a:chExt cx="0" cy="0"/>
        </a:xfrm>
      </p:grpSpPr>
      <p:pic>
        <p:nvPicPr>
          <p:cNvPr id="1638" name="Google Shape;1638;p149"/>
          <p:cNvPicPr preferRelativeResize="0"/>
          <p:nvPr/>
        </p:nvPicPr>
        <p:blipFill>
          <a:blip r:embed="rId3">
            <a:alphaModFix/>
          </a:blip>
          <a:stretch>
            <a:fillRect/>
          </a:stretch>
        </p:blipFill>
        <p:spPr>
          <a:xfrm rot="5400000">
            <a:off x="4817401" y="812200"/>
            <a:ext cx="5155574" cy="3519124"/>
          </a:xfrm>
          <a:prstGeom prst="rect">
            <a:avLst/>
          </a:prstGeom>
          <a:noFill/>
          <a:ln>
            <a:noFill/>
          </a:ln>
        </p:spPr>
      </p:pic>
      <p:sp>
        <p:nvSpPr>
          <p:cNvPr id="1639" name="Google Shape;1639;p149"/>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rgbClr val="005469"/>
                </a:solidFill>
                <a:latin typeface="DM Sans ExtraLight"/>
                <a:ea typeface="DM Sans ExtraLight"/>
                <a:cs typeface="DM Sans ExtraLight"/>
                <a:sym typeface="DM Sans ExtraLight"/>
              </a:rPr>
              <a:t>CONTENT BUCKET 1- OCTOBER </a:t>
            </a:r>
            <a:endParaRPr sz="800">
              <a:solidFill>
                <a:srgbClr val="005469"/>
              </a:solidFill>
              <a:latin typeface="DM Sans ExtraLight"/>
              <a:ea typeface="DM Sans ExtraLight"/>
              <a:cs typeface="DM Sans ExtraLight"/>
              <a:sym typeface="DM Sans ExtraLight"/>
            </a:endParaRPr>
          </a:p>
        </p:txBody>
      </p:sp>
      <p:sp>
        <p:nvSpPr>
          <p:cNvPr id="1640" name="Google Shape;1640;p149"/>
          <p:cNvSpPr txBox="1"/>
          <p:nvPr/>
        </p:nvSpPr>
        <p:spPr>
          <a:xfrm>
            <a:off x="721300" y="433300"/>
            <a:ext cx="4351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rgbClr val="01728F"/>
                </a:solidFill>
                <a:latin typeface="Plus Jakarta Sans"/>
                <a:ea typeface="Plus Jakarta Sans"/>
                <a:cs typeface="Plus Jakarta Sans"/>
                <a:sym typeface="Plus Jakarta Sans"/>
              </a:rPr>
              <a:t>10.POLL BIGGEST IMPACT</a:t>
            </a:r>
            <a:endParaRPr sz="3000">
              <a:solidFill>
                <a:srgbClr val="01728F"/>
              </a:solidFill>
              <a:latin typeface="Plus Jakarta Sans"/>
              <a:ea typeface="Plus Jakarta Sans"/>
              <a:cs typeface="Plus Jakarta Sans"/>
              <a:sym typeface="Plus Jakarta Sans"/>
            </a:endParaRPr>
          </a:p>
        </p:txBody>
      </p:sp>
      <p:sp>
        <p:nvSpPr>
          <p:cNvPr id="1641" name="Google Shape;1641;p149"/>
          <p:cNvSpPr txBox="1"/>
          <p:nvPr/>
        </p:nvSpPr>
        <p:spPr>
          <a:xfrm>
            <a:off x="748275" y="1336975"/>
            <a:ext cx="4719000" cy="381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rgbClr val="002732"/>
                </a:solidFill>
                <a:latin typeface="Plus Jakarta Sans Medium"/>
                <a:ea typeface="Plus Jakarta Sans Medium"/>
                <a:cs typeface="Plus Jakarta Sans Medium"/>
                <a:sym typeface="Plus Jakarta Sans Medium"/>
              </a:rPr>
              <a:t>COPY - LI</a:t>
            </a:r>
            <a:endParaRPr sz="1800">
              <a:solidFill>
                <a:srgbClr val="002732"/>
              </a:solidFill>
              <a:latin typeface="Plus Jakarta Sans Medium"/>
              <a:ea typeface="Plus Jakarta Sans Medium"/>
              <a:cs typeface="Plus Jakarta Sans Medium"/>
              <a:sym typeface="Plus Jakarta Sans Medium"/>
            </a:endParaRPr>
          </a:p>
          <a:p>
            <a:pPr indent="0" lvl="0" marL="0" rtl="0" algn="l">
              <a:lnSpc>
                <a:spcPct val="115000"/>
              </a:lnSpc>
              <a:spcBef>
                <a:spcPts val="1200"/>
              </a:spcBef>
              <a:spcAft>
                <a:spcPts val="0"/>
              </a:spcAft>
              <a:buClr>
                <a:schemeClr val="dk1"/>
              </a:buClr>
              <a:buSzPts val="1100"/>
              <a:buFont typeface="Arial"/>
              <a:buNone/>
            </a:pPr>
            <a:r>
              <a:rPr b="1" lang="nl" sz="1100">
                <a:solidFill>
                  <a:schemeClr val="dk1"/>
                </a:solidFill>
              </a:rPr>
              <a:t>What has the biggest impact on the drivers' satisfaction with leased vehicles?</a:t>
            </a:r>
            <a:endParaRPr b="1" sz="1100">
              <a:solidFill>
                <a:schemeClr val="dk1"/>
              </a:solidFill>
            </a:endParaRPr>
          </a:p>
          <a:p>
            <a:pPr indent="-298450" lvl="0" marL="457200" rtl="0" algn="l">
              <a:lnSpc>
                <a:spcPct val="115000"/>
              </a:lnSpc>
              <a:spcBef>
                <a:spcPts val="1200"/>
              </a:spcBef>
              <a:spcAft>
                <a:spcPts val="0"/>
              </a:spcAft>
              <a:buClr>
                <a:schemeClr val="dk1"/>
              </a:buClr>
              <a:buSzPts val="1100"/>
              <a:buAutoNum type="arabicPeriod"/>
            </a:pPr>
            <a:r>
              <a:rPr lang="nl" sz="1100">
                <a:solidFill>
                  <a:schemeClr val="dk1"/>
                </a:solidFill>
              </a:rPr>
              <a:t>Vehicle comfort and interior quality</a:t>
            </a:r>
            <a:endParaRPr sz="1100">
              <a:solidFill>
                <a:schemeClr val="dk1"/>
              </a:solidFill>
            </a:endParaRPr>
          </a:p>
          <a:p>
            <a:pPr indent="-298450" lvl="0" marL="457200" rtl="0" algn="l">
              <a:lnSpc>
                <a:spcPct val="115000"/>
              </a:lnSpc>
              <a:spcBef>
                <a:spcPts val="0"/>
              </a:spcBef>
              <a:spcAft>
                <a:spcPts val="0"/>
              </a:spcAft>
              <a:buClr>
                <a:schemeClr val="dk1"/>
              </a:buClr>
              <a:buSzPts val="1100"/>
              <a:buAutoNum type="arabicPeriod"/>
            </a:pPr>
            <a:r>
              <a:rPr lang="nl" sz="1100">
                <a:solidFill>
                  <a:schemeClr val="dk1"/>
                </a:solidFill>
              </a:rPr>
              <a:t>Ease of maintenance and servicing</a:t>
            </a:r>
            <a:endParaRPr sz="1100">
              <a:solidFill>
                <a:schemeClr val="dk1"/>
              </a:solidFill>
            </a:endParaRPr>
          </a:p>
          <a:p>
            <a:pPr indent="-298450" lvl="0" marL="457200" rtl="0" algn="l">
              <a:lnSpc>
                <a:spcPct val="115000"/>
              </a:lnSpc>
              <a:spcBef>
                <a:spcPts val="0"/>
              </a:spcBef>
              <a:spcAft>
                <a:spcPts val="0"/>
              </a:spcAft>
              <a:buClr>
                <a:schemeClr val="dk1"/>
              </a:buClr>
              <a:buSzPts val="1100"/>
              <a:buAutoNum type="arabicPeriod"/>
            </a:pPr>
            <a:r>
              <a:rPr lang="nl" sz="1100">
                <a:solidFill>
                  <a:schemeClr val="dk1"/>
                </a:solidFill>
              </a:rPr>
              <a:t>Access to modern tech and features</a:t>
            </a:r>
            <a:endParaRPr sz="1100">
              <a:solidFill>
                <a:schemeClr val="dk1"/>
              </a:solidFill>
            </a:endParaRPr>
          </a:p>
          <a:p>
            <a:pPr indent="-298450" lvl="0" marL="457200" rtl="0" algn="l">
              <a:lnSpc>
                <a:spcPct val="115000"/>
              </a:lnSpc>
              <a:spcBef>
                <a:spcPts val="0"/>
              </a:spcBef>
              <a:spcAft>
                <a:spcPts val="0"/>
              </a:spcAft>
              <a:buClr>
                <a:schemeClr val="dk1"/>
              </a:buClr>
              <a:buSzPts val="1100"/>
              <a:buAutoNum type="arabicPeriod"/>
            </a:pPr>
            <a:r>
              <a:rPr lang="nl" sz="1100">
                <a:solidFill>
                  <a:schemeClr val="dk1"/>
                </a:solidFill>
              </a:rPr>
              <a:t>Quick vehicle replacement when needed</a:t>
            </a:r>
            <a:endParaRPr sz="1100">
              <a:solidFill>
                <a:schemeClr val="dk1"/>
              </a:solidFill>
            </a:endParaRPr>
          </a:p>
          <a:p>
            <a:pPr indent="0" lvl="0" marL="0" rtl="0" algn="l">
              <a:spcBef>
                <a:spcPts val="1200"/>
              </a:spcBef>
              <a:spcAft>
                <a:spcPts val="0"/>
              </a:spcAft>
              <a:buNone/>
            </a:pPr>
            <a:r>
              <a:rPr b="1" lang="nl" sz="1000" u="sng">
                <a:solidFill>
                  <a:srgbClr val="002732"/>
                </a:solidFill>
                <a:latin typeface="Plus Jakarta Sans"/>
                <a:ea typeface="Plus Jakarta Sans"/>
                <a:cs typeface="Plus Jakarta Sans"/>
                <a:sym typeface="Plus Jakarta Sans"/>
              </a:rPr>
              <a:t>Caption</a:t>
            </a:r>
            <a:endParaRPr b="1" sz="1000" u="sng">
              <a:solidFill>
                <a:srgbClr val="002732"/>
              </a:solidFill>
              <a:latin typeface="Plus Jakarta Sans"/>
              <a:ea typeface="Plus Jakarta Sans"/>
              <a:cs typeface="Plus Jakarta Sans"/>
              <a:sym typeface="Plus Jakarta Sans"/>
            </a:endParaRPr>
          </a:p>
          <a:p>
            <a:pPr indent="0" lvl="0" marL="0" rtl="0" algn="l">
              <a:spcBef>
                <a:spcPts val="0"/>
              </a:spcBef>
              <a:spcAft>
                <a:spcPts val="0"/>
              </a:spcAft>
              <a:buNone/>
            </a:pPr>
            <a:r>
              <a:rPr lang="nl" sz="1000">
                <a:solidFill>
                  <a:srgbClr val="002732"/>
                </a:solidFill>
                <a:latin typeface="Plus Jakarta Sans Light"/>
                <a:ea typeface="Plus Jakarta Sans Light"/>
                <a:cs typeface="Plus Jakarta Sans Light"/>
                <a:sym typeface="Plus Jakarta Sans Light"/>
              </a:rPr>
              <a:t>A happy driver is a productive driver. But what has the biggest impact on their satisfaction with a leased vehicle?</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rgbClr val="002732"/>
                </a:solidFill>
                <a:latin typeface="Plus Jakarta Sans Light"/>
                <a:ea typeface="Plus Jakarta Sans Light"/>
                <a:cs typeface="Plus Jakarta Sans Light"/>
                <a:sym typeface="Plus Jakarta Sans Light"/>
              </a:rPr>
              <a:t>We believe it's a combination of factors, but as a fleet professional, your perspective is key. Cast your vote and let's see what truly matters.</a:t>
            </a:r>
            <a:endParaRPr sz="1000">
              <a:solidFill>
                <a:srgbClr val="002732"/>
              </a:solidFill>
              <a:latin typeface="Plus Jakarta Sans Light"/>
              <a:ea typeface="Plus Jakarta Sans Light"/>
              <a:cs typeface="Plus Jakarta Sans Light"/>
              <a:sym typeface="Plus Jakarta Sans Light"/>
            </a:endParaRPr>
          </a:p>
        </p:txBody>
      </p:sp>
      <p:sp>
        <p:nvSpPr>
          <p:cNvPr id="1642" name="Google Shape;1642;p149"/>
          <p:cNvSpPr txBox="1"/>
          <p:nvPr/>
        </p:nvSpPr>
        <p:spPr>
          <a:xfrm>
            <a:off x="6249000" y="4574109"/>
            <a:ext cx="30741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200">
              <a:solidFill>
                <a:schemeClr val="lt1"/>
              </a:solidFill>
              <a:latin typeface="Plus Jakarta Sans Light"/>
              <a:ea typeface="Plus Jakarta Sans Light"/>
              <a:cs typeface="Plus Jakarta Sans Light"/>
              <a:sym typeface="Plus Jakarta Sans Light"/>
            </a:endParaRPr>
          </a:p>
        </p:txBody>
      </p:sp>
      <p:pic>
        <p:nvPicPr>
          <p:cNvPr id="1643" name="Google Shape;1643;p149"/>
          <p:cNvPicPr preferRelativeResize="0"/>
          <p:nvPr/>
        </p:nvPicPr>
        <p:blipFill rotWithShape="1">
          <a:blip r:embed="rId4">
            <a:alphaModFix/>
          </a:blip>
          <a:srcRect b="30988" l="3233333" r="2331147" t="28587"/>
          <a:stretch/>
        </p:blipFill>
        <p:spPr>
          <a:xfrm flipH="1">
            <a:off x="380078" y="0"/>
            <a:ext cx="341225" cy="5143501"/>
          </a:xfrm>
          <a:prstGeom prst="rect">
            <a:avLst/>
          </a:prstGeom>
          <a:noFill/>
          <a:ln>
            <a:noFill/>
          </a:ln>
        </p:spPr>
      </p:pic>
      <p:pic>
        <p:nvPicPr>
          <p:cNvPr id="1644" name="Google Shape;1644;p149"/>
          <p:cNvPicPr preferRelativeResize="0"/>
          <p:nvPr/>
        </p:nvPicPr>
        <p:blipFill>
          <a:blip r:embed="rId5">
            <a:alphaModFix/>
          </a:blip>
          <a:stretch>
            <a:fillRect/>
          </a:stretch>
        </p:blipFill>
        <p:spPr>
          <a:xfrm>
            <a:off x="5831926" y="219465"/>
            <a:ext cx="2858351" cy="3602376"/>
          </a:xfrm>
          <a:prstGeom prst="rect">
            <a:avLst/>
          </a:prstGeom>
          <a:noFill/>
          <a:ln>
            <a:noFill/>
          </a:ln>
        </p:spPr>
      </p:pic>
      <p:pic>
        <p:nvPicPr>
          <p:cNvPr id="1645" name="Google Shape;1645;p149"/>
          <p:cNvPicPr preferRelativeResize="0"/>
          <p:nvPr/>
        </p:nvPicPr>
        <p:blipFill>
          <a:blip r:embed="rId6">
            <a:alphaModFix/>
          </a:blip>
          <a:stretch>
            <a:fillRect/>
          </a:stretch>
        </p:blipFill>
        <p:spPr>
          <a:xfrm>
            <a:off x="8211372" y="258552"/>
            <a:ext cx="291098" cy="291098"/>
          </a:xfrm>
          <a:prstGeom prst="rect">
            <a:avLst/>
          </a:prstGeom>
          <a:noFill/>
          <a:ln>
            <a:noFill/>
          </a:ln>
        </p:spPr>
      </p:pic>
      <p:pic>
        <p:nvPicPr>
          <p:cNvPr id="1646" name="Google Shape;1646;p149" title="Scherm­afbeelding 2025-07-18 om 09.11.50.png"/>
          <p:cNvPicPr preferRelativeResize="0"/>
          <p:nvPr/>
        </p:nvPicPr>
        <p:blipFill>
          <a:blip r:embed="rId7">
            <a:alphaModFix/>
          </a:blip>
          <a:stretch>
            <a:fillRect/>
          </a:stretch>
        </p:blipFill>
        <p:spPr>
          <a:xfrm>
            <a:off x="5894750" y="1018175"/>
            <a:ext cx="2732700" cy="2429047"/>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1" name="Shape 1651"/>
        <p:cNvGrpSpPr/>
        <p:nvPr/>
      </p:nvGrpSpPr>
      <p:grpSpPr>
        <a:xfrm>
          <a:off x="0" y="0"/>
          <a:ext cx="0" cy="0"/>
          <a:chOff x="0" y="0"/>
          <a:chExt cx="0" cy="0"/>
        </a:xfrm>
      </p:grpSpPr>
      <p:pic>
        <p:nvPicPr>
          <p:cNvPr id="1652" name="Google Shape;1652;p150"/>
          <p:cNvPicPr preferRelativeResize="0"/>
          <p:nvPr/>
        </p:nvPicPr>
        <p:blipFill>
          <a:blip r:embed="rId3">
            <a:alphaModFix/>
          </a:blip>
          <a:stretch>
            <a:fillRect/>
          </a:stretch>
        </p:blipFill>
        <p:spPr>
          <a:xfrm rot="5400000">
            <a:off x="4817401" y="812200"/>
            <a:ext cx="5155574" cy="3519124"/>
          </a:xfrm>
          <a:prstGeom prst="rect">
            <a:avLst/>
          </a:prstGeom>
          <a:noFill/>
          <a:ln>
            <a:noFill/>
          </a:ln>
        </p:spPr>
      </p:pic>
      <p:sp>
        <p:nvSpPr>
          <p:cNvPr id="1653" name="Google Shape;1653;p150"/>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rgbClr val="005469"/>
                </a:solidFill>
                <a:latin typeface="DM Sans ExtraLight"/>
                <a:ea typeface="DM Sans ExtraLight"/>
                <a:cs typeface="DM Sans ExtraLight"/>
                <a:sym typeface="DM Sans ExtraLight"/>
              </a:rPr>
              <a:t>CONTENT BUCKET 1- OCTOBER</a:t>
            </a:r>
            <a:endParaRPr sz="800">
              <a:solidFill>
                <a:srgbClr val="005469"/>
              </a:solidFill>
              <a:latin typeface="DM Sans ExtraLight"/>
              <a:ea typeface="DM Sans ExtraLight"/>
              <a:cs typeface="DM Sans ExtraLight"/>
              <a:sym typeface="DM Sans ExtraLight"/>
            </a:endParaRPr>
          </a:p>
        </p:txBody>
      </p:sp>
      <p:sp>
        <p:nvSpPr>
          <p:cNvPr id="1654" name="Google Shape;1654;p150"/>
          <p:cNvSpPr txBox="1"/>
          <p:nvPr/>
        </p:nvSpPr>
        <p:spPr>
          <a:xfrm>
            <a:off x="6249000" y="4574109"/>
            <a:ext cx="30741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200">
              <a:solidFill>
                <a:schemeClr val="lt1"/>
              </a:solidFill>
              <a:latin typeface="Plus Jakarta Sans Light"/>
              <a:ea typeface="Plus Jakarta Sans Light"/>
              <a:cs typeface="Plus Jakarta Sans Light"/>
              <a:sym typeface="Plus Jakarta Sans Light"/>
            </a:endParaRPr>
          </a:p>
        </p:txBody>
      </p:sp>
      <p:pic>
        <p:nvPicPr>
          <p:cNvPr id="1655" name="Google Shape;1655;p150"/>
          <p:cNvPicPr preferRelativeResize="0"/>
          <p:nvPr/>
        </p:nvPicPr>
        <p:blipFill rotWithShape="1">
          <a:blip r:embed="rId4">
            <a:alphaModFix/>
          </a:blip>
          <a:srcRect b="30988" l="3233333" r="2331147" t="28587"/>
          <a:stretch/>
        </p:blipFill>
        <p:spPr>
          <a:xfrm flipH="1">
            <a:off x="380078" y="0"/>
            <a:ext cx="341225" cy="5143501"/>
          </a:xfrm>
          <a:prstGeom prst="rect">
            <a:avLst/>
          </a:prstGeom>
          <a:noFill/>
          <a:ln>
            <a:noFill/>
          </a:ln>
        </p:spPr>
      </p:pic>
      <p:pic>
        <p:nvPicPr>
          <p:cNvPr id="1656" name="Google Shape;1656;p150"/>
          <p:cNvPicPr preferRelativeResize="0"/>
          <p:nvPr/>
        </p:nvPicPr>
        <p:blipFill>
          <a:blip r:embed="rId5">
            <a:alphaModFix/>
          </a:blip>
          <a:stretch>
            <a:fillRect/>
          </a:stretch>
        </p:blipFill>
        <p:spPr>
          <a:xfrm>
            <a:off x="8211372" y="258552"/>
            <a:ext cx="291098" cy="291098"/>
          </a:xfrm>
          <a:prstGeom prst="rect">
            <a:avLst/>
          </a:prstGeom>
          <a:noFill/>
          <a:ln>
            <a:noFill/>
          </a:ln>
        </p:spPr>
      </p:pic>
      <p:pic>
        <p:nvPicPr>
          <p:cNvPr id="1657" name="Google Shape;1657;p150"/>
          <p:cNvPicPr preferRelativeResize="0"/>
          <p:nvPr/>
        </p:nvPicPr>
        <p:blipFill>
          <a:blip r:embed="rId6">
            <a:alphaModFix/>
          </a:blip>
          <a:stretch>
            <a:fillRect/>
          </a:stretch>
        </p:blipFill>
        <p:spPr>
          <a:xfrm>
            <a:off x="6249000" y="82925"/>
            <a:ext cx="2358375" cy="4586849"/>
          </a:xfrm>
          <a:prstGeom prst="rect">
            <a:avLst/>
          </a:prstGeom>
          <a:noFill/>
          <a:ln>
            <a:noFill/>
          </a:ln>
        </p:spPr>
      </p:pic>
      <p:pic>
        <p:nvPicPr>
          <p:cNvPr id="1658" name="Google Shape;1658;p150" title="Scherm­afbeelding 2025-07-18 om 09.14.09.png"/>
          <p:cNvPicPr preferRelativeResize="0"/>
          <p:nvPr/>
        </p:nvPicPr>
        <p:blipFill>
          <a:blip r:embed="rId7">
            <a:alphaModFix/>
          </a:blip>
          <a:stretch>
            <a:fillRect/>
          </a:stretch>
        </p:blipFill>
        <p:spPr>
          <a:xfrm>
            <a:off x="6249000" y="596563"/>
            <a:ext cx="2358375" cy="3930615"/>
          </a:xfrm>
          <a:prstGeom prst="rect">
            <a:avLst/>
          </a:prstGeom>
          <a:noFill/>
          <a:ln>
            <a:noFill/>
          </a:ln>
        </p:spPr>
      </p:pic>
      <p:sp>
        <p:nvSpPr>
          <p:cNvPr id="1659" name="Google Shape;1659;p150"/>
          <p:cNvSpPr txBox="1"/>
          <p:nvPr/>
        </p:nvSpPr>
        <p:spPr>
          <a:xfrm>
            <a:off x="748275" y="1336975"/>
            <a:ext cx="4135200" cy="256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rgbClr val="002732"/>
                </a:solidFill>
                <a:latin typeface="Plus Jakarta Sans Medium"/>
                <a:ea typeface="Plus Jakarta Sans Medium"/>
                <a:cs typeface="Plus Jakarta Sans Medium"/>
                <a:sym typeface="Plus Jakarta Sans Medium"/>
              </a:rPr>
              <a:t>COPY - IG STORY</a:t>
            </a:r>
            <a:endParaRPr sz="1800">
              <a:solidFill>
                <a:srgbClr val="002732"/>
              </a:solidFill>
              <a:latin typeface="Plus Jakarta Sans Medium"/>
              <a:ea typeface="Plus Jakarta Sans Medium"/>
              <a:cs typeface="Plus Jakarta Sans Medium"/>
              <a:sym typeface="Plus Jakarta Sans Medium"/>
            </a:endParaRPr>
          </a:p>
          <a:p>
            <a:pPr indent="0" lvl="0" marL="0" rtl="0" algn="l">
              <a:lnSpc>
                <a:spcPct val="115000"/>
              </a:lnSpc>
              <a:spcBef>
                <a:spcPts val="1200"/>
              </a:spcBef>
              <a:spcAft>
                <a:spcPts val="0"/>
              </a:spcAft>
              <a:buClr>
                <a:schemeClr val="dk1"/>
              </a:buClr>
              <a:buSzPts val="1100"/>
              <a:buFont typeface="Arial"/>
              <a:buNone/>
            </a:pPr>
            <a:r>
              <a:rPr b="1" lang="nl" sz="1100">
                <a:solidFill>
                  <a:schemeClr val="dk1"/>
                </a:solidFill>
              </a:rPr>
              <a:t>What has the biggest impact on the drivers' satisfaction with leased vehicles?</a:t>
            </a:r>
            <a:endParaRPr b="1" sz="1100">
              <a:solidFill>
                <a:schemeClr val="dk1"/>
              </a:solidFill>
            </a:endParaRPr>
          </a:p>
          <a:p>
            <a:pPr indent="-298450" lvl="0" marL="457200" rtl="0" algn="l">
              <a:lnSpc>
                <a:spcPct val="115000"/>
              </a:lnSpc>
              <a:spcBef>
                <a:spcPts val="1200"/>
              </a:spcBef>
              <a:spcAft>
                <a:spcPts val="0"/>
              </a:spcAft>
              <a:buClr>
                <a:schemeClr val="dk1"/>
              </a:buClr>
              <a:buSzPts val="1100"/>
              <a:buAutoNum type="arabicPeriod"/>
            </a:pPr>
            <a:r>
              <a:rPr lang="nl" sz="1100">
                <a:solidFill>
                  <a:schemeClr val="dk1"/>
                </a:solidFill>
              </a:rPr>
              <a:t>Vehicle comfort and interior quality</a:t>
            </a:r>
            <a:endParaRPr sz="1100">
              <a:solidFill>
                <a:schemeClr val="dk1"/>
              </a:solidFill>
            </a:endParaRPr>
          </a:p>
          <a:p>
            <a:pPr indent="-298450" lvl="0" marL="457200" rtl="0" algn="l">
              <a:lnSpc>
                <a:spcPct val="115000"/>
              </a:lnSpc>
              <a:spcBef>
                <a:spcPts val="0"/>
              </a:spcBef>
              <a:spcAft>
                <a:spcPts val="0"/>
              </a:spcAft>
              <a:buClr>
                <a:schemeClr val="dk1"/>
              </a:buClr>
              <a:buSzPts val="1100"/>
              <a:buAutoNum type="arabicPeriod"/>
            </a:pPr>
            <a:r>
              <a:rPr lang="nl" sz="1100">
                <a:solidFill>
                  <a:schemeClr val="dk1"/>
                </a:solidFill>
              </a:rPr>
              <a:t>Ease of maintenance and servicing</a:t>
            </a:r>
            <a:endParaRPr sz="1100">
              <a:solidFill>
                <a:schemeClr val="dk1"/>
              </a:solidFill>
            </a:endParaRPr>
          </a:p>
          <a:p>
            <a:pPr indent="-298450" lvl="0" marL="457200" rtl="0" algn="l">
              <a:lnSpc>
                <a:spcPct val="115000"/>
              </a:lnSpc>
              <a:spcBef>
                <a:spcPts val="0"/>
              </a:spcBef>
              <a:spcAft>
                <a:spcPts val="0"/>
              </a:spcAft>
              <a:buClr>
                <a:schemeClr val="dk1"/>
              </a:buClr>
              <a:buSzPts val="1100"/>
              <a:buAutoNum type="arabicPeriod"/>
            </a:pPr>
            <a:r>
              <a:rPr lang="nl" sz="1100">
                <a:solidFill>
                  <a:schemeClr val="dk1"/>
                </a:solidFill>
              </a:rPr>
              <a:t>Access to modern tech and features</a:t>
            </a:r>
            <a:endParaRPr sz="1100">
              <a:solidFill>
                <a:schemeClr val="dk1"/>
              </a:solidFill>
            </a:endParaRPr>
          </a:p>
          <a:p>
            <a:pPr indent="-298450" lvl="0" marL="457200" rtl="0" algn="l">
              <a:lnSpc>
                <a:spcPct val="115000"/>
              </a:lnSpc>
              <a:spcBef>
                <a:spcPts val="0"/>
              </a:spcBef>
              <a:spcAft>
                <a:spcPts val="0"/>
              </a:spcAft>
              <a:buClr>
                <a:schemeClr val="dk1"/>
              </a:buClr>
              <a:buSzPts val="1100"/>
              <a:buAutoNum type="arabicPeriod"/>
            </a:pPr>
            <a:r>
              <a:rPr lang="nl" sz="1100">
                <a:solidFill>
                  <a:schemeClr val="dk1"/>
                </a:solidFill>
              </a:rPr>
              <a:t>Quick vehicle replacement when needed</a:t>
            </a:r>
            <a:endParaRPr sz="1100">
              <a:solidFill>
                <a:schemeClr val="dk1"/>
              </a:solidFill>
            </a:endParaRPr>
          </a:p>
          <a:p>
            <a:pPr indent="0" lvl="0" marL="0" rtl="0" algn="l">
              <a:spcBef>
                <a:spcPts val="120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p:txBody>
      </p:sp>
      <p:sp>
        <p:nvSpPr>
          <p:cNvPr id="1660" name="Google Shape;1660;p150"/>
          <p:cNvSpPr txBox="1"/>
          <p:nvPr/>
        </p:nvSpPr>
        <p:spPr>
          <a:xfrm>
            <a:off x="721300" y="433300"/>
            <a:ext cx="4351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rgbClr val="01728F"/>
                </a:solidFill>
                <a:latin typeface="Plus Jakarta Sans"/>
                <a:ea typeface="Plus Jakarta Sans"/>
                <a:cs typeface="Plus Jakarta Sans"/>
                <a:sym typeface="Plus Jakarta Sans"/>
              </a:rPr>
              <a:t>10.</a:t>
            </a:r>
            <a:r>
              <a:rPr lang="nl" sz="3000">
                <a:solidFill>
                  <a:srgbClr val="01728F"/>
                </a:solidFill>
                <a:latin typeface="Plus Jakarta Sans"/>
                <a:ea typeface="Plus Jakarta Sans"/>
                <a:cs typeface="Plus Jakarta Sans"/>
                <a:sym typeface="Plus Jakarta Sans"/>
              </a:rPr>
              <a:t>POLL BIGGEST IMPACT</a:t>
            </a:r>
            <a:endParaRPr sz="3000">
              <a:solidFill>
                <a:srgbClr val="01728F"/>
              </a:solidFill>
              <a:latin typeface="Plus Jakarta Sans"/>
              <a:ea typeface="Plus Jakarta Sans"/>
              <a:cs typeface="Plus Jakarta Sans"/>
              <a:sym typeface="Plus Jakarta Sans"/>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5" name="Shape 1665"/>
        <p:cNvGrpSpPr/>
        <p:nvPr/>
      </p:nvGrpSpPr>
      <p:grpSpPr>
        <a:xfrm>
          <a:off x="0" y="0"/>
          <a:ext cx="0" cy="0"/>
          <a:chOff x="0" y="0"/>
          <a:chExt cx="0" cy="0"/>
        </a:xfrm>
      </p:grpSpPr>
      <p:pic>
        <p:nvPicPr>
          <p:cNvPr id="1666" name="Google Shape;1666;p151"/>
          <p:cNvPicPr preferRelativeResize="0"/>
          <p:nvPr/>
        </p:nvPicPr>
        <p:blipFill>
          <a:blip r:embed="rId3">
            <a:alphaModFix/>
          </a:blip>
          <a:stretch>
            <a:fillRect/>
          </a:stretch>
        </p:blipFill>
        <p:spPr>
          <a:xfrm rot="5400000">
            <a:off x="4817401" y="812200"/>
            <a:ext cx="5155574" cy="3519124"/>
          </a:xfrm>
          <a:prstGeom prst="rect">
            <a:avLst/>
          </a:prstGeom>
          <a:noFill/>
          <a:ln>
            <a:noFill/>
          </a:ln>
        </p:spPr>
      </p:pic>
      <p:sp>
        <p:nvSpPr>
          <p:cNvPr id="1667" name="Google Shape;1667;p151"/>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rgbClr val="005469"/>
                </a:solidFill>
                <a:latin typeface="DM Sans ExtraLight"/>
                <a:ea typeface="DM Sans ExtraLight"/>
                <a:cs typeface="DM Sans ExtraLight"/>
                <a:sym typeface="DM Sans ExtraLight"/>
              </a:rPr>
              <a:t>CONTENT BUCKET 1- OCTOBER</a:t>
            </a:r>
            <a:endParaRPr sz="800">
              <a:solidFill>
                <a:srgbClr val="005469"/>
              </a:solidFill>
              <a:latin typeface="DM Sans ExtraLight"/>
              <a:ea typeface="DM Sans ExtraLight"/>
              <a:cs typeface="DM Sans ExtraLight"/>
              <a:sym typeface="DM Sans ExtraLight"/>
            </a:endParaRPr>
          </a:p>
        </p:txBody>
      </p:sp>
      <p:sp>
        <p:nvSpPr>
          <p:cNvPr id="1668" name="Google Shape;1668;p151"/>
          <p:cNvSpPr txBox="1"/>
          <p:nvPr/>
        </p:nvSpPr>
        <p:spPr>
          <a:xfrm>
            <a:off x="6249000" y="4574109"/>
            <a:ext cx="30741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200">
              <a:solidFill>
                <a:schemeClr val="lt1"/>
              </a:solidFill>
              <a:latin typeface="Plus Jakarta Sans Light"/>
              <a:ea typeface="Plus Jakarta Sans Light"/>
              <a:cs typeface="Plus Jakarta Sans Light"/>
              <a:sym typeface="Plus Jakarta Sans Light"/>
            </a:endParaRPr>
          </a:p>
        </p:txBody>
      </p:sp>
      <p:pic>
        <p:nvPicPr>
          <p:cNvPr id="1669" name="Google Shape;1669;p151"/>
          <p:cNvPicPr preferRelativeResize="0"/>
          <p:nvPr/>
        </p:nvPicPr>
        <p:blipFill rotWithShape="1">
          <a:blip r:embed="rId4">
            <a:alphaModFix/>
          </a:blip>
          <a:srcRect b="30988" l="3233333" r="2331147" t="28587"/>
          <a:stretch/>
        </p:blipFill>
        <p:spPr>
          <a:xfrm flipH="1">
            <a:off x="380078" y="0"/>
            <a:ext cx="341225" cy="5143501"/>
          </a:xfrm>
          <a:prstGeom prst="rect">
            <a:avLst/>
          </a:prstGeom>
          <a:noFill/>
          <a:ln>
            <a:noFill/>
          </a:ln>
        </p:spPr>
      </p:pic>
      <p:pic>
        <p:nvPicPr>
          <p:cNvPr id="1670" name="Google Shape;1670;p151"/>
          <p:cNvPicPr preferRelativeResize="0"/>
          <p:nvPr/>
        </p:nvPicPr>
        <p:blipFill>
          <a:blip r:embed="rId5">
            <a:alphaModFix/>
          </a:blip>
          <a:stretch>
            <a:fillRect/>
          </a:stretch>
        </p:blipFill>
        <p:spPr>
          <a:xfrm>
            <a:off x="5831926" y="219465"/>
            <a:ext cx="2858351" cy="3602376"/>
          </a:xfrm>
          <a:prstGeom prst="rect">
            <a:avLst/>
          </a:prstGeom>
          <a:noFill/>
          <a:ln>
            <a:noFill/>
          </a:ln>
        </p:spPr>
      </p:pic>
      <p:pic>
        <p:nvPicPr>
          <p:cNvPr id="1671" name="Google Shape;1671;p151" title="Scherm­afbeelding 2025-07-18 om 09.15.48.png"/>
          <p:cNvPicPr preferRelativeResize="0"/>
          <p:nvPr/>
        </p:nvPicPr>
        <p:blipFill>
          <a:blip r:embed="rId6">
            <a:alphaModFix/>
          </a:blip>
          <a:stretch>
            <a:fillRect/>
          </a:stretch>
        </p:blipFill>
        <p:spPr>
          <a:xfrm>
            <a:off x="5866963" y="886175"/>
            <a:ext cx="2788271" cy="2568300"/>
          </a:xfrm>
          <a:prstGeom prst="rect">
            <a:avLst/>
          </a:prstGeom>
          <a:noFill/>
          <a:ln>
            <a:noFill/>
          </a:ln>
        </p:spPr>
      </p:pic>
      <p:sp>
        <p:nvSpPr>
          <p:cNvPr id="1672" name="Google Shape;1672;p151"/>
          <p:cNvSpPr txBox="1"/>
          <p:nvPr/>
        </p:nvSpPr>
        <p:spPr>
          <a:xfrm>
            <a:off x="721300" y="1265875"/>
            <a:ext cx="4790400" cy="373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rgbClr val="002732"/>
                </a:solidFill>
                <a:latin typeface="Plus Jakarta Sans Medium"/>
                <a:ea typeface="Plus Jakarta Sans Medium"/>
                <a:cs typeface="Plus Jakarta Sans Medium"/>
                <a:sym typeface="Plus Jakarta Sans Medium"/>
              </a:rPr>
              <a:t>COPY - FB</a:t>
            </a:r>
            <a:endParaRPr sz="1800">
              <a:solidFill>
                <a:srgbClr val="002732"/>
              </a:solidFill>
              <a:latin typeface="Plus Jakarta Sans Medium"/>
              <a:ea typeface="Plus Jakarta Sans Medium"/>
              <a:cs typeface="Plus Jakarta Sans Medium"/>
              <a:sym typeface="Plus Jakarta Sans Medium"/>
            </a:endParaRPr>
          </a:p>
          <a:p>
            <a:pPr indent="0" lvl="0" marL="0" rtl="0" algn="l">
              <a:lnSpc>
                <a:spcPct val="115000"/>
              </a:lnSpc>
              <a:spcBef>
                <a:spcPts val="1200"/>
              </a:spcBef>
              <a:spcAft>
                <a:spcPts val="0"/>
              </a:spcAft>
              <a:buClr>
                <a:schemeClr val="dk1"/>
              </a:buClr>
              <a:buSzPts val="1100"/>
              <a:buFont typeface="Arial"/>
              <a:buNone/>
            </a:pPr>
            <a:r>
              <a:rPr b="1" lang="nl" sz="1100">
                <a:solidFill>
                  <a:schemeClr val="dk1"/>
                </a:solidFill>
              </a:rPr>
              <a:t>What has the biggest impact on the drivers' satisfaction with leased vehicles?</a:t>
            </a:r>
            <a:endParaRPr b="1" sz="1100">
              <a:solidFill>
                <a:schemeClr val="dk1"/>
              </a:solidFill>
            </a:endParaRPr>
          </a:p>
          <a:p>
            <a:pPr indent="-298450" lvl="0" marL="457200" rtl="0" algn="l">
              <a:lnSpc>
                <a:spcPct val="115000"/>
              </a:lnSpc>
              <a:spcBef>
                <a:spcPts val="1200"/>
              </a:spcBef>
              <a:spcAft>
                <a:spcPts val="0"/>
              </a:spcAft>
              <a:buClr>
                <a:schemeClr val="dk1"/>
              </a:buClr>
              <a:buSzPts val="1100"/>
              <a:buAutoNum type="arabicPeriod"/>
            </a:pPr>
            <a:r>
              <a:rPr lang="nl" sz="1100">
                <a:solidFill>
                  <a:schemeClr val="dk1"/>
                </a:solidFill>
              </a:rPr>
              <a:t>Vehicle comfort and interior quality</a:t>
            </a:r>
            <a:endParaRPr sz="1100">
              <a:solidFill>
                <a:schemeClr val="dk1"/>
              </a:solidFill>
            </a:endParaRPr>
          </a:p>
          <a:p>
            <a:pPr indent="-298450" lvl="0" marL="457200" rtl="0" algn="l">
              <a:lnSpc>
                <a:spcPct val="115000"/>
              </a:lnSpc>
              <a:spcBef>
                <a:spcPts val="0"/>
              </a:spcBef>
              <a:spcAft>
                <a:spcPts val="0"/>
              </a:spcAft>
              <a:buClr>
                <a:schemeClr val="dk1"/>
              </a:buClr>
              <a:buSzPts val="1100"/>
              <a:buAutoNum type="arabicPeriod"/>
            </a:pPr>
            <a:r>
              <a:rPr lang="nl" sz="1100">
                <a:solidFill>
                  <a:schemeClr val="dk1"/>
                </a:solidFill>
              </a:rPr>
              <a:t>Ease of maintenance and servicing</a:t>
            </a:r>
            <a:endParaRPr sz="1100">
              <a:solidFill>
                <a:schemeClr val="dk1"/>
              </a:solidFill>
            </a:endParaRPr>
          </a:p>
          <a:p>
            <a:pPr indent="-298450" lvl="0" marL="457200" rtl="0" algn="l">
              <a:lnSpc>
                <a:spcPct val="115000"/>
              </a:lnSpc>
              <a:spcBef>
                <a:spcPts val="0"/>
              </a:spcBef>
              <a:spcAft>
                <a:spcPts val="0"/>
              </a:spcAft>
              <a:buClr>
                <a:schemeClr val="dk1"/>
              </a:buClr>
              <a:buSzPts val="1100"/>
              <a:buAutoNum type="arabicPeriod"/>
            </a:pPr>
            <a:r>
              <a:rPr lang="nl" sz="1100">
                <a:solidFill>
                  <a:schemeClr val="dk1"/>
                </a:solidFill>
              </a:rPr>
              <a:t>Access to modern tech and features</a:t>
            </a:r>
            <a:endParaRPr sz="1100">
              <a:solidFill>
                <a:schemeClr val="dk1"/>
              </a:solidFill>
            </a:endParaRPr>
          </a:p>
          <a:p>
            <a:pPr indent="-298450" lvl="0" marL="457200" rtl="0" algn="l">
              <a:lnSpc>
                <a:spcPct val="115000"/>
              </a:lnSpc>
              <a:spcBef>
                <a:spcPts val="0"/>
              </a:spcBef>
              <a:spcAft>
                <a:spcPts val="0"/>
              </a:spcAft>
              <a:buClr>
                <a:schemeClr val="dk1"/>
              </a:buClr>
              <a:buSzPts val="1100"/>
              <a:buAutoNum type="arabicPeriod"/>
            </a:pPr>
            <a:r>
              <a:rPr lang="nl" sz="1100">
                <a:solidFill>
                  <a:schemeClr val="dk1"/>
                </a:solidFill>
              </a:rPr>
              <a:t>Quick vehicle replacement when needed</a:t>
            </a:r>
            <a:endParaRPr sz="1100">
              <a:solidFill>
                <a:schemeClr val="dk1"/>
              </a:solidFill>
            </a:endParaRPr>
          </a:p>
          <a:p>
            <a:pPr indent="0" lvl="0" marL="0" rtl="0" algn="l">
              <a:lnSpc>
                <a:spcPct val="115000"/>
              </a:lnSpc>
              <a:spcBef>
                <a:spcPts val="1200"/>
              </a:spcBef>
              <a:spcAft>
                <a:spcPts val="0"/>
              </a:spcAft>
              <a:buNone/>
            </a:pPr>
            <a:r>
              <a:rPr b="1" lang="nl" sz="1100" u="sng">
                <a:solidFill>
                  <a:schemeClr val="dk1"/>
                </a:solidFill>
              </a:rPr>
              <a:t>Caption</a:t>
            </a:r>
            <a:endParaRPr b="1" sz="1100" u="sng">
              <a:solidFill>
                <a:schemeClr val="dk1"/>
              </a:solidFill>
            </a:endParaRPr>
          </a:p>
          <a:p>
            <a:pPr indent="0" lvl="0" marL="0" rtl="0" algn="l">
              <a:lnSpc>
                <a:spcPct val="115000"/>
              </a:lnSpc>
              <a:spcBef>
                <a:spcPts val="1200"/>
              </a:spcBef>
              <a:spcAft>
                <a:spcPts val="0"/>
              </a:spcAft>
              <a:buNone/>
            </a:pPr>
            <a:r>
              <a:rPr lang="nl" sz="1000">
                <a:solidFill>
                  <a:srgbClr val="002732"/>
                </a:solidFill>
                <a:latin typeface="Plus Jakarta Sans Light"/>
                <a:ea typeface="Plus Jakarta Sans Light"/>
                <a:cs typeface="Plus Jakarta Sans Light"/>
                <a:sym typeface="Plus Jakarta Sans Light"/>
              </a:rPr>
              <a:t>Let's talk company cars! 🚗 When it comes to keeping your team happy on the road, what's the one thing you absolutely can't overlook?</a:t>
            </a:r>
            <a:endParaRPr sz="1000">
              <a:solidFill>
                <a:srgbClr val="002732"/>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None/>
            </a:pPr>
            <a:r>
              <a:rPr lang="nl" sz="1000">
                <a:solidFill>
                  <a:srgbClr val="002732"/>
                </a:solidFill>
                <a:latin typeface="Plus Jakarta Sans Light"/>
                <a:ea typeface="Plus Jakarta Sans Light"/>
                <a:cs typeface="Plus Jakarta Sans Light"/>
                <a:sym typeface="Plus Jakarta Sans Light"/>
              </a:rPr>
              <a:t>Every driver has different priorities, but which of these do you think comes out on top? Vote now and let us know your thoughts in the comments.</a:t>
            </a:r>
            <a:endParaRPr sz="1100">
              <a:solidFill>
                <a:schemeClr val="dk1"/>
              </a:solidFill>
            </a:endParaRPr>
          </a:p>
          <a:p>
            <a:pPr indent="0" lvl="0" marL="0" rtl="0" algn="l">
              <a:spcBef>
                <a:spcPts val="1200"/>
              </a:spcBef>
              <a:spcAft>
                <a:spcPts val="0"/>
              </a:spcAft>
              <a:buNone/>
            </a:pPr>
            <a:r>
              <a:t/>
            </a:r>
            <a:endParaRPr sz="9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900">
              <a:solidFill>
                <a:srgbClr val="002732"/>
              </a:solidFill>
              <a:latin typeface="Plus Jakarta Sans Light"/>
              <a:ea typeface="Plus Jakarta Sans Light"/>
              <a:cs typeface="Plus Jakarta Sans Light"/>
              <a:sym typeface="Plus Jakarta Sans Light"/>
            </a:endParaRPr>
          </a:p>
        </p:txBody>
      </p:sp>
      <p:sp>
        <p:nvSpPr>
          <p:cNvPr id="1673" name="Google Shape;1673;p151"/>
          <p:cNvSpPr txBox="1"/>
          <p:nvPr/>
        </p:nvSpPr>
        <p:spPr>
          <a:xfrm>
            <a:off x="721300" y="433300"/>
            <a:ext cx="4351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rgbClr val="01728F"/>
                </a:solidFill>
                <a:latin typeface="Plus Jakarta Sans"/>
                <a:ea typeface="Plus Jakarta Sans"/>
                <a:cs typeface="Plus Jakarta Sans"/>
                <a:sym typeface="Plus Jakarta Sans"/>
              </a:rPr>
              <a:t>10.</a:t>
            </a:r>
            <a:r>
              <a:rPr lang="nl" sz="3000">
                <a:solidFill>
                  <a:srgbClr val="01728F"/>
                </a:solidFill>
                <a:latin typeface="Plus Jakarta Sans"/>
                <a:ea typeface="Plus Jakarta Sans"/>
                <a:cs typeface="Plus Jakarta Sans"/>
                <a:sym typeface="Plus Jakarta Sans"/>
              </a:rPr>
              <a:t>POLL BIGGEST IMPACT</a:t>
            </a:r>
            <a:endParaRPr sz="3000">
              <a:solidFill>
                <a:srgbClr val="01728F"/>
              </a:solidFill>
              <a:latin typeface="Plus Jakarta Sans"/>
              <a:ea typeface="Plus Jakarta Sans"/>
              <a:cs typeface="Plus Jakarta Sans"/>
              <a:sym typeface="Plus Jakarta Sans"/>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78" name="Shape 1678"/>
        <p:cNvGrpSpPr/>
        <p:nvPr/>
      </p:nvGrpSpPr>
      <p:grpSpPr>
        <a:xfrm>
          <a:off x="0" y="0"/>
          <a:ext cx="0" cy="0"/>
          <a:chOff x="0" y="0"/>
          <a:chExt cx="0" cy="0"/>
        </a:xfrm>
      </p:grpSpPr>
      <p:pic>
        <p:nvPicPr>
          <p:cNvPr id="1679" name="Google Shape;1679;p152"/>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680" name="Google Shape;1680;p152"/>
          <p:cNvPicPr preferRelativeResize="0"/>
          <p:nvPr/>
        </p:nvPicPr>
        <p:blipFill>
          <a:blip r:embed="rId5">
            <a:alphaModFix/>
          </a:blip>
          <a:stretch>
            <a:fillRect/>
          </a:stretch>
        </p:blipFill>
        <p:spPr>
          <a:xfrm>
            <a:off x="0" y="0"/>
            <a:ext cx="3776451" cy="5143501"/>
          </a:xfrm>
          <a:prstGeom prst="rect">
            <a:avLst/>
          </a:prstGeom>
          <a:noFill/>
          <a:ln>
            <a:noFill/>
          </a:ln>
        </p:spPr>
      </p:pic>
      <p:sp>
        <p:nvSpPr>
          <p:cNvPr id="1681" name="Google Shape;1681;p152"/>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82" name="Google Shape;1682;p152"/>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OCTOBER </a:t>
            </a:r>
            <a:endParaRPr sz="800">
              <a:solidFill>
                <a:schemeClr val="lt1"/>
              </a:solidFill>
              <a:latin typeface="DM Sans ExtraLight"/>
              <a:ea typeface="DM Sans ExtraLight"/>
              <a:cs typeface="DM Sans ExtraLight"/>
              <a:sym typeface="DM Sans ExtraLight"/>
            </a:endParaRPr>
          </a:p>
        </p:txBody>
      </p:sp>
      <p:sp>
        <p:nvSpPr>
          <p:cNvPr id="1683" name="Google Shape;1683;p152"/>
          <p:cNvSpPr txBox="1"/>
          <p:nvPr/>
        </p:nvSpPr>
        <p:spPr>
          <a:xfrm>
            <a:off x="5909375" y="378700"/>
            <a:ext cx="29103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11.</a:t>
            </a:r>
            <a:r>
              <a:rPr lang="nl" sz="3000">
                <a:solidFill>
                  <a:srgbClr val="00708D"/>
                </a:solidFill>
                <a:latin typeface="Plus Jakarta Sans"/>
                <a:ea typeface="Plus Jakarta Sans"/>
                <a:cs typeface="Plus Jakarta Sans"/>
                <a:sym typeface="Plus Jakarta Sans"/>
              </a:rPr>
              <a:t>CAROUSEL RENEWAL </a:t>
            </a:r>
            <a:endParaRPr sz="3000">
              <a:solidFill>
                <a:srgbClr val="00708D"/>
              </a:solidFill>
              <a:latin typeface="Plus Jakarta Sans"/>
              <a:ea typeface="Plus Jakarta Sans"/>
              <a:cs typeface="Plus Jakarta Sans"/>
              <a:sym typeface="Plus Jakarta Sans"/>
            </a:endParaRPr>
          </a:p>
        </p:txBody>
      </p:sp>
      <p:pic>
        <p:nvPicPr>
          <p:cNvPr id="1684" name="Google Shape;1684;p152"/>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685" name="Google Shape;1685;p152"/>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a:t>
            </a:r>
            <a:r>
              <a:rPr lang="nl" sz="1200">
                <a:solidFill>
                  <a:schemeClr val="lt1"/>
                </a:solidFill>
                <a:latin typeface="Plus Jakarta Sans Light"/>
                <a:ea typeface="Plus Jakarta Sans Light"/>
                <a:cs typeface="Plus Jakarta Sans Light"/>
                <a:sym typeface="Plus Jakarta Sans Light"/>
              </a:rPr>
              <a:t>/5 </a:t>
            </a:r>
            <a:endParaRPr sz="1200">
              <a:solidFill>
                <a:schemeClr val="lt1"/>
              </a:solidFill>
              <a:latin typeface="Plus Jakarta Sans Light"/>
              <a:ea typeface="Plus Jakarta Sans Light"/>
              <a:cs typeface="Plus Jakarta Sans Light"/>
              <a:sym typeface="Plus Jakarta Sans Light"/>
            </a:endParaRPr>
          </a:p>
        </p:txBody>
      </p:sp>
      <p:pic>
        <p:nvPicPr>
          <p:cNvPr id="1686" name="Google Shape;1686;p152"/>
          <p:cNvPicPr preferRelativeResize="0"/>
          <p:nvPr/>
        </p:nvPicPr>
        <p:blipFill>
          <a:blip r:embed="rId7">
            <a:alphaModFix/>
          </a:blip>
          <a:stretch>
            <a:fillRect/>
          </a:stretch>
        </p:blipFill>
        <p:spPr>
          <a:xfrm>
            <a:off x="552625" y="1069125"/>
            <a:ext cx="1518250" cy="2363648"/>
          </a:xfrm>
          <a:prstGeom prst="rect">
            <a:avLst/>
          </a:prstGeom>
          <a:noFill/>
          <a:ln>
            <a:noFill/>
          </a:ln>
        </p:spPr>
      </p:pic>
      <p:pic>
        <p:nvPicPr>
          <p:cNvPr id="1687" name="Google Shape;1687;p152" title="KINTO_SoMe_Carrousel_Customer question_mockup (2).png"/>
          <p:cNvPicPr preferRelativeResize="0"/>
          <p:nvPr/>
        </p:nvPicPr>
        <p:blipFill rotWithShape="1">
          <a:blip r:embed="rId8">
            <a:alphaModFix/>
          </a:blip>
          <a:srcRect b="13189" l="0" r="0" t="7877"/>
          <a:stretch/>
        </p:blipFill>
        <p:spPr>
          <a:xfrm>
            <a:off x="552625" y="890550"/>
            <a:ext cx="5838403" cy="2592124"/>
          </a:xfrm>
          <a:prstGeom prst="rect">
            <a:avLst/>
          </a:prstGeom>
          <a:noFill/>
          <a:ln>
            <a:noFill/>
          </a:ln>
        </p:spPr>
      </p:pic>
      <p:sp>
        <p:nvSpPr>
          <p:cNvPr id="1688" name="Google Shape;1688;p152"/>
          <p:cNvSpPr txBox="1"/>
          <p:nvPr/>
        </p:nvSpPr>
        <p:spPr>
          <a:xfrm>
            <a:off x="3688125" y="2632825"/>
            <a:ext cx="5381700" cy="15081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800">
                <a:solidFill>
                  <a:schemeClr val="dk1"/>
                </a:solidFill>
                <a:latin typeface="Plus Jakarta Sans"/>
                <a:ea typeface="Plus Jakarta Sans"/>
                <a:cs typeface="Plus Jakarta Sans"/>
                <a:sym typeface="Plus Jakarta Sans"/>
              </a:rPr>
              <a:t>COPY LI</a:t>
            </a:r>
            <a:endParaRPr sz="13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What's the one piece of business admin you wish would just... handle itself?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Swipe to see what effortless mobility looks like.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We believe a mobility partner should remove obstacles, not create them. That’s why we designed a renewal process that gives you complete control with minimal effort, allowing your fleet to adapt at the speed of your business.</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What part of fleet administration consumes most of your time? Share your thoughts in the comments and join the KINTO community.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#KINTO </a:t>
            </a:r>
            <a:r>
              <a:rPr lang="nl" sz="1000">
                <a:solidFill>
                  <a:schemeClr val="dk1"/>
                </a:solidFill>
                <a:latin typeface="Plus Jakarta Sans Light"/>
                <a:ea typeface="Plus Jakarta Sans Light"/>
                <a:cs typeface="Plus Jakarta Sans Light"/>
                <a:sym typeface="Plus Jakarta Sans Light"/>
              </a:rPr>
              <a:t>#FleetManagement #BusinessOperations #FlexibleLeasing #CorporateMobility</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93" name="Shape 1693"/>
        <p:cNvGrpSpPr/>
        <p:nvPr/>
      </p:nvGrpSpPr>
      <p:grpSpPr>
        <a:xfrm>
          <a:off x="0" y="0"/>
          <a:ext cx="0" cy="0"/>
          <a:chOff x="0" y="0"/>
          <a:chExt cx="0" cy="0"/>
        </a:xfrm>
      </p:grpSpPr>
      <p:pic>
        <p:nvPicPr>
          <p:cNvPr id="1694" name="Google Shape;1694;p153"/>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695" name="Google Shape;1695;p153"/>
          <p:cNvPicPr preferRelativeResize="0"/>
          <p:nvPr/>
        </p:nvPicPr>
        <p:blipFill>
          <a:blip r:embed="rId5">
            <a:alphaModFix/>
          </a:blip>
          <a:stretch>
            <a:fillRect/>
          </a:stretch>
        </p:blipFill>
        <p:spPr>
          <a:xfrm>
            <a:off x="0" y="0"/>
            <a:ext cx="3776451" cy="5143501"/>
          </a:xfrm>
          <a:prstGeom prst="rect">
            <a:avLst/>
          </a:prstGeom>
          <a:noFill/>
          <a:ln>
            <a:noFill/>
          </a:ln>
        </p:spPr>
      </p:pic>
      <p:sp>
        <p:nvSpPr>
          <p:cNvPr id="1696" name="Google Shape;1696;p153"/>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97" name="Google Shape;1697;p153"/>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OCTOBER </a:t>
            </a:r>
            <a:endParaRPr sz="800">
              <a:solidFill>
                <a:schemeClr val="lt1"/>
              </a:solidFill>
              <a:latin typeface="DM Sans ExtraLight"/>
              <a:ea typeface="DM Sans ExtraLight"/>
              <a:cs typeface="DM Sans ExtraLight"/>
              <a:sym typeface="DM Sans ExtraLight"/>
            </a:endParaRPr>
          </a:p>
        </p:txBody>
      </p:sp>
      <p:sp>
        <p:nvSpPr>
          <p:cNvPr id="1698" name="Google Shape;1698;p153"/>
          <p:cNvSpPr txBox="1"/>
          <p:nvPr/>
        </p:nvSpPr>
        <p:spPr>
          <a:xfrm>
            <a:off x="5930375" y="442250"/>
            <a:ext cx="30000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11.</a:t>
            </a:r>
            <a:r>
              <a:rPr lang="nl" sz="3000">
                <a:solidFill>
                  <a:srgbClr val="00708D"/>
                </a:solidFill>
                <a:latin typeface="Plus Jakarta Sans"/>
                <a:ea typeface="Plus Jakarta Sans"/>
                <a:cs typeface="Plus Jakarta Sans"/>
                <a:sym typeface="Plus Jakarta Sans"/>
              </a:rPr>
              <a:t>CAROUSEL</a:t>
            </a:r>
            <a:r>
              <a:rPr lang="nl" sz="3000">
                <a:solidFill>
                  <a:srgbClr val="00708D"/>
                </a:solidFill>
                <a:latin typeface="Plus Jakarta Sans"/>
                <a:ea typeface="Plus Jakarta Sans"/>
                <a:cs typeface="Plus Jakarta Sans"/>
                <a:sym typeface="Plus Jakarta Sans"/>
              </a:rPr>
              <a:t> RENEWAL </a:t>
            </a:r>
            <a:endParaRPr sz="3000">
              <a:solidFill>
                <a:srgbClr val="00708D"/>
              </a:solidFill>
              <a:latin typeface="Plus Jakarta Sans"/>
              <a:ea typeface="Plus Jakarta Sans"/>
              <a:cs typeface="Plus Jakarta Sans"/>
              <a:sym typeface="Plus Jakarta Sans"/>
            </a:endParaRPr>
          </a:p>
        </p:txBody>
      </p:sp>
      <p:pic>
        <p:nvPicPr>
          <p:cNvPr id="1699" name="Google Shape;1699;p153"/>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700" name="Google Shape;1700;p153"/>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a:t>
            </a:r>
            <a:r>
              <a:rPr lang="nl" sz="1200">
                <a:solidFill>
                  <a:schemeClr val="lt1"/>
                </a:solidFill>
                <a:latin typeface="Plus Jakarta Sans Light"/>
                <a:ea typeface="Plus Jakarta Sans Light"/>
                <a:cs typeface="Plus Jakarta Sans Light"/>
                <a:sym typeface="Plus Jakarta Sans Light"/>
              </a:rPr>
              <a:t>/5 </a:t>
            </a:r>
            <a:endParaRPr sz="1200">
              <a:solidFill>
                <a:schemeClr val="lt1"/>
              </a:solidFill>
              <a:latin typeface="Plus Jakarta Sans Light"/>
              <a:ea typeface="Plus Jakarta Sans Light"/>
              <a:cs typeface="Plus Jakarta Sans Light"/>
              <a:sym typeface="Plus Jakarta Sans Light"/>
            </a:endParaRPr>
          </a:p>
        </p:txBody>
      </p:sp>
      <p:pic>
        <p:nvPicPr>
          <p:cNvPr id="1701" name="Google Shape;1701;p153"/>
          <p:cNvPicPr preferRelativeResize="0"/>
          <p:nvPr/>
        </p:nvPicPr>
        <p:blipFill>
          <a:blip r:embed="rId7">
            <a:alphaModFix/>
          </a:blip>
          <a:stretch>
            <a:fillRect/>
          </a:stretch>
        </p:blipFill>
        <p:spPr>
          <a:xfrm>
            <a:off x="552625" y="1069125"/>
            <a:ext cx="1518250" cy="2363648"/>
          </a:xfrm>
          <a:prstGeom prst="rect">
            <a:avLst/>
          </a:prstGeom>
          <a:noFill/>
          <a:ln>
            <a:noFill/>
          </a:ln>
        </p:spPr>
      </p:pic>
      <p:pic>
        <p:nvPicPr>
          <p:cNvPr id="1702" name="Google Shape;1702;p153" title="KINTO_SoMe_Carrousel_Customer question_mockup_v2.png"/>
          <p:cNvPicPr preferRelativeResize="0"/>
          <p:nvPr/>
        </p:nvPicPr>
        <p:blipFill>
          <a:blip r:embed="rId8">
            <a:alphaModFix/>
          </a:blip>
          <a:stretch>
            <a:fillRect/>
          </a:stretch>
        </p:blipFill>
        <p:spPr>
          <a:xfrm>
            <a:off x="552613" y="1030013"/>
            <a:ext cx="4453473" cy="2505076"/>
          </a:xfrm>
          <a:prstGeom prst="rect">
            <a:avLst/>
          </a:prstGeom>
          <a:noFill/>
          <a:ln>
            <a:noFill/>
          </a:ln>
        </p:spPr>
      </p:pic>
      <p:pic>
        <p:nvPicPr>
          <p:cNvPr id="1703" name="Google Shape;1703;p153" title="KINTO_SoMe_Carrousel_Customer question_mockup (2).png"/>
          <p:cNvPicPr preferRelativeResize="0"/>
          <p:nvPr/>
        </p:nvPicPr>
        <p:blipFill rotWithShape="1">
          <a:blip r:embed="rId9">
            <a:alphaModFix/>
          </a:blip>
          <a:srcRect b="13189" l="0" r="0" t="7877"/>
          <a:stretch/>
        </p:blipFill>
        <p:spPr>
          <a:xfrm>
            <a:off x="552625" y="890550"/>
            <a:ext cx="5838403" cy="2592124"/>
          </a:xfrm>
          <a:prstGeom prst="rect">
            <a:avLst/>
          </a:prstGeom>
          <a:noFill/>
          <a:ln>
            <a:noFill/>
          </a:ln>
        </p:spPr>
      </p:pic>
      <p:sp>
        <p:nvSpPr>
          <p:cNvPr id="1704" name="Google Shape;1704;p153"/>
          <p:cNvSpPr txBox="1"/>
          <p:nvPr/>
        </p:nvSpPr>
        <p:spPr>
          <a:xfrm>
            <a:off x="5006075" y="1980825"/>
            <a:ext cx="4116300" cy="34707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800">
                <a:solidFill>
                  <a:schemeClr val="dk1"/>
                </a:solidFill>
                <a:latin typeface="Plus Jakarta Sans"/>
                <a:ea typeface="Plus Jakarta Sans"/>
                <a:cs typeface="Plus Jakarta Sans"/>
                <a:sym typeface="Plus Jakarta Sans"/>
              </a:rPr>
              <a:t>COPY IG</a:t>
            </a:r>
            <a:endParaRPr sz="1300">
              <a:solidFill>
                <a:schemeClr val="dk1"/>
              </a:solidFill>
              <a:latin typeface="Plus Jakarta Sans"/>
              <a:ea typeface="Plus Jakarta Sans"/>
              <a:cs typeface="Plus Jakarta Sans"/>
              <a:sym typeface="Plus Jakarta Sans"/>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Keep moving, without the paperwork.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Your mobility should be flexible, and that includes renewals. Whether you're on a monthly plan or a long-term lease, we make sure the process is always simple and transparent. Swipe to see how it works and join the KINTO community.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lnSpc>
                <a:spcPct val="115000"/>
              </a:lnSpc>
              <a:spcBef>
                <a:spcPts val="1200"/>
              </a:spcBef>
              <a:spcAft>
                <a:spcPts val="120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#KINTO #FleetManagement #MobilitySolutions #FlexibleLeasing</a:t>
            </a:r>
            <a:endParaRPr sz="1000">
              <a:solidFill>
                <a:schemeClr val="dk1"/>
              </a:solidFill>
              <a:latin typeface="Plus Jakarta Sans Light"/>
              <a:ea typeface="Plus Jakarta Sans Light"/>
              <a:cs typeface="Plus Jakarta Sans Light"/>
              <a:sym typeface="Plus Jakarta Sans Light"/>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09" name="Shape 1709"/>
        <p:cNvGrpSpPr/>
        <p:nvPr/>
      </p:nvGrpSpPr>
      <p:grpSpPr>
        <a:xfrm>
          <a:off x="0" y="0"/>
          <a:ext cx="0" cy="0"/>
          <a:chOff x="0" y="0"/>
          <a:chExt cx="0" cy="0"/>
        </a:xfrm>
      </p:grpSpPr>
      <p:pic>
        <p:nvPicPr>
          <p:cNvPr id="1710" name="Google Shape;1710;p154"/>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711" name="Google Shape;1711;p154"/>
          <p:cNvPicPr preferRelativeResize="0"/>
          <p:nvPr/>
        </p:nvPicPr>
        <p:blipFill>
          <a:blip r:embed="rId5">
            <a:alphaModFix/>
          </a:blip>
          <a:stretch>
            <a:fillRect/>
          </a:stretch>
        </p:blipFill>
        <p:spPr>
          <a:xfrm>
            <a:off x="0" y="0"/>
            <a:ext cx="3776451" cy="5143501"/>
          </a:xfrm>
          <a:prstGeom prst="rect">
            <a:avLst/>
          </a:prstGeom>
          <a:noFill/>
          <a:ln>
            <a:noFill/>
          </a:ln>
        </p:spPr>
      </p:pic>
      <p:sp>
        <p:nvSpPr>
          <p:cNvPr id="1712" name="Google Shape;1712;p154"/>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13" name="Google Shape;1713;p154"/>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OCTOBER </a:t>
            </a:r>
            <a:endParaRPr sz="800">
              <a:solidFill>
                <a:schemeClr val="lt1"/>
              </a:solidFill>
              <a:latin typeface="DM Sans ExtraLight"/>
              <a:ea typeface="DM Sans ExtraLight"/>
              <a:cs typeface="DM Sans ExtraLight"/>
              <a:sym typeface="DM Sans ExtraLight"/>
            </a:endParaRPr>
          </a:p>
        </p:txBody>
      </p:sp>
      <p:sp>
        <p:nvSpPr>
          <p:cNvPr id="1714" name="Google Shape;1714;p154"/>
          <p:cNvSpPr txBox="1"/>
          <p:nvPr/>
        </p:nvSpPr>
        <p:spPr>
          <a:xfrm>
            <a:off x="5657050" y="403950"/>
            <a:ext cx="31710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11.</a:t>
            </a:r>
            <a:r>
              <a:rPr lang="nl" sz="3000">
                <a:solidFill>
                  <a:srgbClr val="00708D"/>
                </a:solidFill>
                <a:latin typeface="Plus Jakarta Sans"/>
                <a:ea typeface="Plus Jakarta Sans"/>
                <a:cs typeface="Plus Jakarta Sans"/>
                <a:sym typeface="Plus Jakarta Sans"/>
              </a:rPr>
              <a:t>CAROUSEL RENEWAL </a:t>
            </a:r>
            <a:endParaRPr sz="3000">
              <a:solidFill>
                <a:srgbClr val="00708D"/>
              </a:solidFill>
              <a:latin typeface="Plus Jakarta Sans"/>
              <a:ea typeface="Plus Jakarta Sans"/>
              <a:cs typeface="Plus Jakarta Sans"/>
              <a:sym typeface="Plus Jakarta Sans"/>
            </a:endParaRPr>
          </a:p>
        </p:txBody>
      </p:sp>
      <p:pic>
        <p:nvPicPr>
          <p:cNvPr id="1715" name="Google Shape;1715;p154"/>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716" name="Google Shape;1716;p154"/>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a:t>
            </a:r>
            <a:r>
              <a:rPr lang="nl" sz="1200">
                <a:solidFill>
                  <a:schemeClr val="lt1"/>
                </a:solidFill>
                <a:latin typeface="Plus Jakarta Sans Light"/>
                <a:ea typeface="Plus Jakarta Sans Light"/>
                <a:cs typeface="Plus Jakarta Sans Light"/>
                <a:sym typeface="Plus Jakarta Sans Light"/>
              </a:rPr>
              <a:t>/5 </a:t>
            </a:r>
            <a:endParaRPr sz="1200">
              <a:solidFill>
                <a:schemeClr val="lt1"/>
              </a:solidFill>
              <a:latin typeface="Plus Jakarta Sans Light"/>
              <a:ea typeface="Plus Jakarta Sans Light"/>
              <a:cs typeface="Plus Jakarta Sans Light"/>
              <a:sym typeface="Plus Jakarta Sans Light"/>
            </a:endParaRPr>
          </a:p>
        </p:txBody>
      </p:sp>
      <p:pic>
        <p:nvPicPr>
          <p:cNvPr id="1717" name="Google Shape;1717;p154"/>
          <p:cNvPicPr preferRelativeResize="0"/>
          <p:nvPr/>
        </p:nvPicPr>
        <p:blipFill>
          <a:blip r:embed="rId7">
            <a:alphaModFix/>
          </a:blip>
          <a:stretch>
            <a:fillRect/>
          </a:stretch>
        </p:blipFill>
        <p:spPr>
          <a:xfrm>
            <a:off x="552625" y="1069125"/>
            <a:ext cx="1518250" cy="2363648"/>
          </a:xfrm>
          <a:prstGeom prst="rect">
            <a:avLst/>
          </a:prstGeom>
          <a:noFill/>
          <a:ln>
            <a:noFill/>
          </a:ln>
        </p:spPr>
      </p:pic>
      <p:pic>
        <p:nvPicPr>
          <p:cNvPr id="1718" name="Google Shape;1718;p154" title="KINTO_SoMe_Carrousel_Customer question_mockup_v2.png"/>
          <p:cNvPicPr preferRelativeResize="0"/>
          <p:nvPr/>
        </p:nvPicPr>
        <p:blipFill>
          <a:blip r:embed="rId8">
            <a:alphaModFix/>
          </a:blip>
          <a:stretch>
            <a:fillRect/>
          </a:stretch>
        </p:blipFill>
        <p:spPr>
          <a:xfrm>
            <a:off x="552613" y="1030013"/>
            <a:ext cx="4453473" cy="2505076"/>
          </a:xfrm>
          <a:prstGeom prst="rect">
            <a:avLst/>
          </a:prstGeom>
          <a:noFill/>
          <a:ln>
            <a:noFill/>
          </a:ln>
        </p:spPr>
      </p:pic>
      <p:pic>
        <p:nvPicPr>
          <p:cNvPr id="1719" name="Google Shape;1719;p154" title="KINTO_SoMe_Carrousel_Customer question_mockup (2).png"/>
          <p:cNvPicPr preferRelativeResize="0"/>
          <p:nvPr/>
        </p:nvPicPr>
        <p:blipFill rotWithShape="1">
          <a:blip r:embed="rId9">
            <a:alphaModFix/>
          </a:blip>
          <a:srcRect b="13189" l="0" r="0" t="7877"/>
          <a:stretch/>
        </p:blipFill>
        <p:spPr>
          <a:xfrm>
            <a:off x="552625" y="890550"/>
            <a:ext cx="5838403" cy="2592124"/>
          </a:xfrm>
          <a:prstGeom prst="rect">
            <a:avLst/>
          </a:prstGeom>
          <a:noFill/>
          <a:ln>
            <a:noFill/>
          </a:ln>
        </p:spPr>
      </p:pic>
      <p:sp>
        <p:nvSpPr>
          <p:cNvPr id="1720" name="Google Shape;1720;p154"/>
          <p:cNvSpPr txBox="1"/>
          <p:nvPr/>
        </p:nvSpPr>
        <p:spPr>
          <a:xfrm>
            <a:off x="5097975" y="2259775"/>
            <a:ext cx="3901800" cy="33171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800">
                <a:solidFill>
                  <a:schemeClr val="dk1"/>
                </a:solidFill>
                <a:latin typeface="Plus Jakarta Sans"/>
                <a:ea typeface="Plus Jakarta Sans"/>
                <a:cs typeface="Plus Jakarta Sans"/>
                <a:sym typeface="Plus Jakarta Sans"/>
              </a:rPr>
              <a:t>COPY FB</a:t>
            </a:r>
            <a:endParaRPr sz="1300">
              <a:solidFill>
                <a:schemeClr val="dk1"/>
              </a:solidFill>
              <a:latin typeface="Plus Jakarta Sans"/>
              <a:ea typeface="Plus Jakarta Sans"/>
              <a:cs typeface="Plus Jakarta Sans"/>
              <a:sym typeface="Plus Jakarta Sans"/>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lnSpc>
                <a:spcPct val="115000"/>
              </a:lnSpc>
              <a:spcBef>
                <a:spcPts val="1200"/>
              </a:spcBef>
              <a:spcAft>
                <a:spcPts val="0"/>
              </a:spcAft>
              <a:buClr>
                <a:schemeClr val="dk1"/>
              </a:buClr>
              <a:buSzPts val="1100"/>
              <a:buFont typeface="Arial"/>
              <a:buNone/>
            </a:pPr>
            <a:r>
              <a:rPr lang="nl" sz="1000">
                <a:solidFill>
                  <a:srgbClr val="002732"/>
                </a:solidFill>
                <a:latin typeface="Plus Jakarta Sans Light"/>
                <a:ea typeface="Plus Jakarta Sans Light"/>
                <a:cs typeface="Plus Jakarta Sans Light"/>
                <a:sym typeface="Plus Jakarta Sans Light"/>
              </a:rPr>
              <a:t>Wondering what happens when your KINTO subscription is up for renewal? We keep it simple and stress-free. 🚗</a:t>
            </a:r>
            <a:endParaRPr sz="1000">
              <a:solidFill>
                <a:srgbClr val="002732"/>
              </a:solidFill>
              <a:latin typeface="Plus Jakarta Sans Light"/>
              <a:ea typeface="Plus Jakarta Sans Light"/>
              <a:cs typeface="Plus Jakarta Sans Light"/>
              <a:sym typeface="Plus Jakarta Sans Light"/>
            </a:endParaRPr>
          </a:p>
          <a:p>
            <a:pPr indent="0" lvl="0" marL="0" rtl="0" algn="r">
              <a:lnSpc>
                <a:spcPct val="115000"/>
              </a:lnSpc>
              <a:spcBef>
                <a:spcPts val="1200"/>
              </a:spcBef>
              <a:spcAft>
                <a:spcPts val="0"/>
              </a:spcAft>
              <a:buClr>
                <a:schemeClr val="dk1"/>
              </a:buClr>
              <a:buSzPts val="1100"/>
              <a:buFont typeface="Arial"/>
              <a:buNone/>
            </a:pPr>
            <a:r>
              <a:rPr lang="nl" sz="1000">
                <a:solidFill>
                  <a:srgbClr val="002732"/>
                </a:solidFill>
                <a:latin typeface="Plus Jakarta Sans Light"/>
                <a:ea typeface="Plus Jakarta Sans Light"/>
                <a:cs typeface="Plus Jakarta Sans Light"/>
                <a:sym typeface="Plus Jakarta Sans Light"/>
              </a:rPr>
              <a:t>Whether you need month-to-month flexibility or a long-term solution, our process is designed to work for you.</a:t>
            </a:r>
            <a:endParaRPr sz="1000">
              <a:solidFill>
                <a:srgbClr val="002732"/>
              </a:solidFill>
              <a:latin typeface="Plus Jakarta Sans Light"/>
              <a:ea typeface="Plus Jakarta Sans Light"/>
              <a:cs typeface="Plus Jakarta Sans Light"/>
              <a:sym typeface="Plus Jakarta Sans Light"/>
            </a:endParaRPr>
          </a:p>
          <a:p>
            <a:pPr indent="0" lvl="0" marL="0" rtl="0" algn="r">
              <a:lnSpc>
                <a:spcPct val="115000"/>
              </a:lnSpc>
              <a:spcBef>
                <a:spcPts val="1200"/>
              </a:spcBef>
              <a:spcAft>
                <a:spcPts val="0"/>
              </a:spcAft>
              <a:buClr>
                <a:schemeClr val="dk1"/>
              </a:buClr>
              <a:buSzPts val="1100"/>
              <a:buFont typeface="Arial"/>
              <a:buNone/>
            </a:pPr>
            <a:r>
              <a:rPr lang="nl" sz="1000">
                <a:solidFill>
                  <a:srgbClr val="002732"/>
                </a:solidFill>
                <a:latin typeface="Plus Jakarta Sans Light"/>
                <a:ea typeface="Plus Jakarta Sans Light"/>
                <a:cs typeface="Plus Jakarta Sans Light"/>
                <a:sym typeface="Plus Jakarta Sans Light"/>
              </a:rPr>
              <a:t>Join the KINTO community!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120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5" name="Shape 1725"/>
        <p:cNvGrpSpPr/>
        <p:nvPr/>
      </p:nvGrpSpPr>
      <p:grpSpPr>
        <a:xfrm>
          <a:off x="0" y="0"/>
          <a:ext cx="0" cy="0"/>
          <a:chOff x="0" y="0"/>
          <a:chExt cx="0" cy="0"/>
        </a:xfrm>
      </p:grpSpPr>
      <p:pic>
        <p:nvPicPr>
          <p:cNvPr id="1726" name="Google Shape;1726;p155"/>
          <p:cNvPicPr preferRelativeResize="0"/>
          <p:nvPr/>
        </p:nvPicPr>
        <p:blipFill>
          <a:blip r:embed="rId3">
            <a:alphaModFix/>
          </a:blip>
          <a:stretch>
            <a:fillRect/>
          </a:stretch>
        </p:blipFill>
        <p:spPr>
          <a:xfrm rot="5400000">
            <a:off x="4817401" y="812200"/>
            <a:ext cx="5155574" cy="3519124"/>
          </a:xfrm>
          <a:prstGeom prst="rect">
            <a:avLst/>
          </a:prstGeom>
          <a:noFill/>
          <a:ln>
            <a:noFill/>
          </a:ln>
        </p:spPr>
      </p:pic>
      <p:sp>
        <p:nvSpPr>
          <p:cNvPr id="1727" name="Google Shape;1727;p155"/>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rgbClr val="005469"/>
                </a:solidFill>
                <a:latin typeface="DM Sans ExtraLight"/>
                <a:ea typeface="DM Sans ExtraLight"/>
                <a:cs typeface="DM Sans ExtraLight"/>
                <a:sym typeface="DM Sans ExtraLight"/>
              </a:rPr>
              <a:t>CONTENT BUCKET 1- OCTOBER</a:t>
            </a:r>
            <a:endParaRPr sz="800">
              <a:solidFill>
                <a:srgbClr val="005469"/>
              </a:solidFill>
              <a:latin typeface="DM Sans ExtraLight"/>
              <a:ea typeface="DM Sans ExtraLight"/>
              <a:cs typeface="DM Sans ExtraLight"/>
              <a:sym typeface="DM Sans ExtraLight"/>
            </a:endParaRPr>
          </a:p>
        </p:txBody>
      </p:sp>
      <p:sp>
        <p:nvSpPr>
          <p:cNvPr id="1728" name="Google Shape;1728;p155"/>
          <p:cNvSpPr txBox="1"/>
          <p:nvPr/>
        </p:nvSpPr>
        <p:spPr>
          <a:xfrm>
            <a:off x="721300" y="433300"/>
            <a:ext cx="43038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rgbClr val="01728F"/>
                </a:solidFill>
                <a:latin typeface="Plus Jakarta Sans"/>
                <a:ea typeface="Plus Jakarta Sans"/>
                <a:cs typeface="Plus Jakarta Sans"/>
                <a:sym typeface="Plus Jakarta Sans"/>
              </a:rPr>
              <a:t>12</a:t>
            </a:r>
            <a:r>
              <a:rPr lang="nl" sz="3000">
                <a:solidFill>
                  <a:srgbClr val="01728F"/>
                </a:solidFill>
                <a:latin typeface="Plus Jakarta Sans"/>
                <a:ea typeface="Plus Jakarta Sans"/>
                <a:cs typeface="Plus Jakarta Sans"/>
                <a:sym typeface="Plus Jakarta Sans"/>
              </a:rPr>
              <a:t>.VIDEO</a:t>
            </a:r>
            <a:endParaRPr sz="3000">
              <a:solidFill>
                <a:srgbClr val="01728F"/>
              </a:solidFill>
              <a:latin typeface="Plus Jakarta Sans"/>
              <a:ea typeface="Plus Jakarta Sans"/>
              <a:cs typeface="Plus Jakarta Sans"/>
              <a:sym typeface="Plus Jakarta Sans"/>
            </a:endParaRPr>
          </a:p>
          <a:p>
            <a:pPr indent="0" lvl="0" marL="0" rtl="0" algn="l">
              <a:lnSpc>
                <a:spcPct val="80000"/>
              </a:lnSpc>
              <a:spcBef>
                <a:spcPts val="0"/>
              </a:spcBef>
              <a:spcAft>
                <a:spcPts val="0"/>
              </a:spcAft>
              <a:buNone/>
            </a:pPr>
            <a:r>
              <a:rPr lang="nl" sz="3000">
                <a:solidFill>
                  <a:srgbClr val="01728F"/>
                </a:solidFill>
                <a:latin typeface="Plus Jakarta Sans"/>
                <a:ea typeface="Plus Jakarta Sans"/>
                <a:cs typeface="Plus Jakarta Sans"/>
                <a:sym typeface="Plus Jakarta Sans"/>
              </a:rPr>
              <a:t>REVIEW YARIS CROSS</a:t>
            </a:r>
            <a:endParaRPr sz="3000">
              <a:solidFill>
                <a:srgbClr val="01728F"/>
              </a:solidFill>
              <a:latin typeface="Plus Jakarta Sans"/>
              <a:ea typeface="Plus Jakarta Sans"/>
              <a:cs typeface="Plus Jakarta Sans"/>
              <a:sym typeface="Plus Jakarta Sans"/>
            </a:endParaRPr>
          </a:p>
        </p:txBody>
      </p:sp>
      <p:sp>
        <p:nvSpPr>
          <p:cNvPr id="1729" name="Google Shape;1729;p155"/>
          <p:cNvSpPr txBox="1"/>
          <p:nvPr/>
        </p:nvSpPr>
        <p:spPr>
          <a:xfrm>
            <a:off x="721300" y="1551100"/>
            <a:ext cx="3214200" cy="290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rgbClr val="002732"/>
                </a:solidFill>
                <a:latin typeface="Plus Jakarta Sans Medium"/>
                <a:ea typeface="Plus Jakarta Sans Medium"/>
                <a:cs typeface="Plus Jakarta Sans Medium"/>
                <a:sym typeface="Plus Jakarta Sans Medium"/>
              </a:rPr>
              <a:t>COPY - IG</a:t>
            </a:r>
            <a:br>
              <a:rPr lang="nl" sz="1800">
                <a:solidFill>
                  <a:srgbClr val="002732"/>
                </a:solidFill>
                <a:latin typeface="Plus Jakarta Sans Medium"/>
                <a:ea typeface="Plus Jakarta Sans Medium"/>
                <a:cs typeface="Plus Jakarta Sans Medium"/>
                <a:sym typeface="Plus Jakarta Sans Medium"/>
              </a:rPr>
            </a:b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1000"/>
              </a:spcBef>
              <a:spcAft>
                <a:spcPts val="0"/>
              </a:spcAft>
              <a:buNone/>
            </a:pPr>
            <a:r>
              <a:rPr lang="nl" sz="1000">
                <a:solidFill>
                  <a:schemeClr val="dk1"/>
                </a:solidFill>
                <a:latin typeface="Plus Jakarta Sans Light"/>
                <a:ea typeface="Plus Jakarta Sans Light"/>
                <a:cs typeface="Plus Jakarta Sans Light"/>
                <a:sym typeface="Plus Jakarta Sans Light"/>
              </a:rPr>
              <a:t>Lease it or leave it? The verdict is in.</a:t>
            </a:r>
            <a:br>
              <a:rPr lang="nl" sz="1000">
                <a:solidFill>
                  <a:schemeClr val="dk1"/>
                </a:solidFill>
                <a:latin typeface="Plus Jakarta Sans Light"/>
                <a:ea typeface="Plus Jakarta Sans Light"/>
                <a:cs typeface="Plus Jakarta Sans Light"/>
                <a:sym typeface="Plus Jakarta Sans Light"/>
              </a:rPr>
            </a:br>
            <a:r>
              <a:rPr lang="nl" sz="1000">
                <a:solidFill>
                  <a:schemeClr val="dk1"/>
                </a:solidFill>
                <a:latin typeface="Plus Jakarta Sans Light"/>
                <a:ea typeface="Plus Jakarta Sans Light"/>
                <a:cs typeface="Plus Jakarta Sans Light"/>
                <a:sym typeface="Plus Jakarta Sans Light"/>
              </a:rPr>
              <a:t>We challenged two colleagues to a test with the Toyota Yaris Cross.</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1000"/>
              </a:spcBef>
              <a:spcAft>
                <a:spcPts val="0"/>
              </a:spcAft>
              <a:buNone/>
            </a:pPr>
            <a:r>
              <a:rPr lang="nl" sz="1000">
                <a:solidFill>
                  <a:schemeClr val="dk1"/>
                </a:solidFill>
                <a:latin typeface="Plus Jakarta Sans Light"/>
                <a:ea typeface="Plus Jakarta Sans Light"/>
                <a:cs typeface="Plus Jakarta Sans Light"/>
                <a:sym typeface="Plus Jakarta Sans Light"/>
              </a:rPr>
              <a:t> From the commute to the features, they gave their honest take.</a:t>
            </a:r>
            <a:endParaRPr sz="1000">
              <a:solidFill>
                <a:schemeClr val="dk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Spoiler: Their coworkers might get a little jealous.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1200"/>
              </a:spcBef>
              <a:spcAft>
                <a:spcPts val="0"/>
              </a:spcAft>
              <a:buNone/>
            </a:pPr>
            <a:r>
              <a:rPr lang="nl" sz="1000">
                <a:solidFill>
                  <a:schemeClr val="dk1"/>
                </a:solidFill>
                <a:latin typeface="Plus Jakarta Sans Light"/>
                <a:ea typeface="Plus Jakarta Sans Light"/>
                <a:cs typeface="Plus Jakarta Sans Light"/>
                <a:sym typeface="Plus Jakarta Sans Light"/>
              </a:rPr>
              <a:t>#KINTO #FleetManagement #MobilitySolutions #Review #Tested #ToyotaYarisCross</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100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100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1000"/>
              </a:spcAft>
              <a:buNone/>
            </a:pPr>
            <a:br>
              <a:rPr lang="nl" sz="1800">
                <a:solidFill>
                  <a:srgbClr val="002732"/>
                </a:solidFill>
                <a:latin typeface="Plus Jakarta Sans Medium"/>
                <a:ea typeface="Plus Jakarta Sans Medium"/>
                <a:cs typeface="Plus Jakarta Sans Medium"/>
                <a:sym typeface="Plus Jakarta Sans Medium"/>
              </a:rPr>
            </a:br>
            <a:endParaRPr sz="1000">
              <a:solidFill>
                <a:schemeClr val="lt1"/>
              </a:solidFill>
              <a:latin typeface="Plus Jakarta Sans Light"/>
              <a:ea typeface="Plus Jakarta Sans Light"/>
              <a:cs typeface="Plus Jakarta Sans Light"/>
              <a:sym typeface="Plus Jakarta Sans Light"/>
            </a:endParaRPr>
          </a:p>
        </p:txBody>
      </p:sp>
      <p:sp>
        <p:nvSpPr>
          <p:cNvPr id="1730" name="Google Shape;1730;p155"/>
          <p:cNvSpPr txBox="1"/>
          <p:nvPr/>
        </p:nvSpPr>
        <p:spPr>
          <a:xfrm>
            <a:off x="6249000" y="4580159"/>
            <a:ext cx="30741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1/1 - 16/9 - 9/16 - 4/5</a:t>
            </a:r>
            <a:endParaRPr sz="1200">
              <a:solidFill>
                <a:schemeClr val="lt1"/>
              </a:solidFill>
              <a:latin typeface="Plus Jakarta Sans Light"/>
              <a:ea typeface="Plus Jakarta Sans Light"/>
              <a:cs typeface="Plus Jakarta Sans Light"/>
              <a:sym typeface="Plus Jakarta Sans Light"/>
            </a:endParaRPr>
          </a:p>
        </p:txBody>
      </p:sp>
      <p:pic>
        <p:nvPicPr>
          <p:cNvPr id="1731" name="Google Shape;1731;p155"/>
          <p:cNvPicPr preferRelativeResize="0"/>
          <p:nvPr/>
        </p:nvPicPr>
        <p:blipFill rotWithShape="1">
          <a:blip r:embed="rId4">
            <a:alphaModFix/>
          </a:blip>
          <a:srcRect b="30988" l="3233333" r="2331147" t="28587"/>
          <a:stretch/>
        </p:blipFill>
        <p:spPr>
          <a:xfrm flipH="1">
            <a:off x="380078" y="0"/>
            <a:ext cx="341225" cy="5143501"/>
          </a:xfrm>
          <a:prstGeom prst="rect">
            <a:avLst/>
          </a:prstGeom>
          <a:noFill/>
          <a:ln>
            <a:noFill/>
          </a:ln>
        </p:spPr>
      </p:pic>
      <p:pic>
        <p:nvPicPr>
          <p:cNvPr id="1732" name="Google Shape;1732;p155"/>
          <p:cNvPicPr preferRelativeResize="0"/>
          <p:nvPr/>
        </p:nvPicPr>
        <p:blipFill>
          <a:blip r:embed="rId5">
            <a:alphaModFix/>
          </a:blip>
          <a:stretch>
            <a:fillRect/>
          </a:stretch>
        </p:blipFill>
        <p:spPr>
          <a:xfrm>
            <a:off x="6249000" y="138050"/>
            <a:ext cx="2358375" cy="4546048"/>
          </a:xfrm>
          <a:prstGeom prst="rect">
            <a:avLst/>
          </a:prstGeom>
          <a:noFill/>
          <a:ln>
            <a:noFill/>
          </a:ln>
        </p:spPr>
      </p:pic>
      <p:pic>
        <p:nvPicPr>
          <p:cNvPr id="1733" name="Google Shape;1733;p155"/>
          <p:cNvPicPr preferRelativeResize="0"/>
          <p:nvPr/>
        </p:nvPicPr>
        <p:blipFill>
          <a:blip r:embed="rId6">
            <a:alphaModFix/>
          </a:blip>
          <a:stretch>
            <a:fillRect/>
          </a:stretch>
        </p:blipFill>
        <p:spPr>
          <a:xfrm>
            <a:off x="8239201" y="250523"/>
            <a:ext cx="280428" cy="280428"/>
          </a:xfrm>
          <a:prstGeom prst="rect">
            <a:avLst/>
          </a:prstGeom>
          <a:noFill/>
          <a:ln>
            <a:noFill/>
          </a:ln>
        </p:spPr>
      </p:pic>
      <p:pic>
        <p:nvPicPr>
          <p:cNvPr id="1734" name="Google Shape;1734;p155" title="Scherm­afbeelding 2025-09-24 om 12.11.11.png"/>
          <p:cNvPicPr preferRelativeResize="0"/>
          <p:nvPr/>
        </p:nvPicPr>
        <p:blipFill>
          <a:blip r:embed="rId7">
            <a:alphaModFix/>
          </a:blip>
          <a:stretch>
            <a:fillRect/>
          </a:stretch>
        </p:blipFill>
        <p:spPr>
          <a:xfrm>
            <a:off x="6283425" y="700100"/>
            <a:ext cx="2289525" cy="3880058"/>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9" name="Shape 1739"/>
        <p:cNvGrpSpPr/>
        <p:nvPr/>
      </p:nvGrpSpPr>
      <p:grpSpPr>
        <a:xfrm>
          <a:off x="0" y="0"/>
          <a:ext cx="0" cy="0"/>
          <a:chOff x="0" y="0"/>
          <a:chExt cx="0" cy="0"/>
        </a:xfrm>
      </p:grpSpPr>
      <p:pic>
        <p:nvPicPr>
          <p:cNvPr id="1740" name="Google Shape;1740;p156"/>
          <p:cNvPicPr preferRelativeResize="0"/>
          <p:nvPr/>
        </p:nvPicPr>
        <p:blipFill>
          <a:blip r:embed="rId3">
            <a:alphaModFix/>
          </a:blip>
          <a:stretch>
            <a:fillRect/>
          </a:stretch>
        </p:blipFill>
        <p:spPr>
          <a:xfrm rot="5400000">
            <a:off x="4817401" y="812200"/>
            <a:ext cx="5155574" cy="3519124"/>
          </a:xfrm>
          <a:prstGeom prst="rect">
            <a:avLst/>
          </a:prstGeom>
          <a:noFill/>
          <a:ln>
            <a:noFill/>
          </a:ln>
        </p:spPr>
      </p:pic>
      <p:sp>
        <p:nvSpPr>
          <p:cNvPr id="1741" name="Google Shape;1741;p156"/>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rgbClr val="005469"/>
                </a:solidFill>
                <a:latin typeface="DM Sans ExtraLight"/>
                <a:ea typeface="DM Sans ExtraLight"/>
                <a:cs typeface="DM Sans ExtraLight"/>
                <a:sym typeface="DM Sans ExtraLight"/>
              </a:rPr>
              <a:t>CONTENT BUCKET 1- OCTOBER </a:t>
            </a:r>
            <a:endParaRPr sz="800">
              <a:solidFill>
                <a:srgbClr val="005469"/>
              </a:solidFill>
              <a:latin typeface="DM Sans ExtraLight"/>
              <a:ea typeface="DM Sans ExtraLight"/>
              <a:cs typeface="DM Sans ExtraLight"/>
              <a:sym typeface="DM Sans ExtraLight"/>
            </a:endParaRPr>
          </a:p>
        </p:txBody>
      </p:sp>
      <p:sp>
        <p:nvSpPr>
          <p:cNvPr id="1742" name="Google Shape;1742;p156"/>
          <p:cNvSpPr txBox="1"/>
          <p:nvPr/>
        </p:nvSpPr>
        <p:spPr>
          <a:xfrm>
            <a:off x="721300" y="1445200"/>
            <a:ext cx="4149600" cy="256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rgbClr val="002732"/>
                </a:solidFill>
                <a:latin typeface="Plus Jakarta Sans Medium"/>
                <a:ea typeface="Plus Jakarta Sans Medium"/>
                <a:cs typeface="Plus Jakarta Sans Medium"/>
                <a:sym typeface="Plus Jakarta Sans Medium"/>
              </a:rPr>
              <a:t>COPY - LI</a:t>
            </a:r>
            <a:endParaRPr sz="1800">
              <a:solidFill>
                <a:srgbClr val="002732"/>
              </a:solidFill>
              <a:latin typeface="Plus Jakarta Sans Medium"/>
              <a:ea typeface="Plus Jakarta Sans Medium"/>
              <a:cs typeface="Plus Jakarta Sans Medium"/>
              <a:sym typeface="Plus Jakarta Sans Medium"/>
            </a:endParaRPr>
          </a:p>
          <a:p>
            <a:pPr indent="0" lvl="0" marL="0" rtl="0" algn="l">
              <a:spcBef>
                <a:spcPts val="100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rgbClr val="002732"/>
                </a:solidFill>
                <a:latin typeface="Plus Jakarta Sans Light"/>
                <a:ea typeface="Plus Jakarta Sans Light"/>
                <a:cs typeface="Plus Jakarta Sans Light"/>
                <a:sym typeface="Plus Jakarta Sans Light"/>
              </a:rPr>
              <a:t>Choosing the right company car is about more than just specs; it's about the daily experience. So we asked two colleagues to review the Toyota Yaris Cross.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rgbClr val="002732"/>
                </a:solidFill>
                <a:latin typeface="Plus Jakarta Sans Light"/>
                <a:ea typeface="Plus Jakarta Sans Light"/>
                <a:cs typeface="Plus Jakarta Sans Light"/>
                <a:sym typeface="Plus Jakarta Sans Light"/>
              </a:rPr>
              <a:t>Their verdict? It's the ideal partner for a demanding work week, with all the flexibility you need for your personal time.</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rgbClr val="002732"/>
                </a:solidFill>
                <a:latin typeface="Plus Jakarta Sans Light"/>
                <a:ea typeface="Plus Jakarta Sans Light"/>
                <a:cs typeface="Plus Jakarta Sans Light"/>
                <a:sym typeface="Plus Jakarta Sans Light"/>
              </a:rPr>
              <a:t>Discover our flexible leasing options for your team.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rgbClr val="002732"/>
                </a:solidFill>
                <a:latin typeface="Plus Jakarta Sans Light"/>
                <a:ea typeface="Plus Jakarta Sans Light"/>
                <a:cs typeface="Plus Jakarta Sans Light"/>
                <a:sym typeface="Plus Jakarta Sans Light"/>
              </a:rPr>
              <a:t>#KINTO #FleetManagement #MobilitySolutions #Review #Tested #ToyotaYarisCross</a:t>
            </a:r>
            <a:endParaRPr sz="1000">
              <a:solidFill>
                <a:srgbClr val="002732"/>
              </a:solidFill>
              <a:latin typeface="Plus Jakarta Sans Light"/>
              <a:ea typeface="Plus Jakarta Sans Light"/>
              <a:cs typeface="Plus Jakarta Sans Light"/>
              <a:sym typeface="Plus Jakarta Sans Light"/>
            </a:endParaRPr>
          </a:p>
        </p:txBody>
      </p:sp>
      <p:sp>
        <p:nvSpPr>
          <p:cNvPr id="1743" name="Google Shape;1743;p156"/>
          <p:cNvSpPr txBox="1"/>
          <p:nvPr/>
        </p:nvSpPr>
        <p:spPr>
          <a:xfrm>
            <a:off x="6249000" y="4574109"/>
            <a:ext cx="30741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1/1 - 16/9 - 9/16 - 4/5</a:t>
            </a:r>
            <a:endParaRPr sz="1200">
              <a:solidFill>
                <a:schemeClr val="lt1"/>
              </a:solidFill>
              <a:latin typeface="Plus Jakarta Sans Light"/>
              <a:ea typeface="Plus Jakarta Sans Light"/>
              <a:cs typeface="Plus Jakarta Sans Light"/>
              <a:sym typeface="Plus Jakarta Sans Light"/>
            </a:endParaRPr>
          </a:p>
        </p:txBody>
      </p:sp>
      <p:pic>
        <p:nvPicPr>
          <p:cNvPr id="1744" name="Google Shape;1744;p156"/>
          <p:cNvPicPr preferRelativeResize="0"/>
          <p:nvPr/>
        </p:nvPicPr>
        <p:blipFill rotWithShape="1">
          <a:blip r:embed="rId4">
            <a:alphaModFix/>
          </a:blip>
          <a:srcRect b="30988" l="3233333" r="2331147" t="28587"/>
          <a:stretch/>
        </p:blipFill>
        <p:spPr>
          <a:xfrm flipH="1">
            <a:off x="380078" y="0"/>
            <a:ext cx="341225" cy="5143501"/>
          </a:xfrm>
          <a:prstGeom prst="rect">
            <a:avLst/>
          </a:prstGeom>
          <a:noFill/>
          <a:ln>
            <a:noFill/>
          </a:ln>
        </p:spPr>
      </p:pic>
      <p:pic>
        <p:nvPicPr>
          <p:cNvPr id="1745" name="Google Shape;1745;p156"/>
          <p:cNvPicPr preferRelativeResize="0"/>
          <p:nvPr/>
        </p:nvPicPr>
        <p:blipFill>
          <a:blip r:embed="rId5">
            <a:alphaModFix/>
          </a:blip>
          <a:stretch>
            <a:fillRect/>
          </a:stretch>
        </p:blipFill>
        <p:spPr>
          <a:xfrm>
            <a:off x="6249000" y="82925"/>
            <a:ext cx="2358375" cy="4586849"/>
          </a:xfrm>
          <a:prstGeom prst="rect">
            <a:avLst/>
          </a:prstGeom>
          <a:noFill/>
          <a:ln>
            <a:noFill/>
          </a:ln>
        </p:spPr>
      </p:pic>
      <p:pic>
        <p:nvPicPr>
          <p:cNvPr id="1746" name="Google Shape;1746;p156"/>
          <p:cNvPicPr preferRelativeResize="0"/>
          <p:nvPr/>
        </p:nvPicPr>
        <p:blipFill>
          <a:blip r:embed="rId6">
            <a:alphaModFix/>
          </a:blip>
          <a:stretch>
            <a:fillRect/>
          </a:stretch>
        </p:blipFill>
        <p:spPr>
          <a:xfrm>
            <a:off x="8211372" y="258552"/>
            <a:ext cx="291098" cy="291098"/>
          </a:xfrm>
          <a:prstGeom prst="rect">
            <a:avLst/>
          </a:prstGeom>
          <a:noFill/>
          <a:ln>
            <a:noFill/>
          </a:ln>
        </p:spPr>
      </p:pic>
      <p:sp>
        <p:nvSpPr>
          <p:cNvPr id="1747" name="Google Shape;1747;p156"/>
          <p:cNvSpPr txBox="1"/>
          <p:nvPr/>
        </p:nvSpPr>
        <p:spPr>
          <a:xfrm>
            <a:off x="721300" y="433300"/>
            <a:ext cx="43038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rgbClr val="01728F"/>
                </a:solidFill>
                <a:latin typeface="Plus Jakarta Sans"/>
                <a:ea typeface="Plus Jakarta Sans"/>
                <a:cs typeface="Plus Jakarta Sans"/>
                <a:sym typeface="Plus Jakarta Sans"/>
              </a:rPr>
              <a:t>12</a:t>
            </a:r>
            <a:r>
              <a:rPr lang="nl" sz="3000">
                <a:solidFill>
                  <a:srgbClr val="01728F"/>
                </a:solidFill>
                <a:latin typeface="Plus Jakarta Sans"/>
                <a:ea typeface="Plus Jakarta Sans"/>
                <a:cs typeface="Plus Jakarta Sans"/>
                <a:sym typeface="Plus Jakarta Sans"/>
              </a:rPr>
              <a:t>.VIDEO</a:t>
            </a:r>
            <a:endParaRPr sz="3000">
              <a:solidFill>
                <a:srgbClr val="01728F"/>
              </a:solidFill>
              <a:latin typeface="Plus Jakarta Sans"/>
              <a:ea typeface="Plus Jakarta Sans"/>
              <a:cs typeface="Plus Jakarta Sans"/>
              <a:sym typeface="Plus Jakarta Sans"/>
            </a:endParaRPr>
          </a:p>
          <a:p>
            <a:pPr indent="0" lvl="0" marL="0" rtl="0" algn="l">
              <a:lnSpc>
                <a:spcPct val="80000"/>
              </a:lnSpc>
              <a:spcBef>
                <a:spcPts val="0"/>
              </a:spcBef>
              <a:spcAft>
                <a:spcPts val="0"/>
              </a:spcAft>
              <a:buNone/>
            </a:pPr>
            <a:r>
              <a:rPr lang="nl" sz="3000">
                <a:solidFill>
                  <a:srgbClr val="01728F"/>
                </a:solidFill>
                <a:latin typeface="Plus Jakarta Sans"/>
                <a:ea typeface="Plus Jakarta Sans"/>
                <a:cs typeface="Plus Jakarta Sans"/>
                <a:sym typeface="Plus Jakarta Sans"/>
              </a:rPr>
              <a:t>REVIEW YARIS CROSS</a:t>
            </a:r>
            <a:endParaRPr sz="3000">
              <a:solidFill>
                <a:srgbClr val="01728F"/>
              </a:solidFill>
              <a:latin typeface="Plus Jakarta Sans"/>
              <a:ea typeface="Plus Jakarta Sans"/>
              <a:cs typeface="Plus Jakarta Sans"/>
              <a:sym typeface="Plus Jakarta Sans"/>
            </a:endParaRPr>
          </a:p>
        </p:txBody>
      </p:sp>
      <p:pic>
        <p:nvPicPr>
          <p:cNvPr id="1748" name="Google Shape;1748;p156" title="Scherm­afbeelding 2025-09-24 om 12.11.11.png"/>
          <p:cNvPicPr preferRelativeResize="0"/>
          <p:nvPr/>
        </p:nvPicPr>
        <p:blipFill>
          <a:blip r:embed="rId7">
            <a:alphaModFix/>
          </a:blip>
          <a:stretch>
            <a:fillRect/>
          </a:stretch>
        </p:blipFill>
        <p:spPr>
          <a:xfrm>
            <a:off x="6283425" y="700100"/>
            <a:ext cx="2289525" cy="3880058"/>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3" name="Shape 1753"/>
        <p:cNvGrpSpPr/>
        <p:nvPr/>
      </p:nvGrpSpPr>
      <p:grpSpPr>
        <a:xfrm>
          <a:off x="0" y="0"/>
          <a:ext cx="0" cy="0"/>
          <a:chOff x="0" y="0"/>
          <a:chExt cx="0" cy="0"/>
        </a:xfrm>
      </p:grpSpPr>
      <p:pic>
        <p:nvPicPr>
          <p:cNvPr id="1754" name="Google Shape;1754;p157"/>
          <p:cNvPicPr preferRelativeResize="0"/>
          <p:nvPr/>
        </p:nvPicPr>
        <p:blipFill>
          <a:blip r:embed="rId3">
            <a:alphaModFix/>
          </a:blip>
          <a:stretch>
            <a:fillRect/>
          </a:stretch>
        </p:blipFill>
        <p:spPr>
          <a:xfrm rot="5400000">
            <a:off x="4817401" y="812200"/>
            <a:ext cx="5155574" cy="3519124"/>
          </a:xfrm>
          <a:prstGeom prst="rect">
            <a:avLst/>
          </a:prstGeom>
          <a:noFill/>
          <a:ln>
            <a:noFill/>
          </a:ln>
        </p:spPr>
      </p:pic>
      <p:sp>
        <p:nvSpPr>
          <p:cNvPr id="1755" name="Google Shape;1755;p157"/>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rgbClr val="005469"/>
                </a:solidFill>
                <a:latin typeface="DM Sans ExtraLight"/>
                <a:ea typeface="DM Sans ExtraLight"/>
                <a:cs typeface="DM Sans ExtraLight"/>
                <a:sym typeface="DM Sans ExtraLight"/>
              </a:rPr>
              <a:t>CONTENT BUCKET 1- OCTOBER </a:t>
            </a:r>
            <a:endParaRPr sz="800">
              <a:solidFill>
                <a:srgbClr val="005469"/>
              </a:solidFill>
              <a:latin typeface="DM Sans ExtraLight"/>
              <a:ea typeface="DM Sans ExtraLight"/>
              <a:cs typeface="DM Sans ExtraLight"/>
              <a:sym typeface="DM Sans ExtraLight"/>
            </a:endParaRPr>
          </a:p>
        </p:txBody>
      </p:sp>
      <p:sp>
        <p:nvSpPr>
          <p:cNvPr id="1756" name="Google Shape;1756;p157"/>
          <p:cNvSpPr txBox="1"/>
          <p:nvPr/>
        </p:nvSpPr>
        <p:spPr>
          <a:xfrm>
            <a:off x="721300" y="1585625"/>
            <a:ext cx="4160400" cy="256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rgbClr val="002732"/>
                </a:solidFill>
                <a:latin typeface="Plus Jakarta Sans Medium"/>
                <a:ea typeface="Plus Jakarta Sans Medium"/>
                <a:cs typeface="Plus Jakarta Sans Medium"/>
                <a:sym typeface="Plus Jakarta Sans Medium"/>
              </a:rPr>
              <a:t>COPY - FB</a:t>
            </a:r>
            <a:endParaRPr sz="1800">
              <a:solidFill>
                <a:srgbClr val="002732"/>
              </a:solidFill>
              <a:latin typeface="Plus Jakarta Sans Medium"/>
              <a:ea typeface="Plus Jakarta Sans Medium"/>
              <a:cs typeface="Plus Jakarta Sans Medium"/>
              <a:sym typeface="Plus Jakarta Sans Medium"/>
            </a:endParaRPr>
          </a:p>
          <a:p>
            <a:pPr indent="0" lvl="0" marL="0" rtl="0" algn="l">
              <a:lnSpc>
                <a:spcPct val="115000"/>
              </a:lnSpc>
              <a:spcBef>
                <a:spcPts val="1200"/>
              </a:spcBef>
              <a:spcAft>
                <a:spcPts val="0"/>
              </a:spcAft>
              <a:buClr>
                <a:schemeClr val="dk1"/>
              </a:buClr>
              <a:buSzPts val="1100"/>
              <a:buFont typeface="Arial"/>
              <a:buNone/>
            </a:pPr>
            <a:r>
              <a:rPr lang="nl" sz="1000">
                <a:solidFill>
                  <a:srgbClr val="002732"/>
                </a:solidFill>
                <a:latin typeface="Plus Jakarta Sans Light"/>
                <a:ea typeface="Plus Jakarta Sans Light"/>
                <a:cs typeface="Plus Jakarta Sans Light"/>
                <a:sym typeface="Plus Jakarta Sans Light"/>
              </a:rPr>
              <a:t>Lease it or leave it? 🤔 We asked two colleagues to take the Toyota Yaris Cross on their daily commute and share their experience.</a:t>
            </a:r>
            <a:endParaRPr sz="1000">
              <a:solidFill>
                <a:srgbClr val="002732"/>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None/>
            </a:pPr>
            <a:r>
              <a:rPr lang="nl" sz="1000">
                <a:solidFill>
                  <a:srgbClr val="002732"/>
                </a:solidFill>
                <a:latin typeface="Plus Jakarta Sans Light"/>
                <a:ea typeface="Plus Jakarta Sans Light"/>
                <a:cs typeface="Plus Jakarta Sans Light"/>
                <a:sym typeface="Plus Jakarta Sans Light"/>
              </a:rPr>
              <a:t>Because, for many of us in an office job, the day starts in the car. But what if that drive could be more than just a commute? What if it was a space to connect? 🚗💬</a:t>
            </a:r>
            <a:endParaRPr sz="1000">
              <a:solidFill>
                <a:srgbClr val="002732"/>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1200"/>
              </a:spcAft>
              <a:buNone/>
            </a:pPr>
            <a:r>
              <a:rPr lang="nl" sz="1000">
                <a:solidFill>
                  <a:srgbClr val="002732"/>
                </a:solidFill>
                <a:latin typeface="Plus Jakarta Sans Light"/>
                <a:ea typeface="Plus Jakarta Sans Light"/>
                <a:cs typeface="Plus Jakarta Sans Light"/>
                <a:sym typeface="Plus Jakarta Sans Light"/>
              </a:rPr>
              <a:t>Discover how KINTO’s mobility solutions can support your team's workday.</a:t>
            </a:r>
            <a:endParaRPr sz="1000">
              <a:solidFill>
                <a:srgbClr val="002732"/>
              </a:solidFill>
              <a:latin typeface="Plus Jakarta Sans Light"/>
              <a:ea typeface="Plus Jakarta Sans Light"/>
              <a:cs typeface="Plus Jakarta Sans Light"/>
              <a:sym typeface="Plus Jakarta Sans Light"/>
            </a:endParaRPr>
          </a:p>
        </p:txBody>
      </p:sp>
      <p:sp>
        <p:nvSpPr>
          <p:cNvPr id="1757" name="Google Shape;1757;p157"/>
          <p:cNvSpPr txBox="1"/>
          <p:nvPr/>
        </p:nvSpPr>
        <p:spPr>
          <a:xfrm>
            <a:off x="6249000" y="4628209"/>
            <a:ext cx="30741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1/1 - 16/9 - 9/16 - 4/5</a:t>
            </a:r>
            <a:endParaRPr sz="1200">
              <a:solidFill>
                <a:schemeClr val="lt1"/>
              </a:solidFill>
              <a:latin typeface="Plus Jakarta Sans Light"/>
              <a:ea typeface="Plus Jakarta Sans Light"/>
              <a:cs typeface="Plus Jakarta Sans Light"/>
              <a:sym typeface="Plus Jakarta Sans Light"/>
            </a:endParaRPr>
          </a:p>
        </p:txBody>
      </p:sp>
      <p:pic>
        <p:nvPicPr>
          <p:cNvPr id="1758" name="Google Shape;1758;p157"/>
          <p:cNvPicPr preferRelativeResize="0"/>
          <p:nvPr/>
        </p:nvPicPr>
        <p:blipFill rotWithShape="1">
          <a:blip r:embed="rId4">
            <a:alphaModFix/>
          </a:blip>
          <a:srcRect b="30988" l="3233333" r="2331147" t="28587"/>
          <a:stretch/>
        </p:blipFill>
        <p:spPr>
          <a:xfrm flipH="1">
            <a:off x="380078" y="0"/>
            <a:ext cx="341225" cy="5143501"/>
          </a:xfrm>
          <a:prstGeom prst="rect">
            <a:avLst/>
          </a:prstGeom>
          <a:noFill/>
          <a:ln>
            <a:noFill/>
          </a:ln>
        </p:spPr>
      </p:pic>
      <p:pic>
        <p:nvPicPr>
          <p:cNvPr id="1759" name="Google Shape;1759;p157"/>
          <p:cNvPicPr preferRelativeResize="0"/>
          <p:nvPr/>
        </p:nvPicPr>
        <p:blipFill>
          <a:blip r:embed="rId5">
            <a:alphaModFix/>
          </a:blip>
          <a:stretch>
            <a:fillRect/>
          </a:stretch>
        </p:blipFill>
        <p:spPr>
          <a:xfrm>
            <a:off x="6248988" y="90000"/>
            <a:ext cx="2358375" cy="4586849"/>
          </a:xfrm>
          <a:prstGeom prst="rect">
            <a:avLst/>
          </a:prstGeom>
          <a:noFill/>
          <a:ln>
            <a:noFill/>
          </a:ln>
        </p:spPr>
      </p:pic>
      <p:pic>
        <p:nvPicPr>
          <p:cNvPr id="1760" name="Google Shape;1760;p157"/>
          <p:cNvPicPr preferRelativeResize="0"/>
          <p:nvPr/>
        </p:nvPicPr>
        <p:blipFill>
          <a:blip r:embed="rId6">
            <a:alphaModFix/>
          </a:blip>
          <a:stretch>
            <a:fillRect/>
          </a:stretch>
        </p:blipFill>
        <p:spPr>
          <a:xfrm>
            <a:off x="8358095" y="238274"/>
            <a:ext cx="129528" cy="259077"/>
          </a:xfrm>
          <a:prstGeom prst="rect">
            <a:avLst/>
          </a:prstGeom>
          <a:noFill/>
          <a:ln>
            <a:noFill/>
          </a:ln>
        </p:spPr>
      </p:pic>
      <p:sp>
        <p:nvSpPr>
          <p:cNvPr id="1761" name="Google Shape;1761;p157"/>
          <p:cNvSpPr txBox="1"/>
          <p:nvPr/>
        </p:nvSpPr>
        <p:spPr>
          <a:xfrm>
            <a:off x="721300" y="433300"/>
            <a:ext cx="43038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rgbClr val="01728F"/>
                </a:solidFill>
                <a:latin typeface="Plus Jakarta Sans"/>
                <a:ea typeface="Plus Jakarta Sans"/>
                <a:cs typeface="Plus Jakarta Sans"/>
                <a:sym typeface="Plus Jakarta Sans"/>
              </a:rPr>
              <a:t>12</a:t>
            </a:r>
            <a:r>
              <a:rPr lang="nl" sz="3000">
                <a:solidFill>
                  <a:srgbClr val="01728F"/>
                </a:solidFill>
                <a:latin typeface="Plus Jakarta Sans"/>
                <a:ea typeface="Plus Jakarta Sans"/>
                <a:cs typeface="Plus Jakarta Sans"/>
                <a:sym typeface="Plus Jakarta Sans"/>
              </a:rPr>
              <a:t>.VIDEO</a:t>
            </a:r>
            <a:endParaRPr sz="3000">
              <a:solidFill>
                <a:srgbClr val="01728F"/>
              </a:solidFill>
              <a:latin typeface="Plus Jakarta Sans"/>
              <a:ea typeface="Plus Jakarta Sans"/>
              <a:cs typeface="Plus Jakarta Sans"/>
              <a:sym typeface="Plus Jakarta Sans"/>
            </a:endParaRPr>
          </a:p>
          <a:p>
            <a:pPr indent="0" lvl="0" marL="0" rtl="0" algn="l">
              <a:lnSpc>
                <a:spcPct val="80000"/>
              </a:lnSpc>
              <a:spcBef>
                <a:spcPts val="0"/>
              </a:spcBef>
              <a:spcAft>
                <a:spcPts val="0"/>
              </a:spcAft>
              <a:buNone/>
            </a:pPr>
            <a:r>
              <a:rPr lang="nl" sz="3000">
                <a:solidFill>
                  <a:srgbClr val="01728F"/>
                </a:solidFill>
                <a:latin typeface="Plus Jakarta Sans"/>
                <a:ea typeface="Plus Jakarta Sans"/>
                <a:cs typeface="Plus Jakarta Sans"/>
                <a:sym typeface="Plus Jakarta Sans"/>
              </a:rPr>
              <a:t>REVIEW YARIS CROSS</a:t>
            </a:r>
            <a:endParaRPr sz="3000">
              <a:solidFill>
                <a:srgbClr val="01728F"/>
              </a:solidFill>
              <a:latin typeface="Plus Jakarta Sans"/>
              <a:ea typeface="Plus Jakarta Sans"/>
              <a:cs typeface="Plus Jakarta Sans"/>
              <a:sym typeface="Plus Jakarta Sans"/>
            </a:endParaRPr>
          </a:p>
        </p:txBody>
      </p:sp>
      <p:pic>
        <p:nvPicPr>
          <p:cNvPr id="1762" name="Google Shape;1762;p157" title="Scherm­afbeelding 2025-09-24 om 12.11.11.png"/>
          <p:cNvPicPr preferRelativeResize="0"/>
          <p:nvPr/>
        </p:nvPicPr>
        <p:blipFill>
          <a:blip r:embed="rId7">
            <a:alphaModFix/>
          </a:blip>
          <a:stretch>
            <a:fillRect/>
          </a:stretch>
        </p:blipFill>
        <p:spPr>
          <a:xfrm>
            <a:off x="6283425" y="700100"/>
            <a:ext cx="2289525" cy="3880058"/>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