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Plus Jakarta Sans"/>
      <p:regular r:id="rId49"/>
      <p:bold r:id="rId50"/>
      <p:italic r:id="rId51"/>
      <p:boldItalic r:id="rId52"/>
    </p:embeddedFont>
    <p:embeddedFont>
      <p:font typeface="Plus Jakarta Sans SemiBold"/>
      <p:regular r:id="rId53"/>
      <p:bold r:id="rId54"/>
      <p:italic r:id="rId55"/>
      <p:boldItalic r:id="rId56"/>
    </p:embeddedFont>
    <p:embeddedFont>
      <p:font typeface="Plus Jakarta Sans Light"/>
      <p:regular r:id="rId57"/>
      <p:bold r:id="rId58"/>
      <p:italic r:id="rId59"/>
      <p:boldItalic r:id="rId60"/>
    </p:embeddedFont>
    <p:embeddedFont>
      <p:font typeface="Plus Jakarta Sans Medium"/>
      <p:regular r:id="rId61"/>
      <p:bold r:id="rId62"/>
      <p:italic r:id="rId63"/>
      <p:boldItalic r:id="rId64"/>
    </p:embeddedFont>
    <p:embeddedFont>
      <p:font typeface="DM Sans ExtraLight"/>
      <p:regular r:id="rId65"/>
      <p:bold r:id="rId66"/>
      <p:italic r:id="rId67"/>
      <p:boldItalic r:id="rId68"/>
    </p:embeddedFont>
    <p:embeddedFont>
      <p:font typeface="Plus Jakarta Sans ExtraLight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4" name="Margo Hemeleer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PlusJakartaSans-regular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2" Type="http://schemas.openxmlformats.org/officeDocument/2006/relationships/font" Target="fonts/PlusJakartaSansExtraLight-boldItalic.fntdata"/><Relationship Id="rId71" Type="http://schemas.openxmlformats.org/officeDocument/2006/relationships/font" Target="fonts/PlusJakartaSansExtraLight-italic.fntdata"/><Relationship Id="rId70" Type="http://schemas.openxmlformats.org/officeDocument/2006/relationships/font" Target="fonts/PlusJakartaSansExtraLight-bold.fntdata"/><Relationship Id="rId62" Type="http://schemas.openxmlformats.org/officeDocument/2006/relationships/font" Target="fonts/PlusJakartaSansMedium-bold.fntdata"/><Relationship Id="rId61" Type="http://schemas.openxmlformats.org/officeDocument/2006/relationships/font" Target="fonts/PlusJakartaSansMedium-regular.fntdata"/><Relationship Id="rId64" Type="http://schemas.openxmlformats.org/officeDocument/2006/relationships/font" Target="fonts/PlusJakartaSansMedium-boldItalic.fntdata"/><Relationship Id="rId63" Type="http://schemas.openxmlformats.org/officeDocument/2006/relationships/font" Target="fonts/PlusJakartaSansMedium-italic.fntdata"/><Relationship Id="rId66" Type="http://schemas.openxmlformats.org/officeDocument/2006/relationships/font" Target="fonts/DMSansExtraLight-bold.fntdata"/><Relationship Id="rId65" Type="http://schemas.openxmlformats.org/officeDocument/2006/relationships/font" Target="fonts/DMSansExtraLight-regular.fntdata"/><Relationship Id="rId68" Type="http://schemas.openxmlformats.org/officeDocument/2006/relationships/font" Target="fonts/DMSansExtraLight-boldItalic.fntdata"/><Relationship Id="rId67" Type="http://schemas.openxmlformats.org/officeDocument/2006/relationships/font" Target="fonts/DMSansExtraLight-italic.fntdata"/><Relationship Id="rId60" Type="http://schemas.openxmlformats.org/officeDocument/2006/relationships/font" Target="fonts/PlusJakartaSansLight-boldItalic.fntdata"/><Relationship Id="rId69" Type="http://schemas.openxmlformats.org/officeDocument/2006/relationships/font" Target="fonts/PlusJakartaSansExtraLight-regular.fntdata"/><Relationship Id="rId51" Type="http://schemas.openxmlformats.org/officeDocument/2006/relationships/font" Target="fonts/PlusJakartaSans-italic.fntdata"/><Relationship Id="rId50" Type="http://schemas.openxmlformats.org/officeDocument/2006/relationships/font" Target="fonts/PlusJakartaSans-bold.fntdata"/><Relationship Id="rId53" Type="http://schemas.openxmlformats.org/officeDocument/2006/relationships/font" Target="fonts/PlusJakartaSansSemiBold-regular.fntdata"/><Relationship Id="rId52" Type="http://schemas.openxmlformats.org/officeDocument/2006/relationships/font" Target="fonts/PlusJakartaSans-boldItalic.fntdata"/><Relationship Id="rId55" Type="http://schemas.openxmlformats.org/officeDocument/2006/relationships/font" Target="fonts/PlusJakartaSansSemiBold-italic.fntdata"/><Relationship Id="rId54" Type="http://schemas.openxmlformats.org/officeDocument/2006/relationships/font" Target="fonts/PlusJakartaSansSemiBold-bold.fntdata"/><Relationship Id="rId57" Type="http://schemas.openxmlformats.org/officeDocument/2006/relationships/font" Target="fonts/PlusJakartaSansLight-regular.fntdata"/><Relationship Id="rId56" Type="http://schemas.openxmlformats.org/officeDocument/2006/relationships/font" Target="fonts/PlusJakartaSansSemiBold-boldItalic.fntdata"/><Relationship Id="rId59" Type="http://schemas.openxmlformats.org/officeDocument/2006/relationships/font" Target="fonts/PlusJakartaSansLight-italic.fntdata"/><Relationship Id="rId58" Type="http://schemas.openxmlformats.org/officeDocument/2006/relationships/font" Target="fonts/PlusJakartaSansLight-bold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10-03T08:22:09.591">
    <p:pos x="6000" y="0"/>
    <p:text>@elisabeth.pyck@hotelbonka.be tag lines enkel bij visuals/carousels in copy toe te voegen
_Assigned to Elisabeth Pyck_</p:text>
  </p:cm>
  <p:cm authorId="0" idx="2" dt="2025-10-09T08:16:30.435">
    <p:pos x="196" y="280"/>
    <p:text>@bout.holtof@hotelbonka.be
_Assigned to Bout Holtof_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5-10-22T07:36:04.526">
    <p:pos x="209" y="71"/>
    <p:text>te vervangen door nieuw concept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5-10-03T08:24:08.943">
    <p:pos x="5760" y="0"/>
    <p:text>@elisabeth.pyck@hotelbonka.be note: dit wordt één visual ipv een carousel (splitscreen)
_Assigned to Elisabeth Pyck_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69415a4771_2_35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0" name="Google Shape;1210;g369415a4771_2_35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821f5c3f47_0_12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/>
              <a:t>“At KINTO, we work with content pillars: themes that carry our brand. We use different content types: inspiring, informative, topical. Your contributions add the human layer that makes the strategy work.”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8" name="Google Shape;1218;g3821f5c3f47_0_12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821f5c3f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821f5c3f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g39ba6c2584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" name="Google Shape;1229;g39ba6c2584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369415a4771_2_36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369415a4771_2_3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7a211d9d4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3" name="Google Shape;1243;g37a211d9d4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🚐 of 🚗 </a:t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44" name="Google Shape;1244;g37a211d9d4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37a211d9d4d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1" name="Google Shape;1261;g37a211d9d4d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2" name="Google Shape;1262;g37a211d9d4d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37a211d9d4d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9" name="Google Shape;1279;g37a211d9d4d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0" name="Google Shape;1280;g37a211d9d4d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37a211d9d4d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7" name="Google Shape;1297;g37a211d9d4d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98" name="Google Shape;1298;g37a211d9d4d_0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7a211d9d4d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5" name="Google Shape;1315;g37a211d9d4d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6" name="Google Shape;1316;g37a211d9d4d_0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37a211d9d4d_0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3" name="Google Shape;1333;g37a211d9d4d_0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</a:t>
            </a:r>
            <a:endParaRPr/>
          </a:p>
        </p:txBody>
      </p:sp>
      <p:sp>
        <p:nvSpPr>
          <p:cNvPr id="1334" name="Google Shape;1334;g37a211d9d4d_0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6b32c7399a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1" name="Google Shape;1351;g36b32c7399a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2" name="Google Shape;1352;g36b32c7399a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g36b32c7399a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8" name="Google Shape;1368;g36b32c7399a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9" name="Google Shape;1369;g36b32c7399a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36b32c7399a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5" name="Google Shape;1385;g36b32c7399a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6" name="Google Shape;1386;g36b32c7399a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g37a211d9d4d_0_14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2" name="Google Shape;1402;g37a211d9d4d_0_14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3" name="Google Shape;1403;g37a211d9d4d_0_14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37a211d9d4d_0_14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1" name="Google Shape;1421;g37a211d9d4d_0_14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2" name="Google Shape;1422;g37a211d9d4d_0_14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37a211d9d4d_0_14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0" name="Google Shape;1440;g37a211d9d4d_0_1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1" name="Google Shape;1441;g37a211d9d4d_0_14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37a211d9d4d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37a211d9d4d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g363b5d2788c_0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6" name="Google Shape;1466;g363b5d2788c_0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7" name="Google Shape;1467;g363b5d2788c_0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g369415a4771_2_3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8" name="Google Shape;1478;g369415a4771_2_3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400" u="sng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Baseline</a:t>
            </a:r>
            <a:r>
              <a:rPr lang="nl" sz="14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nl" sz="14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Wherever life takes you, KINTO finds the right solution for you.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37a211d9d4d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5" name="Google Shape;1485;g37a211d9d4d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6" name="Google Shape;1486;g37a211d9d4d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g37a211d9d4d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0" name="Google Shape;1500;g37a211d9d4d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1" name="Google Shape;1501;g37a211d9d4d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7a211d9d4d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5" name="Google Shape;1515;g37a211d9d4d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16" name="Google Shape;1516;g37a211d9d4d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37a211d9d4d_0_14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0" name="Google Shape;1530;g37a211d9d4d_0_14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31" name="Google Shape;1531;g37a211d9d4d_0_14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7a211d9d4d_0_14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7" name="Google Shape;1547;g37a211d9d4d_0_14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8" name="Google Shape;1548;g37a211d9d4d_0_14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g37a211d9d4d_0_14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4" name="Google Shape;1564;g37a211d9d4d_0_14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5" name="Google Shape;1565;g37a211d9d4d_0_14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g369415a4771_2_38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1" name="Google Shape;1581;g369415a4771_2_38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2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Wherever life takes you, KINTO finds the right solution for you.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82" name="Google Shape;1582;g369415a4771_2_38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Google Shape;1597;g369415a4771_2_38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8" name="Google Shape;1598;g369415a4771_2_38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9" name="Google Shape;1599;g369415a4771_2_38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369415a4771_2_39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5" name="Google Shape;1615;g369415a4771_2_39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16" name="Google Shape;1616;g369415a4771_2_39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369415a4771_2_3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369415a4771_2_3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u="sng">
                <a:solidFill>
                  <a:schemeClr val="dk1"/>
                </a:solidFill>
              </a:rPr>
              <a:t>Baseline</a:t>
            </a:r>
            <a:r>
              <a:rPr lang="nl" sz="1200">
                <a:solidFill>
                  <a:schemeClr val="dk1"/>
                </a:solidFill>
              </a:rPr>
              <a:t>: </a:t>
            </a:r>
            <a:r>
              <a:rPr lang="nl" sz="12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Join the KINTO community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37a211d9d4d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9" name="Google Shape;1639;g37a211d9d4d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0" name="Google Shape;1640;g37a211d9d4d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g37a211d9d4d_0_1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3" name="Google Shape;1653;g37a211d9d4d_0_1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4" name="Google Shape;1654;g37a211d9d4d_0_1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g37a211d9d4d_0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7" name="Google Shape;1667;g37a211d9d4d_0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68" name="Google Shape;1668;g37a211d9d4d_0_1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g36f1455c795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1" name="Google Shape;1681;g36f1455c795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Let’s replace “fuel” by plug-in hybrid or even hydrogen</a:t>
            </a:r>
            <a:endParaRPr/>
          </a:p>
        </p:txBody>
      </p:sp>
      <p:sp>
        <p:nvSpPr>
          <p:cNvPr id="1682" name="Google Shape;1682;g36f1455c795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4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g36f1455c795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6" name="Google Shape;1696;g36f1455c795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7" name="Google Shape;1697;g36f1455c795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36f1455c795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1" name="Google Shape;1711;g36f1455c795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🚗🔌</a:t>
            </a:r>
            <a:endParaRPr/>
          </a:p>
        </p:txBody>
      </p:sp>
      <p:sp>
        <p:nvSpPr>
          <p:cNvPr id="1712" name="Google Shape;1712;g36f1455c795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g37a211d9d4d_0_13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5" name="Google Shape;1725;g37a211d9d4d_0_13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6" name="Google Shape;1726;g37a211d9d4d_0_13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g37a211d9d4d_0_13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2" name="Google Shape;1742;g37a211d9d4d_0_13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3" name="Google Shape;1743;g37a211d9d4d_0_13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8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g37a211d9d4d_0_13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0" name="Google Shape;1760;g37a211d9d4d_0_13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1" name="Google Shape;1761;g37a211d9d4d_0_13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369415a4771_2_38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8" name="Google Shape;1778;g369415a4771_2_38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79" name="Google Shape;1779;g369415a4771_2_38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Google Shape;1793;g369415a4771_2_38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4" name="Google Shape;1794;g369415a4771_2_38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5" name="Google Shape;1795;g369415a4771_2_38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g369415a4771_2_38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0" name="Google Shape;1810;g369415a4771_2_38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1" name="Google Shape;1811;g369415a4771_2_38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 showMasterSp="0">
  <p:cSld name="Title slide 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6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sz="5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B8F9E"/>
              </a:buClr>
              <a:buSzPts val="1500"/>
              <a:buNone/>
              <a:defRPr sz="1500">
                <a:solidFill>
                  <a:srgbClr val="7B8F9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[1]">
  <p:cSld name="Title only [1]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">
  <p:cSld name="Image conten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5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5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5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8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9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3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4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7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8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9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20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1">
  <p:cSld name="Image contents 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6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6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6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6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6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6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9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" name="Google Shape;88;p16"/>
          <p:cNvSpPr txBox="1"/>
          <p:nvPr>
            <p:ph idx="13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6"/>
          <p:cNvSpPr txBox="1"/>
          <p:nvPr>
            <p:ph idx="14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" name="Google Shape;90;p16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7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8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20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21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2">
  <p:cSld name="Image contents 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7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7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7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7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7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7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9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3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4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8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9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20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21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3">
  <p:cSld name="Image contents 3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18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8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8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8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8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8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18"/>
          <p:cNvSpPr txBox="1"/>
          <p:nvPr>
            <p:ph idx="8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9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3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4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8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9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idx="20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21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4">
  <p:cSld name="Image contents 4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19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9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9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9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9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9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8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7" name="Google Shape;147;p19"/>
          <p:cNvSpPr txBox="1"/>
          <p:nvPr>
            <p:ph idx="9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8" name="Google Shape;148;p19"/>
          <p:cNvSpPr txBox="1"/>
          <p:nvPr>
            <p:ph idx="13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14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5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idx="16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idx="17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3" name="Google Shape;153;p19"/>
          <p:cNvSpPr txBox="1"/>
          <p:nvPr>
            <p:ph idx="1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4" name="Google Shape;154;p19"/>
          <p:cNvSpPr txBox="1"/>
          <p:nvPr>
            <p:ph idx="19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5" name="Google Shape;155;p19"/>
          <p:cNvSpPr txBox="1"/>
          <p:nvPr>
            <p:ph idx="20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6" name="Google Shape;156;p19"/>
          <p:cNvSpPr txBox="1"/>
          <p:nvPr>
            <p:ph idx="21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5">
  <p:cSld name="Image contents 5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20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20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0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0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20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0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0"/>
          <p:cNvSpPr txBox="1"/>
          <p:nvPr>
            <p:ph idx="1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6" name="Google Shape;166;p20"/>
          <p:cNvSpPr txBox="1"/>
          <p:nvPr>
            <p:ph idx="8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7" name="Google Shape;167;p20"/>
          <p:cNvSpPr txBox="1"/>
          <p:nvPr>
            <p:ph idx="9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8" name="Google Shape;168;p20"/>
          <p:cNvSpPr txBox="1"/>
          <p:nvPr>
            <p:ph idx="13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9" name="Google Shape;169;p20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0" name="Google Shape;170;p20"/>
          <p:cNvSpPr txBox="1"/>
          <p:nvPr>
            <p:ph idx="15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20"/>
          <p:cNvSpPr txBox="1"/>
          <p:nvPr>
            <p:ph idx="16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2" name="Google Shape;172;p20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3" name="Google Shape;173;p20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4" name="Google Shape;174;p20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5" name="Google Shape;175;p20"/>
          <p:cNvSpPr txBox="1"/>
          <p:nvPr>
            <p:ph idx="20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6" name="Google Shape;176;p20"/>
          <p:cNvSpPr txBox="1"/>
          <p:nvPr>
            <p:ph idx="21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6">
  <p:cSld name="Image contents 6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21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1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21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1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1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21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1"/>
          <p:cNvSpPr txBox="1"/>
          <p:nvPr>
            <p:ph idx="1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6" name="Google Shape;186;p21"/>
          <p:cNvSpPr txBox="1"/>
          <p:nvPr>
            <p:ph idx="8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7" name="Google Shape;187;p21"/>
          <p:cNvSpPr txBox="1"/>
          <p:nvPr>
            <p:ph idx="9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8" name="Google Shape;188;p21"/>
          <p:cNvSpPr txBox="1"/>
          <p:nvPr>
            <p:ph idx="13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9" name="Google Shape;189;p21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0" name="Google Shape;190;p21"/>
          <p:cNvSpPr txBox="1"/>
          <p:nvPr>
            <p:ph idx="15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6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4" name="Google Shape;194;p21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5" name="Google Shape;195;p21"/>
          <p:cNvSpPr txBox="1"/>
          <p:nvPr>
            <p:ph idx="20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6" name="Google Shape;196;p21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">
  <p:cSld name="Blue contents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9" name="Google Shape;199;p22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0" name="Google Shape;200;p22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1" name="Google Shape;201;p22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2" name="Google Shape;202;p22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3" name="Google Shape;203;p22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4" name="Google Shape;204;p22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22"/>
          <p:cNvSpPr txBox="1"/>
          <p:nvPr>
            <p:ph idx="7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6" name="Google Shape;206;p22"/>
          <p:cNvSpPr txBox="1"/>
          <p:nvPr>
            <p:ph idx="8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7" name="Google Shape;207;p22"/>
          <p:cNvSpPr txBox="1"/>
          <p:nvPr>
            <p:ph idx="9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8" name="Google Shape;208;p22"/>
          <p:cNvSpPr txBox="1"/>
          <p:nvPr>
            <p:ph idx="13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9" name="Google Shape;209;p22"/>
          <p:cNvSpPr txBox="1"/>
          <p:nvPr>
            <p:ph idx="14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0" name="Google Shape;210;p22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1" name="Google Shape;211;p22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22"/>
          <p:cNvSpPr txBox="1"/>
          <p:nvPr>
            <p:ph idx="17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18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4" name="Google Shape;214;p22"/>
          <p:cNvSpPr txBox="1"/>
          <p:nvPr>
            <p:ph idx="19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5" name="Google Shape;215;p22"/>
          <p:cNvSpPr txBox="1"/>
          <p:nvPr>
            <p:ph idx="20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6" name="Google Shape;216;p22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1">
  <p:cSld name="Blue contents 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9" name="Google Shape;219;p23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0" name="Google Shape;220;p23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1" name="Google Shape;221;p23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2" name="Google Shape;222;p23"/>
          <p:cNvSpPr txBox="1"/>
          <p:nvPr>
            <p:ph idx="5" type="body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3" name="Google Shape;223;p23"/>
          <p:cNvSpPr txBox="1"/>
          <p:nvPr>
            <p:ph idx="6" type="body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4" name="Google Shape;224;p23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5" name="Google Shape;225;p23"/>
          <p:cNvSpPr txBox="1"/>
          <p:nvPr>
            <p:ph idx="7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7" name="Google Shape;227;p23"/>
          <p:cNvSpPr txBox="1"/>
          <p:nvPr>
            <p:ph idx="9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3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9" name="Google Shape;229;p23"/>
          <p:cNvSpPr txBox="1"/>
          <p:nvPr>
            <p:ph idx="14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0" name="Google Shape;230;p23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1" name="Google Shape;231;p23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2" name="Google Shape;232;p23"/>
          <p:cNvSpPr txBox="1"/>
          <p:nvPr>
            <p:ph idx="17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3" name="Google Shape;233;p23"/>
          <p:cNvSpPr txBox="1"/>
          <p:nvPr>
            <p:ph idx="18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4" name="Google Shape;234;p23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5" name="Google Shape;235;p23"/>
          <p:cNvSpPr txBox="1"/>
          <p:nvPr>
            <p:ph idx="20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6" name="Google Shape;236;p23"/>
          <p:cNvSpPr txBox="1"/>
          <p:nvPr>
            <p:ph idx="21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2">
  <p:cSld name="Blue contents 2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0" name="Google Shape;240;p24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1" name="Google Shape;241;p24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2" name="Google Shape;242;p24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4" name="Google Shape;244;p24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5" name="Google Shape;245;p24"/>
          <p:cNvSpPr txBox="1"/>
          <p:nvPr>
            <p:ph idx="7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6" name="Google Shape;246;p24"/>
          <p:cNvSpPr txBox="1"/>
          <p:nvPr>
            <p:ph idx="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7" name="Google Shape;247;p24"/>
          <p:cNvSpPr txBox="1"/>
          <p:nvPr>
            <p:ph idx="9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8" name="Google Shape;248;p24"/>
          <p:cNvSpPr txBox="1"/>
          <p:nvPr>
            <p:ph idx="13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9" name="Google Shape;249;p24"/>
          <p:cNvSpPr txBox="1"/>
          <p:nvPr>
            <p:ph idx="14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0" name="Google Shape;250;p24"/>
          <p:cNvSpPr txBox="1"/>
          <p:nvPr>
            <p:ph idx="15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1" name="Google Shape;251;p24"/>
          <p:cNvSpPr txBox="1"/>
          <p:nvPr>
            <p:ph idx="16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2" name="Google Shape;252;p24"/>
          <p:cNvSpPr txBox="1"/>
          <p:nvPr>
            <p:ph idx="17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3" name="Google Shape;253;p24"/>
          <p:cNvSpPr txBox="1"/>
          <p:nvPr>
            <p:ph idx="18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4" name="Google Shape;254;p24"/>
          <p:cNvSpPr txBox="1"/>
          <p:nvPr>
            <p:ph idx="19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5" name="Google Shape;255;p24"/>
          <p:cNvSpPr txBox="1"/>
          <p:nvPr>
            <p:ph idx="20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6" name="Google Shape;256;p24"/>
          <p:cNvSpPr txBox="1"/>
          <p:nvPr>
            <p:ph idx="21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3">
  <p:cSld name="Blue contents 3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idx="1" type="body"/>
          </p:nvPr>
        </p:nvSpPr>
        <p:spPr>
          <a:xfrm>
            <a:off x="6456817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9" name="Google Shape;259;p25"/>
          <p:cNvSpPr txBox="1"/>
          <p:nvPr>
            <p:ph idx="2" type="body"/>
          </p:nvPr>
        </p:nvSpPr>
        <p:spPr>
          <a:xfrm>
            <a:off x="6457439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0" name="Google Shape;260;p25"/>
          <p:cNvSpPr txBox="1"/>
          <p:nvPr>
            <p:ph idx="3" type="body"/>
          </p:nvPr>
        </p:nvSpPr>
        <p:spPr>
          <a:xfrm>
            <a:off x="6457439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1" name="Google Shape;261;p25"/>
          <p:cNvSpPr txBox="1"/>
          <p:nvPr>
            <p:ph idx="4" type="body"/>
          </p:nvPr>
        </p:nvSpPr>
        <p:spPr>
          <a:xfrm>
            <a:off x="3886199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2" name="Google Shape;262;p25"/>
          <p:cNvSpPr txBox="1"/>
          <p:nvPr>
            <p:ph idx="5" type="body"/>
          </p:nvPr>
        </p:nvSpPr>
        <p:spPr>
          <a:xfrm>
            <a:off x="3886822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3" name="Google Shape;263;p25"/>
          <p:cNvSpPr txBox="1"/>
          <p:nvPr>
            <p:ph idx="6" type="body"/>
          </p:nvPr>
        </p:nvSpPr>
        <p:spPr>
          <a:xfrm>
            <a:off x="3886822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4" name="Google Shape;264;p25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5" name="Google Shape;265;p25"/>
          <p:cNvSpPr txBox="1"/>
          <p:nvPr>
            <p:ph idx="7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6" name="Google Shape;266;p25"/>
          <p:cNvSpPr txBox="1"/>
          <p:nvPr>
            <p:ph idx="8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7" name="Google Shape;267;p25"/>
          <p:cNvSpPr txBox="1"/>
          <p:nvPr>
            <p:ph idx="9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8" name="Google Shape;268;p25"/>
          <p:cNvSpPr txBox="1"/>
          <p:nvPr>
            <p:ph idx="13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9" name="Google Shape;269;p25"/>
          <p:cNvSpPr txBox="1"/>
          <p:nvPr>
            <p:ph idx="14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0" name="Google Shape;270;p25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1" name="Google Shape;271;p25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2" name="Google Shape;272;p25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3" name="Google Shape;273;p25"/>
          <p:cNvSpPr txBox="1"/>
          <p:nvPr>
            <p:ph idx="18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4" name="Google Shape;274;p25"/>
          <p:cNvSpPr txBox="1"/>
          <p:nvPr>
            <p:ph idx="19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0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6" name="Google Shape;276;p25"/>
          <p:cNvSpPr txBox="1"/>
          <p:nvPr>
            <p:ph idx="21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4">
  <p:cSld name="Blue contents 4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9" name="Google Shape;279;p26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0" name="Google Shape;280;p26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1" name="Google Shape;281;p26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2" name="Google Shape;282;p26"/>
          <p:cNvSpPr txBox="1"/>
          <p:nvPr>
            <p:ph idx="5" type="body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3" name="Google Shape;283;p26"/>
          <p:cNvSpPr txBox="1"/>
          <p:nvPr>
            <p:ph idx="6" type="body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4" name="Google Shape;284;p26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p26"/>
          <p:cNvSpPr txBox="1"/>
          <p:nvPr>
            <p:ph idx="7" type="body"/>
          </p:nvPr>
        </p:nvSpPr>
        <p:spPr>
          <a:xfrm>
            <a:off x="3886199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6" name="Google Shape;286;p26"/>
          <p:cNvSpPr txBox="1"/>
          <p:nvPr>
            <p:ph idx="8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7" name="Google Shape;287;p26"/>
          <p:cNvSpPr txBox="1"/>
          <p:nvPr>
            <p:ph idx="9" type="body"/>
          </p:nvPr>
        </p:nvSpPr>
        <p:spPr>
          <a:xfrm>
            <a:off x="3886199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8" name="Google Shape;288;p26"/>
          <p:cNvSpPr txBox="1"/>
          <p:nvPr>
            <p:ph idx="13" type="body"/>
          </p:nvPr>
        </p:nvSpPr>
        <p:spPr>
          <a:xfrm>
            <a:off x="3886199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9" name="Google Shape;289;p26"/>
          <p:cNvSpPr txBox="1"/>
          <p:nvPr>
            <p:ph idx="14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0" name="Google Shape;290;p26"/>
          <p:cNvSpPr txBox="1"/>
          <p:nvPr>
            <p:ph idx="15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1" name="Google Shape;291;p26"/>
          <p:cNvSpPr txBox="1"/>
          <p:nvPr>
            <p:ph idx="16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2" name="Google Shape;292;p26"/>
          <p:cNvSpPr txBox="1"/>
          <p:nvPr>
            <p:ph idx="17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3" name="Google Shape;293;p26"/>
          <p:cNvSpPr txBox="1"/>
          <p:nvPr>
            <p:ph idx="18" type="body"/>
          </p:nvPr>
        </p:nvSpPr>
        <p:spPr>
          <a:xfrm>
            <a:off x="3886199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4" name="Google Shape;294;p26"/>
          <p:cNvSpPr txBox="1"/>
          <p:nvPr>
            <p:ph idx="19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idx="20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6" name="Google Shape;296;p26"/>
          <p:cNvSpPr txBox="1"/>
          <p:nvPr>
            <p:ph idx="21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5">
  <p:cSld name="Blue contents 5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9" name="Google Shape;299;p27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0" name="Google Shape;300;p27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1" name="Google Shape;301;p27"/>
          <p:cNvSpPr txBox="1"/>
          <p:nvPr>
            <p:ph idx="4" type="body"/>
          </p:nvPr>
        </p:nvSpPr>
        <p:spPr>
          <a:xfrm>
            <a:off x="3887466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2" name="Google Shape;302;p27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3" name="Google Shape;303;p27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4" name="Google Shape;304;p27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5" name="Google Shape;305;p27"/>
          <p:cNvSpPr txBox="1"/>
          <p:nvPr>
            <p:ph idx="7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6" name="Google Shape;306;p27"/>
          <p:cNvSpPr txBox="1"/>
          <p:nvPr>
            <p:ph idx="8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7" name="Google Shape;307;p27"/>
          <p:cNvSpPr txBox="1"/>
          <p:nvPr>
            <p:ph idx="9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8" name="Google Shape;308;p27"/>
          <p:cNvSpPr txBox="1"/>
          <p:nvPr>
            <p:ph idx="13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9" name="Google Shape;309;p27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0" name="Google Shape;310;p27"/>
          <p:cNvSpPr txBox="1"/>
          <p:nvPr>
            <p:ph idx="15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1" name="Google Shape;311;p27"/>
          <p:cNvSpPr txBox="1"/>
          <p:nvPr>
            <p:ph idx="16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2" name="Google Shape;312;p27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3" name="Google Shape;313;p27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4" name="Google Shape;314;p27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5" name="Google Shape;315;p27"/>
          <p:cNvSpPr txBox="1"/>
          <p:nvPr>
            <p:ph idx="20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6" name="Google Shape;316;p27"/>
          <p:cNvSpPr txBox="1"/>
          <p:nvPr>
            <p:ph idx="21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6">
  <p:cSld name="Blue contents 6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9" name="Google Shape;319;p28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0" name="Google Shape;320;p28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1" name="Google Shape;321;p28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2" name="Google Shape;322;p28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3" name="Google Shape;323;p28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4" name="Google Shape;324;p28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5" name="Google Shape;325;p28"/>
          <p:cNvSpPr txBox="1"/>
          <p:nvPr>
            <p:ph idx="7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6" name="Google Shape;326;p28"/>
          <p:cNvSpPr txBox="1"/>
          <p:nvPr>
            <p:ph idx="8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7" name="Google Shape;327;p28"/>
          <p:cNvSpPr txBox="1"/>
          <p:nvPr>
            <p:ph idx="9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8" name="Google Shape;328;p28"/>
          <p:cNvSpPr txBox="1"/>
          <p:nvPr>
            <p:ph idx="13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9" name="Google Shape;329;p28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0" name="Google Shape;330;p28"/>
          <p:cNvSpPr txBox="1"/>
          <p:nvPr>
            <p:ph idx="15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1" name="Google Shape;331;p28"/>
          <p:cNvSpPr txBox="1"/>
          <p:nvPr>
            <p:ph idx="16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2" name="Google Shape;332;p28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3" name="Google Shape;333;p28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4" name="Google Shape;334;p28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5" name="Google Shape;335;p28"/>
          <p:cNvSpPr txBox="1"/>
          <p:nvPr>
            <p:ph idx="20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6" name="Google Shape;336;p28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1">
  <p:cSld name="Chapter 1">
    <p:bg>
      <p:bgPr>
        <a:solidFill>
          <a:schemeClr val="lt1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9"/>
          <p:cNvSpPr txBox="1"/>
          <p:nvPr>
            <p:ph type="title"/>
          </p:nvPr>
        </p:nvSpPr>
        <p:spPr>
          <a:xfrm>
            <a:off x="3967329" y="3167743"/>
            <a:ext cx="50244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81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0"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2" name="Google Shape;342;p29"/>
          <p:cNvSpPr txBox="1"/>
          <p:nvPr>
            <p:ph idx="1" type="body"/>
          </p:nvPr>
        </p:nvSpPr>
        <p:spPr>
          <a:xfrm>
            <a:off x="3967329" y="4463361"/>
            <a:ext cx="50244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3" name="Google Shape;343;p29"/>
          <p:cNvSpPr txBox="1"/>
          <p:nvPr>
            <p:ph idx="2" type="body"/>
          </p:nvPr>
        </p:nvSpPr>
        <p:spPr>
          <a:xfrm>
            <a:off x="930221" y="3025886"/>
            <a:ext cx="3314700" cy="26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400"/>
              <a:buNone/>
              <a:defRPr sz="19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">
  <p:cSld name="Text only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/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p30"/>
          <p:cNvSpPr txBox="1"/>
          <p:nvPr>
            <p:ph idx="1" type="body"/>
          </p:nvPr>
        </p:nvSpPr>
        <p:spPr>
          <a:xfrm>
            <a:off x="1060847" y="974103"/>
            <a:ext cx="45876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[2]">
  <p:cSld name="Text only [2]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>
            <a:off x="1060846" y="342901"/>
            <a:ext cx="8083200" cy="482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1"/>
          <p:cNvSpPr txBox="1"/>
          <p:nvPr>
            <p:ph type="title"/>
          </p:nvPr>
        </p:nvSpPr>
        <p:spPr>
          <a:xfrm>
            <a:off x="1060847" y="1868346"/>
            <a:ext cx="28833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0" name="Google Shape;350;p31"/>
          <p:cNvSpPr txBox="1"/>
          <p:nvPr>
            <p:ph idx="1" type="body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[3]">
  <p:cSld name="Text only [3]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>
            <p:ph type="title"/>
          </p:nvPr>
        </p:nvSpPr>
        <p:spPr>
          <a:xfrm>
            <a:off x="1064419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list">
  <p:cSld name="4x icon lis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/>
          <p:nvPr>
            <p:ph type="title"/>
          </p:nvPr>
        </p:nvSpPr>
        <p:spPr>
          <a:xfrm>
            <a:off x="1064418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6" name="Google Shape;356;p33"/>
          <p:cNvSpPr/>
          <p:nvPr>
            <p:ph idx="2" type="pic"/>
          </p:nvPr>
        </p:nvSpPr>
        <p:spPr>
          <a:xfrm>
            <a:off x="4739087" y="719818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33"/>
          <p:cNvSpPr txBox="1"/>
          <p:nvPr>
            <p:ph idx="1" type="body"/>
          </p:nvPr>
        </p:nvSpPr>
        <p:spPr>
          <a:xfrm>
            <a:off x="5595480" y="72038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58" name="Google Shape;358;p33"/>
          <p:cNvSpPr/>
          <p:nvPr>
            <p:ph idx="3" type="pic"/>
          </p:nvPr>
        </p:nvSpPr>
        <p:spPr>
          <a:xfrm>
            <a:off x="4739087" y="1720445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9" name="Google Shape;359;p33"/>
          <p:cNvSpPr txBox="1"/>
          <p:nvPr>
            <p:ph idx="4" type="body"/>
          </p:nvPr>
        </p:nvSpPr>
        <p:spPr>
          <a:xfrm>
            <a:off x="5595480" y="1721016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0" name="Google Shape;360;p33"/>
          <p:cNvSpPr/>
          <p:nvPr>
            <p:ph idx="5" type="pic"/>
          </p:nvPr>
        </p:nvSpPr>
        <p:spPr>
          <a:xfrm>
            <a:off x="4739087" y="2721071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33"/>
          <p:cNvSpPr txBox="1"/>
          <p:nvPr>
            <p:ph idx="6" type="body"/>
          </p:nvPr>
        </p:nvSpPr>
        <p:spPr>
          <a:xfrm>
            <a:off x="5593793" y="2721643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2" name="Google Shape;362;p33"/>
          <p:cNvSpPr/>
          <p:nvPr>
            <p:ph idx="7" type="pic"/>
          </p:nvPr>
        </p:nvSpPr>
        <p:spPr>
          <a:xfrm>
            <a:off x="4739087" y="3721697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33"/>
          <p:cNvSpPr txBox="1"/>
          <p:nvPr>
            <p:ph idx="8" type="body"/>
          </p:nvPr>
        </p:nvSpPr>
        <p:spPr>
          <a:xfrm>
            <a:off x="5592105" y="372226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 text">
  <p:cSld name="2 column tex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/>
          <p:nvPr>
            <p:ph type="title"/>
          </p:nvPr>
        </p:nvSpPr>
        <p:spPr>
          <a:xfrm>
            <a:off x="639019" y="17383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6" name="Google Shape;366;p34"/>
          <p:cNvSpPr txBox="1"/>
          <p:nvPr>
            <p:ph idx="1" type="body"/>
          </p:nvPr>
        </p:nvSpPr>
        <p:spPr>
          <a:xfrm>
            <a:off x="562050" y="1857375"/>
            <a:ext cx="3728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7" name="Google Shape;367;p34"/>
          <p:cNvSpPr txBox="1"/>
          <p:nvPr>
            <p:ph idx="2" type="body"/>
          </p:nvPr>
        </p:nvSpPr>
        <p:spPr>
          <a:xfrm>
            <a:off x="4852657" y="1857375"/>
            <a:ext cx="37293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8" name="Google Shape;368;p34"/>
          <p:cNvSpPr txBox="1"/>
          <p:nvPr>
            <p:ph idx="3" type="body"/>
          </p:nvPr>
        </p:nvSpPr>
        <p:spPr>
          <a:xfrm>
            <a:off x="562050" y="966787"/>
            <a:ext cx="3728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9" name="Google Shape;369;p34"/>
          <p:cNvSpPr txBox="1"/>
          <p:nvPr>
            <p:ph idx="4" type="body"/>
          </p:nvPr>
        </p:nvSpPr>
        <p:spPr>
          <a:xfrm>
            <a:off x="4852657" y="974103"/>
            <a:ext cx="37293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 text">
  <p:cSld name="3 column text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"/>
          <p:cNvSpPr txBox="1"/>
          <p:nvPr>
            <p:ph type="title"/>
          </p:nvPr>
        </p:nvSpPr>
        <p:spPr>
          <a:xfrm>
            <a:off x="639019" y="17162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2" name="Google Shape;372;p35"/>
          <p:cNvSpPr txBox="1"/>
          <p:nvPr>
            <p:ph idx="1" type="body"/>
          </p:nvPr>
        </p:nvSpPr>
        <p:spPr>
          <a:xfrm>
            <a:off x="508946" y="1850059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3" name="Google Shape;373;p35"/>
          <p:cNvSpPr txBox="1"/>
          <p:nvPr>
            <p:ph idx="2" type="body"/>
          </p:nvPr>
        </p:nvSpPr>
        <p:spPr>
          <a:xfrm>
            <a:off x="3387298" y="1850058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4" name="Google Shape;374;p35"/>
          <p:cNvSpPr txBox="1"/>
          <p:nvPr>
            <p:ph idx="3" type="body"/>
          </p:nvPr>
        </p:nvSpPr>
        <p:spPr>
          <a:xfrm>
            <a:off x="6265649" y="1847850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5" name="Google Shape;375;p35"/>
          <p:cNvSpPr txBox="1"/>
          <p:nvPr>
            <p:ph idx="4" type="body"/>
          </p:nvPr>
        </p:nvSpPr>
        <p:spPr>
          <a:xfrm>
            <a:off x="508946" y="966787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6" name="Google Shape;376;p35"/>
          <p:cNvSpPr txBox="1"/>
          <p:nvPr>
            <p:ph idx="5" type="body"/>
          </p:nvPr>
        </p:nvSpPr>
        <p:spPr>
          <a:xfrm>
            <a:off x="3387298" y="966786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7" name="Google Shape;377;p35"/>
          <p:cNvSpPr txBox="1"/>
          <p:nvPr>
            <p:ph idx="6" type="body"/>
          </p:nvPr>
        </p:nvSpPr>
        <p:spPr>
          <a:xfrm>
            <a:off x="6265649" y="964578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blue text">
  <p:cSld name="2x blue text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"/>
          <p:cNvSpPr txBox="1"/>
          <p:nvPr>
            <p:ph type="title"/>
          </p:nvPr>
        </p:nvSpPr>
        <p:spPr>
          <a:xfrm>
            <a:off x="692439" y="273844"/>
            <a:ext cx="77592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0" name="Google Shape;380;p36"/>
          <p:cNvSpPr txBox="1"/>
          <p:nvPr>
            <p:ph idx="1" type="body"/>
          </p:nvPr>
        </p:nvSpPr>
        <p:spPr>
          <a:xfrm>
            <a:off x="497830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1" name="Google Shape;381;p36"/>
          <p:cNvSpPr txBox="1"/>
          <p:nvPr>
            <p:ph idx="2" type="body"/>
          </p:nvPr>
        </p:nvSpPr>
        <p:spPr>
          <a:xfrm>
            <a:off x="4820914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2" name="Google Shape;382;p36"/>
          <p:cNvSpPr txBox="1"/>
          <p:nvPr>
            <p:ph idx="3" type="body"/>
          </p:nvPr>
        </p:nvSpPr>
        <p:spPr>
          <a:xfrm>
            <a:off x="4820914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3" name="Google Shape;383;p36"/>
          <p:cNvSpPr txBox="1"/>
          <p:nvPr>
            <p:ph idx="4" type="body"/>
          </p:nvPr>
        </p:nvSpPr>
        <p:spPr>
          <a:xfrm>
            <a:off x="497831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blue text">
  <p:cSld name="3x blue tex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7"/>
          <p:cNvSpPr txBox="1"/>
          <p:nvPr>
            <p:ph idx="1" type="body"/>
          </p:nvPr>
        </p:nvSpPr>
        <p:spPr>
          <a:xfrm>
            <a:off x="4027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6" name="Google Shape;386;p37"/>
          <p:cNvSpPr txBox="1"/>
          <p:nvPr>
            <p:ph idx="2" type="body"/>
          </p:nvPr>
        </p:nvSpPr>
        <p:spPr>
          <a:xfrm>
            <a:off x="331650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7" name="Google Shape;387;p37"/>
          <p:cNvSpPr txBox="1"/>
          <p:nvPr>
            <p:ph idx="3" type="body"/>
          </p:nvPr>
        </p:nvSpPr>
        <p:spPr>
          <a:xfrm>
            <a:off x="62302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8" name="Google Shape;388;p37"/>
          <p:cNvSpPr txBox="1"/>
          <p:nvPr>
            <p:ph type="title"/>
          </p:nvPr>
        </p:nvSpPr>
        <p:spPr>
          <a:xfrm>
            <a:off x="693403" y="273844"/>
            <a:ext cx="7757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9" name="Google Shape;389;p37"/>
          <p:cNvSpPr txBox="1"/>
          <p:nvPr>
            <p:ph idx="4" type="body"/>
          </p:nvPr>
        </p:nvSpPr>
        <p:spPr>
          <a:xfrm>
            <a:off x="4027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0" name="Google Shape;390;p37"/>
          <p:cNvSpPr txBox="1"/>
          <p:nvPr>
            <p:ph idx="5" type="body"/>
          </p:nvPr>
        </p:nvSpPr>
        <p:spPr>
          <a:xfrm>
            <a:off x="331650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1" name="Google Shape;391;p37"/>
          <p:cNvSpPr txBox="1"/>
          <p:nvPr>
            <p:ph idx="6" type="body"/>
          </p:nvPr>
        </p:nvSpPr>
        <p:spPr>
          <a:xfrm>
            <a:off x="62302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con text">
  <p:cSld name="3x icon text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4" name="Google Shape;394;p38"/>
          <p:cNvSpPr txBox="1"/>
          <p:nvPr>
            <p:ph idx="1" type="body"/>
          </p:nvPr>
        </p:nvSpPr>
        <p:spPr>
          <a:xfrm>
            <a:off x="342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5" name="Google Shape;395;p38"/>
          <p:cNvSpPr txBox="1"/>
          <p:nvPr>
            <p:ph idx="2" type="body"/>
          </p:nvPr>
        </p:nvSpPr>
        <p:spPr>
          <a:xfrm>
            <a:off x="3276000" y="1783729"/>
            <a:ext cx="25920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6" name="Google Shape;396;p38"/>
          <p:cNvSpPr txBox="1"/>
          <p:nvPr>
            <p:ph idx="3" type="body"/>
          </p:nvPr>
        </p:nvSpPr>
        <p:spPr>
          <a:xfrm>
            <a:off x="6210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4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8" name="Google Shape;398;p38"/>
          <p:cNvSpPr/>
          <p:nvPr>
            <p:ph idx="5" type="pic"/>
          </p:nvPr>
        </p:nvSpPr>
        <p:spPr>
          <a:xfrm>
            <a:off x="132427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38"/>
          <p:cNvSpPr/>
          <p:nvPr>
            <p:ph idx="6" type="pic"/>
          </p:nvPr>
        </p:nvSpPr>
        <p:spPr>
          <a:xfrm>
            <a:off x="4258271" y="2023231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38"/>
          <p:cNvSpPr/>
          <p:nvPr>
            <p:ph idx="7" type="pic"/>
          </p:nvPr>
        </p:nvSpPr>
        <p:spPr>
          <a:xfrm>
            <a:off x="7192271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text">
  <p:cSld name="4x icon text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9"/>
          <p:cNvSpPr txBox="1"/>
          <p:nvPr>
            <p:ph idx="1" type="body"/>
          </p:nvPr>
        </p:nvSpPr>
        <p:spPr>
          <a:xfrm>
            <a:off x="4706766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3" name="Google Shape;403;p39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4" name="Google Shape;404;p39"/>
          <p:cNvSpPr txBox="1"/>
          <p:nvPr>
            <p:ph idx="2" type="body"/>
          </p:nvPr>
        </p:nvSpPr>
        <p:spPr>
          <a:xfrm>
            <a:off x="269531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5" name="Google Shape;405;p39"/>
          <p:cNvSpPr txBox="1"/>
          <p:nvPr>
            <p:ph idx="3" type="body"/>
          </p:nvPr>
        </p:nvSpPr>
        <p:spPr>
          <a:xfrm>
            <a:off x="2488148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6" name="Google Shape;406;p39"/>
          <p:cNvSpPr txBox="1"/>
          <p:nvPr>
            <p:ph idx="4" type="body"/>
          </p:nvPr>
        </p:nvSpPr>
        <p:spPr>
          <a:xfrm>
            <a:off x="6925384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7" name="Google Shape;407;p39"/>
          <p:cNvSpPr txBox="1"/>
          <p:nvPr>
            <p:ph idx="5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8" name="Google Shape;408;p39"/>
          <p:cNvSpPr/>
          <p:nvPr>
            <p:ph idx="6" type="pic"/>
          </p:nvPr>
        </p:nvSpPr>
        <p:spPr>
          <a:xfrm>
            <a:off x="930344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39"/>
          <p:cNvSpPr/>
          <p:nvPr>
            <p:ph idx="7" type="pic"/>
          </p:nvPr>
        </p:nvSpPr>
        <p:spPr>
          <a:xfrm>
            <a:off x="3148962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39"/>
          <p:cNvSpPr/>
          <p:nvPr>
            <p:ph idx="8" type="pic"/>
          </p:nvPr>
        </p:nvSpPr>
        <p:spPr>
          <a:xfrm>
            <a:off x="7586198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1" name="Google Shape;411;p39"/>
          <p:cNvSpPr/>
          <p:nvPr>
            <p:ph idx="9" type="pic"/>
          </p:nvPr>
        </p:nvSpPr>
        <p:spPr>
          <a:xfrm>
            <a:off x="536758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cons">
  <p:cSld name="3x icons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/>
          <p:nvPr>
            <p:ph idx="2" type="pic"/>
          </p:nvPr>
        </p:nvSpPr>
        <p:spPr>
          <a:xfrm>
            <a:off x="1116537" y="1385611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0"/>
          <p:cNvSpPr/>
          <p:nvPr>
            <p:ph idx="3" type="pic"/>
          </p:nvPr>
        </p:nvSpPr>
        <p:spPr>
          <a:xfrm>
            <a:off x="4008674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0"/>
          <p:cNvSpPr/>
          <p:nvPr>
            <p:ph idx="4" type="pic"/>
          </p:nvPr>
        </p:nvSpPr>
        <p:spPr>
          <a:xfrm>
            <a:off x="6910287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0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7" name="Google Shape;417;p40"/>
          <p:cNvSpPr txBox="1"/>
          <p:nvPr>
            <p:ph idx="1" type="body"/>
          </p:nvPr>
        </p:nvSpPr>
        <p:spPr>
          <a:xfrm>
            <a:off x="45811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8" name="Google Shape;418;p40"/>
          <p:cNvSpPr txBox="1"/>
          <p:nvPr>
            <p:ph idx="5" type="body"/>
          </p:nvPr>
        </p:nvSpPr>
        <p:spPr>
          <a:xfrm>
            <a:off x="3354988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9" name="Google Shape;419;p40"/>
          <p:cNvSpPr txBox="1"/>
          <p:nvPr>
            <p:ph idx="6" type="body"/>
          </p:nvPr>
        </p:nvSpPr>
        <p:spPr>
          <a:xfrm>
            <a:off x="625186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0" name="Google Shape;420;p40"/>
          <p:cNvSpPr txBox="1"/>
          <p:nvPr>
            <p:ph idx="7" type="body"/>
          </p:nvPr>
        </p:nvSpPr>
        <p:spPr>
          <a:xfrm>
            <a:off x="45811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1" name="Google Shape;421;p40"/>
          <p:cNvSpPr txBox="1"/>
          <p:nvPr>
            <p:ph idx="8" type="body"/>
          </p:nvPr>
        </p:nvSpPr>
        <p:spPr>
          <a:xfrm>
            <a:off x="3354988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2" name="Google Shape;422;p40"/>
          <p:cNvSpPr txBox="1"/>
          <p:nvPr>
            <p:ph idx="9" type="body"/>
          </p:nvPr>
        </p:nvSpPr>
        <p:spPr>
          <a:xfrm>
            <a:off x="625186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s">
  <p:cSld name="4x ico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1"/>
          <p:cNvSpPr/>
          <p:nvPr>
            <p:ph idx="2" type="pic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1"/>
          <p:cNvSpPr/>
          <p:nvPr>
            <p:ph idx="3" type="pic"/>
          </p:nvPr>
        </p:nvSpPr>
        <p:spPr>
          <a:xfrm>
            <a:off x="3042946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1"/>
          <p:cNvSpPr/>
          <p:nvPr>
            <p:ph idx="4" type="pic"/>
          </p:nvPr>
        </p:nvSpPr>
        <p:spPr>
          <a:xfrm>
            <a:off x="5076631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1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8" name="Google Shape;428;p41"/>
          <p:cNvSpPr txBox="1"/>
          <p:nvPr>
            <p:ph idx="1" type="body"/>
          </p:nvPr>
        </p:nvSpPr>
        <p:spPr>
          <a:xfrm>
            <a:off x="380330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9" name="Google Shape;429;p41"/>
          <p:cNvSpPr txBox="1"/>
          <p:nvPr>
            <p:ph idx="5" type="body"/>
          </p:nvPr>
        </p:nvSpPr>
        <p:spPr>
          <a:xfrm>
            <a:off x="2571248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0" name="Google Shape;430;p41"/>
          <p:cNvSpPr txBox="1"/>
          <p:nvPr>
            <p:ph idx="6" type="body"/>
          </p:nvPr>
        </p:nvSpPr>
        <p:spPr>
          <a:xfrm>
            <a:off x="4762166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1" name="Google Shape;431;p41"/>
          <p:cNvSpPr txBox="1"/>
          <p:nvPr>
            <p:ph idx="7" type="body"/>
          </p:nvPr>
        </p:nvSpPr>
        <p:spPr>
          <a:xfrm>
            <a:off x="380330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2" name="Google Shape;432;p41"/>
          <p:cNvSpPr txBox="1"/>
          <p:nvPr>
            <p:ph idx="8" type="body"/>
          </p:nvPr>
        </p:nvSpPr>
        <p:spPr>
          <a:xfrm>
            <a:off x="2571248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3" name="Google Shape;433;p41"/>
          <p:cNvSpPr txBox="1"/>
          <p:nvPr>
            <p:ph idx="9" type="body"/>
          </p:nvPr>
        </p:nvSpPr>
        <p:spPr>
          <a:xfrm>
            <a:off x="4762166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4" name="Google Shape;434;p41"/>
          <p:cNvSpPr/>
          <p:nvPr>
            <p:ph idx="13" type="pic"/>
          </p:nvPr>
        </p:nvSpPr>
        <p:spPr>
          <a:xfrm>
            <a:off x="7110315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1"/>
          <p:cNvSpPr txBox="1"/>
          <p:nvPr>
            <p:ph idx="14" type="body"/>
          </p:nvPr>
        </p:nvSpPr>
        <p:spPr>
          <a:xfrm>
            <a:off x="6953084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6" name="Google Shape;436;p41"/>
          <p:cNvSpPr txBox="1"/>
          <p:nvPr>
            <p:ph idx="15" type="body"/>
          </p:nvPr>
        </p:nvSpPr>
        <p:spPr>
          <a:xfrm>
            <a:off x="6953084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x icons">
  <p:cSld name="5x icons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2"/>
          <p:cNvSpPr/>
          <p:nvPr>
            <p:ph idx="2" type="pic"/>
          </p:nvPr>
        </p:nvSpPr>
        <p:spPr>
          <a:xfrm>
            <a:off x="2357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42"/>
          <p:cNvSpPr/>
          <p:nvPr>
            <p:ph idx="3" type="pic"/>
          </p:nvPr>
        </p:nvSpPr>
        <p:spPr>
          <a:xfrm>
            <a:off x="4120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42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1" name="Google Shape;441;p42"/>
          <p:cNvSpPr txBox="1"/>
          <p:nvPr>
            <p:ph idx="1" type="body"/>
          </p:nvPr>
        </p:nvSpPr>
        <p:spPr>
          <a:xfrm>
            <a:off x="331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2" name="Google Shape;442;p42"/>
          <p:cNvSpPr txBox="1"/>
          <p:nvPr>
            <p:ph idx="4" type="body"/>
          </p:nvPr>
        </p:nvSpPr>
        <p:spPr>
          <a:xfrm>
            <a:off x="2094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3" name="Google Shape;443;p42"/>
          <p:cNvSpPr txBox="1"/>
          <p:nvPr>
            <p:ph idx="5" type="body"/>
          </p:nvPr>
        </p:nvSpPr>
        <p:spPr>
          <a:xfrm>
            <a:off x="3856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4" name="Google Shape;444;p42"/>
          <p:cNvSpPr txBox="1"/>
          <p:nvPr>
            <p:ph idx="6" type="body"/>
          </p:nvPr>
        </p:nvSpPr>
        <p:spPr>
          <a:xfrm>
            <a:off x="331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5" name="Google Shape;445;p42"/>
          <p:cNvSpPr txBox="1"/>
          <p:nvPr>
            <p:ph idx="7" type="body"/>
          </p:nvPr>
        </p:nvSpPr>
        <p:spPr>
          <a:xfrm>
            <a:off x="2094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6" name="Google Shape;446;p42"/>
          <p:cNvSpPr txBox="1"/>
          <p:nvPr>
            <p:ph idx="8" type="body"/>
          </p:nvPr>
        </p:nvSpPr>
        <p:spPr>
          <a:xfrm>
            <a:off x="3856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7" name="Google Shape;447;p42"/>
          <p:cNvSpPr/>
          <p:nvPr>
            <p:ph idx="9" type="pic"/>
          </p:nvPr>
        </p:nvSpPr>
        <p:spPr>
          <a:xfrm>
            <a:off x="5882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42"/>
          <p:cNvSpPr txBox="1"/>
          <p:nvPr>
            <p:ph idx="13" type="body"/>
          </p:nvPr>
        </p:nvSpPr>
        <p:spPr>
          <a:xfrm>
            <a:off x="5619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9" name="Google Shape;449;p42"/>
          <p:cNvSpPr txBox="1"/>
          <p:nvPr>
            <p:ph idx="14" type="body"/>
          </p:nvPr>
        </p:nvSpPr>
        <p:spPr>
          <a:xfrm>
            <a:off x="5619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0" name="Google Shape;450;p42"/>
          <p:cNvSpPr txBox="1"/>
          <p:nvPr>
            <p:ph idx="15" type="body"/>
          </p:nvPr>
        </p:nvSpPr>
        <p:spPr>
          <a:xfrm>
            <a:off x="7381500" y="270171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1" name="Google Shape;451;p42"/>
          <p:cNvSpPr txBox="1"/>
          <p:nvPr>
            <p:ph idx="16" type="body"/>
          </p:nvPr>
        </p:nvSpPr>
        <p:spPr>
          <a:xfrm>
            <a:off x="7381500" y="3280866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2" name="Google Shape;452;p42"/>
          <p:cNvSpPr/>
          <p:nvPr>
            <p:ph idx="17" type="pic"/>
          </p:nvPr>
        </p:nvSpPr>
        <p:spPr>
          <a:xfrm>
            <a:off x="7645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42"/>
          <p:cNvSpPr/>
          <p:nvPr>
            <p:ph idx="18" type="pic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and message">
  <p:cSld name="4x icon and message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 txBox="1"/>
          <p:nvPr>
            <p:ph type="title"/>
          </p:nvPr>
        </p:nvSpPr>
        <p:spPr>
          <a:xfrm>
            <a:off x="183356" y="173831"/>
            <a:ext cx="83178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6" name="Google Shape;456;p43"/>
          <p:cNvSpPr txBox="1"/>
          <p:nvPr>
            <p:ph idx="1" type="body"/>
          </p:nvPr>
        </p:nvSpPr>
        <p:spPr>
          <a:xfrm>
            <a:off x="1713656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7" name="Google Shape;457;p43"/>
          <p:cNvSpPr txBox="1"/>
          <p:nvPr>
            <p:ph idx="2" type="body"/>
          </p:nvPr>
        </p:nvSpPr>
        <p:spPr>
          <a:xfrm>
            <a:off x="1713656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8" name="Google Shape;458;p43"/>
          <p:cNvSpPr txBox="1"/>
          <p:nvPr>
            <p:ph idx="3" type="body"/>
          </p:nvPr>
        </p:nvSpPr>
        <p:spPr>
          <a:xfrm>
            <a:off x="1713656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9" name="Google Shape;459;p43"/>
          <p:cNvSpPr txBox="1"/>
          <p:nvPr>
            <p:ph idx="4" type="body"/>
          </p:nvPr>
        </p:nvSpPr>
        <p:spPr>
          <a:xfrm>
            <a:off x="1713656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0" name="Google Shape;460;p43"/>
          <p:cNvSpPr txBox="1"/>
          <p:nvPr>
            <p:ph idx="5" type="body"/>
          </p:nvPr>
        </p:nvSpPr>
        <p:spPr>
          <a:xfrm>
            <a:off x="5669071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1" name="Google Shape;461;p43"/>
          <p:cNvSpPr txBox="1"/>
          <p:nvPr>
            <p:ph idx="6" type="body"/>
          </p:nvPr>
        </p:nvSpPr>
        <p:spPr>
          <a:xfrm>
            <a:off x="5669071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2" name="Google Shape;462;p43"/>
          <p:cNvSpPr txBox="1"/>
          <p:nvPr>
            <p:ph idx="7" type="body"/>
          </p:nvPr>
        </p:nvSpPr>
        <p:spPr>
          <a:xfrm>
            <a:off x="5669071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3" name="Google Shape;463;p43"/>
          <p:cNvSpPr txBox="1"/>
          <p:nvPr>
            <p:ph idx="8" type="body"/>
          </p:nvPr>
        </p:nvSpPr>
        <p:spPr>
          <a:xfrm>
            <a:off x="5669071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4" name="Google Shape;464;p43"/>
          <p:cNvSpPr/>
          <p:nvPr>
            <p:ph idx="9" type="pic"/>
          </p:nvPr>
        </p:nvSpPr>
        <p:spPr>
          <a:xfrm>
            <a:off x="95403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43"/>
          <p:cNvSpPr/>
          <p:nvPr>
            <p:ph idx="13" type="pic"/>
          </p:nvPr>
        </p:nvSpPr>
        <p:spPr>
          <a:xfrm>
            <a:off x="957609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43"/>
          <p:cNvSpPr/>
          <p:nvPr>
            <p:ph idx="14" type="pic"/>
          </p:nvPr>
        </p:nvSpPr>
        <p:spPr>
          <a:xfrm>
            <a:off x="491786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43"/>
          <p:cNvSpPr/>
          <p:nvPr>
            <p:ph idx="15" type="pic"/>
          </p:nvPr>
        </p:nvSpPr>
        <p:spPr>
          <a:xfrm>
            <a:off x="4917868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pic>
        <p:nvPicPr>
          <p:cNvPr id="468" name="Google Shape;468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3"/>
          <p:cNvSpPr txBox="1"/>
          <p:nvPr>
            <p:ph idx="16" type="body"/>
          </p:nvPr>
        </p:nvSpPr>
        <p:spPr>
          <a:xfrm>
            <a:off x="2033338" y="4096940"/>
            <a:ext cx="6358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0" name="Google Shape;470;p43"/>
          <p:cNvSpPr txBox="1"/>
          <p:nvPr>
            <p:ph idx="17" type="body"/>
          </p:nvPr>
        </p:nvSpPr>
        <p:spPr>
          <a:xfrm>
            <a:off x="2033338" y="4386024"/>
            <a:ext cx="6358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1" name="Google Shape;471;p43"/>
          <p:cNvSpPr/>
          <p:nvPr>
            <p:ph idx="18" type="pic"/>
          </p:nvPr>
        </p:nvSpPr>
        <p:spPr>
          <a:xfrm>
            <a:off x="1249471" y="4096940"/>
            <a:ext cx="443100" cy="4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6x icon and message">
  <p:cSld name="2_6x icon and message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4"/>
          <p:cNvSpPr txBox="1"/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4" name="Google Shape;474;p44"/>
          <p:cNvSpPr txBox="1"/>
          <p:nvPr>
            <p:ph idx="1" type="body"/>
          </p:nvPr>
        </p:nvSpPr>
        <p:spPr>
          <a:xfrm>
            <a:off x="1716881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5" name="Google Shape;475;p44"/>
          <p:cNvSpPr txBox="1"/>
          <p:nvPr>
            <p:ph idx="2" type="body"/>
          </p:nvPr>
        </p:nvSpPr>
        <p:spPr>
          <a:xfrm>
            <a:off x="1716881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6" name="Google Shape;476;p44"/>
          <p:cNvSpPr txBox="1"/>
          <p:nvPr>
            <p:ph idx="3" type="body"/>
          </p:nvPr>
        </p:nvSpPr>
        <p:spPr>
          <a:xfrm>
            <a:off x="1716881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7" name="Google Shape;477;p44"/>
          <p:cNvSpPr txBox="1"/>
          <p:nvPr>
            <p:ph idx="4" type="body"/>
          </p:nvPr>
        </p:nvSpPr>
        <p:spPr>
          <a:xfrm>
            <a:off x="1716881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8" name="Google Shape;478;p44"/>
          <p:cNvSpPr txBox="1"/>
          <p:nvPr>
            <p:ph idx="5" type="body"/>
          </p:nvPr>
        </p:nvSpPr>
        <p:spPr>
          <a:xfrm>
            <a:off x="1716881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9" name="Google Shape;479;p44"/>
          <p:cNvSpPr txBox="1"/>
          <p:nvPr>
            <p:ph idx="6" type="body"/>
          </p:nvPr>
        </p:nvSpPr>
        <p:spPr>
          <a:xfrm>
            <a:off x="1716881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0" name="Google Shape;480;p44"/>
          <p:cNvSpPr txBox="1"/>
          <p:nvPr>
            <p:ph idx="7" type="body"/>
          </p:nvPr>
        </p:nvSpPr>
        <p:spPr>
          <a:xfrm>
            <a:off x="5941436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1" name="Google Shape;481;p44"/>
          <p:cNvSpPr txBox="1"/>
          <p:nvPr>
            <p:ph idx="8" type="body"/>
          </p:nvPr>
        </p:nvSpPr>
        <p:spPr>
          <a:xfrm>
            <a:off x="5941436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2" name="Google Shape;482;p44"/>
          <p:cNvSpPr txBox="1"/>
          <p:nvPr>
            <p:ph idx="9" type="body"/>
          </p:nvPr>
        </p:nvSpPr>
        <p:spPr>
          <a:xfrm>
            <a:off x="5941436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3" name="Google Shape;483;p44"/>
          <p:cNvSpPr txBox="1"/>
          <p:nvPr>
            <p:ph idx="13" type="body"/>
          </p:nvPr>
        </p:nvSpPr>
        <p:spPr>
          <a:xfrm>
            <a:off x="5941436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4" name="Google Shape;484;p44"/>
          <p:cNvSpPr txBox="1"/>
          <p:nvPr>
            <p:ph idx="14" type="body"/>
          </p:nvPr>
        </p:nvSpPr>
        <p:spPr>
          <a:xfrm>
            <a:off x="5941436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5" name="Google Shape;485;p44"/>
          <p:cNvSpPr txBox="1"/>
          <p:nvPr>
            <p:ph idx="15" type="body"/>
          </p:nvPr>
        </p:nvSpPr>
        <p:spPr>
          <a:xfrm>
            <a:off x="5941436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6" name="Google Shape;486;p44"/>
          <p:cNvSpPr/>
          <p:nvPr>
            <p:ph idx="16" type="pic"/>
          </p:nvPr>
        </p:nvSpPr>
        <p:spPr>
          <a:xfrm>
            <a:off x="960835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44"/>
          <p:cNvSpPr/>
          <p:nvPr>
            <p:ph idx="17" type="pic"/>
          </p:nvPr>
        </p:nvSpPr>
        <p:spPr>
          <a:xfrm>
            <a:off x="960835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44"/>
          <p:cNvSpPr/>
          <p:nvPr>
            <p:ph idx="18" type="pic"/>
          </p:nvPr>
        </p:nvSpPr>
        <p:spPr>
          <a:xfrm>
            <a:off x="960835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44"/>
          <p:cNvSpPr/>
          <p:nvPr>
            <p:ph idx="19" type="pic"/>
          </p:nvPr>
        </p:nvSpPr>
        <p:spPr>
          <a:xfrm>
            <a:off x="5184359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44"/>
          <p:cNvSpPr/>
          <p:nvPr>
            <p:ph idx="20" type="pic"/>
          </p:nvPr>
        </p:nvSpPr>
        <p:spPr>
          <a:xfrm>
            <a:off x="5184359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44"/>
          <p:cNvSpPr/>
          <p:nvPr>
            <p:ph idx="21" type="pic"/>
          </p:nvPr>
        </p:nvSpPr>
        <p:spPr>
          <a:xfrm>
            <a:off x="5190233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44"/>
          <p:cNvSpPr/>
          <p:nvPr>
            <p:ph idx="22" type="pic"/>
          </p:nvPr>
        </p:nvSpPr>
        <p:spPr>
          <a:xfrm>
            <a:off x="1225154" y="426362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44"/>
          <p:cNvSpPr txBox="1"/>
          <p:nvPr>
            <p:ph idx="23" type="body"/>
          </p:nvPr>
        </p:nvSpPr>
        <p:spPr>
          <a:xfrm>
            <a:off x="1981200" y="4263629"/>
            <a:ext cx="69468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4" name="Google Shape;494;p44"/>
          <p:cNvSpPr txBox="1"/>
          <p:nvPr>
            <p:ph idx="24" type="body"/>
          </p:nvPr>
        </p:nvSpPr>
        <p:spPr>
          <a:xfrm>
            <a:off x="1981200" y="4552712"/>
            <a:ext cx="6946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block image">
  <p:cSld name="White block image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5"/>
          <p:cNvSpPr/>
          <p:nvPr>
            <p:ph idx="2" type="pic"/>
          </p:nvPr>
        </p:nvSpPr>
        <p:spPr>
          <a:xfrm>
            <a:off x="1062038" y="0"/>
            <a:ext cx="8082000" cy="48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45"/>
          <p:cNvSpPr txBox="1"/>
          <p:nvPr>
            <p:ph idx="1" type="body"/>
          </p:nvPr>
        </p:nvSpPr>
        <p:spPr>
          <a:xfrm>
            <a:off x="1062037" y="2247900"/>
            <a:ext cx="2726100" cy="160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8" name="Google Shape;498;p45"/>
          <p:cNvSpPr txBox="1"/>
          <p:nvPr>
            <p:ph type="title"/>
          </p:nvPr>
        </p:nvSpPr>
        <p:spPr>
          <a:xfrm>
            <a:off x="1062037" y="273844"/>
            <a:ext cx="2726100" cy="197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x image">
  <p:cSld name="1_3x image"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6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1" name="Google Shape;501;p46"/>
          <p:cNvSpPr txBox="1"/>
          <p:nvPr>
            <p:ph idx="1" type="body"/>
          </p:nvPr>
        </p:nvSpPr>
        <p:spPr>
          <a:xfrm>
            <a:off x="616100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2" name="Google Shape;502;p46"/>
          <p:cNvSpPr txBox="1"/>
          <p:nvPr>
            <p:ph idx="2" type="body"/>
          </p:nvPr>
        </p:nvSpPr>
        <p:spPr>
          <a:xfrm>
            <a:off x="3310831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3" name="Google Shape;503;p46"/>
          <p:cNvSpPr txBox="1"/>
          <p:nvPr>
            <p:ph idx="3" type="body"/>
          </p:nvPr>
        </p:nvSpPr>
        <p:spPr>
          <a:xfrm>
            <a:off x="6006298" y="3006155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4" name="Google Shape;504;p46"/>
          <p:cNvSpPr/>
          <p:nvPr>
            <p:ph idx="4" type="pic"/>
          </p:nvPr>
        </p:nvSpPr>
        <p:spPr>
          <a:xfrm>
            <a:off x="61609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46"/>
          <p:cNvSpPr/>
          <p:nvPr>
            <p:ph idx="5" type="pic"/>
          </p:nvPr>
        </p:nvSpPr>
        <p:spPr>
          <a:xfrm>
            <a:off x="331126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6" name="Google Shape;506;p46"/>
          <p:cNvSpPr/>
          <p:nvPr>
            <p:ph idx="6" type="pic"/>
          </p:nvPr>
        </p:nvSpPr>
        <p:spPr>
          <a:xfrm>
            <a:off x="600643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banner image">
  <p:cSld name="Left banner image"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7"/>
          <p:cNvSpPr/>
          <p:nvPr>
            <p:ph idx="2" type="pic"/>
          </p:nvPr>
        </p:nvSpPr>
        <p:spPr>
          <a:xfrm>
            <a:off x="1060847" y="0"/>
            <a:ext cx="3620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p47"/>
          <p:cNvSpPr txBox="1"/>
          <p:nvPr>
            <p:ph type="title"/>
          </p:nvPr>
        </p:nvSpPr>
        <p:spPr>
          <a:xfrm>
            <a:off x="5321400" y="1561079"/>
            <a:ext cx="36084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0" name="Google Shape;510;p47"/>
          <p:cNvSpPr txBox="1"/>
          <p:nvPr>
            <p:ph idx="1" type="body"/>
          </p:nvPr>
        </p:nvSpPr>
        <p:spPr>
          <a:xfrm>
            <a:off x="5320904" y="2792187"/>
            <a:ext cx="3608700" cy="19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full bleed">
  <p:cSld name="Right full bleed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8"/>
          <p:cNvSpPr/>
          <p:nvPr>
            <p:ph idx="2" type="pic"/>
          </p:nvPr>
        </p:nvSpPr>
        <p:spPr>
          <a:xfrm>
            <a:off x="521077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48"/>
          <p:cNvSpPr txBox="1"/>
          <p:nvPr>
            <p:ph type="title"/>
          </p:nvPr>
        </p:nvSpPr>
        <p:spPr>
          <a:xfrm>
            <a:off x="869156" y="-269081"/>
            <a:ext cx="3491100" cy="197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4" name="Google Shape;514;p48"/>
          <p:cNvSpPr txBox="1"/>
          <p:nvPr>
            <p:ph idx="1" type="body"/>
          </p:nvPr>
        </p:nvSpPr>
        <p:spPr>
          <a:xfrm>
            <a:off x="869156" y="1924191"/>
            <a:ext cx="3491100" cy="22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full bleed">
  <p:cSld name="Left full bleed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/>
          <p:nvPr>
            <p:ph idx="2" type="pic"/>
          </p:nvPr>
        </p:nvSpPr>
        <p:spPr>
          <a:xfrm>
            <a:off x="-393323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p49"/>
          <p:cNvSpPr txBox="1"/>
          <p:nvPr>
            <p:ph type="title"/>
          </p:nvPr>
        </p:nvSpPr>
        <p:spPr>
          <a:xfrm>
            <a:off x="4572000" y="-269081"/>
            <a:ext cx="34908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8" name="Google Shape;518;p49"/>
          <p:cNvSpPr txBox="1"/>
          <p:nvPr>
            <p:ph idx="1" type="body"/>
          </p:nvPr>
        </p:nvSpPr>
        <p:spPr>
          <a:xfrm>
            <a:off x="4572000" y="1925412"/>
            <a:ext cx="3490800" cy="22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mage [1]">
  <p:cSld name="3x image [1]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1" name="Google Shape;521;p50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22" name="Google Shape;522;p50"/>
          <p:cNvSpPr/>
          <p:nvPr>
            <p:ph idx="2" type="pic"/>
          </p:nvPr>
        </p:nvSpPr>
        <p:spPr>
          <a:xfrm>
            <a:off x="4653831" y="273844"/>
            <a:ext cx="23253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50"/>
          <p:cNvSpPr/>
          <p:nvPr>
            <p:ph idx="3" type="pic"/>
          </p:nvPr>
        </p:nvSpPr>
        <p:spPr>
          <a:xfrm>
            <a:off x="7199408" y="273844"/>
            <a:ext cx="15363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50"/>
          <p:cNvSpPr/>
          <p:nvPr>
            <p:ph idx="4" type="pic"/>
          </p:nvPr>
        </p:nvSpPr>
        <p:spPr>
          <a:xfrm>
            <a:off x="7199408" y="2622946"/>
            <a:ext cx="1536300" cy="211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mage [2]">
  <p:cSld name="3x image [2]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1"/>
          <p:cNvSpPr/>
          <p:nvPr>
            <p:ph idx="2" type="pic"/>
          </p:nvPr>
        </p:nvSpPr>
        <p:spPr>
          <a:xfrm>
            <a:off x="4240941" y="273844"/>
            <a:ext cx="21885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7" name="Google Shape;527;p51"/>
          <p:cNvSpPr/>
          <p:nvPr>
            <p:ph idx="3" type="pic"/>
          </p:nvPr>
        </p:nvSpPr>
        <p:spPr>
          <a:xfrm>
            <a:off x="6649812" y="273844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8" name="Google Shape;528;p51"/>
          <p:cNvSpPr/>
          <p:nvPr>
            <p:ph idx="4" type="pic"/>
          </p:nvPr>
        </p:nvSpPr>
        <p:spPr>
          <a:xfrm>
            <a:off x="6649812" y="2622946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51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0" name="Google Shape;530;p51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image">
  <p:cSld name="1 image"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2"/>
          <p:cNvSpPr/>
          <p:nvPr>
            <p:ph idx="2" type="pic"/>
          </p:nvPr>
        </p:nvSpPr>
        <p:spPr>
          <a:xfrm>
            <a:off x="4240941" y="273844"/>
            <a:ext cx="44946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33" name="Google Shape;533;p52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4" name="Google Shape;534;p52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image mosaic">
  <p:cSld name="6 image mosaic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/>
          <p:nvPr>
            <p:ph idx="2" type="pic"/>
          </p:nvPr>
        </p:nvSpPr>
        <p:spPr>
          <a:xfrm>
            <a:off x="5901896" y="3432605"/>
            <a:ext cx="1581000" cy="17967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p53"/>
          <p:cNvSpPr txBox="1"/>
          <p:nvPr>
            <p:ph type="title"/>
          </p:nvPr>
        </p:nvSpPr>
        <p:spPr>
          <a:xfrm>
            <a:off x="862013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8" name="Google Shape;538;p53"/>
          <p:cNvSpPr txBox="1"/>
          <p:nvPr>
            <p:ph idx="1" type="body"/>
          </p:nvPr>
        </p:nvSpPr>
        <p:spPr>
          <a:xfrm>
            <a:off x="862013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9" name="Google Shape;539;p53"/>
          <p:cNvSpPr/>
          <p:nvPr>
            <p:ph idx="3" type="pic"/>
          </p:nvPr>
        </p:nvSpPr>
        <p:spPr>
          <a:xfrm>
            <a:off x="4240941" y="-43789"/>
            <a:ext cx="1581000" cy="22917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53"/>
          <p:cNvSpPr/>
          <p:nvPr>
            <p:ph idx="4" type="pic"/>
          </p:nvPr>
        </p:nvSpPr>
        <p:spPr>
          <a:xfrm>
            <a:off x="5901896" y="-65315"/>
            <a:ext cx="1581000" cy="34182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p53"/>
          <p:cNvSpPr/>
          <p:nvPr>
            <p:ph idx="5" type="pic"/>
          </p:nvPr>
        </p:nvSpPr>
        <p:spPr>
          <a:xfrm>
            <a:off x="7562850" y="-50099"/>
            <a:ext cx="1581000" cy="26220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53"/>
          <p:cNvSpPr/>
          <p:nvPr>
            <p:ph idx="6" type="pic"/>
          </p:nvPr>
        </p:nvSpPr>
        <p:spPr>
          <a:xfrm>
            <a:off x="7562850" y="2651555"/>
            <a:ext cx="1581000" cy="2577600"/>
          </a:xfrm>
          <a:prstGeom prst="rect">
            <a:avLst/>
          </a:prstGeom>
          <a:noFill/>
          <a:ln>
            <a:noFill/>
          </a:ln>
        </p:spPr>
      </p:sp>
      <p:sp>
        <p:nvSpPr>
          <p:cNvPr id="543" name="Google Shape;543;p53"/>
          <p:cNvSpPr/>
          <p:nvPr>
            <p:ph idx="7" type="pic"/>
          </p:nvPr>
        </p:nvSpPr>
        <p:spPr>
          <a:xfrm>
            <a:off x="4240941" y="2327705"/>
            <a:ext cx="1581000" cy="290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mosaic banner">
  <p:cSld name="Image mosaic banner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4"/>
          <p:cNvSpPr txBox="1"/>
          <p:nvPr>
            <p:ph type="title"/>
          </p:nvPr>
        </p:nvSpPr>
        <p:spPr>
          <a:xfrm>
            <a:off x="640556" y="3094267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6" name="Google Shape;546;p54"/>
          <p:cNvSpPr/>
          <p:nvPr>
            <p:ph idx="2" type="pic"/>
          </p:nvPr>
        </p:nvSpPr>
        <p:spPr>
          <a:xfrm>
            <a:off x="640556" y="209550"/>
            <a:ext cx="29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7" name="Google Shape;547;p54"/>
          <p:cNvSpPr/>
          <p:nvPr>
            <p:ph idx="3" type="pic"/>
          </p:nvPr>
        </p:nvSpPr>
        <p:spPr>
          <a:xfrm>
            <a:off x="3687398" y="209550"/>
            <a:ext cx="2372400" cy="1631400"/>
          </a:xfrm>
          <a:prstGeom prst="rect">
            <a:avLst/>
          </a:prstGeom>
          <a:noFill/>
          <a:ln>
            <a:noFill/>
          </a:ln>
        </p:spPr>
      </p:sp>
      <p:sp>
        <p:nvSpPr>
          <p:cNvPr id="548" name="Google Shape;548;p54"/>
          <p:cNvSpPr/>
          <p:nvPr>
            <p:ph idx="4" type="pic"/>
          </p:nvPr>
        </p:nvSpPr>
        <p:spPr>
          <a:xfrm>
            <a:off x="6141244" y="209550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p54"/>
          <p:cNvSpPr/>
          <p:nvPr>
            <p:ph idx="5" type="pic"/>
          </p:nvPr>
        </p:nvSpPr>
        <p:spPr>
          <a:xfrm>
            <a:off x="6141244" y="1644286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0" name="Google Shape;550;p54"/>
          <p:cNvSpPr/>
          <p:nvPr>
            <p:ph idx="6" type="pic"/>
          </p:nvPr>
        </p:nvSpPr>
        <p:spPr>
          <a:xfrm>
            <a:off x="3687398" y="1920512"/>
            <a:ext cx="2372400" cy="10764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54"/>
          <p:cNvSpPr/>
          <p:nvPr>
            <p:ph idx="7" type="pic"/>
          </p:nvPr>
        </p:nvSpPr>
        <p:spPr>
          <a:xfrm>
            <a:off x="638869" y="1644287"/>
            <a:ext cx="2967000" cy="1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552" name="Google Shape;552;p54"/>
          <p:cNvSpPr txBox="1"/>
          <p:nvPr>
            <p:ph idx="1" type="body"/>
          </p:nvPr>
        </p:nvSpPr>
        <p:spPr>
          <a:xfrm>
            <a:off x="640556" y="3744146"/>
            <a:ext cx="78675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image blue banner">
  <p:cSld name="1 image blue banner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5"/>
          <p:cNvSpPr txBox="1"/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6" name="Google Shape;556;p55"/>
          <p:cNvSpPr/>
          <p:nvPr>
            <p:ph idx="2" type="pic"/>
          </p:nvPr>
        </p:nvSpPr>
        <p:spPr>
          <a:xfrm>
            <a:off x="4407759" y="408383"/>
            <a:ext cx="4327800" cy="4326900"/>
          </a:xfrm>
          <a:prstGeom prst="rect">
            <a:avLst/>
          </a:prstGeom>
          <a:noFill/>
          <a:ln>
            <a:noFill/>
          </a:ln>
        </p:spPr>
      </p:sp>
      <p:sp>
        <p:nvSpPr>
          <p:cNvPr id="557" name="Google Shape;557;p55"/>
          <p:cNvSpPr txBox="1"/>
          <p:nvPr>
            <p:ph idx="1" type="body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images blue banner">
  <p:cSld name="9 images blue banner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6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6"/>
          <p:cNvSpPr/>
          <p:nvPr/>
        </p:nvSpPr>
        <p:spPr>
          <a:xfrm>
            <a:off x="4407693" y="408383"/>
            <a:ext cx="4327800" cy="432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56"/>
          <p:cNvSpPr txBox="1"/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2" name="Google Shape;562;p56"/>
          <p:cNvSpPr txBox="1"/>
          <p:nvPr>
            <p:ph idx="1" type="body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63" name="Google Shape;563;p56"/>
          <p:cNvSpPr/>
          <p:nvPr>
            <p:ph idx="2" type="pic"/>
          </p:nvPr>
        </p:nvSpPr>
        <p:spPr>
          <a:xfrm>
            <a:off x="4407693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4" name="Google Shape;564;p56"/>
          <p:cNvSpPr/>
          <p:nvPr>
            <p:ph idx="3" type="pic"/>
          </p:nvPr>
        </p:nvSpPr>
        <p:spPr>
          <a:xfrm>
            <a:off x="5888661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5" name="Google Shape;565;p56"/>
          <p:cNvSpPr/>
          <p:nvPr>
            <p:ph idx="4" type="pic"/>
          </p:nvPr>
        </p:nvSpPr>
        <p:spPr>
          <a:xfrm>
            <a:off x="7369630" y="40838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6" name="Google Shape;566;p56"/>
          <p:cNvSpPr/>
          <p:nvPr>
            <p:ph idx="5" type="pic"/>
          </p:nvPr>
        </p:nvSpPr>
        <p:spPr>
          <a:xfrm>
            <a:off x="4407693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7" name="Google Shape;567;p56"/>
          <p:cNvSpPr/>
          <p:nvPr>
            <p:ph idx="6" type="pic"/>
          </p:nvPr>
        </p:nvSpPr>
        <p:spPr>
          <a:xfrm>
            <a:off x="5888661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8" name="Google Shape;568;p56"/>
          <p:cNvSpPr/>
          <p:nvPr>
            <p:ph idx="7" type="pic"/>
          </p:nvPr>
        </p:nvSpPr>
        <p:spPr>
          <a:xfrm>
            <a:off x="7369630" y="188816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9" name="Google Shape;569;p56"/>
          <p:cNvSpPr/>
          <p:nvPr>
            <p:ph idx="8" type="pic"/>
          </p:nvPr>
        </p:nvSpPr>
        <p:spPr>
          <a:xfrm>
            <a:off x="4407693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0" name="Google Shape;570;p56"/>
          <p:cNvSpPr/>
          <p:nvPr>
            <p:ph idx="9" type="pic"/>
          </p:nvPr>
        </p:nvSpPr>
        <p:spPr>
          <a:xfrm>
            <a:off x="5888661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p56"/>
          <p:cNvSpPr/>
          <p:nvPr>
            <p:ph idx="13" type="pic"/>
          </p:nvPr>
        </p:nvSpPr>
        <p:spPr>
          <a:xfrm>
            <a:off x="7369630" y="3367939"/>
            <a:ext cx="1365900" cy="136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blue, right image">
  <p:cSld name="Left blue, right image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7"/>
          <p:cNvSpPr/>
          <p:nvPr/>
        </p:nvSpPr>
        <p:spPr>
          <a:xfrm>
            <a:off x="1062038" y="0"/>
            <a:ext cx="4067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57"/>
          <p:cNvSpPr/>
          <p:nvPr>
            <p:ph idx="2" type="pic"/>
          </p:nvPr>
        </p:nvSpPr>
        <p:spPr>
          <a:xfrm>
            <a:off x="5129213" y="0"/>
            <a:ext cx="4014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75" name="Google Shape;575;p57"/>
          <p:cNvSpPr/>
          <p:nvPr/>
        </p:nvSpPr>
        <p:spPr>
          <a:xfrm>
            <a:off x="1800225" y="738188"/>
            <a:ext cx="3329100" cy="366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7"/>
          <p:cNvSpPr txBox="1"/>
          <p:nvPr>
            <p:ph type="title"/>
          </p:nvPr>
        </p:nvSpPr>
        <p:spPr>
          <a:xfrm>
            <a:off x="2015888" y="931069"/>
            <a:ext cx="28974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7" name="Google Shape;577;p57"/>
          <p:cNvSpPr txBox="1"/>
          <p:nvPr>
            <p:ph idx="1" type="body"/>
          </p:nvPr>
        </p:nvSpPr>
        <p:spPr>
          <a:xfrm>
            <a:off x="2016224" y="2359126"/>
            <a:ext cx="2896800" cy="18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238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overlay 1" showMasterSp="0">
  <p:cSld name="Blue overlay 1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8"/>
          <p:cNvSpPr/>
          <p:nvPr>
            <p:ph idx="2" type="pic"/>
          </p:nvPr>
        </p:nvSpPr>
        <p:spPr>
          <a:xfrm>
            <a:off x="1" y="-1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80" name="Google Shape;580;p58"/>
          <p:cNvSpPr txBox="1"/>
          <p:nvPr>
            <p:ph type="title"/>
          </p:nvPr>
        </p:nvSpPr>
        <p:spPr>
          <a:xfrm>
            <a:off x="0" y="-242887"/>
            <a:ext cx="4659000" cy="20574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1" name="Google Shape;581;p58"/>
          <p:cNvSpPr txBox="1"/>
          <p:nvPr>
            <p:ph idx="1" type="body"/>
          </p:nvPr>
        </p:nvSpPr>
        <p:spPr>
          <a:xfrm>
            <a:off x="0" y="1814513"/>
            <a:ext cx="4659000" cy="33291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t" bIns="202500" lIns="20250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582" name="Google Shape;582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 image blue banner">
  <p:cSld name="1_1 image blue banner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9"/>
          <p:cNvSpPr/>
          <p:nvPr/>
        </p:nvSpPr>
        <p:spPr>
          <a:xfrm>
            <a:off x="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9"/>
          <p:cNvSpPr/>
          <p:nvPr>
            <p:ph idx="2" type="pic"/>
          </p:nvPr>
        </p:nvSpPr>
        <p:spPr>
          <a:xfrm>
            <a:off x="1292117" y="1273404"/>
            <a:ext cx="2597400" cy="25968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586" name="Google Shape;586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9"/>
          <p:cNvSpPr txBox="1"/>
          <p:nvPr>
            <p:ph type="title"/>
          </p:nvPr>
        </p:nvSpPr>
        <p:spPr>
          <a:xfrm>
            <a:off x="4114800" y="273844"/>
            <a:ext cx="48147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8" name="Google Shape;588;p59"/>
          <p:cNvSpPr txBox="1"/>
          <p:nvPr>
            <p:ph idx="1" type="body"/>
          </p:nvPr>
        </p:nvSpPr>
        <p:spPr>
          <a:xfrm>
            <a:off x="4114800" y="2468337"/>
            <a:ext cx="4814700" cy="22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1">
  <p:cSld name="Meet the Team 1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0"/>
          <p:cNvSpPr txBox="1"/>
          <p:nvPr>
            <p:ph type="title"/>
          </p:nvPr>
        </p:nvSpPr>
        <p:spPr>
          <a:xfrm>
            <a:off x="371307" y="1259681"/>
            <a:ext cx="1679100" cy="22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1" name="Google Shape;591;p60"/>
          <p:cNvSpPr/>
          <p:nvPr>
            <p:ph idx="2" type="pic"/>
          </p:nvPr>
        </p:nvSpPr>
        <p:spPr>
          <a:xfrm>
            <a:off x="2328704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60"/>
          <p:cNvSpPr/>
          <p:nvPr>
            <p:ph idx="3" type="pic"/>
          </p:nvPr>
        </p:nvSpPr>
        <p:spPr>
          <a:xfrm>
            <a:off x="4435425" y="159424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60"/>
          <p:cNvSpPr/>
          <p:nvPr>
            <p:ph idx="4" type="pic"/>
          </p:nvPr>
        </p:nvSpPr>
        <p:spPr>
          <a:xfrm>
            <a:off x="6546776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60"/>
          <p:cNvSpPr txBox="1"/>
          <p:nvPr>
            <p:ph idx="1" type="body"/>
          </p:nvPr>
        </p:nvSpPr>
        <p:spPr>
          <a:xfrm>
            <a:off x="4434705" y="12596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5" name="Google Shape;595;p60"/>
          <p:cNvSpPr txBox="1"/>
          <p:nvPr>
            <p:ph idx="5" type="body"/>
          </p:nvPr>
        </p:nvSpPr>
        <p:spPr>
          <a:xfrm>
            <a:off x="4434705" y="17859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6" name="Google Shape;596;p60"/>
          <p:cNvSpPr txBox="1"/>
          <p:nvPr>
            <p:ph idx="6" type="body"/>
          </p:nvPr>
        </p:nvSpPr>
        <p:spPr>
          <a:xfrm>
            <a:off x="2327984" y="35837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7" name="Google Shape;597;p60"/>
          <p:cNvSpPr txBox="1"/>
          <p:nvPr>
            <p:ph idx="7" type="body"/>
          </p:nvPr>
        </p:nvSpPr>
        <p:spPr>
          <a:xfrm>
            <a:off x="2327984" y="3915555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8" name="Google Shape;598;p60"/>
          <p:cNvSpPr txBox="1"/>
          <p:nvPr>
            <p:ph idx="8" type="body"/>
          </p:nvPr>
        </p:nvSpPr>
        <p:spPr>
          <a:xfrm>
            <a:off x="6546056" y="3581400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9" name="Google Shape;599;p60"/>
          <p:cNvSpPr txBox="1"/>
          <p:nvPr>
            <p:ph idx="9" type="body"/>
          </p:nvPr>
        </p:nvSpPr>
        <p:spPr>
          <a:xfrm>
            <a:off x="6546056" y="391317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2">
  <p:cSld name="Meet the Team 2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1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1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3" name="Google Shape;603;p61"/>
          <p:cNvSpPr/>
          <p:nvPr>
            <p:ph idx="2" type="pic"/>
          </p:nvPr>
        </p:nvSpPr>
        <p:spPr>
          <a:xfrm>
            <a:off x="649281" y="1042986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4" name="Google Shape;604;p61"/>
          <p:cNvSpPr/>
          <p:nvPr>
            <p:ph idx="3" type="pic"/>
          </p:nvPr>
        </p:nvSpPr>
        <p:spPr>
          <a:xfrm>
            <a:off x="2638927" y="1874042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5" name="Google Shape;605;p61"/>
          <p:cNvSpPr/>
          <p:nvPr>
            <p:ph idx="4" type="pic"/>
          </p:nvPr>
        </p:nvSpPr>
        <p:spPr>
          <a:xfrm>
            <a:off x="4628573" y="1042986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6" name="Google Shape;606;p61"/>
          <p:cNvSpPr/>
          <p:nvPr>
            <p:ph idx="5" type="pic"/>
          </p:nvPr>
        </p:nvSpPr>
        <p:spPr>
          <a:xfrm>
            <a:off x="6618219" y="1874042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7" name="Google Shape;607;p61"/>
          <p:cNvSpPr txBox="1"/>
          <p:nvPr>
            <p:ph idx="1" type="body"/>
          </p:nvPr>
        </p:nvSpPr>
        <p:spPr>
          <a:xfrm>
            <a:off x="630065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08" name="Google Shape;608;p61"/>
          <p:cNvSpPr txBox="1"/>
          <p:nvPr>
            <p:ph idx="6" type="body"/>
          </p:nvPr>
        </p:nvSpPr>
        <p:spPr>
          <a:xfrm>
            <a:off x="630065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09" name="Google Shape;609;p61"/>
          <p:cNvSpPr txBox="1"/>
          <p:nvPr>
            <p:ph idx="7" type="body"/>
          </p:nvPr>
        </p:nvSpPr>
        <p:spPr>
          <a:xfrm>
            <a:off x="2613360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0" name="Google Shape;610;p61"/>
          <p:cNvSpPr txBox="1"/>
          <p:nvPr>
            <p:ph idx="8" type="body"/>
          </p:nvPr>
        </p:nvSpPr>
        <p:spPr>
          <a:xfrm>
            <a:off x="2613360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1" name="Google Shape;611;p61"/>
          <p:cNvSpPr txBox="1"/>
          <p:nvPr>
            <p:ph idx="9" type="body"/>
          </p:nvPr>
        </p:nvSpPr>
        <p:spPr>
          <a:xfrm>
            <a:off x="4620469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2" name="Google Shape;612;p61"/>
          <p:cNvSpPr txBox="1"/>
          <p:nvPr>
            <p:ph idx="13" type="body"/>
          </p:nvPr>
        </p:nvSpPr>
        <p:spPr>
          <a:xfrm>
            <a:off x="4620469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3" name="Google Shape;613;p61"/>
          <p:cNvSpPr txBox="1"/>
          <p:nvPr>
            <p:ph idx="14" type="body"/>
          </p:nvPr>
        </p:nvSpPr>
        <p:spPr>
          <a:xfrm>
            <a:off x="6603764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4" name="Google Shape;614;p61"/>
          <p:cNvSpPr txBox="1"/>
          <p:nvPr>
            <p:ph idx="15" type="body"/>
          </p:nvPr>
        </p:nvSpPr>
        <p:spPr>
          <a:xfrm>
            <a:off x="6603764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3">
  <p:cSld name="Meet the Team 3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2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62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8" name="Google Shape;618;p62"/>
          <p:cNvSpPr/>
          <p:nvPr>
            <p:ph idx="2" type="pic"/>
          </p:nvPr>
        </p:nvSpPr>
        <p:spPr>
          <a:xfrm>
            <a:off x="520994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9" name="Google Shape;619;p62"/>
          <p:cNvSpPr/>
          <p:nvPr>
            <p:ph idx="3" type="pic"/>
          </p:nvPr>
        </p:nvSpPr>
        <p:spPr>
          <a:xfrm>
            <a:off x="2114425" y="1874042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0" name="Google Shape;620;p62"/>
          <p:cNvSpPr/>
          <p:nvPr>
            <p:ph idx="4" type="pic"/>
          </p:nvPr>
        </p:nvSpPr>
        <p:spPr>
          <a:xfrm>
            <a:off x="3707857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1" name="Google Shape;621;p62"/>
          <p:cNvSpPr/>
          <p:nvPr>
            <p:ph idx="5" type="pic"/>
          </p:nvPr>
        </p:nvSpPr>
        <p:spPr>
          <a:xfrm>
            <a:off x="5301288" y="1874042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2" name="Google Shape;622;p62"/>
          <p:cNvSpPr txBox="1"/>
          <p:nvPr>
            <p:ph idx="1" type="body"/>
          </p:nvPr>
        </p:nvSpPr>
        <p:spPr>
          <a:xfrm>
            <a:off x="520994" y="33381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3" name="Google Shape;623;p62"/>
          <p:cNvSpPr txBox="1"/>
          <p:nvPr>
            <p:ph idx="6" type="body"/>
          </p:nvPr>
        </p:nvSpPr>
        <p:spPr>
          <a:xfrm>
            <a:off x="520994" y="38838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4" name="Google Shape;624;p62"/>
          <p:cNvSpPr/>
          <p:nvPr>
            <p:ph idx="7" type="pic"/>
          </p:nvPr>
        </p:nvSpPr>
        <p:spPr>
          <a:xfrm>
            <a:off x="6895655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5" name="Google Shape;625;p62"/>
          <p:cNvSpPr txBox="1"/>
          <p:nvPr>
            <p:ph idx="8" type="body"/>
          </p:nvPr>
        </p:nvSpPr>
        <p:spPr>
          <a:xfrm>
            <a:off x="2132467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6" name="Google Shape;626;p62"/>
          <p:cNvSpPr txBox="1"/>
          <p:nvPr>
            <p:ph idx="9" type="body"/>
          </p:nvPr>
        </p:nvSpPr>
        <p:spPr>
          <a:xfrm>
            <a:off x="2132467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7" name="Google Shape;627;p62"/>
          <p:cNvSpPr txBox="1"/>
          <p:nvPr>
            <p:ph idx="13" type="body"/>
          </p:nvPr>
        </p:nvSpPr>
        <p:spPr>
          <a:xfrm>
            <a:off x="3724723" y="32619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8" name="Google Shape;628;p62"/>
          <p:cNvSpPr txBox="1"/>
          <p:nvPr>
            <p:ph idx="14" type="body"/>
          </p:nvPr>
        </p:nvSpPr>
        <p:spPr>
          <a:xfrm>
            <a:off x="3724723" y="38076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9" name="Google Shape;629;p62"/>
          <p:cNvSpPr txBox="1"/>
          <p:nvPr>
            <p:ph idx="15" type="body"/>
          </p:nvPr>
        </p:nvSpPr>
        <p:spPr>
          <a:xfrm>
            <a:off x="5306093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0" name="Google Shape;630;p62"/>
          <p:cNvSpPr txBox="1"/>
          <p:nvPr>
            <p:ph idx="16" type="body"/>
          </p:nvPr>
        </p:nvSpPr>
        <p:spPr>
          <a:xfrm>
            <a:off x="5306093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1" name="Google Shape;631;p62"/>
          <p:cNvSpPr txBox="1"/>
          <p:nvPr>
            <p:ph idx="17" type="body"/>
          </p:nvPr>
        </p:nvSpPr>
        <p:spPr>
          <a:xfrm>
            <a:off x="6895655" y="3262312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2" name="Google Shape;632;p62"/>
          <p:cNvSpPr txBox="1"/>
          <p:nvPr>
            <p:ph idx="18" type="body"/>
          </p:nvPr>
        </p:nvSpPr>
        <p:spPr>
          <a:xfrm>
            <a:off x="6895655" y="3807988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Meet the Team 4">
  <p:cSld name="1_Meet the Team 4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3"/>
          <p:cNvSpPr/>
          <p:nvPr/>
        </p:nvSpPr>
        <p:spPr>
          <a:xfrm>
            <a:off x="655838" y="1660472"/>
            <a:ext cx="7803600" cy="304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3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3"/>
          <p:cNvSpPr txBox="1"/>
          <p:nvPr>
            <p:ph idx="1" type="body"/>
          </p:nvPr>
        </p:nvSpPr>
        <p:spPr>
          <a:xfrm>
            <a:off x="614868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7" name="Google Shape;637;p63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8" name="Google Shape;638;p63"/>
          <p:cNvSpPr/>
          <p:nvPr>
            <p:ph idx="2" type="pic"/>
          </p:nvPr>
        </p:nvSpPr>
        <p:spPr>
          <a:xfrm>
            <a:off x="65583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39" name="Google Shape;639;p63"/>
          <p:cNvSpPr txBox="1"/>
          <p:nvPr>
            <p:ph idx="3" type="body"/>
          </p:nvPr>
        </p:nvSpPr>
        <p:spPr>
          <a:xfrm>
            <a:off x="613576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0" name="Google Shape;640;p63"/>
          <p:cNvSpPr txBox="1"/>
          <p:nvPr>
            <p:ph idx="4" type="body"/>
          </p:nvPr>
        </p:nvSpPr>
        <p:spPr>
          <a:xfrm>
            <a:off x="2202199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1" name="Google Shape;641;p63"/>
          <p:cNvSpPr/>
          <p:nvPr>
            <p:ph idx="5" type="pic"/>
          </p:nvPr>
        </p:nvSpPr>
        <p:spPr>
          <a:xfrm>
            <a:off x="224316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2" name="Google Shape;642;p63"/>
          <p:cNvSpPr txBox="1"/>
          <p:nvPr>
            <p:ph idx="6" type="body"/>
          </p:nvPr>
        </p:nvSpPr>
        <p:spPr>
          <a:xfrm>
            <a:off x="220090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3" name="Google Shape;643;p63"/>
          <p:cNvSpPr txBox="1"/>
          <p:nvPr>
            <p:ph idx="7" type="body"/>
          </p:nvPr>
        </p:nvSpPr>
        <p:spPr>
          <a:xfrm>
            <a:off x="378953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4" name="Google Shape;644;p63"/>
          <p:cNvSpPr/>
          <p:nvPr>
            <p:ph idx="8" type="pic"/>
          </p:nvPr>
        </p:nvSpPr>
        <p:spPr>
          <a:xfrm>
            <a:off x="3830499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5" name="Google Shape;645;p63"/>
          <p:cNvSpPr txBox="1"/>
          <p:nvPr>
            <p:ph idx="9" type="body"/>
          </p:nvPr>
        </p:nvSpPr>
        <p:spPr>
          <a:xfrm>
            <a:off x="378823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6" name="Google Shape;646;p63"/>
          <p:cNvSpPr txBox="1"/>
          <p:nvPr>
            <p:ph idx="13" type="body"/>
          </p:nvPr>
        </p:nvSpPr>
        <p:spPr>
          <a:xfrm>
            <a:off x="537686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7" name="Google Shape;647;p63"/>
          <p:cNvSpPr/>
          <p:nvPr>
            <p:ph idx="14" type="pic"/>
          </p:nvPr>
        </p:nvSpPr>
        <p:spPr>
          <a:xfrm>
            <a:off x="5417830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8" name="Google Shape;648;p63"/>
          <p:cNvSpPr txBox="1"/>
          <p:nvPr>
            <p:ph idx="15" type="body"/>
          </p:nvPr>
        </p:nvSpPr>
        <p:spPr>
          <a:xfrm>
            <a:off x="5375568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9" name="Google Shape;649;p63"/>
          <p:cNvSpPr txBox="1"/>
          <p:nvPr>
            <p:ph idx="16" type="body"/>
          </p:nvPr>
        </p:nvSpPr>
        <p:spPr>
          <a:xfrm>
            <a:off x="6964191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0" name="Google Shape;650;p63"/>
          <p:cNvSpPr/>
          <p:nvPr>
            <p:ph idx="17" type="pic"/>
          </p:nvPr>
        </p:nvSpPr>
        <p:spPr>
          <a:xfrm>
            <a:off x="7005161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1" name="Google Shape;651;p63"/>
          <p:cNvSpPr txBox="1"/>
          <p:nvPr>
            <p:ph idx="18" type="body"/>
          </p:nvPr>
        </p:nvSpPr>
        <p:spPr>
          <a:xfrm>
            <a:off x="6962899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2" name="Google Shape;652;p63"/>
          <p:cNvSpPr txBox="1"/>
          <p:nvPr>
            <p:ph idx="19" type="body"/>
          </p:nvPr>
        </p:nvSpPr>
        <p:spPr>
          <a:xfrm>
            <a:off x="614868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3" name="Google Shape;653;p63"/>
          <p:cNvSpPr/>
          <p:nvPr>
            <p:ph idx="20" type="pic"/>
          </p:nvPr>
        </p:nvSpPr>
        <p:spPr>
          <a:xfrm>
            <a:off x="65583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4" name="Google Shape;654;p63"/>
          <p:cNvSpPr txBox="1"/>
          <p:nvPr>
            <p:ph idx="21" type="body"/>
          </p:nvPr>
        </p:nvSpPr>
        <p:spPr>
          <a:xfrm>
            <a:off x="613576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5" name="Google Shape;655;p63"/>
          <p:cNvSpPr txBox="1"/>
          <p:nvPr>
            <p:ph idx="22" type="body"/>
          </p:nvPr>
        </p:nvSpPr>
        <p:spPr>
          <a:xfrm>
            <a:off x="2202199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6" name="Google Shape;656;p63"/>
          <p:cNvSpPr/>
          <p:nvPr>
            <p:ph idx="23" type="pic"/>
          </p:nvPr>
        </p:nvSpPr>
        <p:spPr>
          <a:xfrm>
            <a:off x="224316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7" name="Google Shape;657;p63"/>
          <p:cNvSpPr txBox="1"/>
          <p:nvPr>
            <p:ph idx="24" type="body"/>
          </p:nvPr>
        </p:nvSpPr>
        <p:spPr>
          <a:xfrm>
            <a:off x="220090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8" name="Google Shape;658;p63"/>
          <p:cNvSpPr txBox="1"/>
          <p:nvPr>
            <p:ph idx="25" type="body"/>
          </p:nvPr>
        </p:nvSpPr>
        <p:spPr>
          <a:xfrm>
            <a:off x="378953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9" name="Google Shape;659;p63"/>
          <p:cNvSpPr/>
          <p:nvPr>
            <p:ph idx="26" type="pic"/>
          </p:nvPr>
        </p:nvSpPr>
        <p:spPr>
          <a:xfrm>
            <a:off x="3830499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0" name="Google Shape;660;p63"/>
          <p:cNvSpPr txBox="1"/>
          <p:nvPr>
            <p:ph idx="27" type="body"/>
          </p:nvPr>
        </p:nvSpPr>
        <p:spPr>
          <a:xfrm>
            <a:off x="378823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1" name="Google Shape;661;p63"/>
          <p:cNvSpPr txBox="1"/>
          <p:nvPr>
            <p:ph idx="28" type="body"/>
          </p:nvPr>
        </p:nvSpPr>
        <p:spPr>
          <a:xfrm>
            <a:off x="537686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2" name="Google Shape;662;p63"/>
          <p:cNvSpPr/>
          <p:nvPr>
            <p:ph idx="29" type="pic"/>
          </p:nvPr>
        </p:nvSpPr>
        <p:spPr>
          <a:xfrm>
            <a:off x="5417830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3" name="Google Shape;663;p63"/>
          <p:cNvSpPr txBox="1"/>
          <p:nvPr>
            <p:ph idx="30" type="body"/>
          </p:nvPr>
        </p:nvSpPr>
        <p:spPr>
          <a:xfrm>
            <a:off x="5375568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4" name="Google Shape;664;p63"/>
          <p:cNvSpPr txBox="1"/>
          <p:nvPr>
            <p:ph idx="31" type="body"/>
          </p:nvPr>
        </p:nvSpPr>
        <p:spPr>
          <a:xfrm>
            <a:off x="6964191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5" name="Google Shape;665;p63"/>
          <p:cNvSpPr/>
          <p:nvPr>
            <p:ph idx="32" type="pic"/>
          </p:nvPr>
        </p:nvSpPr>
        <p:spPr>
          <a:xfrm>
            <a:off x="7005161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6" name="Google Shape;666;p63"/>
          <p:cNvSpPr txBox="1"/>
          <p:nvPr>
            <p:ph idx="33" type="body"/>
          </p:nvPr>
        </p:nvSpPr>
        <p:spPr>
          <a:xfrm>
            <a:off x="6962899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data &amp; message" showMasterSp="0">
  <p:cSld name="2x data &amp; message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64"/>
          <p:cNvSpPr txBox="1"/>
          <p:nvPr>
            <p:ph idx="1" type="body"/>
          </p:nvPr>
        </p:nvSpPr>
        <p:spPr>
          <a:xfrm>
            <a:off x="4802288" y="2555925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1" name="Google Shape;671;p64"/>
          <p:cNvSpPr txBox="1"/>
          <p:nvPr>
            <p:ph idx="2" type="body"/>
          </p:nvPr>
        </p:nvSpPr>
        <p:spPr>
          <a:xfrm>
            <a:off x="675084" y="674782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2" name="Google Shape;672;p64"/>
          <p:cNvSpPr txBox="1"/>
          <p:nvPr>
            <p:ph idx="3" type="body"/>
          </p:nvPr>
        </p:nvSpPr>
        <p:spPr>
          <a:xfrm>
            <a:off x="675085" y="1698208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3" name="Google Shape;673;p64"/>
          <p:cNvSpPr txBox="1"/>
          <p:nvPr>
            <p:ph idx="4" type="body"/>
          </p:nvPr>
        </p:nvSpPr>
        <p:spPr>
          <a:xfrm>
            <a:off x="675083" y="2474413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4" name="Google Shape;674;p64"/>
          <p:cNvSpPr txBox="1"/>
          <p:nvPr>
            <p:ph idx="5" type="body"/>
          </p:nvPr>
        </p:nvSpPr>
        <p:spPr>
          <a:xfrm>
            <a:off x="675084" y="3497839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5" name="Google Shape;675;p64"/>
          <p:cNvSpPr txBox="1"/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chart" showMasterSp="0">
  <p:cSld name="Left message &amp; chart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5"/>
          <p:cNvSpPr txBox="1"/>
          <p:nvPr>
            <p:ph idx="1" type="body"/>
          </p:nvPr>
        </p:nvSpPr>
        <p:spPr>
          <a:xfrm>
            <a:off x="4801791" y="2556272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8" name="Google Shape;678;p6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9" name="Google Shape;679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65"/>
          <p:cNvSpPr txBox="1"/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1" name="Google Shape;681;p65"/>
          <p:cNvSpPr txBox="1"/>
          <p:nvPr>
            <p:ph idx="2" type="body"/>
          </p:nvPr>
        </p:nvSpPr>
        <p:spPr>
          <a:xfrm>
            <a:off x="703659" y="736094"/>
            <a:ext cx="3216000" cy="163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2" name="Google Shape;682;p65"/>
          <p:cNvSpPr txBox="1"/>
          <p:nvPr>
            <p:ph idx="3" type="body"/>
          </p:nvPr>
        </p:nvSpPr>
        <p:spPr>
          <a:xfrm>
            <a:off x="703660" y="2437711"/>
            <a:ext cx="32160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48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content" showMasterSp="0">
  <p:cSld name="Left message &amp; content"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66"/>
          <p:cNvSpPr txBox="1"/>
          <p:nvPr>
            <p:ph idx="1" type="body"/>
          </p:nvPr>
        </p:nvSpPr>
        <p:spPr>
          <a:xfrm>
            <a:off x="675083" y="289951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0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686" name="Google Shape;686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6"/>
          <p:cNvSpPr txBox="1"/>
          <p:nvPr>
            <p:ph idx="2" type="body"/>
          </p:nvPr>
        </p:nvSpPr>
        <p:spPr>
          <a:xfrm>
            <a:off x="4801791" y="2170510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8" name="Google Shape;688;p66"/>
          <p:cNvSpPr txBox="1"/>
          <p:nvPr>
            <p:ph type="title"/>
          </p:nvPr>
        </p:nvSpPr>
        <p:spPr>
          <a:xfrm>
            <a:off x="4802288" y="1080524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icons" showMasterSp="0">
  <p:cSld name="Left message &amp; icons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7"/>
          <p:cNvSpPr txBox="1"/>
          <p:nvPr>
            <p:ph idx="1" type="body"/>
          </p:nvPr>
        </p:nvSpPr>
        <p:spPr>
          <a:xfrm>
            <a:off x="678061" y="41944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0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3" name="Google Shape;693;p67"/>
          <p:cNvSpPr/>
          <p:nvPr>
            <p:ph idx="2" type="pic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67"/>
          <p:cNvSpPr txBox="1"/>
          <p:nvPr>
            <p:ph idx="3" type="body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5" name="Google Shape;695;p67"/>
          <p:cNvSpPr/>
          <p:nvPr>
            <p:ph idx="4" type="pic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6" name="Google Shape;696;p67"/>
          <p:cNvSpPr txBox="1"/>
          <p:nvPr>
            <p:ph idx="5" type="body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7" name="Google Shape;697;p67"/>
          <p:cNvSpPr/>
          <p:nvPr>
            <p:ph idx="6" type="pic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8" name="Google Shape;698;p67"/>
          <p:cNvSpPr txBox="1"/>
          <p:nvPr>
            <p:ph idx="7" type="body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9" name="Google Shape;699;p67"/>
          <p:cNvSpPr/>
          <p:nvPr>
            <p:ph idx="8" type="pic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0" name="Google Shape;700;p67"/>
          <p:cNvSpPr txBox="1"/>
          <p:nvPr>
            <p:ph idx="9" type="body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eft message &amp; icons" showMasterSp="0">
  <p:cSld name="1_Left message &amp; icons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8"/>
          <p:cNvSpPr/>
          <p:nvPr>
            <p:ph idx="2" type="pic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5" name="Google Shape;705;p68"/>
          <p:cNvSpPr txBox="1"/>
          <p:nvPr>
            <p:ph idx="1" type="body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6" name="Google Shape;706;p68"/>
          <p:cNvSpPr/>
          <p:nvPr>
            <p:ph idx="3" type="pic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7" name="Google Shape;707;p68"/>
          <p:cNvSpPr txBox="1"/>
          <p:nvPr>
            <p:ph idx="4" type="body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8" name="Google Shape;708;p68"/>
          <p:cNvSpPr/>
          <p:nvPr>
            <p:ph idx="5" type="pic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9" name="Google Shape;709;p68"/>
          <p:cNvSpPr txBox="1"/>
          <p:nvPr>
            <p:ph idx="6" type="body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0" name="Google Shape;710;p68"/>
          <p:cNvSpPr/>
          <p:nvPr>
            <p:ph idx="7" type="pic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11" name="Google Shape;711;p68"/>
          <p:cNvSpPr txBox="1"/>
          <p:nvPr>
            <p:ph idx="8" type="body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2" name="Google Shape;712;p68"/>
          <p:cNvSpPr txBox="1"/>
          <p:nvPr>
            <p:ph idx="9" type="body"/>
          </p:nvPr>
        </p:nvSpPr>
        <p:spPr>
          <a:xfrm>
            <a:off x="675084" y="41853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data [1]">
  <p:cSld name="Large data [1]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9"/>
          <p:cNvSpPr txBox="1"/>
          <p:nvPr>
            <p:ph idx="1" type="body"/>
          </p:nvPr>
        </p:nvSpPr>
        <p:spPr>
          <a:xfrm>
            <a:off x="2219325" y="630521"/>
            <a:ext cx="47055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0"/>
              <a:buNone/>
              <a:defRPr sz="150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5" name="Google Shape;715;p69"/>
          <p:cNvSpPr txBox="1"/>
          <p:nvPr>
            <p:ph idx="2" type="body"/>
          </p:nvPr>
        </p:nvSpPr>
        <p:spPr>
          <a:xfrm>
            <a:off x="2219241" y="2898491"/>
            <a:ext cx="4705500" cy="14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data [4]" showMasterSp="0">
  <p:cSld name="Large data [4]">
    <p:bg>
      <p:bgPr>
        <a:solidFill>
          <a:schemeClr val="accent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70"/>
          <p:cNvSpPr txBox="1"/>
          <p:nvPr>
            <p:ph idx="1" type="body"/>
          </p:nvPr>
        </p:nvSpPr>
        <p:spPr>
          <a:xfrm>
            <a:off x="560785" y="1504950"/>
            <a:ext cx="45612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9" name="Google Shape;719;p70"/>
          <p:cNvSpPr txBox="1"/>
          <p:nvPr>
            <p:ph idx="2" type="body"/>
          </p:nvPr>
        </p:nvSpPr>
        <p:spPr>
          <a:xfrm>
            <a:off x="5676986" y="1504950"/>
            <a:ext cx="2906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only">
  <p:cSld name="Chart only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71"/>
          <p:cNvSpPr/>
          <p:nvPr>
            <p:ph idx="2" type="chart"/>
          </p:nvPr>
        </p:nvSpPr>
        <p:spPr>
          <a:xfrm>
            <a:off x="638175" y="894160"/>
            <a:ext cx="78675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2" name="Google Shape;722;p71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1 text">
  <p:cSld name="Chart, 1 text"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72"/>
          <p:cNvSpPr/>
          <p:nvPr>
            <p:ph idx="2" type="chart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5" name="Google Shape;725;p72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6" name="Google Shape;726;p72"/>
          <p:cNvSpPr txBox="1"/>
          <p:nvPr>
            <p:ph idx="1" type="body"/>
          </p:nvPr>
        </p:nvSpPr>
        <p:spPr>
          <a:xfrm>
            <a:off x="638175" y="4019549"/>
            <a:ext cx="78675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238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2 text">
  <p:cSld name="Chart, 2 text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3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9" name="Google Shape;729;p73"/>
          <p:cNvSpPr txBox="1"/>
          <p:nvPr>
            <p:ph idx="1" type="body"/>
          </p:nvPr>
        </p:nvSpPr>
        <p:spPr>
          <a:xfrm>
            <a:off x="638176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0" name="Google Shape;730;p73"/>
          <p:cNvSpPr txBox="1"/>
          <p:nvPr>
            <p:ph idx="2" type="body"/>
          </p:nvPr>
        </p:nvSpPr>
        <p:spPr>
          <a:xfrm>
            <a:off x="4680000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1" name="Google Shape;731;p73"/>
          <p:cNvSpPr/>
          <p:nvPr>
            <p:ph idx="3" type="chart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big message">
  <p:cSld name="Chart, big message"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4"/>
          <p:cNvSpPr/>
          <p:nvPr/>
        </p:nvSpPr>
        <p:spPr>
          <a:xfrm>
            <a:off x="1062038" y="937022"/>
            <a:ext cx="7866000" cy="286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74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5" name="Google Shape;735;p74"/>
          <p:cNvSpPr txBox="1"/>
          <p:nvPr>
            <p:ph idx="1" type="body"/>
          </p:nvPr>
        </p:nvSpPr>
        <p:spPr>
          <a:xfrm>
            <a:off x="639019" y="4019549"/>
            <a:ext cx="78660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6" name="Google Shape;736;p74"/>
          <p:cNvSpPr/>
          <p:nvPr>
            <p:ph idx="2" type="chart"/>
          </p:nvPr>
        </p:nvSpPr>
        <p:spPr>
          <a:xfrm>
            <a:off x="692747" y="1044675"/>
            <a:ext cx="7758600" cy="265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1]">
  <p:cSld name="Vertical timeline [1]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5"/>
          <p:cNvSpPr/>
          <p:nvPr/>
        </p:nvSpPr>
        <p:spPr>
          <a:xfrm>
            <a:off x="637582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75"/>
          <p:cNvSpPr txBox="1"/>
          <p:nvPr>
            <p:ph type="title"/>
          </p:nvPr>
        </p:nvSpPr>
        <p:spPr>
          <a:xfrm>
            <a:off x="4257677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0" name="Google Shape;740;p75"/>
          <p:cNvSpPr/>
          <p:nvPr>
            <p:ph idx="1" type="body"/>
          </p:nvPr>
        </p:nvSpPr>
        <p:spPr>
          <a:xfrm>
            <a:off x="4250531" y="1157882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1" name="Google Shape;741;p75"/>
          <p:cNvSpPr/>
          <p:nvPr>
            <p:ph idx="2" type="body"/>
          </p:nvPr>
        </p:nvSpPr>
        <p:spPr>
          <a:xfrm>
            <a:off x="4250531" y="2130821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2" name="Google Shape;742;p75"/>
          <p:cNvSpPr/>
          <p:nvPr>
            <p:ph idx="3" type="body"/>
          </p:nvPr>
        </p:nvSpPr>
        <p:spPr>
          <a:xfrm>
            <a:off x="4250531" y="310376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3" name="Google Shape;743;p75"/>
          <p:cNvSpPr/>
          <p:nvPr>
            <p:ph idx="4" type="body"/>
          </p:nvPr>
        </p:nvSpPr>
        <p:spPr>
          <a:xfrm>
            <a:off x="4250531" y="407670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4" name="Google Shape;744;p75"/>
          <p:cNvSpPr txBox="1"/>
          <p:nvPr>
            <p:ph idx="5" type="body"/>
          </p:nvPr>
        </p:nvSpPr>
        <p:spPr>
          <a:xfrm>
            <a:off x="4988460" y="11578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5" name="Google Shape;745;p75"/>
          <p:cNvSpPr txBox="1"/>
          <p:nvPr>
            <p:ph idx="6" type="body"/>
          </p:nvPr>
        </p:nvSpPr>
        <p:spPr>
          <a:xfrm>
            <a:off x="4988460" y="1445759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6" name="Google Shape;746;p75"/>
          <p:cNvSpPr txBox="1"/>
          <p:nvPr>
            <p:ph idx="7" type="body"/>
          </p:nvPr>
        </p:nvSpPr>
        <p:spPr>
          <a:xfrm>
            <a:off x="637582" y="2126654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7" name="Google Shape;747;p75"/>
          <p:cNvSpPr txBox="1"/>
          <p:nvPr>
            <p:ph idx="8" type="body"/>
          </p:nvPr>
        </p:nvSpPr>
        <p:spPr>
          <a:xfrm>
            <a:off x="637582" y="2414531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8" name="Google Shape;748;p75"/>
          <p:cNvSpPr txBox="1"/>
          <p:nvPr>
            <p:ph idx="9" type="body"/>
          </p:nvPr>
        </p:nvSpPr>
        <p:spPr>
          <a:xfrm>
            <a:off x="4988460" y="31037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9" name="Google Shape;749;p75"/>
          <p:cNvSpPr txBox="1"/>
          <p:nvPr>
            <p:ph idx="13" type="body"/>
          </p:nvPr>
        </p:nvSpPr>
        <p:spPr>
          <a:xfrm>
            <a:off x="4988460" y="3391637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0" name="Google Shape;750;p75"/>
          <p:cNvSpPr txBox="1"/>
          <p:nvPr>
            <p:ph idx="14" type="body"/>
          </p:nvPr>
        </p:nvSpPr>
        <p:spPr>
          <a:xfrm>
            <a:off x="626766" y="4076700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1" name="Google Shape;751;p75"/>
          <p:cNvSpPr txBox="1"/>
          <p:nvPr>
            <p:ph idx="15" type="body"/>
          </p:nvPr>
        </p:nvSpPr>
        <p:spPr>
          <a:xfrm>
            <a:off x="626766" y="4364577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2]">
  <p:cSld name="Vertical timeline [2]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6"/>
          <p:cNvSpPr/>
          <p:nvPr>
            <p:ph idx="1" type="body"/>
          </p:nvPr>
        </p:nvSpPr>
        <p:spPr>
          <a:xfrm>
            <a:off x="4250531" y="32674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500"/>
              <a:buNone/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4" name="Google Shape;754;p76"/>
          <p:cNvSpPr/>
          <p:nvPr/>
        </p:nvSpPr>
        <p:spPr>
          <a:xfrm>
            <a:off x="639366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76"/>
          <p:cNvSpPr/>
          <p:nvPr>
            <p:ph idx="2" type="body"/>
          </p:nvPr>
        </p:nvSpPr>
        <p:spPr>
          <a:xfrm>
            <a:off x="4252315" y="1269992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6" name="Google Shape;756;p76"/>
          <p:cNvSpPr/>
          <p:nvPr>
            <p:ph idx="3" type="body"/>
          </p:nvPr>
        </p:nvSpPr>
        <p:spPr>
          <a:xfrm>
            <a:off x="4252315" y="2211118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7" name="Google Shape;757;p76"/>
          <p:cNvSpPr/>
          <p:nvPr>
            <p:ph idx="4" type="body"/>
          </p:nvPr>
        </p:nvSpPr>
        <p:spPr>
          <a:xfrm>
            <a:off x="4252315" y="3152243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8" name="Google Shape;758;p76"/>
          <p:cNvSpPr/>
          <p:nvPr>
            <p:ph idx="5" type="body"/>
          </p:nvPr>
        </p:nvSpPr>
        <p:spPr>
          <a:xfrm>
            <a:off x="4252173" y="4093369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9" name="Google Shape;759;p76"/>
          <p:cNvSpPr txBox="1"/>
          <p:nvPr>
            <p:ph idx="6" type="body"/>
          </p:nvPr>
        </p:nvSpPr>
        <p:spPr>
          <a:xfrm>
            <a:off x="4990102" y="3288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0" name="Google Shape;760;p76"/>
          <p:cNvSpPr txBox="1"/>
          <p:nvPr>
            <p:ph idx="7" type="body"/>
          </p:nvPr>
        </p:nvSpPr>
        <p:spPr>
          <a:xfrm>
            <a:off x="4990102" y="616745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1" name="Google Shape;761;p76"/>
          <p:cNvSpPr txBox="1"/>
          <p:nvPr>
            <p:ph idx="8" type="body"/>
          </p:nvPr>
        </p:nvSpPr>
        <p:spPr>
          <a:xfrm>
            <a:off x="632419" y="1269992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2" name="Google Shape;762;p76"/>
          <p:cNvSpPr txBox="1"/>
          <p:nvPr>
            <p:ph idx="9" type="body"/>
          </p:nvPr>
        </p:nvSpPr>
        <p:spPr>
          <a:xfrm>
            <a:off x="632419" y="1557869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3" name="Google Shape;763;p76"/>
          <p:cNvSpPr txBox="1"/>
          <p:nvPr>
            <p:ph idx="13" type="body"/>
          </p:nvPr>
        </p:nvSpPr>
        <p:spPr>
          <a:xfrm>
            <a:off x="4990102" y="2211119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4" name="Google Shape;764;p76"/>
          <p:cNvSpPr txBox="1"/>
          <p:nvPr>
            <p:ph idx="14" type="body"/>
          </p:nvPr>
        </p:nvSpPr>
        <p:spPr>
          <a:xfrm>
            <a:off x="4990102" y="2498996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5" name="Google Shape;765;p76"/>
          <p:cNvSpPr txBox="1"/>
          <p:nvPr>
            <p:ph idx="15" type="body"/>
          </p:nvPr>
        </p:nvSpPr>
        <p:spPr>
          <a:xfrm>
            <a:off x="639366" y="3152243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6" name="Google Shape;766;p76"/>
          <p:cNvSpPr txBox="1"/>
          <p:nvPr>
            <p:ph idx="16" type="body"/>
          </p:nvPr>
        </p:nvSpPr>
        <p:spPr>
          <a:xfrm>
            <a:off x="639366" y="3440120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7" name="Google Shape;767;p76"/>
          <p:cNvSpPr/>
          <p:nvPr>
            <p:ph idx="17" type="body"/>
          </p:nvPr>
        </p:nvSpPr>
        <p:spPr>
          <a:xfrm>
            <a:off x="4252173" y="328867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8" name="Google Shape;768;p76"/>
          <p:cNvSpPr txBox="1"/>
          <p:nvPr>
            <p:ph idx="18" type="body"/>
          </p:nvPr>
        </p:nvSpPr>
        <p:spPr>
          <a:xfrm>
            <a:off x="4990102" y="4095497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9" name="Google Shape;769;p76"/>
          <p:cNvSpPr txBox="1"/>
          <p:nvPr>
            <p:ph idx="19" type="body"/>
          </p:nvPr>
        </p:nvSpPr>
        <p:spPr>
          <a:xfrm>
            <a:off x="4990102" y="4383374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3]">
  <p:cSld name="Vertical timeline [3]"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7"/>
          <p:cNvSpPr/>
          <p:nvPr/>
        </p:nvSpPr>
        <p:spPr>
          <a:xfrm>
            <a:off x="660797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77"/>
          <p:cNvSpPr txBox="1"/>
          <p:nvPr>
            <p:ph type="title"/>
          </p:nvPr>
        </p:nvSpPr>
        <p:spPr>
          <a:xfrm>
            <a:off x="4280892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3" name="Google Shape;773;p77"/>
          <p:cNvSpPr txBox="1"/>
          <p:nvPr>
            <p:ph idx="1" type="body"/>
          </p:nvPr>
        </p:nvSpPr>
        <p:spPr>
          <a:xfrm>
            <a:off x="867625" y="13864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4" name="Google Shape;774;p77"/>
          <p:cNvSpPr txBox="1"/>
          <p:nvPr>
            <p:ph idx="2" type="body"/>
          </p:nvPr>
        </p:nvSpPr>
        <p:spPr>
          <a:xfrm>
            <a:off x="4804844" y="1176620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5" name="Google Shape;775;p77"/>
          <p:cNvSpPr txBox="1"/>
          <p:nvPr>
            <p:ph idx="3" type="body"/>
          </p:nvPr>
        </p:nvSpPr>
        <p:spPr>
          <a:xfrm>
            <a:off x="4804701" y="2413616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6" name="Google Shape;776;p77"/>
          <p:cNvSpPr txBox="1"/>
          <p:nvPr>
            <p:ph idx="4" type="body"/>
          </p:nvPr>
        </p:nvSpPr>
        <p:spPr>
          <a:xfrm>
            <a:off x="867625" y="2172464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7" name="Google Shape;777;p77"/>
          <p:cNvSpPr txBox="1"/>
          <p:nvPr>
            <p:ph idx="5" type="body"/>
          </p:nvPr>
        </p:nvSpPr>
        <p:spPr>
          <a:xfrm>
            <a:off x="878443" y="34157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8" name="Google Shape;778;p77"/>
          <p:cNvSpPr txBox="1"/>
          <p:nvPr>
            <p:ph idx="6" type="body"/>
          </p:nvPr>
        </p:nvSpPr>
        <p:spPr>
          <a:xfrm>
            <a:off x="4815661" y="319341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9" name="Google Shape;779;p77"/>
          <p:cNvSpPr txBox="1"/>
          <p:nvPr>
            <p:ph idx="7" type="body"/>
          </p:nvPr>
        </p:nvSpPr>
        <p:spPr>
          <a:xfrm>
            <a:off x="4815518" y="4430411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0" name="Google Shape;780;p77"/>
          <p:cNvSpPr txBox="1"/>
          <p:nvPr>
            <p:ph idx="8" type="body"/>
          </p:nvPr>
        </p:nvSpPr>
        <p:spPr>
          <a:xfrm>
            <a:off x="878443" y="4201749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4]">
  <p:cSld name="Vertical timeline [4]"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78"/>
          <p:cNvSpPr/>
          <p:nvPr/>
        </p:nvSpPr>
        <p:spPr>
          <a:xfrm>
            <a:off x="660797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78"/>
          <p:cNvSpPr txBox="1"/>
          <p:nvPr>
            <p:ph idx="1" type="body"/>
          </p:nvPr>
        </p:nvSpPr>
        <p:spPr>
          <a:xfrm>
            <a:off x="867625" y="3923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4" name="Google Shape;784;p78"/>
          <p:cNvSpPr txBox="1"/>
          <p:nvPr>
            <p:ph idx="2" type="body"/>
          </p:nvPr>
        </p:nvSpPr>
        <p:spPr>
          <a:xfrm>
            <a:off x="4804844" y="182498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5" name="Google Shape;785;p78"/>
          <p:cNvSpPr txBox="1"/>
          <p:nvPr>
            <p:ph idx="3" type="body"/>
          </p:nvPr>
        </p:nvSpPr>
        <p:spPr>
          <a:xfrm>
            <a:off x="4804701" y="1418648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6" name="Google Shape;786;p78"/>
          <p:cNvSpPr txBox="1"/>
          <p:nvPr>
            <p:ph idx="4" type="body"/>
          </p:nvPr>
        </p:nvSpPr>
        <p:spPr>
          <a:xfrm>
            <a:off x="867625" y="117749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7" name="Google Shape;787;p78"/>
          <p:cNvSpPr txBox="1"/>
          <p:nvPr>
            <p:ph idx="5" type="body"/>
          </p:nvPr>
        </p:nvSpPr>
        <p:spPr>
          <a:xfrm>
            <a:off x="878585" y="242781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8" name="Google Shape;788;p78"/>
          <p:cNvSpPr txBox="1"/>
          <p:nvPr>
            <p:ph idx="6" type="body"/>
          </p:nvPr>
        </p:nvSpPr>
        <p:spPr>
          <a:xfrm>
            <a:off x="4804844" y="2199212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9" name="Google Shape;789;p78"/>
          <p:cNvSpPr txBox="1"/>
          <p:nvPr>
            <p:ph idx="7" type="body"/>
          </p:nvPr>
        </p:nvSpPr>
        <p:spPr>
          <a:xfrm>
            <a:off x="4804701" y="3449467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0" name="Google Shape;790;p78"/>
          <p:cNvSpPr txBox="1"/>
          <p:nvPr>
            <p:ph idx="8" type="body"/>
          </p:nvPr>
        </p:nvSpPr>
        <p:spPr>
          <a:xfrm>
            <a:off x="867483" y="322080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1" name="Google Shape;791;p78"/>
          <p:cNvSpPr txBox="1"/>
          <p:nvPr>
            <p:ph idx="9" type="body"/>
          </p:nvPr>
        </p:nvSpPr>
        <p:spPr>
          <a:xfrm>
            <a:off x="861736" y="4469661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2" name="Google Shape;792;p78"/>
          <p:cNvSpPr txBox="1"/>
          <p:nvPr>
            <p:ph idx="13" type="body"/>
          </p:nvPr>
        </p:nvSpPr>
        <p:spPr>
          <a:xfrm>
            <a:off x="4804844" y="424256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imeline [1]">
  <p:cSld name="Horizontal timeline [1]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9"/>
          <p:cNvSpPr txBox="1"/>
          <p:nvPr>
            <p:ph type="title"/>
          </p:nvPr>
        </p:nvSpPr>
        <p:spPr>
          <a:xfrm>
            <a:off x="215911" y="15954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5" name="Google Shape;795;p79"/>
          <p:cNvSpPr txBox="1"/>
          <p:nvPr>
            <p:ph idx="1" type="body"/>
          </p:nvPr>
        </p:nvSpPr>
        <p:spPr>
          <a:xfrm>
            <a:off x="465296" y="232061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6" name="Google Shape;796;p79"/>
          <p:cNvSpPr txBox="1"/>
          <p:nvPr>
            <p:ph idx="2" type="body"/>
          </p:nvPr>
        </p:nvSpPr>
        <p:spPr>
          <a:xfrm>
            <a:off x="438494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7" name="Google Shape;797;p79"/>
          <p:cNvSpPr txBox="1"/>
          <p:nvPr>
            <p:ph idx="3" type="body"/>
          </p:nvPr>
        </p:nvSpPr>
        <p:spPr>
          <a:xfrm>
            <a:off x="2243922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8" name="Google Shape;798;p79"/>
          <p:cNvSpPr txBox="1"/>
          <p:nvPr>
            <p:ph idx="4" type="body"/>
          </p:nvPr>
        </p:nvSpPr>
        <p:spPr>
          <a:xfrm>
            <a:off x="2136710" y="995071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9" name="Google Shape;799;p79"/>
          <p:cNvSpPr txBox="1"/>
          <p:nvPr>
            <p:ph idx="5" type="body"/>
          </p:nvPr>
        </p:nvSpPr>
        <p:spPr>
          <a:xfrm>
            <a:off x="3968941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0" name="Google Shape;800;p79"/>
          <p:cNvSpPr txBox="1"/>
          <p:nvPr>
            <p:ph idx="6" type="body"/>
          </p:nvPr>
        </p:nvSpPr>
        <p:spPr>
          <a:xfrm>
            <a:off x="3888533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1" name="Google Shape;801;p79"/>
          <p:cNvSpPr txBox="1"/>
          <p:nvPr>
            <p:ph idx="7" type="body"/>
          </p:nvPr>
        </p:nvSpPr>
        <p:spPr>
          <a:xfrm>
            <a:off x="5693961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2" name="Google Shape;802;p79"/>
          <p:cNvSpPr txBox="1"/>
          <p:nvPr>
            <p:ph idx="8" type="body"/>
          </p:nvPr>
        </p:nvSpPr>
        <p:spPr>
          <a:xfrm>
            <a:off x="5640354" y="995070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3" name="Google Shape;803;p79"/>
          <p:cNvSpPr txBox="1"/>
          <p:nvPr>
            <p:ph idx="9" type="body"/>
          </p:nvPr>
        </p:nvSpPr>
        <p:spPr>
          <a:xfrm>
            <a:off x="7472585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4" name="Google Shape;804;p79"/>
          <p:cNvSpPr txBox="1"/>
          <p:nvPr>
            <p:ph idx="13" type="body"/>
          </p:nvPr>
        </p:nvSpPr>
        <p:spPr>
          <a:xfrm>
            <a:off x="7338572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imeline [2]">
  <p:cSld name="Horizontal timeline [2]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0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7" name="Google Shape;807;p80"/>
          <p:cNvSpPr txBox="1"/>
          <p:nvPr>
            <p:ph idx="1" type="body"/>
          </p:nvPr>
        </p:nvSpPr>
        <p:spPr>
          <a:xfrm>
            <a:off x="465296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8" name="Google Shape;808;p80"/>
          <p:cNvSpPr txBox="1"/>
          <p:nvPr>
            <p:ph idx="2" type="body"/>
          </p:nvPr>
        </p:nvSpPr>
        <p:spPr>
          <a:xfrm>
            <a:off x="438494" y="967688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9" name="Google Shape;809;p80"/>
          <p:cNvSpPr txBox="1"/>
          <p:nvPr>
            <p:ph idx="3" type="body"/>
          </p:nvPr>
        </p:nvSpPr>
        <p:spPr>
          <a:xfrm>
            <a:off x="2243922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0" name="Google Shape;810;p80"/>
          <p:cNvSpPr txBox="1"/>
          <p:nvPr>
            <p:ph idx="4" type="body"/>
          </p:nvPr>
        </p:nvSpPr>
        <p:spPr>
          <a:xfrm>
            <a:off x="2136710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1" name="Google Shape;811;p80"/>
          <p:cNvSpPr txBox="1"/>
          <p:nvPr>
            <p:ph idx="5" type="body"/>
          </p:nvPr>
        </p:nvSpPr>
        <p:spPr>
          <a:xfrm>
            <a:off x="3968941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2" name="Google Shape;812;p80"/>
          <p:cNvSpPr txBox="1"/>
          <p:nvPr>
            <p:ph idx="6" type="body"/>
          </p:nvPr>
        </p:nvSpPr>
        <p:spPr>
          <a:xfrm>
            <a:off x="3888533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3" name="Google Shape;813;p80"/>
          <p:cNvSpPr txBox="1"/>
          <p:nvPr>
            <p:ph idx="7" type="body"/>
          </p:nvPr>
        </p:nvSpPr>
        <p:spPr>
          <a:xfrm>
            <a:off x="5693961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4" name="Google Shape;814;p80"/>
          <p:cNvSpPr txBox="1"/>
          <p:nvPr>
            <p:ph idx="8" type="body"/>
          </p:nvPr>
        </p:nvSpPr>
        <p:spPr>
          <a:xfrm>
            <a:off x="5640354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5" name="Google Shape;815;p80"/>
          <p:cNvSpPr txBox="1"/>
          <p:nvPr>
            <p:ph idx="9" type="body"/>
          </p:nvPr>
        </p:nvSpPr>
        <p:spPr>
          <a:xfrm>
            <a:off x="7472585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6" name="Google Shape;816;p80"/>
          <p:cNvSpPr txBox="1"/>
          <p:nvPr>
            <p:ph idx="13" type="body"/>
          </p:nvPr>
        </p:nvSpPr>
        <p:spPr>
          <a:xfrm>
            <a:off x="7338572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[2]" showMasterSp="0">
  <p:cSld name="Title only [2]">
    <p:bg>
      <p:bgPr>
        <a:solidFill>
          <a:schemeClr val="accent1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1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id="819" name="Google Shape;819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process slide">
  <p:cSld name="3x process slide"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82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2" name="Google Shape;822;p82"/>
          <p:cNvSpPr/>
          <p:nvPr>
            <p:ph idx="2" type="pic"/>
          </p:nvPr>
        </p:nvSpPr>
        <p:spPr>
          <a:xfrm>
            <a:off x="13161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3" name="Google Shape;823;p82"/>
          <p:cNvSpPr/>
          <p:nvPr>
            <p:ph idx="3" type="pic"/>
          </p:nvPr>
        </p:nvSpPr>
        <p:spPr>
          <a:xfrm>
            <a:off x="424338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4" name="Google Shape;824;p82"/>
          <p:cNvSpPr/>
          <p:nvPr>
            <p:ph idx="4" type="pic"/>
          </p:nvPr>
        </p:nvSpPr>
        <p:spPr>
          <a:xfrm>
            <a:off x="7170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82"/>
          <p:cNvSpPr txBox="1"/>
          <p:nvPr>
            <p:ph idx="1" type="body"/>
          </p:nvPr>
        </p:nvSpPr>
        <p:spPr>
          <a:xfrm>
            <a:off x="362250" y="98284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6" name="Google Shape;826;p82"/>
          <p:cNvSpPr txBox="1"/>
          <p:nvPr>
            <p:ph idx="5" type="body"/>
          </p:nvPr>
        </p:nvSpPr>
        <p:spPr>
          <a:xfrm>
            <a:off x="3622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7" name="Google Shape;827;p82"/>
          <p:cNvSpPr txBox="1"/>
          <p:nvPr>
            <p:ph idx="6" type="body"/>
          </p:nvPr>
        </p:nvSpPr>
        <p:spPr>
          <a:xfrm>
            <a:off x="3622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8" name="Google Shape;828;p82"/>
          <p:cNvSpPr txBox="1"/>
          <p:nvPr>
            <p:ph idx="7" type="body"/>
          </p:nvPr>
        </p:nvSpPr>
        <p:spPr>
          <a:xfrm>
            <a:off x="328950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9" name="Google Shape;829;p82"/>
          <p:cNvSpPr txBox="1"/>
          <p:nvPr>
            <p:ph idx="8" type="body"/>
          </p:nvPr>
        </p:nvSpPr>
        <p:spPr>
          <a:xfrm>
            <a:off x="328950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0" name="Google Shape;830;p82"/>
          <p:cNvSpPr txBox="1"/>
          <p:nvPr>
            <p:ph idx="9" type="body"/>
          </p:nvPr>
        </p:nvSpPr>
        <p:spPr>
          <a:xfrm>
            <a:off x="62167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1" name="Google Shape;831;p82"/>
          <p:cNvSpPr txBox="1"/>
          <p:nvPr>
            <p:ph idx="13" type="body"/>
          </p:nvPr>
        </p:nvSpPr>
        <p:spPr>
          <a:xfrm>
            <a:off x="62167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process slide">
  <p:cSld name="4x process slide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3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4" name="Google Shape;834;p83"/>
          <p:cNvSpPr/>
          <p:nvPr>
            <p:ph idx="2" type="pic"/>
          </p:nvPr>
        </p:nvSpPr>
        <p:spPr>
          <a:xfrm>
            <a:off x="1062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5" name="Google Shape;835;p83"/>
          <p:cNvSpPr/>
          <p:nvPr>
            <p:ph idx="3" type="pic"/>
          </p:nvPr>
        </p:nvSpPr>
        <p:spPr>
          <a:xfrm>
            <a:off x="3169844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6" name="Google Shape;836;p83"/>
          <p:cNvSpPr/>
          <p:nvPr>
            <p:ph idx="4" type="pic"/>
          </p:nvPr>
        </p:nvSpPr>
        <p:spPr>
          <a:xfrm>
            <a:off x="527943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7" name="Google Shape;837;p83"/>
          <p:cNvSpPr/>
          <p:nvPr>
            <p:ph idx="5" type="pic"/>
          </p:nvPr>
        </p:nvSpPr>
        <p:spPr>
          <a:xfrm>
            <a:off x="738187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8" name="Google Shape;838;p83"/>
          <p:cNvSpPr txBox="1"/>
          <p:nvPr>
            <p:ph idx="1" type="body"/>
          </p:nvPr>
        </p:nvSpPr>
        <p:spPr>
          <a:xfrm>
            <a:off x="31116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9" name="Google Shape;839;p83"/>
          <p:cNvSpPr txBox="1"/>
          <p:nvPr>
            <p:ph idx="6" type="body"/>
          </p:nvPr>
        </p:nvSpPr>
        <p:spPr>
          <a:xfrm>
            <a:off x="31116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0" name="Google Shape;840;p83"/>
          <p:cNvSpPr txBox="1"/>
          <p:nvPr>
            <p:ph idx="7" type="body"/>
          </p:nvPr>
        </p:nvSpPr>
        <p:spPr>
          <a:xfrm>
            <a:off x="251937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1" name="Google Shape;841;p83"/>
          <p:cNvSpPr txBox="1"/>
          <p:nvPr>
            <p:ph idx="8" type="body"/>
          </p:nvPr>
        </p:nvSpPr>
        <p:spPr>
          <a:xfrm>
            <a:off x="251937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2" name="Google Shape;842;p83"/>
          <p:cNvSpPr txBox="1"/>
          <p:nvPr>
            <p:ph idx="9" type="body"/>
          </p:nvPr>
        </p:nvSpPr>
        <p:spPr>
          <a:xfrm>
            <a:off x="472758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3" name="Google Shape;843;p83"/>
          <p:cNvSpPr txBox="1"/>
          <p:nvPr>
            <p:ph idx="13" type="body"/>
          </p:nvPr>
        </p:nvSpPr>
        <p:spPr>
          <a:xfrm>
            <a:off x="472758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4" name="Google Shape;844;p83"/>
          <p:cNvSpPr txBox="1"/>
          <p:nvPr>
            <p:ph idx="14" type="body"/>
          </p:nvPr>
        </p:nvSpPr>
        <p:spPr>
          <a:xfrm>
            <a:off x="693579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5" name="Google Shape;845;p83"/>
          <p:cNvSpPr txBox="1"/>
          <p:nvPr>
            <p:ph idx="15" type="body"/>
          </p:nvPr>
        </p:nvSpPr>
        <p:spPr>
          <a:xfrm>
            <a:off x="693579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6" name="Google Shape;846;p83"/>
          <p:cNvSpPr txBox="1"/>
          <p:nvPr>
            <p:ph idx="16" type="body"/>
          </p:nvPr>
        </p:nvSpPr>
        <p:spPr>
          <a:xfrm>
            <a:off x="361167" y="98424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x process slide">
  <p:cSld name="5x process slide"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4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9" name="Google Shape;849;p84"/>
          <p:cNvSpPr/>
          <p:nvPr>
            <p:ph idx="2" type="pic"/>
          </p:nvPr>
        </p:nvSpPr>
        <p:spPr>
          <a:xfrm>
            <a:off x="77040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0" name="Google Shape;850;p84"/>
          <p:cNvSpPr/>
          <p:nvPr>
            <p:ph idx="3" type="pic"/>
          </p:nvPr>
        </p:nvSpPr>
        <p:spPr>
          <a:xfrm>
            <a:off x="2492812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1" name="Google Shape;851;p84"/>
          <p:cNvSpPr/>
          <p:nvPr>
            <p:ph idx="4" type="pic"/>
          </p:nvPr>
        </p:nvSpPr>
        <p:spPr>
          <a:xfrm>
            <a:off x="424186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2" name="Google Shape;852;p84"/>
          <p:cNvSpPr/>
          <p:nvPr>
            <p:ph idx="5" type="pic"/>
          </p:nvPr>
        </p:nvSpPr>
        <p:spPr>
          <a:xfrm>
            <a:off x="596428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3" name="Google Shape;853;p84"/>
          <p:cNvSpPr/>
          <p:nvPr>
            <p:ph idx="6" type="pic"/>
          </p:nvPr>
        </p:nvSpPr>
        <p:spPr>
          <a:xfrm>
            <a:off x="773971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4" name="Google Shape;854;p84"/>
          <p:cNvSpPr txBox="1"/>
          <p:nvPr>
            <p:ph idx="1" type="body"/>
          </p:nvPr>
        </p:nvSpPr>
        <p:spPr>
          <a:xfrm>
            <a:off x="25585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5" name="Google Shape;855;p84"/>
          <p:cNvSpPr txBox="1"/>
          <p:nvPr>
            <p:ph idx="7" type="body"/>
          </p:nvPr>
        </p:nvSpPr>
        <p:spPr>
          <a:xfrm>
            <a:off x="25585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6" name="Google Shape;856;p84"/>
          <p:cNvSpPr txBox="1"/>
          <p:nvPr>
            <p:ph idx="8" type="body"/>
          </p:nvPr>
        </p:nvSpPr>
        <p:spPr>
          <a:xfrm>
            <a:off x="203348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7" name="Google Shape;857;p84"/>
          <p:cNvSpPr txBox="1"/>
          <p:nvPr>
            <p:ph idx="9" type="body"/>
          </p:nvPr>
        </p:nvSpPr>
        <p:spPr>
          <a:xfrm>
            <a:off x="203348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8" name="Google Shape;858;p84"/>
          <p:cNvSpPr txBox="1"/>
          <p:nvPr>
            <p:ph idx="13" type="body"/>
          </p:nvPr>
        </p:nvSpPr>
        <p:spPr>
          <a:xfrm>
            <a:off x="381111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9" name="Google Shape;859;p84"/>
          <p:cNvSpPr txBox="1"/>
          <p:nvPr>
            <p:ph idx="14" type="body"/>
          </p:nvPr>
        </p:nvSpPr>
        <p:spPr>
          <a:xfrm>
            <a:off x="381111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0" name="Google Shape;860;p84"/>
          <p:cNvSpPr txBox="1"/>
          <p:nvPr>
            <p:ph idx="15" type="body"/>
          </p:nvPr>
        </p:nvSpPr>
        <p:spPr>
          <a:xfrm>
            <a:off x="558874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1" name="Google Shape;861;p84"/>
          <p:cNvSpPr txBox="1"/>
          <p:nvPr>
            <p:ph idx="16" type="body"/>
          </p:nvPr>
        </p:nvSpPr>
        <p:spPr>
          <a:xfrm>
            <a:off x="558874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2" name="Google Shape;862;p84"/>
          <p:cNvSpPr txBox="1"/>
          <p:nvPr>
            <p:ph idx="17" type="body"/>
          </p:nvPr>
        </p:nvSpPr>
        <p:spPr>
          <a:xfrm>
            <a:off x="736637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3" name="Google Shape;863;p84"/>
          <p:cNvSpPr txBox="1"/>
          <p:nvPr>
            <p:ph idx="18" type="body"/>
          </p:nvPr>
        </p:nvSpPr>
        <p:spPr>
          <a:xfrm>
            <a:off x="736637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4" name="Google Shape;864;p84"/>
          <p:cNvSpPr txBox="1"/>
          <p:nvPr>
            <p:ph idx="19" type="body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x process slide">
  <p:cSld name="6x process slide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85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7" name="Google Shape;867;p85"/>
          <p:cNvSpPr/>
          <p:nvPr>
            <p:ph idx="2" type="pic"/>
          </p:nvPr>
        </p:nvSpPr>
        <p:spPr>
          <a:xfrm>
            <a:off x="63182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8" name="Google Shape;868;p85"/>
          <p:cNvSpPr/>
          <p:nvPr>
            <p:ph idx="3" type="pic"/>
          </p:nvPr>
        </p:nvSpPr>
        <p:spPr>
          <a:xfrm>
            <a:off x="208360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9" name="Google Shape;869;p85"/>
          <p:cNvSpPr/>
          <p:nvPr>
            <p:ph idx="4" type="pic"/>
          </p:nvPr>
        </p:nvSpPr>
        <p:spPr>
          <a:xfrm>
            <a:off x="3537363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0" name="Google Shape;870;p85"/>
          <p:cNvSpPr/>
          <p:nvPr>
            <p:ph idx="5" type="pic"/>
          </p:nvPr>
        </p:nvSpPr>
        <p:spPr>
          <a:xfrm>
            <a:off x="4986410" y="1969294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1" name="Google Shape;871;p85"/>
          <p:cNvSpPr/>
          <p:nvPr>
            <p:ph idx="6" type="pic"/>
          </p:nvPr>
        </p:nvSpPr>
        <p:spPr>
          <a:xfrm>
            <a:off x="643534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2" name="Google Shape;872;p85"/>
          <p:cNvSpPr txBox="1"/>
          <p:nvPr>
            <p:ph idx="1" type="body"/>
          </p:nvPr>
        </p:nvSpPr>
        <p:spPr>
          <a:xfrm>
            <a:off x="22773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3" name="Google Shape;873;p85"/>
          <p:cNvSpPr txBox="1"/>
          <p:nvPr>
            <p:ph idx="7" type="body"/>
          </p:nvPr>
        </p:nvSpPr>
        <p:spPr>
          <a:xfrm>
            <a:off x="22773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4" name="Google Shape;874;p85"/>
          <p:cNvSpPr txBox="1"/>
          <p:nvPr>
            <p:ph idx="8" type="body"/>
          </p:nvPr>
        </p:nvSpPr>
        <p:spPr>
          <a:xfrm>
            <a:off x="1713781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5" name="Google Shape;875;p85"/>
          <p:cNvSpPr txBox="1"/>
          <p:nvPr>
            <p:ph idx="9" type="body"/>
          </p:nvPr>
        </p:nvSpPr>
        <p:spPr>
          <a:xfrm>
            <a:off x="1713781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6" name="Google Shape;876;p85"/>
          <p:cNvSpPr txBox="1"/>
          <p:nvPr>
            <p:ph idx="13" type="body"/>
          </p:nvPr>
        </p:nvSpPr>
        <p:spPr>
          <a:xfrm>
            <a:off x="3199825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7" name="Google Shape;877;p85"/>
          <p:cNvSpPr txBox="1"/>
          <p:nvPr>
            <p:ph idx="14" type="body"/>
          </p:nvPr>
        </p:nvSpPr>
        <p:spPr>
          <a:xfrm>
            <a:off x="3199825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8" name="Google Shape;878;p85"/>
          <p:cNvSpPr txBox="1"/>
          <p:nvPr>
            <p:ph idx="15" type="body"/>
          </p:nvPr>
        </p:nvSpPr>
        <p:spPr>
          <a:xfrm>
            <a:off x="4685869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9" name="Google Shape;879;p85"/>
          <p:cNvSpPr txBox="1"/>
          <p:nvPr>
            <p:ph idx="16" type="body"/>
          </p:nvPr>
        </p:nvSpPr>
        <p:spPr>
          <a:xfrm>
            <a:off x="4685869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0" name="Google Shape;880;p85"/>
          <p:cNvSpPr txBox="1"/>
          <p:nvPr>
            <p:ph idx="17" type="body"/>
          </p:nvPr>
        </p:nvSpPr>
        <p:spPr>
          <a:xfrm>
            <a:off x="6171913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1" name="Google Shape;881;p85"/>
          <p:cNvSpPr txBox="1"/>
          <p:nvPr>
            <p:ph idx="18" type="body"/>
          </p:nvPr>
        </p:nvSpPr>
        <p:spPr>
          <a:xfrm>
            <a:off x="6171913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2" name="Google Shape;882;p85"/>
          <p:cNvSpPr txBox="1"/>
          <p:nvPr>
            <p:ph idx="19" type="body"/>
          </p:nvPr>
        </p:nvSpPr>
        <p:spPr>
          <a:xfrm>
            <a:off x="765795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3" name="Google Shape;883;p85"/>
          <p:cNvSpPr txBox="1"/>
          <p:nvPr>
            <p:ph idx="20" type="body"/>
          </p:nvPr>
        </p:nvSpPr>
        <p:spPr>
          <a:xfrm>
            <a:off x="765795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4" name="Google Shape;884;p85"/>
          <p:cNvSpPr/>
          <p:nvPr>
            <p:ph idx="21" type="pic"/>
          </p:nvPr>
        </p:nvSpPr>
        <p:spPr>
          <a:xfrm>
            <a:off x="789811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85" name="Google Shape;885;p85"/>
          <p:cNvSpPr txBox="1"/>
          <p:nvPr>
            <p:ph idx="22" type="body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points icon slide">
  <p:cSld name="4x points icon slide"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86"/>
          <p:cNvSpPr txBox="1"/>
          <p:nvPr>
            <p:ph idx="1" type="body"/>
          </p:nvPr>
        </p:nvSpPr>
        <p:spPr>
          <a:xfrm>
            <a:off x="694382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8" name="Google Shape;888;p86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9" name="Google Shape;889;p86"/>
          <p:cNvSpPr txBox="1"/>
          <p:nvPr>
            <p:ph idx="2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0" name="Google Shape;890;p86"/>
          <p:cNvSpPr/>
          <p:nvPr>
            <p:ph idx="3" type="pic"/>
          </p:nvPr>
        </p:nvSpPr>
        <p:spPr>
          <a:xfrm>
            <a:off x="3535784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1" name="Google Shape;891;p86"/>
          <p:cNvSpPr/>
          <p:nvPr>
            <p:ph idx="4" type="pic"/>
          </p:nvPr>
        </p:nvSpPr>
        <p:spPr>
          <a:xfrm>
            <a:off x="4883320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2" name="Google Shape;892;p86"/>
          <p:cNvSpPr/>
          <p:nvPr>
            <p:ph idx="5" type="pic"/>
          </p:nvPr>
        </p:nvSpPr>
        <p:spPr>
          <a:xfrm>
            <a:off x="3545312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3" name="Google Shape;893;p86"/>
          <p:cNvSpPr/>
          <p:nvPr>
            <p:ph idx="6" type="pic"/>
          </p:nvPr>
        </p:nvSpPr>
        <p:spPr>
          <a:xfrm>
            <a:off x="4892848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4" name="Google Shape;894;p86"/>
          <p:cNvSpPr txBox="1"/>
          <p:nvPr>
            <p:ph idx="7" type="body"/>
          </p:nvPr>
        </p:nvSpPr>
        <p:spPr>
          <a:xfrm>
            <a:off x="694382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5" name="Google Shape;895;p86"/>
          <p:cNvSpPr txBox="1"/>
          <p:nvPr>
            <p:ph idx="8" type="body"/>
          </p:nvPr>
        </p:nvSpPr>
        <p:spPr>
          <a:xfrm>
            <a:off x="5924050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6" name="Google Shape;896;p86"/>
          <p:cNvSpPr txBox="1"/>
          <p:nvPr>
            <p:ph idx="9" type="body"/>
          </p:nvPr>
        </p:nvSpPr>
        <p:spPr>
          <a:xfrm>
            <a:off x="5924050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51">
          <p15:clr>
            <a:srgbClr val="FBAE40"/>
          </p15:clr>
        </p15:guide>
        <p15:guide id="2" orient="horz" pos="439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table">
  <p:cSld name="Text &amp; table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7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9" name="Google Shape;899;p87"/>
          <p:cNvSpPr txBox="1"/>
          <p:nvPr>
            <p:ph idx="1" type="body"/>
          </p:nvPr>
        </p:nvSpPr>
        <p:spPr>
          <a:xfrm>
            <a:off x="639019" y="97410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tep pyramid">
  <p:cSld name="3-step pyramid"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8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2" name="Google Shape;902;p88"/>
          <p:cNvSpPr/>
          <p:nvPr>
            <p:ph idx="2" type="pic"/>
          </p:nvPr>
        </p:nvSpPr>
        <p:spPr>
          <a:xfrm>
            <a:off x="1605268" y="1548787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3" name="Google Shape;903;p88"/>
          <p:cNvSpPr/>
          <p:nvPr>
            <p:ph idx="3" type="pic"/>
          </p:nvPr>
        </p:nvSpPr>
        <p:spPr>
          <a:xfrm>
            <a:off x="1605268" y="2582873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4" name="Google Shape;904;p88"/>
          <p:cNvSpPr/>
          <p:nvPr>
            <p:ph idx="4" type="pic"/>
          </p:nvPr>
        </p:nvSpPr>
        <p:spPr>
          <a:xfrm>
            <a:off x="1605268" y="3845559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5" name="Google Shape;905;p88"/>
          <p:cNvSpPr txBox="1"/>
          <p:nvPr>
            <p:ph idx="1" type="body"/>
          </p:nvPr>
        </p:nvSpPr>
        <p:spPr>
          <a:xfrm>
            <a:off x="2844193" y="1348828"/>
            <a:ext cx="49353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6" name="Google Shape;906;p88"/>
          <p:cNvSpPr txBox="1"/>
          <p:nvPr>
            <p:ph idx="5" type="body"/>
          </p:nvPr>
        </p:nvSpPr>
        <p:spPr>
          <a:xfrm>
            <a:off x="2844193" y="1120267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7" name="Google Shape;907;p88"/>
          <p:cNvSpPr txBox="1"/>
          <p:nvPr>
            <p:ph idx="6" type="body"/>
          </p:nvPr>
        </p:nvSpPr>
        <p:spPr>
          <a:xfrm>
            <a:off x="3319004" y="2624243"/>
            <a:ext cx="44607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8" name="Google Shape;908;p88"/>
          <p:cNvSpPr txBox="1"/>
          <p:nvPr>
            <p:ph idx="7" type="body"/>
          </p:nvPr>
        </p:nvSpPr>
        <p:spPr>
          <a:xfrm>
            <a:off x="3319004" y="239568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9" name="Google Shape;909;p88"/>
          <p:cNvSpPr txBox="1"/>
          <p:nvPr>
            <p:ph idx="8" type="body"/>
          </p:nvPr>
        </p:nvSpPr>
        <p:spPr>
          <a:xfrm>
            <a:off x="4306325" y="3900900"/>
            <a:ext cx="3473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0" name="Google Shape;910;p88"/>
          <p:cNvSpPr txBox="1"/>
          <p:nvPr>
            <p:ph idx="9" type="body"/>
          </p:nvPr>
        </p:nvSpPr>
        <p:spPr>
          <a:xfrm>
            <a:off x="4306325" y="3672339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step pyramid">
  <p:cSld name="4-step pyramid"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p89"/>
          <p:cNvGrpSpPr/>
          <p:nvPr/>
        </p:nvGrpSpPr>
        <p:grpSpPr>
          <a:xfrm>
            <a:off x="489347" y="947057"/>
            <a:ext cx="7875951" cy="3787448"/>
            <a:chOff x="652463" y="1262742"/>
            <a:chExt cx="10501268" cy="5049931"/>
          </a:xfrm>
        </p:grpSpPr>
        <p:grpSp>
          <p:nvGrpSpPr>
            <p:cNvPr id="913" name="Google Shape;913;p89"/>
            <p:cNvGrpSpPr/>
            <p:nvPr/>
          </p:nvGrpSpPr>
          <p:grpSpPr>
            <a:xfrm>
              <a:off x="2987431" y="1271615"/>
              <a:ext cx="8166300" cy="5036465"/>
              <a:chOff x="3749431" y="1271583"/>
              <a:chExt cx="8166300" cy="4660804"/>
            </a:xfrm>
          </p:grpSpPr>
          <p:sp>
            <p:nvSpPr>
              <p:cNvPr id="914" name="Google Shape;914;p89"/>
              <p:cNvSpPr/>
              <p:nvPr/>
            </p:nvSpPr>
            <p:spPr>
              <a:xfrm>
                <a:off x="4248007" y="1271583"/>
                <a:ext cx="7667700" cy="1155600"/>
              </a:xfrm>
              <a:prstGeom prst="rect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r>
                  <a:t/>
                </a:r>
                <a:endParaRPr b="1" i="0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89"/>
              <p:cNvSpPr/>
              <p:nvPr/>
            </p:nvSpPr>
            <p:spPr>
              <a:xfrm>
                <a:off x="3752286" y="2438401"/>
                <a:ext cx="8163300" cy="1155600"/>
              </a:xfrm>
              <a:prstGeom prst="rect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89"/>
              <p:cNvSpPr/>
              <p:nvPr/>
            </p:nvSpPr>
            <p:spPr>
              <a:xfrm>
                <a:off x="3755484" y="3607593"/>
                <a:ext cx="8160000" cy="1155600"/>
              </a:xfrm>
              <a:prstGeom prst="rect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89"/>
              <p:cNvSpPr/>
              <p:nvPr/>
            </p:nvSpPr>
            <p:spPr>
              <a:xfrm>
                <a:off x="3749431" y="4776787"/>
                <a:ext cx="8166300" cy="1155600"/>
              </a:xfrm>
              <a:prstGeom prst="rect">
                <a:avLst/>
              </a:prstGeom>
              <a:solidFill>
                <a:schemeClr val="dk2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1188000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r>
                  <a:t/>
                </a:r>
                <a:endParaRPr b="1" i="0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8" name="Google Shape;918;p89"/>
            <p:cNvSpPr/>
            <p:nvPr/>
          </p:nvSpPr>
          <p:spPr>
            <a:xfrm>
              <a:off x="2769227" y="1262742"/>
              <a:ext cx="1408281" cy="1261872"/>
            </a:xfrm>
            <a:custGeom>
              <a:rect b="b" l="l" r="r" t="t"/>
              <a:pathLst>
                <a:path extrusionOk="0" h="1168400" w="2788676">
                  <a:moveTo>
                    <a:pt x="0" y="1168400"/>
                  </a:moveTo>
                  <a:lnTo>
                    <a:pt x="1394334" y="0"/>
                  </a:lnTo>
                  <a:lnTo>
                    <a:pt x="1394342" y="0"/>
                  </a:lnTo>
                  <a:lnTo>
                    <a:pt x="278867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61925" spcFirstLastPara="1" rIns="6192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89"/>
            <p:cNvSpPr/>
            <p:nvPr/>
          </p:nvSpPr>
          <p:spPr>
            <a:xfrm>
              <a:off x="2063639" y="2525428"/>
              <a:ext cx="2816563" cy="1261872"/>
            </a:xfrm>
            <a:custGeom>
              <a:rect b="b" l="l" r="r" t="t"/>
              <a:pathLst>
                <a:path extrusionOk="0" h="1168400" w="5577353">
                  <a:moveTo>
                    <a:pt x="0" y="1168400"/>
                  </a:moveTo>
                  <a:lnTo>
                    <a:pt x="1394334" y="0"/>
                  </a:lnTo>
                  <a:lnTo>
                    <a:pt x="4183019" y="0"/>
                  </a:lnTo>
                  <a:lnTo>
                    <a:pt x="5577353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793925" spcFirstLastPara="1" rIns="79392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89"/>
            <p:cNvSpPr/>
            <p:nvPr/>
          </p:nvSpPr>
          <p:spPr>
            <a:xfrm>
              <a:off x="1358051" y="3788115"/>
              <a:ext cx="4224845" cy="1261872"/>
            </a:xfrm>
            <a:custGeom>
              <a:rect b="b" l="l" r="r" t="t"/>
              <a:pathLst>
                <a:path extrusionOk="0" h="1168400" w="8366029">
                  <a:moveTo>
                    <a:pt x="0" y="1168400"/>
                  </a:moveTo>
                  <a:lnTo>
                    <a:pt x="1394334" y="0"/>
                  </a:lnTo>
                  <a:lnTo>
                    <a:pt x="6971695" y="0"/>
                  </a:lnTo>
                  <a:lnTo>
                    <a:pt x="8366029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1159950" spcFirstLastPara="1" rIns="1159950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89"/>
            <p:cNvSpPr/>
            <p:nvPr/>
          </p:nvSpPr>
          <p:spPr>
            <a:xfrm>
              <a:off x="652463" y="5050801"/>
              <a:ext cx="5633127" cy="1261872"/>
            </a:xfrm>
            <a:custGeom>
              <a:rect b="b" l="l" r="r" t="t"/>
              <a:pathLst>
                <a:path extrusionOk="0" h="1168400" w="11154706">
                  <a:moveTo>
                    <a:pt x="0" y="1168400"/>
                  </a:moveTo>
                  <a:lnTo>
                    <a:pt x="1394334" y="0"/>
                  </a:lnTo>
                  <a:lnTo>
                    <a:pt x="9760372" y="0"/>
                  </a:lnTo>
                  <a:lnTo>
                    <a:pt x="1115470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dk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1525950" spcFirstLastPara="1" rIns="152597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2" name="Google Shape;922;p89"/>
          <p:cNvSpPr txBox="1"/>
          <p:nvPr>
            <p:ph type="title"/>
          </p:nvPr>
        </p:nvSpPr>
        <p:spPr>
          <a:xfrm>
            <a:off x="4818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3" name="Google Shape;923;p89"/>
          <p:cNvSpPr/>
          <p:nvPr>
            <p:ph idx="2" type="pic"/>
          </p:nvPr>
        </p:nvSpPr>
        <p:spPr>
          <a:xfrm>
            <a:off x="2419946" y="1408509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4" name="Google Shape;924;p89"/>
          <p:cNvSpPr/>
          <p:nvPr>
            <p:ph idx="3" type="pic"/>
          </p:nvPr>
        </p:nvSpPr>
        <p:spPr>
          <a:xfrm>
            <a:off x="2418588" y="218005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5" name="Google Shape;925;p89"/>
          <p:cNvSpPr/>
          <p:nvPr>
            <p:ph idx="4" type="pic"/>
          </p:nvPr>
        </p:nvSpPr>
        <p:spPr>
          <a:xfrm>
            <a:off x="2418588" y="3127070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6" name="Google Shape;926;p89"/>
          <p:cNvSpPr/>
          <p:nvPr>
            <p:ph idx="5" type="pic"/>
          </p:nvPr>
        </p:nvSpPr>
        <p:spPr>
          <a:xfrm>
            <a:off x="2418589" y="407408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7" name="Google Shape;927;p89"/>
          <p:cNvSpPr txBox="1"/>
          <p:nvPr>
            <p:ph idx="1" type="body"/>
          </p:nvPr>
        </p:nvSpPr>
        <p:spPr>
          <a:xfrm>
            <a:off x="3365687" y="1248983"/>
            <a:ext cx="49353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8" name="Google Shape;928;p89"/>
          <p:cNvSpPr txBox="1"/>
          <p:nvPr>
            <p:ph idx="6" type="body"/>
          </p:nvPr>
        </p:nvSpPr>
        <p:spPr>
          <a:xfrm>
            <a:off x="3365687" y="1020422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9" name="Google Shape;929;p89"/>
          <p:cNvSpPr txBox="1"/>
          <p:nvPr>
            <p:ph idx="7" type="body"/>
          </p:nvPr>
        </p:nvSpPr>
        <p:spPr>
          <a:xfrm>
            <a:off x="3840497" y="2221263"/>
            <a:ext cx="44607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0" name="Google Shape;930;p89"/>
          <p:cNvSpPr txBox="1"/>
          <p:nvPr>
            <p:ph idx="8" type="body"/>
          </p:nvPr>
        </p:nvSpPr>
        <p:spPr>
          <a:xfrm>
            <a:off x="3840497" y="199270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1" name="Google Shape;931;p89"/>
          <p:cNvSpPr txBox="1"/>
          <p:nvPr>
            <p:ph idx="9" type="body"/>
          </p:nvPr>
        </p:nvSpPr>
        <p:spPr>
          <a:xfrm>
            <a:off x="4275162" y="3191421"/>
            <a:ext cx="4026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2" name="Google Shape;932;p89"/>
          <p:cNvSpPr txBox="1"/>
          <p:nvPr>
            <p:ph idx="13" type="body"/>
          </p:nvPr>
        </p:nvSpPr>
        <p:spPr>
          <a:xfrm>
            <a:off x="4275162" y="2962860"/>
            <a:ext cx="4026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3" name="Google Shape;933;p89"/>
          <p:cNvSpPr txBox="1"/>
          <p:nvPr>
            <p:ph idx="14" type="body"/>
          </p:nvPr>
        </p:nvSpPr>
        <p:spPr>
          <a:xfrm>
            <a:off x="4827818" y="4101075"/>
            <a:ext cx="34734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4" name="Google Shape;934;p89"/>
          <p:cNvSpPr txBox="1"/>
          <p:nvPr>
            <p:ph idx="15" type="body"/>
          </p:nvPr>
        </p:nvSpPr>
        <p:spPr>
          <a:xfrm>
            <a:off x="4827818" y="3876671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90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7" name="Google Shape;937;p90"/>
          <p:cNvSpPr txBox="1"/>
          <p:nvPr>
            <p:ph idx="1" type="body"/>
          </p:nvPr>
        </p:nvSpPr>
        <p:spPr>
          <a:xfrm>
            <a:off x="637829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8" name="Google Shape;938;p90"/>
          <p:cNvSpPr/>
          <p:nvPr>
            <p:ph idx="2" type="pic"/>
          </p:nvPr>
        </p:nvSpPr>
        <p:spPr>
          <a:xfrm>
            <a:off x="84465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39" name="Google Shape;939;p90"/>
          <p:cNvSpPr/>
          <p:nvPr>
            <p:ph idx="3" type="pic"/>
          </p:nvPr>
        </p:nvSpPr>
        <p:spPr>
          <a:xfrm>
            <a:off x="2566443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0" name="Google Shape;940;p90"/>
          <p:cNvSpPr/>
          <p:nvPr>
            <p:ph idx="4" type="pic"/>
          </p:nvPr>
        </p:nvSpPr>
        <p:spPr>
          <a:xfrm>
            <a:off x="4288227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1" name="Google Shape;941;p90"/>
          <p:cNvSpPr/>
          <p:nvPr>
            <p:ph idx="5" type="pic"/>
          </p:nvPr>
        </p:nvSpPr>
        <p:spPr>
          <a:xfrm>
            <a:off x="600958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2" name="Google Shape;942;p90"/>
          <p:cNvSpPr/>
          <p:nvPr>
            <p:ph idx="6" type="pic"/>
          </p:nvPr>
        </p:nvSpPr>
        <p:spPr>
          <a:xfrm>
            <a:off x="7731233" y="2516471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3" name="Google Shape;943;p90"/>
          <p:cNvSpPr/>
          <p:nvPr>
            <p:ph idx="7" type="pic"/>
          </p:nvPr>
        </p:nvSpPr>
        <p:spPr>
          <a:xfrm>
            <a:off x="6009588" y="3366748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4" name="Google Shape;944;p90"/>
          <p:cNvSpPr/>
          <p:nvPr>
            <p:ph idx="8" type="pic"/>
          </p:nvPr>
        </p:nvSpPr>
        <p:spPr>
          <a:xfrm>
            <a:off x="4287945" y="3364195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5" name="Google Shape;945;p90"/>
          <p:cNvSpPr/>
          <p:nvPr>
            <p:ph idx="9" type="pic"/>
          </p:nvPr>
        </p:nvSpPr>
        <p:spPr>
          <a:xfrm>
            <a:off x="2566302" y="3361642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6" name="Google Shape;946;p90"/>
          <p:cNvSpPr/>
          <p:nvPr>
            <p:ph idx="13" type="pic"/>
          </p:nvPr>
        </p:nvSpPr>
        <p:spPr>
          <a:xfrm>
            <a:off x="844659" y="3359089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7" name="Google Shape;947;p90"/>
          <p:cNvSpPr txBox="1"/>
          <p:nvPr>
            <p:ph idx="14" type="body"/>
          </p:nvPr>
        </p:nvSpPr>
        <p:spPr>
          <a:xfrm>
            <a:off x="637829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8" name="Google Shape;948;p90"/>
          <p:cNvSpPr txBox="1"/>
          <p:nvPr>
            <p:ph idx="15" type="body"/>
          </p:nvPr>
        </p:nvSpPr>
        <p:spPr>
          <a:xfrm>
            <a:off x="637829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9" name="Google Shape;949;p90"/>
          <p:cNvSpPr txBox="1"/>
          <p:nvPr>
            <p:ph idx="16" type="body"/>
          </p:nvPr>
        </p:nvSpPr>
        <p:spPr>
          <a:xfrm>
            <a:off x="2359472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0" name="Google Shape;950;p90"/>
          <p:cNvSpPr txBox="1"/>
          <p:nvPr>
            <p:ph idx="17" type="body"/>
          </p:nvPr>
        </p:nvSpPr>
        <p:spPr>
          <a:xfrm>
            <a:off x="2359472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1" name="Google Shape;951;p90"/>
          <p:cNvSpPr txBox="1"/>
          <p:nvPr>
            <p:ph idx="18" type="body"/>
          </p:nvPr>
        </p:nvSpPr>
        <p:spPr>
          <a:xfrm>
            <a:off x="4081116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2" name="Google Shape;952;p90"/>
          <p:cNvSpPr txBox="1"/>
          <p:nvPr>
            <p:ph idx="19" type="body"/>
          </p:nvPr>
        </p:nvSpPr>
        <p:spPr>
          <a:xfrm>
            <a:off x="4081116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3" name="Google Shape;953;p90"/>
          <p:cNvSpPr txBox="1"/>
          <p:nvPr>
            <p:ph idx="20" type="body"/>
          </p:nvPr>
        </p:nvSpPr>
        <p:spPr>
          <a:xfrm>
            <a:off x="5802760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4" name="Google Shape;954;p90"/>
          <p:cNvSpPr txBox="1"/>
          <p:nvPr>
            <p:ph idx="21" type="body"/>
          </p:nvPr>
        </p:nvSpPr>
        <p:spPr>
          <a:xfrm>
            <a:off x="5802760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5" name="Google Shape;955;p90"/>
          <p:cNvSpPr txBox="1"/>
          <p:nvPr>
            <p:ph idx="22" type="body"/>
          </p:nvPr>
        </p:nvSpPr>
        <p:spPr>
          <a:xfrm>
            <a:off x="6984892" y="3322193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6" name="Google Shape;956;p90"/>
          <p:cNvSpPr txBox="1"/>
          <p:nvPr>
            <p:ph idx="23" type="body"/>
          </p:nvPr>
        </p:nvSpPr>
        <p:spPr>
          <a:xfrm>
            <a:off x="6984892" y="3543380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7" name="Google Shape;957;p90"/>
          <p:cNvSpPr txBox="1"/>
          <p:nvPr>
            <p:ph idx="24" type="body"/>
          </p:nvPr>
        </p:nvSpPr>
        <p:spPr>
          <a:xfrm>
            <a:off x="580276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8" name="Google Shape;958;p90"/>
          <p:cNvSpPr txBox="1"/>
          <p:nvPr>
            <p:ph idx="25" type="body"/>
          </p:nvPr>
        </p:nvSpPr>
        <p:spPr>
          <a:xfrm>
            <a:off x="580276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9" name="Google Shape;959;p90"/>
          <p:cNvSpPr txBox="1"/>
          <p:nvPr>
            <p:ph idx="26" type="body"/>
          </p:nvPr>
        </p:nvSpPr>
        <p:spPr>
          <a:xfrm>
            <a:off x="407585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0" name="Google Shape;960;p90"/>
          <p:cNvSpPr txBox="1"/>
          <p:nvPr>
            <p:ph idx="27" type="body"/>
          </p:nvPr>
        </p:nvSpPr>
        <p:spPr>
          <a:xfrm>
            <a:off x="407585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1" name="Google Shape;961;p90"/>
          <p:cNvSpPr txBox="1"/>
          <p:nvPr>
            <p:ph idx="28" type="body"/>
          </p:nvPr>
        </p:nvSpPr>
        <p:spPr>
          <a:xfrm>
            <a:off x="234895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2" name="Google Shape;962;p90"/>
          <p:cNvSpPr txBox="1"/>
          <p:nvPr>
            <p:ph idx="29" type="body"/>
          </p:nvPr>
        </p:nvSpPr>
        <p:spPr>
          <a:xfrm>
            <a:off x="234895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3" name="Google Shape;963;p90"/>
          <p:cNvSpPr txBox="1"/>
          <p:nvPr>
            <p:ph idx="30" type="body"/>
          </p:nvPr>
        </p:nvSpPr>
        <p:spPr>
          <a:xfrm>
            <a:off x="62204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4" name="Google Shape;964;p90"/>
          <p:cNvSpPr txBox="1"/>
          <p:nvPr>
            <p:ph idx="31" type="body"/>
          </p:nvPr>
        </p:nvSpPr>
        <p:spPr>
          <a:xfrm>
            <a:off x="62204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step process">
  <p:cSld name="6 step process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91"/>
          <p:cNvSpPr txBox="1"/>
          <p:nvPr>
            <p:ph type="title"/>
          </p:nvPr>
        </p:nvSpPr>
        <p:spPr>
          <a:xfrm>
            <a:off x="646163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7" name="Google Shape;967;p91"/>
          <p:cNvSpPr txBox="1"/>
          <p:nvPr>
            <p:ph idx="1" type="body"/>
          </p:nvPr>
        </p:nvSpPr>
        <p:spPr>
          <a:xfrm>
            <a:off x="644972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8" name="Google Shape;968;p91"/>
          <p:cNvSpPr txBox="1"/>
          <p:nvPr>
            <p:ph idx="2" type="body"/>
          </p:nvPr>
        </p:nvSpPr>
        <p:spPr>
          <a:xfrm>
            <a:off x="1270050" y="4021166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9" name="Google Shape;969;p91"/>
          <p:cNvSpPr/>
          <p:nvPr>
            <p:ph idx="3" type="pic"/>
          </p:nvPr>
        </p:nvSpPr>
        <p:spPr>
          <a:xfrm>
            <a:off x="1603347" y="4357222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91"/>
          <p:cNvSpPr txBox="1"/>
          <p:nvPr>
            <p:ph idx="4" type="body"/>
          </p:nvPr>
        </p:nvSpPr>
        <p:spPr>
          <a:xfrm>
            <a:off x="2524384" y="3807884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1" name="Google Shape;971;p91"/>
          <p:cNvSpPr/>
          <p:nvPr>
            <p:ph idx="5" type="pic"/>
          </p:nvPr>
        </p:nvSpPr>
        <p:spPr>
          <a:xfrm>
            <a:off x="2857681" y="4143939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91"/>
          <p:cNvSpPr txBox="1"/>
          <p:nvPr>
            <p:ph idx="6" type="body"/>
          </p:nvPr>
        </p:nvSpPr>
        <p:spPr>
          <a:xfrm>
            <a:off x="3778718" y="3594601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3" name="Google Shape;973;p91"/>
          <p:cNvSpPr/>
          <p:nvPr>
            <p:ph idx="7" type="pic"/>
          </p:nvPr>
        </p:nvSpPr>
        <p:spPr>
          <a:xfrm>
            <a:off x="4112015" y="3930656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4" name="Google Shape;974;p91"/>
          <p:cNvSpPr txBox="1"/>
          <p:nvPr>
            <p:ph idx="8" type="body"/>
          </p:nvPr>
        </p:nvSpPr>
        <p:spPr>
          <a:xfrm>
            <a:off x="5033051" y="3381318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5" name="Google Shape;975;p91"/>
          <p:cNvSpPr/>
          <p:nvPr>
            <p:ph idx="9" type="pic"/>
          </p:nvPr>
        </p:nvSpPr>
        <p:spPr>
          <a:xfrm>
            <a:off x="5366348" y="3717374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6" name="Google Shape;976;p91"/>
          <p:cNvSpPr txBox="1"/>
          <p:nvPr>
            <p:ph idx="13" type="body"/>
          </p:nvPr>
        </p:nvSpPr>
        <p:spPr>
          <a:xfrm>
            <a:off x="6287385" y="3168035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7" name="Google Shape;977;p91"/>
          <p:cNvSpPr/>
          <p:nvPr>
            <p:ph idx="14" type="pic"/>
          </p:nvPr>
        </p:nvSpPr>
        <p:spPr>
          <a:xfrm>
            <a:off x="6620682" y="3504091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8" name="Google Shape;978;p91"/>
          <p:cNvSpPr txBox="1"/>
          <p:nvPr>
            <p:ph idx="15" type="body"/>
          </p:nvPr>
        </p:nvSpPr>
        <p:spPr>
          <a:xfrm>
            <a:off x="7541719" y="2954753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9" name="Google Shape;979;p91"/>
          <p:cNvSpPr/>
          <p:nvPr>
            <p:ph idx="16" type="pic"/>
          </p:nvPr>
        </p:nvSpPr>
        <p:spPr>
          <a:xfrm>
            <a:off x="7875016" y="3290808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80" name="Google Shape;980;p91"/>
          <p:cNvSpPr txBox="1"/>
          <p:nvPr>
            <p:ph idx="17" type="body"/>
          </p:nvPr>
        </p:nvSpPr>
        <p:spPr>
          <a:xfrm>
            <a:off x="1256794" y="1800320"/>
            <a:ext cx="11670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1" name="Google Shape;981;p91"/>
          <p:cNvSpPr txBox="1"/>
          <p:nvPr>
            <p:ph idx="18" type="body"/>
          </p:nvPr>
        </p:nvSpPr>
        <p:spPr>
          <a:xfrm>
            <a:off x="2575766" y="1720881"/>
            <a:ext cx="1167000" cy="19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2" name="Google Shape;982;p91"/>
          <p:cNvSpPr txBox="1"/>
          <p:nvPr>
            <p:ph idx="19" type="body"/>
          </p:nvPr>
        </p:nvSpPr>
        <p:spPr>
          <a:xfrm>
            <a:off x="3850710" y="1675595"/>
            <a:ext cx="1167000" cy="1705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3" name="Google Shape;983;p91"/>
          <p:cNvSpPr txBox="1"/>
          <p:nvPr>
            <p:ph idx="20" type="body"/>
          </p:nvPr>
        </p:nvSpPr>
        <p:spPr>
          <a:xfrm>
            <a:off x="5120357" y="1606943"/>
            <a:ext cx="1167000" cy="149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4" name="Google Shape;984;p91"/>
          <p:cNvSpPr txBox="1"/>
          <p:nvPr>
            <p:ph idx="21" type="body"/>
          </p:nvPr>
        </p:nvSpPr>
        <p:spPr>
          <a:xfrm>
            <a:off x="6459116" y="1569681"/>
            <a:ext cx="1167000" cy="127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5" name="Google Shape;985;p91"/>
          <p:cNvSpPr txBox="1"/>
          <p:nvPr>
            <p:ph idx="22" type="body"/>
          </p:nvPr>
        </p:nvSpPr>
        <p:spPr>
          <a:xfrm>
            <a:off x="7749124" y="1474088"/>
            <a:ext cx="1167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point ecosystem">
  <p:cSld name="4-point ecosystem"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2"/>
          <p:cNvSpPr/>
          <p:nvPr/>
        </p:nvSpPr>
        <p:spPr>
          <a:xfrm>
            <a:off x="4355231" y="4496999"/>
            <a:ext cx="896" cy="708"/>
          </a:xfrm>
          <a:custGeom>
            <a:rect b="b" l="l" r="r" t="t"/>
            <a:pathLst>
              <a:path extrusionOk="0" h="944" w="1194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92"/>
          <p:cNvSpPr/>
          <p:nvPr>
            <p:ph idx="2" type="pic"/>
          </p:nvPr>
        </p:nvSpPr>
        <p:spPr>
          <a:xfrm>
            <a:off x="4343384" y="175559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92"/>
          <p:cNvSpPr/>
          <p:nvPr>
            <p:ph idx="3" type="pic"/>
          </p:nvPr>
        </p:nvSpPr>
        <p:spPr>
          <a:xfrm>
            <a:off x="5547106" y="2827097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92"/>
          <p:cNvSpPr/>
          <p:nvPr>
            <p:ph idx="4" type="pic"/>
          </p:nvPr>
        </p:nvSpPr>
        <p:spPr>
          <a:xfrm>
            <a:off x="4468167" y="4076311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92"/>
          <p:cNvSpPr/>
          <p:nvPr>
            <p:ph idx="5" type="pic"/>
          </p:nvPr>
        </p:nvSpPr>
        <p:spPr>
          <a:xfrm>
            <a:off x="3245504" y="312483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92"/>
          <p:cNvSpPr txBox="1"/>
          <p:nvPr>
            <p:ph type="title"/>
          </p:nvPr>
        </p:nvSpPr>
        <p:spPr>
          <a:xfrm>
            <a:off x="694382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3" name="Google Shape;993;p92"/>
          <p:cNvSpPr txBox="1"/>
          <p:nvPr>
            <p:ph idx="1" type="body"/>
          </p:nvPr>
        </p:nvSpPr>
        <p:spPr>
          <a:xfrm>
            <a:off x="693192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4" name="Google Shape;994;p92"/>
          <p:cNvSpPr txBox="1"/>
          <p:nvPr>
            <p:ph idx="6" type="body"/>
          </p:nvPr>
        </p:nvSpPr>
        <p:spPr>
          <a:xfrm>
            <a:off x="702717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5" name="Google Shape;995;p92"/>
          <p:cNvSpPr txBox="1"/>
          <p:nvPr>
            <p:ph idx="7" type="body"/>
          </p:nvPr>
        </p:nvSpPr>
        <p:spPr>
          <a:xfrm>
            <a:off x="702717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6" name="Google Shape;996;p92"/>
          <p:cNvSpPr txBox="1"/>
          <p:nvPr>
            <p:ph idx="8" type="body"/>
          </p:nvPr>
        </p:nvSpPr>
        <p:spPr>
          <a:xfrm>
            <a:off x="6083128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7" name="Google Shape;997;p92"/>
          <p:cNvSpPr txBox="1"/>
          <p:nvPr>
            <p:ph idx="9" type="body"/>
          </p:nvPr>
        </p:nvSpPr>
        <p:spPr>
          <a:xfrm>
            <a:off x="6073600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8" name="Google Shape;998;p92"/>
          <p:cNvSpPr/>
          <p:nvPr>
            <p:ph idx="13" type="pic"/>
          </p:nvPr>
        </p:nvSpPr>
        <p:spPr>
          <a:xfrm>
            <a:off x="4089548" y="2619002"/>
            <a:ext cx="962700" cy="962700"/>
          </a:xfrm>
          <a:prstGeom prst="rect">
            <a:avLst/>
          </a:prstGeom>
          <a:noFill/>
          <a:ln>
            <a:noFill/>
          </a:ln>
        </p:spPr>
      </p:sp>
      <p:sp>
        <p:nvSpPr>
          <p:cNvPr id="999" name="Google Shape;999;p92"/>
          <p:cNvSpPr/>
          <p:nvPr/>
        </p:nvSpPr>
        <p:spPr>
          <a:xfrm rot="-3103781">
            <a:off x="3224447" y="2112827"/>
            <a:ext cx="1788839" cy="103475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0" name="Google Shape;1000;p92"/>
          <p:cNvSpPr/>
          <p:nvPr/>
        </p:nvSpPr>
        <p:spPr>
          <a:xfrm rot="2803173">
            <a:off x="4184372" y="2175920"/>
            <a:ext cx="1788841" cy="10184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1" name="Google Shape;1001;p92"/>
          <p:cNvSpPr/>
          <p:nvPr/>
        </p:nvSpPr>
        <p:spPr>
          <a:xfrm rot="-2744097">
            <a:off x="4128487" y="3156721"/>
            <a:ext cx="1788843" cy="10184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2" name="Google Shape;1002;p92"/>
          <p:cNvSpPr/>
          <p:nvPr/>
        </p:nvSpPr>
        <p:spPr>
          <a:xfrm rot="2918373">
            <a:off x="3263986" y="3172824"/>
            <a:ext cx="1788835" cy="101848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-point radial diagram">
  <p:cSld name="6-point radial diagram"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3"/>
          <p:cNvSpPr/>
          <p:nvPr/>
        </p:nvSpPr>
        <p:spPr>
          <a:xfrm>
            <a:off x="4362374" y="4496999"/>
            <a:ext cx="896" cy="708"/>
          </a:xfrm>
          <a:custGeom>
            <a:rect b="b" l="l" r="r" t="t"/>
            <a:pathLst>
              <a:path extrusionOk="0" h="944" w="1194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93"/>
          <p:cNvSpPr txBox="1"/>
          <p:nvPr>
            <p:ph type="title"/>
          </p:nvPr>
        </p:nvSpPr>
        <p:spPr>
          <a:xfrm>
            <a:off x="701526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6" name="Google Shape;1006;p93"/>
          <p:cNvSpPr txBox="1"/>
          <p:nvPr>
            <p:ph idx="1" type="body"/>
          </p:nvPr>
        </p:nvSpPr>
        <p:spPr>
          <a:xfrm>
            <a:off x="700336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07" name="Google Shape;1007;p93"/>
          <p:cNvSpPr txBox="1"/>
          <p:nvPr>
            <p:ph idx="2" type="body"/>
          </p:nvPr>
        </p:nvSpPr>
        <p:spPr>
          <a:xfrm>
            <a:off x="709861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08" name="Google Shape;1008;p93"/>
          <p:cNvSpPr/>
          <p:nvPr>
            <p:ph idx="3" type="pic"/>
          </p:nvPr>
        </p:nvSpPr>
        <p:spPr>
          <a:xfrm>
            <a:off x="4377803" y="2900112"/>
            <a:ext cx="400200" cy="400200"/>
          </a:xfrm>
          <a:prstGeom prst="rect">
            <a:avLst/>
          </a:prstGeom>
          <a:noFill/>
          <a:ln>
            <a:noFill/>
          </a:ln>
        </p:spPr>
      </p:sp>
      <p:sp>
        <p:nvSpPr>
          <p:cNvPr id="1009" name="Google Shape;1009;p93"/>
          <p:cNvSpPr txBox="1"/>
          <p:nvPr>
            <p:ph idx="4" type="body"/>
          </p:nvPr>
        </p:nvSpPr>
        <p:spPr>
          <a:xfrm>
            <a:off x="709861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0" name="Google Shape;1010;p93"/>
          <p:cNvSpPr txBox="1"/>
          <p:nvPr>
            <p:ph idx="5" type="body"/>
          </p:nvPr>
        </p:nvSpPr>
        <p:spPr>
          <a:xfrm>
            <a:off x="709861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1" name="Google Shape;1011;p93"/>
          <p:cNvSpPr txBox="1"/>
          <p:nvPr>
            <p:ph idx="6" type="body"/>
          </p:nvPr>
        </p:nvSpPr>
        <p:spPr>
          <a:xfrm>
            <a:off x="6080742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2" name="Google Shape;1012;p93"/>
          <p:cNvSpPr txBox="1"/>
          <p:nvPr>
            <p:ph idx="7" type="body"/>
          </p:nvPr>
        </p:nvSpPr>
        <p:spPr>
          <a:xfrm>
            <a:off x="6080742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3" name="Google Shape;1013;p93"/>
          <p:cNvSpPr txBox="1"/>
          <p:nvPr>
            <p:ph idx="8" type="body"/>
          </p:nvPr>
        </p:nvSpPr>
        <p:spPr>
          <a:xfrm>
            <a:off x="6080742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4" name="Google Shape;1014;p93"/>
          <p:cNvSpPr/>
          <p:nvPr/>
        </p:nvSpPr>
        <p:spPr>
          <a:xfrm rot="-1997134">
            <a:off x="3481433" y="1975221"/>
            <a:ext cx="1191811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5" name="Google Shape;1015;p93"/>
          <p:cNvSpPr/>
          <p:nvPr/>
        </p:nvSpPr>
        <p:spPr>
          <a:xfrm rot="1699148">
            <a:off x="4450885" y="1974903"/>
            <a:ext cx="1191813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6" name="Google Shape;1016;p93"/>
          <p:cNvSpPr/>
          <p:nvPr/>
        </p:nvSpPr>
        <p:spPr>
          <a:xfrm rot="5400000">
            <a:off x="4964673" y="2830337"/>
            <a:ext cx="1191806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7" name="Google Shape;1017;p93"/>
          <p:cNvSpPr/>
          <p:nvPr/>
        </p:nvSpPr>
        <p:spPr>
          <a:xfrm rot="-5400000">
            <a:off x="3011122" y="2820082"/>
            <a:ext cx="1191806" cy="552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8" name="Google Shape;1018;p93"/>
          <p:cNvSpPr/>
          <p:nvPr/>
        </p:nvSpPr>
        <p:spPr>
          <a:xfrm rot="2030482">
            <a:off x="3488985" y="3668716"/>
            <a:ext cx="1191811" cy="552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9" name="Google Shape;1019;p93"/>
          <p:cNvSpPr/>
          <p:nvPr/>
        </p:nvSpPr>
        <p:spPr>
          <a:xfrm rot="-1751933">
            <a:off x="4462707" y="3681452"/>
            <a:ext cx="1191812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20" name="Google Shape;1020;p93"/>
          <p:cNvSpPr/>
          <p:nvPr>
            <p:ph idx="9" type="pic"/>
          </p:nvPr>
        </p:nvSpPr>
        <p:spPr>
          <a:xfrm>
            <a:off x="4051392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1" name="Google Shape;1021;p93"/>
          <p:cNvSpPr/>
          <p:nvPr>
            <p:ph idx="13" type="pic"/>
          </p:nvPr>
        </p:nvSpPr>
        <p:spPr>
          <a:xfrm>
            <a:off x="4806220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2" name="Google Shape;1022;p93"/>
          <p:cNvSpPr/>
          <p:nvPr>
            <p:ph idx="14" type="pic"/>
          </p:nvPr>
        </p:nvSpPr>
        <p:spPr>
          <a:xfrm>
            <a:off x="5175551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3" name="Google Shape;1023;p93"/>
          <p:cNvSpPr/>
          <p:nvPr>
            <p:ph idx="15" type="pic"/>
          </p:nvPr>
        </p:nvSpPr>
        <p:spPr>
          <a:xfrm>
            <a:off x="3674025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4" name="Google Shape;1024;p93"/>
          <p:cNvSpPr/>
          <p:nvPr>
            <p:ph idx="16" type="pic"/>
          </p:nvPr>
        </p:nvSpPr>
        <p:spPr>
          <a:xfrm>
            <a:off x="4051929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5" name="Google Shape;1025;p93"/>
          <p:cNvSpPr/>
          <p:nvPr>
            <p:ph idx="17" type="pic"/>
          </p:nvPr>
        </p:nvSpPr>
        <p:spPr>
          <a:xfrm>
            <a:off x="4806757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irarchy">
  <p:cSld name="Heirarchy"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94"/>
          <p:cNvSpPr txBox="1"/>
          <p:nvPr>
            <p:ph idx="1" type="body"/>
          </p:nvPr>
        </p:nvSpPr>
        <p:spPr>
          <a:xfrm>
            <a:off x="3561408" y="1528763"/>
            <a:ext cx="2022600" cy="32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8" name="Google Shape;1028;p94"/>
          <p:cNvSpPr txBox="1"/>
          <p:nvPr>
            <p:ph idx="2" type="body"/>
          </p:nvPr>
        </p:nvSpPr>
        <p:spPr>
          <a:xfrm>
            <a:off x="3561407" y="1853380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9" name="Google Shape;1029;p94"/>
          <p:cNvSpPr txBox="1"/>
          <p:nvPr>
            <p:ph idx="3" type="body"/>
          </p:nvPr>
        </p:nvSpPr>
        <p:spPr>
          <a:xfrm>
            <a:off x="2128006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0" name="Google Shape;1030;p94"/>
          <p:cNvSpPr txBox="1"/>
          <p:nvPr>
            <p:ph idx="4" type="body"/>
          </p:nvPr>
        </p:nvSpPr>
        <p:spPr>
          <a:xfrm>
            <a:off x="2128006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1" name="Google Shape;1031;p94"/>
          <p:cNvSpPr txBox="1"/>
          <p:nvPr>
            <p:ph idx="5" type="body"/>
          </p:nvPr>
        </p:nvSpPr>
        <p:spPr>
          <a:xfrm>
            <a:off x="694605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2" name="Google Shape;1032;p94"/>
          <p:cNvSpPr txBox="1"/>
          <p:nvPr>
            <p:ph idx="6" type="body"/>
          </p:nvPr>
        </p:nvSpPr>
        <p:spPr>
          <a:xfrm>
            <a:off x="69460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3" name="Google Shape;1033;p94"/>
          <p:cNvSpPr txBox="1"/>
          <p:nvPr>
            <p:ph idx="7" type="body"/>
          </p:nvPr>
        </p:nvSpPr>
        <p:spPr>
          <a:xfrm>
            <a:off x="4985982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4" name="Google Shape;1034;p94"/>
          <p:cNvSpPr txBox="1"/>
          <p:nvPr>
            <p:ph idx="8" type="body"/>
          </p:nvPr>
        </p:nvSpPr>
        <p:spPr>
          <a:xfrm>
            <a:off x="4985981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5" name="Google Shape;1035;p94"/>
          <p:cNvSpPr txBox="1"/>
          <p:nvPr>
            <p:ph idx="9" type="body"/>
          </p:nvPr>
        </p:nvSpPr>
        <p:spPr>
          <a:xfrm>
            <a:off x="3552581" y="375247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6" name="Google Shape;1036;p94"/>
          <p:cNvSpPr txBox="1"/>
          <p:nvPr>
            <p:ph idx="13" type="body"/>
          </p:nvPr>
        </p:nvSpPr>
        <p:spPr>
          <a:xfrm>
            <a:off x="3552580" y="407709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7" name="Google Shape;1037;p94"/>
          <p:cNvSpPr txBox="1"/>
          <p:nvPr>
            <p:ph idx="14" type="body"/>
          </p:nvPr>
        </p:nvSpPr>
        <p:spPr>
          <a:xfrm>
            <a:off x="6421036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8" name="Google Shape;1038;p94"/>
          <p:cNvSpPr txBox="1"/>
          <p:nvPr>
            <p:ph idx="15" type="body"/>
          </p:nvPr>
        </p:nvSpPr>
        <p:spPr>
          <a:xfrm>
            <a:off x="643318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039" name="Google Shape;1039;p94"/>
          <p:cNvCxnSpPr>
            <a:endCxn id="1030" idx="2"/>
          </p:cNvCxnSpPr>
          <p:nvPr/>
        </p:nvCxnSpPr>
        <p:spPr>
          <a:xfrm rot="10800000">
            <a:off x="3139156" y="3454316"/>
            <a:ext cx="0" cy="113700"/>
          </a:xfrm>
          <a:prstGeom prst="straightConnector1">
            <a:avLst/>
          </a:prstGeom>
          <a:noFill/>
          <a:ln cap="rnd" cmpd="sng" w="25400">
            <a:solidFill>
              <a:srgbClr val="D2D4D6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1040" name="Google Shape;1040;p94"/>
          <p:cNvCxnSpPr>
            <a:endCxn id="1034" idx="2"/>
          </p:cNvCxnSpPr>
          <p:nvPr/>
        </p:nvCxnSpPr>
        <p:spPr>
          <a:xfrm rot="10800000">
            <a:off x="5997131" y="3454316"/>
            <a:ext cx="0" cy="113700"/>
          </a:xfrm>
          <a:prstGeom prst="straightConnector1">
            <a:avLst/>
          </a:prstGeom>
          <a:noFill/>
          <a:ln cap="rnd" cmpd="sng" w="25400">
            <a:solidFill>
              <a:srgbClr val="D2D4D6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041" name="Google Shape;1041;p94"/>
          <p:cNvSpPr txBox="1"/>
          <p:nvPr>
            <p:ph type="title"/>
          </p:nvPr>
        </p:nvSpPr>
        <p:spPr>
          <a:xfrm>
            <a:off x="701526" y="2881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2" name="Google Shape;1042;p94"/>
          <p:cNvSpPr txBox="1"/>
          <p:nvPr>
            <p:ph idx="16" type="body"/>
          </p:nvPr>
        </p:nvSpPr>
        <p:spPr>
          <a:xfrm>
            <a:off x="700336" y="988391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ourney slide">
  <p:cSld name="Journey slide"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95"/>
          <p:cNvSpPr txBox="1"/>
          <p:nvPr>
            <p:ph idx="1" type="body"/>
          </p:nvPr>
        </p:nvSpPr>
        <p:spPr>
          <a:xfrm>
            <a:off x="707480" y="2119652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5" name="Google Shape;1045;p95"/>
          <p:cNvSpPr/>
          <p:nvPr>
            <p:ph idx="2" type="pic"/>
          </p:nvPr>
        </p:nvSpPr>
        <p:spPr>
          <a:xfrm>
            <a:off x="1271836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95"/>
          <p:cNvSpPr txBox="1"/>
          <p:nvPr>
            <p:ph idx="3" type="body"/>
          </p:nvPr>
        </p:nvSpPr>
        <p:spPr>
          <a:xfrm>
            <a:off x="707480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7" name="Google Shape;1047;p95"/>
          <p:cNvSpPr txBox="1"/>
          <p:nvPr>
            <p:ph idx="4" type="body"/>
          </p:nvPr>
        </p:nvSpPr>
        <p:spPr>
          <a:xfrm>
            <a:off x="2710343" y="2982513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8" name="Google Shape;1048;p95"/>
          <p:cNvSpPr/>
          <p:nvPr>
            <p:ph idx="5" type="pic"/>
          </p:nvPr>
        </p:nvSpPr>
        <p:spPr>
          <a:xfrm>
            <a:off x="3278271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9" name="Google Shape;1049;p95"/>
          <p:cNvSpPr txBox="1"/>
          <p:nvPr>
            <p:ph idx="6" type="body"/>
          </p:nvPr>
        </p:nvSpPr>
        <p:spPr>
          <a:xfrm>
            <a:off x="2710343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0" name="Google Shape;1050;p95"/>
          <p:cNvSpPr txBox="1"/>
          <p:nvPr>
            <p:ph idx="7" type="body"/>
          </p:nvPr>
        </p:nvSpPr>
        <p:spPr>
          <a:xfrm>
            <a:off x="2289322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1" name="Google Shape;1051;p95"/>
          <p:cNvSpPr txBox="1"/>
          <p:nvPr>
            <p:ph idx="8" type="body"/>
          </p:nvPr>
        </p:nvSpPr>
        <p:spPr>
          <a:xfrm>
            <a:off x="4292185" y="4399850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2" name="Google Shape;1052;p95"/>
          <p:cNvSpPr txBox="1"/>
          <p:nvPr>
            <p:ph idx="9" type="body"/>
          </p:nvPr>
        </p:nvSpPr>
        <p:spPr>
          <a:xfrm>
            <a:off x="4713206" y="2119652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3" name="Google Shape;1053;p95"/>
          <p:cNvSpPr txBox="1"/>
          <p:nvPr>
            <p:ph idx="13" type="body"/>
          </p:nvPr>
        </p:nvSpPr>
        <p:spPr>
          <a:xfrm>
            <a:off x="4713206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4" name="Google Shape;1054;p95"/>
          <p:cNvSpPr/>
          <p:nvPr>
            <p:ph idx="14" type="pic"/>
          </p:nvPr>
        </p:nvSpPr>
        <p:spPr>
          <a:xfrm>
            <a:off x="5281134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5" name="Google Shape;1055;p95"/>
          <p:cNvSpPr txBox="1"/>
          <p:nvPr>
            <p:ph idx="15" type="body"/>
          </p:nvPr>
        </p:nvSpPr>
        <p:spPr>
          <a:xfrm>
            <a:off x="6716070" y="2982513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6" name="Google Shape;1056;p95"/>
          <p:cNvSpPr/>
          <p:nvPr>
            <p:ph idx="16" type="pic"/>
          </p:nvPr>
        </p:nvSpPr>
        <p:spPr>
          <a:xfrm>
            <a:off x="7280426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7" name="Google Shape;1057;p95"/>
          <p:cNvSpPr txBox="1"/>
          <p:nvPr>
            <p:ph idx="17" type="body"/>
          </p:nvPr>
        </p:nvSpPr>
        <p:spPr>
          <a:xfrm>
            <a:off x="6716070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8" name="Google Shape;1058;p95"/>
          <p:cNvSpPr txBox="1"/>
          <p:nvPr>
            <p:ph idx="18" type="body"/>
          </p:nvPr>
        </p:nvSpPr>
        <p:spPr>
          <a:xfrm>
            <a:off x="6295048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9" name="Google Shape;1059;p95"/>
          <p:cNvSpPr txBox="1"/>
          <p:nvPr>
            <p:ph type="title"/>
          </p:nvPr>
        </p:nvSpPr>
        <p:spPr>
          <a:xfrm>
            <a:off x="708670" y="180975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0" name="Google Shape;1060;p95"/>
          <p:cNvSpPr txBox="1"/>
          <p:nvPr>
            <p:ph idx="19" type="body"/>
          </p:nvPr>
        </p:nvSpPr>
        <p:spPr>
          <a:xfrm>
            <a:off x="707479" y="881235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1">
  <p:cSld name="Laptop 1"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6"/>
          <p:cNvSpPr txBox="1"/>
          <p:nvPr>
            <p:ph type="title"/>
          </p:nvPr>
        </p:nvSpPr>
        <p:spPr>
          <a:xfrm>
            <a:off x="5679125" y="862940"/>
            <a:ext cx="73272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3" name="Google Shape;1063;p96"/>
          <p:cNvSpPr txBox="1"/>
          <p:nvPr>
            <p:ph idx="1" type="body"/>
          </p:nvPr>
        </p:nvSpPr>
        <p:spPr>
          <a:xfrm>
            <a:off x="5679125" y="1507595"/>
            <a:ext cx="2811900" cy="27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4" name="Google Shape;1064;p96"/>
          <p:cNvSpPr/>
          <p:nvPr>
            <p:ph idx="2" type="pic"/>
          </p:nvPr>
        </p:nvSpPr>
        <p:spPr>
          <a:xfrm>
            <a:off x="652959" y="1116926"/>
            <a:ext cx="3876900" cy="243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1">
  <p:cSld name="iPad 1"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97"/>
          <p:cNvSpPr txBox="1"/>
          <p:nvPr>
            <p:ph idx="1" type="body"/>
          </p:nvPr>
        </p:nvSpPr>
        <p:spPr>
          <a:xfrm>
            <a:off x="4674329" y="2392808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7" name="Google Shape;1067;p97"/>
          <p:cNvSpPr txBox="1"/>
          <p:nvPr>
            <p:ph type="title"/>
          </p:nvPr>
        </p:nvSpPr>
        <p:spPr>
          <a:xfrm>
            <a:off x="4674329" y="1303170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8" name="Google Shape;1068;p97"/>
          <p:cNvSpPr/>
          <p:nvPr>
            <p:ph idx="2" type="pic"/>
          </p:nvPr>
        </p:nvSpPr>
        <p:spPr>
          <a:xfrm>
            <a:off x="620878" y="371475"/>
            <a:ext cx="3139500" cy="42006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1">
  <p:cSld name="iPhone 1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98"/>
          <p:cNvSpPr txBox="1"/>
          <p:nvPr>
            <p:ph idx="1" type="body"/>
          </p:nvPr>
        </p:nvSpPr>
        <p:spPr>
          <a:xfrm>
            <a:off x="3270563" y="2571750"/>
            <a:ext cx="51960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1" name="Google Shape;1071;p98"/>
          <p:cNvSpPr txBox="1"/>
          <p:nvPr>
            <p:ph type="title"/>
          </p:nvPr>
        </p:nvSpPr>
        <p:spPr>
          <a:xfrm>
            <a:off x="3270563" y="1466287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2" name="Google Shape;1072;p98"/>
          <p:cNvSpPr/>
          <p:nvPr>
            <p:ph idx="2" type="pic"/>
          </p:nvPr>
        </p:nvSpPr>
        <p:spPr>
          <a:xfrm>
            <a:off x="677549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2">
  <p:cSld name="Laptop 2"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99"/>
          <p:cNvSpPr/>
          <p:nvPr>
            <p:ph idx="2" type="pic"/>
          </p:nvPr>
        </p:nvSpPr>
        <p:spPr>
          <a:xfrm>
            <a:off x="5445159" y="956382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5" name="Google Shape;1075;p99"/>
          <p:cNvSpPr txBox="1"/>
          <p:nvPr>
            <p:ph idx="1" type="body"/>
          </p:nvPr>
        </p:nvSpPr>
        <p:spPr>
          <a:xfrm>
            <a:off x="6266063" y="101925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6" name="Google Shape;1076;p99"/>
          <p:cNvSpPr/>
          <p:nvPr>
            <p:ph idx="3" type="pic"/>
          </p:nvPr>
        </p:nvSpPr>
        <p:spPr>
          <a:xfrm>
            <a:off x="669152" y="1306860"/>
            <a:ext cx="3819600" cy="2394600"/>
          </a:xfrm>
          <a:prstGeom prst="rect">
            <a:avLst/>
          </a:prstGeom>
          <a:noFill/>
          <a:ln>
            <a:noFill/>
          </a:ln>
        </p:spPr>
      </p:sp>
      <p:sp>
        <p:nvSpPr>
          <p:cNvPr id="1077" name="Google Shape;1077;p99"/>
          <p:cNvSpPr txBox="1"/>
          <p:nvPr>
            <p:ph type="title"/>
          </p:nvPr>
        </p:nvSpPr>
        <p:spPr>
          <a:xfrm>
            <a:off x="186334" y="1732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8" name="Google Shape;1078;p99"/>
          <p:cNvSpPr/>
          <p:nvPr>
            <p:ph idx="4" type="pic"/>
          </p:nvPr>
        </p:nvSpPr>
        <p:spPr>
          <a:xfrm>
            <a:off x="5445159" y="1838846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9" name="Google Shape;1079;p99"/>
          <p:cNvSpPr txBox="1"/>
          <p:nvPr>
            <p:ph idx="5" type="body"/>
          </p:nvPr>
        </p:nvSpPr>
        <p:spPr>
          <a:xfrm>
            <a:off x="6266063" y="1901717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0" name="Google Shape;1080;p99"/>
          <p:cNvSpPr/>
          <p:nvPr>
            <p:ph idx="6" type="pic"/>
          </p:nvPr>
        </p:nvSpPr>
        <p:spPr>
          <a:xfrm>
            <a:off x="5445159" y="2721309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1" name="Google Shape;1081;p99"/>
          <p:cNvSpPr txBox="1"/>
          <p:nvPr>
            <p:ph idx="7" type="body"/>
          </p:nvPr>
        </p:nvSpPr>
        <p:spPr>
          <a:xfrm>
            <a:off x="6264375" y="2784180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2" name="Google Shape;1082;p99"/>
          <p:cNvSpPr/>
          <p:nvPr>
            <p:ph idx="8" type="pic"/>
          </p:nvPr>
        </p:nvSpPr>
        <p:spPr>
          <a:xfrm>
            <a:off x="5445159" y="3603773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3" name="Google Shape;1083;p99"/>
          <p:cNvSpPr txBox="1"/>
          <p:nvPr>
            <p:ph idx="9" type="body"/>
          </p:nvPr>
        </p:nvSpPr>
        <p:spPr>
          <a:xfrm>
            <a:off x="6262688" y="366664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2">
  <p:cSld name="iPad 2"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00"/>
          <p:cNvSpPr/>
          <p:nvPr>
            <p:ph idx="2" type="pic"/>
          </p:nvPr>
        </p:nvSpPr>
        <p:spPr>
          <a:xfrm>
            <a:off x="4367708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00"/>
          <p:cNvSpPr/>
          <p:nvPr>
            <p:ph idx="3" type="pic"/>
          </p:nvPr>
        </p:nvSpPr>
        <p:spPr>
          <a:xfrm>
            <a:off x="6528523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00"/>
          <p:cNvSpPr txBox="1"/>
          <p:nvPr>
            <p:ph idx="1" type="body"/>
          </p:nvPr>
        </p:nvSpPr>
        <p:spPr>
          <a:xfrm>
            <a:off x="4367147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8" name="Google Shape;1088;p100"/>
          <p:cNvSpPr txBox="1"/>
          <p:nvPr>
            <p:ph idx="4" type="body"/>
          </p:nvPr>
        </p:nvSpPr>
        <p:spPr>
          <a:xfrm>
            <a:off x="6527962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9" name="Google Shape;1089;p100"/>
          <p:cNvSpPr/>
          <p:nvPr>
            <p:ph idx="5" type="pic"/>
          </p:nvPr>
        </p:nvSpPr>
        <p:spPr>
          <a:xfrm>
            <a:off x="4367708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00"/>
          <p:cNvSpPr/>
          <p:nvPr>
            <p:ph idx="6" type="pic"/>
          </p:nvPr>
        </p:nvSpPr>
        <p:spPr>
          <a:xfrm>
            <a:off x="6528523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00"/>
          <p:cNvSpPr txBox="1"/>
          <p:nvPr>
            <p:ph idx="7" type="body"/>
          </p:nvPr>
        </p:nvSpPr>
        <p:spPr>
          <a:xfrm>
            <a:off x="4367147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2" name="Google Shape;1092;p100"/>
          <p:cNvSpPr txBox="1"/>
          <p:nvPr>
            <p:ph idx="8" type="body"/>
          </p:nvPr>
        </p:nvSpPr>
        <p:spPr>
          <a:xfrm>
            <a:off x="6527962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3" name="Google Shape;1093;p100"/>
          <p:cNvSpPr/>
          <p:nvPr>
            <p:ph idx="9" type="pic"/>
          </p:nvPr>
        </p:nvSpPr>
        <p:spPr>
          <a:xfrm>
            <a:off x="717438" y="361856"/>
            <a:ext cx="3139500" cy="42006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  <p:sp>
        <p:nvSpPr>
          <p:cNvPr id="1094" name="Google Shape;1094;p100"/>
          <p:cNvSpPr txBox="1"/>
          <p:nvPr>
            <p:ph type="title"/>
          </p:nvPr>
        </p:nvSpPr>
        <p:spPr>
          <a:xfrm>
            <a:off x="4332450" y="-22409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2">
  <p:cSld name="iPhone 2"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01"/>
          <p:cNvSpPr txBox="1"/>
          <p:nvPr>
            <p:ph type="title"/>
          </p:nvPr>
        </p:nvSpPr>
        <p:spPr>
          <a:xfrm>
            <a:off x="3270564" y="414338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7" name="Google Shape;1097;p101"/>
          <p:cNvSpPr/>
          <p:nvPr>
            <p:ph idx="2" type="pic"/>
          </p:nvPr>
        </p:nvSpPr>
        <p:spPr>
          <a:xfrm>
            <a:off x="3270565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8" name="Google Shape;1098;p101"/>
          <p:cNvSpPr/>
          <p:nvPr>
            <p:ph idx="3" type="pic"/>
          </p:nvPr>
        </p:nvSpPr>
        <p:spPr>
          <a:xfrm>
            <a:off x="6061601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9" name="Google Shape;1099;p101"/>
          <p:cNvSpPr txBox="1"/>
          <p:nvPr>
            <p:ph idx="1" type="body"/>
          </p:nvPr>
        </p:nvSpPr>
        <p:spPr>
          <a:xfrm>
            <a:off x="3270564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0" name="Google Shape;1100;p101"/>
          <p:cNvSpPr txBox="1"/>
          <p:nvPr>
            <p:ph idx="4" type="body"/>
          </p:nvPr>
        </p:nvSpPr>
        <p:spPr>
          <a:xfrm>
            <a:off x="6061039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1" name="Google Shape;1101;p101"/>
          <p:cNvSpPr/>
          <p:nvPr>
            <p:ph idx="5" type="pic"/>
          </p:nvPr>
        </p:nvSpPr>
        <p:spPr>
          <a:xfrm>
            <a:off x="3270565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2" name="Google Shape;1102;p101"/>
          <p:cNvSpPr/>
          <p:nvPr>
            <p:ph idx="6" type="pic"/>
          </p:nvPr>
        </p:nvSpPr>
        <p:spPr>
          <a:xfrm>
            <a:off x="6061601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3" name="Google Shape;1103;p101"/>
          <p:cNvSpPr txBox="1"/>
          <p:nvPr>
            <p:ph idx="7" type="body"/>
          </p:nvPr>
        </p:nvSpPr>
        <p:spPr>
          <a:xfrm>
            <a:off x="3270564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4" name="Google Shape;1104;p101"/>
          <p:cNvSpPr txBox="1"/>
          <p:nvPr>
            <p:ph idx="8" type="body"/>
          </p:nvPr>
        </p:nvSpPr>
        <p:spPr>
          <a:xfrm>
            <a:off x="6061039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5" name="Google Shape;1105;p101"/>
          <p:cNvSpPr/>
          <p:nvPr>
            <p:ph idx="9" type="pic"/>
          </p:nvPr>
        </p:nvSpPr>
        <p:spPr>
          <a:xfrm>
            <a:off x="734700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3">
  <p:cSld name="Laptop 3"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02"/>
          <p:cNvSpPr txBox="1"/>
          <p:nvPr>
            <p:ph type="title"/>
          </p:nvPr>
        </p:nvSpPr>
        <p:spPr>
          <a:xfrm>
            <a:off x="647700" y="2748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8" name="Google Shape;1108;p102"/>
          <p:cNvSpPr/>
          <p:nvPr>
            <p:ph idx="2" type="pic"/>
          </p:nvPr>
        </p:nvSpPr>
        <p:spPr>
          <a:xfrm>
            <a:off x="7091242" y="1027727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9" name="Google Shape;1109;p102"/>
          <p:cNvSpPr txBox="1"/>
          <p:nvPr>
            <p:ph idx="1" type="body"/>
          </p:nvPr>
        </p:nvSpPr>
        <p:spPr>
          <a:xfrm>
            <a:off x="7090681" y="1861363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0" name="Google Shape;1110;p102"/>
          <p:cNvSpPr/>
          <p:nvPr>
            <p:ph idx="3" type="pic"/>
          </p:nvPr>
        </p:nvSpPr>
        <p:spPr>
          <a:xfrm>
            <a:off x="7091242" y="290379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1" name="Google Shape;1111;p102"/>
          <p:cNvSpPr txBox="1"/>
          <p:nvPr>
            <p:ph idx="4" type="body"/>
          </p:nvPr>
        </p:nvSpPr>
        <p:spPr>
          <a:xfrm>
            <a:off x="7090681" y="3737436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2" name="Google Shape;1112;p102"/>
          <p:cNvSpPr/>
          <p:nvPr>
            <p:ph idx="5" type="pic"/>
          </p:nvPr>
        </p:nvSpPr>
        <p:spPr>
          <a:xfrm>
            <a:off x="1358555" y="1031445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3" name="Google Shape;1113;p102"/>
          <p:cNvSpPr txBox="1"/>
          <p:nvPr>
            <p:ph idx="6" type="body"/>
          </p:nvPr>
        </p:nvSpPr>
        <p:spPr>
          <a:xfrm>
            <a:off x="457064" y="1865082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4" name="Google Shape;1114;p102"/>
          <p:cNvSpPr/>
          <p:nvPr>
            <p:ph idx="7" type="pic"/>
          </p:nvPr>
        </p:nvSpPr>
        <p:spPr>
          <a:xfrm>
            <a:off x="1358555" y="290751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5" name="Google Shape;1115;p102"/>
          <p:cNvSpPr txBox="1"/>
          <p:nvPr>
            <p:ph idx="8" type="body"/>
          </p:nvPr>
        </p:nvSpPr>
        <p:spPr>
          <a:xfrm>
            <a:off x="457064" y="3741155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6" name="Google Shape;1116;p102"/>
          <p:cNvSpPr/>
          <p:nvPr>
            <p:ph idx="9" type="pic"/>
          </p:nvPr>
        </p:nvSpPr>
        <p:spPr>
          <a:xfrm>
            <a:off x="2870002" y="1511261"/>
            <a:ext cx="3417600" cy="2148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3">
  <p:cSld name="iPad 3"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3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9" name="Google Shape;1119;p103"/>
          <p:cNvSpPr/>
          <p:nvPr>
            <p:ph idx="2" type="pic"/>
          </p:nvPr>
        </p:nvSpPr>
        <p:spPr>
          <a:xfrm>
            <a:off x="3236709" y="1103361"/>
            <a:ext cx="2670600" cy="35730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  <p:sp>
        <p:nvSpPr>
          <p:cNvPr id="1120" name="Google Shape;1120;p103"/>
          <p:cNvSpPr/>
          <p:nvPr>
            <p:ph idx="3" type="pic"/>
          </p:nvPr>
        </p:nvSpPr>
        <p:spPr>
          <a:xfrm>
            <a:off x="6570867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1" name="Google Shape;1121;p103"/>
          <p:cNvSpPr txBox="1"/>
          <p:nvPr>
            <p:ph idx="1" type="body"/>
          </p:nvPr>
        </p:nvSpPr>
        <p:spPr>
          <a:xfrm>
            <a:off x="6570306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2" name="Google Shape;1122;p103"/>
          <p:cNvSpPr/>
          <p:nvPr>
            <p:ph idx="4" type="pic"/>
          </p:nvPr>
        </p:nvSpPr>
        <p:spPr>
          <a:xfrm>
            <a:off x="6570867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3" name="Google Shape;1123;p103"/>
          <p:cNvSpPr txBox="1"/>
          <p:nvPr>
            <p:ph idx="5" type="body"/>
          </p:nvPr>
        </p:nvSpPr>
        <p:spPr>
          <a:xfrm>
            <a:off x="6570306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4" name="Google Shape;1124;p103"/>
          <p:cNvSpPr/>
          <p:nvPr>
            <p:ph idx="6" type="pic"/>
          </p:nvPr>
        </p:nvSpPr>
        <p:spPr>
          <a:xfrm>
            <a:off x="1800438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5" name="Google Shape;1125;p103"/>
          <p:cNvSpPr txBox="1"/>
          <p:nvPr>
            <p:ph idx="7" type="body"/>
          </p:nvPr>
        </p:nvSpPr>
        <p:spPr>
          <a:xfrm>
            <a:off x="392217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6" name="Google Shape;1126;p103"/>
          <p:cNvSpPr/>
          <p:nvPr>
            <p:ph idx="8" type="pic"/>
          </p:nvPr>
        </p:nvSpPr>
        <p:spPr>
          <a:xfrm>
            <a:off x="1800438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7" name="Google Shape;1127;p103"/>
          <p:cNvSpPr txBox="1"/>
          <p:nvPr>
            <p:ph idx="9" type="body"/>
          </p:nvPr>
        </p:nvSpPr>
        <p:spPr>
          <a:xfrm>
            <a:off x="392217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3">
  <p:cSld name="iPhone 3"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4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0" name="Google Shape;1130;p104"/>
          <p:cNvSpPr/>
          <p:nvPr>
            <p:ph idx="2" type="pic"/>
          </p:nvPr>
        </p:nvSpPr>
        <p:spPr>
          <a:xfrm>
            <a:off x="3752255" y="1084064"/>
            <a:ext cx="1653900" cy="3575400"/>
          </a:xfrm>
          <a:prstGeom prst="rect">
            <a:avLst/>
          </a:prstGeom>
          <a:noFill/>
          <a:ln>
            <a:noFill/>
          </a:ln>
        </p:spPr>
      </p:sp>
      <p:sp>
        <p:nvSpPr>
          <p:cNvPr id="1131" name="Google Shape;1131;p104"/>
          <p:cNvSpPr/>
          <p:nvPr>
            <p:ph idx="3" type="pic"/>
          </p:nvPr>
        </p:nvSpPr>
        <p:spPr>
          <a:xfrm>
            <a:off x="5999096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2" name="Google Shape;1132;p104"/>
          <p:cNvSpPr txBox="1"/>
          <p:nvPr>
            <p:ph idx="1" type="body"/>
          </p:nvPr>
        </p:nvSpPr>
        <p:spPr>
          <a:xfrm>
            <a:off x="5994963" y="2122257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3" name="Google Shape;1133;p104"/>
          <p:cNvSpPr/>
          <p:nvPr>
            <p:ph idx="4" type="pic"/>
          </p:nvPr>
        </p:nvSpPr>
        <p:spPr>
          <a:xfrm>
            <a:off x="5999096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4" name="Google Shape;1134;p104"/>
          <p:cNvSpPr txBox="1"/>
          <p:nvPr>
            <p:ph idx="5" type="body"/>
          </p:nvPr>
        </p:nvSpPr>
        <p:spPr>
          <a:xfrm>
            <a:off x="5998535" y="3998330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5" name="Google Shape;1135;p104"/>
          <p:cNvSpPr/>
          <p:nvPr>
            <p:ph idx="6" type="pic"/>
          </p:nvPr>
        </p:nvSpPr>
        <p:spPr>
          <a:xfrm>
            <a:off x="2415257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6" name="Google Shape;1136;p104"/>
          <p:cNvSpPr txBox="1"/>
          <p:nvPr>
            <p:ph idx="7" type="body"/>
          </p:nvPr>
        </p:nvSpPr>
        <p:spPr>
          <a:xfrm>
            <a:off x="508992" y="2122257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7" name="Google Shape;1137;p104"/>
          <p:cNvSpPr/>
          <p:nvPr>
            <p:ph idx="8" type="pic"/>
          </p:nvPr>
        </p:nvSpPr>
        <p:spPr>
          <a:xfrm>
            <a:off x="2415257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8" name="Google Shape;1138;p104"/>
          <p:cNvSpPr txBox="1"/>
          <p:nvPr>
            <p:ph idx="9" type="body"/>
          </p:nvPr>
        </p:nvSpPr>
        <p:spPr>
          <a:xfrm>
            <a:off x="508992" y="3998330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4">
  <p:cSld name="Laptop 4"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5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105"/>
          <p:cNvSpPr txBox="1"/>
          <p:nvPr>
            <p:ph idx="1" type="body"/>
          </p:nvPr>
        </p:nvSpPr>
        <p:spPr>
          <a:xfrm>
            <a:off x="5394684" y="2555925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2" name="Google Shape;1142;p105"/>
          <p:cNvSpPr txBox="1"/>
          <p:nvPr>
            <p:ph type="title"/>
          </p:nvPr>
        </p:nvSpPr>
        <p:spPr>
          <a:xfrm>
            <a:off x="5394685" y="1466287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3" name="Google Shape;1143;p105"/>
          <p:cNvSpPr/>
          <p:nvPr>
            <p:ph idx="2" type="pic"/>
          </p:nvPr>
        </p:nvSpPr>
        <p:spPr>
          <a:xfrm>
            <a:off x="582253" y="1175179"/>
            <a:ext cx="4230300" cy="264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4">
  <p:cSld name="iPad 4"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06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106"/>
          <p:cNvSpPr txBox="1"/>
          <p:nvPr>
            <p:ph idx="1" type="body"/>
          </p:nvPr>
        </p:nvSpPr>
        <p:spPr>
          <a:xfrm>
            <a:off x="5329233" y="2480006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7" name="Google Shape;1147;p106"/>
          <p:cNvSpPr txBox="1"/>
          <p:nvPr>
            <p:ph type="title"/>
          </p:nvPr>
        </p:nvSpPr>
        <p:spPr>
          <a:xfrm>
            <a:off x="5329234" y="1390368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8" name="Google Shape;1148;p106"/>
          <p:cNvSpPr/>
          <p:nvPr>
            <p:ph idx="2" type="pic"/>
          </p:nvPr>
        </p:nvSpPr>
        <p:spPr>
          <a:xfrm>
            <a:off x="561974" y="876018"/>
            <a:ext cx="4205400" cy="31440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4">
  <p:cSld name="iPhone 4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07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07"/>
          <p:cNvSpPr txBox="1"/>
          <p:nvPr>
            <p:ph idx="1" type="body"/>
          </p:nvPr>
        </p:nvSpPr>
        <p:spPr>
          <a:xfrm>
            <a:off x="3139934" y="2555925"/>
            <a:ext cx="53919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2" name="Google Shape;1152;p107"/>
          <p:cNvSpPr txBox="1"/>
          <p:nvPr>
            <p:ph type="title"/>
          </p:nvPr>
        </p:nvSpPr>
        <p:spPr>
          <a:xfrm>
            <a:off x="3139935" y="1466287"/>
            <a:ext cx="53919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3" name="Google Shape;1153;p107"/>
          <p:cNvSpPr/>
          <p:nvPr>
            <p:ph idx="2" type="pic"/>
          </p:nvPr>
        </p:nvSpPr>
        <p:spPr>
          <a:xfrm>
            <a:off x="612236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Phone">
  <p:cSld name="3x iPhone"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08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108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7" name="Google Shape;1157;p108"/>
          <p:cNvSpPr/>
          <p:nvPr>
            <p:ph idx="2" type="pic"/>
          </p:nvPr>
        </p:nvSpPr>
        <p:spPr>
          <a:xfrm>
            <a:off x="3850220" y="2196596"/>
            <a:ext cx="1443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8" name="Google Shape;1158;p108"/>
          <p:cNvSpPr/>
          <p:nvPr>
            <p:ph idx="3" type="pic"/>
          </p:nvPr>
        </p:nvSpPr>
        <p:spPr>
          <a:xfrm>
            <a:off x="6498634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9" name="Google Shape;1159;p108"/>
          <p:cNvSpPr/>
          <p:nvPr>
            <p:ph idx="4" type="pic"/>
          </p:nvPr>
        </p:nvSpPr>
        <p:spPr>
          <a:xfrm>
            <a:off x="1204855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60" name="Google Shape;1160;p108"/>
          <p:cNvSpPr txBox="1"/>
          <p:nvPr>
            <p:ph idx="1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109"/>
          <p:cNvSpPr txBox="1"/>
          <p:nvPr>
            <p:ph type="title"/>
          </p:nvPr>
        </p:nvSpPr>
        <p:spPr>
          <a:xfrm>
            <a:off x="1888543" y="1673396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4" name="Google Shape;1164;p10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10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6" name="Google Shape;1166;p109"/>
          <p:cNvGrpSpPr/>
          <p:nvPr/>
        </p:nvGrpSpPr>
        <p:grpSpPr>
          <a:xfrm>
            <a:off x="931271" y="171471"/>
            <a:ext cx="1605054" cy="1501596"/>
            <a:chOff x="1140012" y="376076"/>
            <a:chExt cx="2337685" cy="2187003"/>
          </a:xfrm>
        </p:grpSpPr>
        <p:sp>
          <p:nvSpPr>
            <p:cNvPr id="1167" name="Google Shape;1167;p109"/>
            <p:cNvSpPr/>
            <p:nvPr/>
          </p:nvSpPr>
          <p:spPr>
            <a:xfrm>
              <a:off x="2375377" y="376076"/>
              <a:ext cx="1102320" cy="2187003"/>
            </a:xfrm>
            <a:custGeom>
              <a:rect b="b" l="l" r="r" t="t"/>
              <a:pathLst>
                <a:path extrusionOk="0" h="1060365" w="534458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09"/>
            <p:cNvSpPr/>
            <p:nvPr/>
          </p:nvSpPr>
          <p:spPr>
            <a:xfrm>
              <a:off x="1140012" y="376076"/>
              <a:ext cx="1102320" cy="2187003"/>
            </a:xfrm>
            <a:custGeom>
              <a:rect b="b" l="l" r="r" t="t"/>
              <a:pathLst>
                <a:path extrusionOk="0" h="1060365" w="534458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9" name="Google Shape;1169;p109"/>
          <p:cNvSpPr txBox="1"/>
          <p:nvPr>
            <p:ph idx="1" type="body"/>
          </p:nvPr>
        </p:nvSpPr>
        <p:spPr>
          <a:xfrm>
            <a:off x="1888543" y="3640817"/>
            <a:ext cx="64278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170" name="Google Shape;1170;p1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ssage">
  <p:cSld name="Message"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10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110"/>
          <p:cNvSpPr txBox="1"/>
          <p:nvPr>
            <p:ph type="title"/>
          </p:nvPr>
        </p:nvSpPr>
        <p:spPr>
          <a:xfrm>
            <a:off x="1888543" y="1858737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4" name="Google Shape;1174;p110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110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6" name="Google Shape;1176;p1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">
  <p:cSld name="Contact"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11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111"/>
          <p:cNvSpPr txBox="1"/>
          <p:nvPr>
            <p:ph type="title"/>
          </p:nvPr>
        </p:nvSpPr>
        <p:spPr>
          <a:xfrm>
            <a:off x="1888330" y="1014418"/>
            <a:ext cx="6427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0" name="Google Shape;1180;p111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111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111"/>
          <p:cNvSpPr txBox="1"/>
          <p:nvPr>
            <p:ph idx="1" type="body"/>
          </p:nvPr>
        </p:nvSpPr>
        <p:spPr>
          <a:xfrm>
            <a:off x="1889137" y="2164562"/>
            <a:ext cx="64278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3" name="Google Shape;1183;p111"/>
          <p:cNvSpPr/>
          <p:nvPr>
            <p:ph idx="2" type="pic"/>
          </p:nvPr>
        </p:nvSpPr>
        <p:spPr>
          <a:xfrm>
            <a:off x="2125265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4" name="Google Shape;1184;p111"/>
          <p:cNvSpPr/>
          <p:nvPr>
            <p:ph idx="3" type="pic"/>
          </p:nvPr>
        </p:nvSpPr>
        <p:spPr>
          <a:xfrm>
            <a:off x="4741664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5" name="Google Shape;1185;p111"/>
          <p:cNvSpPr/>
          <p:nvPr>
            <p:ph idx="4" type="pic"/>
          </p:nvPr>
        </p:nvSpPr>
        <p:spPr>
          <a:xfrm>
            <a:off x="7358062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6" name="Google Shape;1186;p111"/>
          <p:cNvSpPr txBox="1"/>
          <p:nvPr>
            <p:ph idx="5" type="body"/>
          </p:nvPr>
        </p:nvSpPr>
        <p:spPr>
          <a:xfrm>
            <a:off x="1307643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187" name="Google Shape;1187;p1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11"/>
          <p:cNvSpPr txBox="1"/>
          <p:nvPr>
            <p:ph idx="6" type="body"/>
          </p:nvPr>
        </p:nvSpPr>
        <p:spPr>
          <a:xfrm>
            <a:off x="3924041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9" name="Google Shape;1189;p111"/>
          <p:cNvSpPr txBox="1"/>
          <p:nvPr>
            <p:ph idx="7" type="body"/>
          </p:nvPr>
        </p:nvSpPr>
        <p:spPr>
          <a:xfrm>
            <a:off x="6540439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1" showMasterSp="0">
  <p:cSld name="Thank you 1"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1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112"/>
          <p:cNvSpPr txBox="1"/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b="0" sz="8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2" showMasterSp="0">
  <p:cSld name="Thank you 2"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113"/>
          <p:cNvSpPr txBox="1"/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Arial"/>
              <a:buNone/>
              <a:defRPr b="0" sz="8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14"/>
          <p:cNvSpPr txBox="1"/>
          <p:nvPr>
            <p:ph type="title"/>
          </p:nvPr>
        </p:nvSpPr>
        <p:spPr>
          <a:xfrm>
            <a:off x="197644" y="17313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 showMasterSp="0">
  <p:cSld name="Title slide 2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115"/>
          <p:cNvSpPr txBox="1"/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0"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1" name="Google Shape;1201;p115"/>
          <p:cNvSpPr txBox="1"/>
          <p:nvPr>
            <p:ph idx="1" type="body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2" name="Google Shape;1202;p115"/>
          <p:cNvSpPr txBox="1"/>
          <p:nvPr>
            <p:ph idx="2" type="body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16"/>
          <p:cNvSpPr txBox="1"/>
          <p:nvPr>
            <p:ph type="title"/>
          </p:nvPr>
        </p:nvSpPr>
        <p:spPr>
          <a:xfrm>
            <a:off x="278606" y="251222"/>
            <a:ext cx="8586600" cy="3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08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5" name="Google Shape;1205;p11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6" name="Google Shape;1206;p1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207" name="Google Shape;1207;p116"/>
          <p:cNvSpPr txBox="1"/>
          <p:nvPr>
            <p:ph idx="1" type="body"/>
          </p:nvPr>
        </p:nvSpPr>
        <p:spPr>
          <a:xfrm>
            <a:off x="278606" y="600076"/>
            <a:ext cx="85869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b="0" sz="15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2pPr>
            <a:lvl3pPr indent="-32385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3pPr>
            <a:lvl4pPr indent="-32385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/>
            </a:lvl4pPr>
            <a:lvl5pPr indent="-32385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07" Type="http://schemas.openxmlformats.org/officeDocument/2006/relationships/slideLayout" Target="../slideLayouts/slideLayout107.xml"/><Relationship Id="rId106" Type="http://schemas.openxmlformats.org/officeDocument/2006/relationships/slideLayout" Target="../slideLayouts/slideLayout106.xml"/><Relationship Id="rId105" Type="http://schemas.openxmlformats.org/officeDocument/2006/relationships/slideLayout" Target="../slideLayouts/slideLayout105.xml"/><Relationship Id="rId104" Type="http://schemas.openxmlformats.org/officeDocument/2006/relationships/slideLayout" Target="../slideLayouts/slideLayout104.xml"/><Relationship Id="rId109" Type="http://schemas.openxmlformats.org/officeDocument/2006/relationships/slideLayout" Target="../slideLayouts/slideLayout109.xml"/><Relationship Id="rId108" Type="http://schemas.openxmlformats.org/officeDocument/2006/relationships/slideLayout" Target="../slideLayouts/slideLayout108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103" Type="http://schemas.openxmlformats.org/officeDocument/2006/relationships/slideLayout" Target="../slideLayouts/slideLayout103.xml"/><Relationship Id="rId102" Type="http://schemas.openxmlformats.org/officeDocument/2006/relationships/slideLayout" Target="../slideLayouts/slideLayout102.xml"/><Relationship Id="rId101" Type="http://schemas.openxmlformats.org/officeDocument/2006/relationships/slideLayout" Target="../slideLayouts/slideLayout101.xml"/><Relationship Id="rId10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95" Type="http://schemas.openxmlformats.org/officeDocument/2006/relationships/slideLayout" Target="../slideLayouts/slideLayout95.xml"/><Relationship Id="rId94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97.xml"/><Relationship Id="rId9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1.xml"/><Relationship Id="rId9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.xml"/><Relationship Id="rId9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116" Type="http://schemas.openxmlformats.org/officeDocument/2006/relationships/theme" Target="../theme/theme2.xml"/><Relationship Id="rId11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5.xml"/><Relationship Id="rId110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14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8.xml"/><Relationship Id="rId113" Type="http://schemas.openxmlformats.org/officeDocument/2006/relationships/slideLayout" Target="../slideLayouts/slideLayout113.xml"/><Relationship Id="rId112" Type="http://schemas.openxmlformats.org/officeDocument/2006/relationships/slideLayout" Target="../slideLayouts/slideLayout112.xml"/><Relationship Id="rId111" Type="http://schemas.openxmlformats.org/officeDocument/2006/relationships/slideLayout" Target="../slideLayouts/slideLayout111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9" Type="http://schemas.openxmlformats.org/officeDocument/2006/relationships/slideLayout" Target="../slideLayouts/slideLayout89.xml"/><Relationship Id="rId80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69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  <p:sldLayoutId id="2147483730" r:id="rId83"/>
    <p:sldLayoutId id="2147483731" r:id="rId84"/>
    <p:sldLayoutId id="2147483732" r:id="rId85"/>
    <p:sldLayoutId id="2147483733" r:id="rId86"/>
    <p:sldLayoutId id="2147483734" r:id="rId87"/>
    <p:sldLayoutId id="2147483735" r:id="rId88"/>
    <p:sldLayoutId id="2147483736" r:id="rId89"/>
    <p:sldLayoutId id="2147483737" r:id="rId90"/>
    <p:sldLayoutId id="2147483738" r:id="rId91"/>
    <p:sldLayoutId id="2147483739" r:id="rId92"/>
    <p:sldLayoutId id="2147483740" r:id="rId93"/>
    <p:sldLayoutId id="2147483741" r:id="rId94"/>
    <p:sldLayoutId id="2147483742" r:id="rId95"/>
    <p:sldLayoutId id="2147483743" r:id="rId96"/>
    <p:sldLayoutId id="2147483744" r:id="rId97"/>
    <p:sldLayoutId id="2147483745" r:id="rId98"/>
    <p:sldLayoutId id="2147483746" r:id="rId99"/>
    <p:sldLayoutId id="2147483747" r:id="rId100"/>
    <p:sldLayoutId id="2147483748" r:id="rId101"/>
    <p:sldLayoutId id="2147483749" r:id="rId102"/>
    <p:sldLayoutId id="2147483750" r:id="rId103"/>
    <p:sldLayoutId id="2147483751" r:id="rId104"/>
    <p:sldLayoutId id="2147483752" r:id="rId105"/>
    <p:sldLayoutId id="2147483753" r:id="rId106"/>
    <p:sldLayoutId id="2147483754" r:id="rId107"/>
    <p:sldLayoutId id="2147483755" r:id="rId108"/>
    <p:sldLayoutId id="2147483756" r:id="rId109"/>
    <p:sldLayoutId id="2147483757" r:id="rId110"/>
    <p:sldLayoutId id="2147483758" r:id="rId111"/>
    <p:sldLayoutId id="2147483759" r:id="rId112"/>
    <p:sldLayoutId id="2147483760" r:id="rId113"/>
    <p:sldLayoutId id="2147483761" r:id="rId114"/>
    <p:sldLayoutId id="2147483762" r:id="rId1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Relationship Id="rId8" Type="http://schemas.openxmlformats.org/officeDocument/2006/relationships/hyperlink" Target="https://limecraft.hotelhungaria.be/api/s/4hTkWad20l6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hyperlink" Target="https://limecraft.hotelhungaria.be/api/s/4hTkWad20l6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hyperlink" Target="https://limecraft.hotelhungaria.be/api/s/4hTkWad20l6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3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Relationship Id="rId8" Type="http://schemas.openxmlformats.org/officeDocument/2006/relationships/hyperlink" Target="https://limecraft.hotelhungaria.be/api/s/Ih76hBC2Lzd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3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hyperlink" Target="https://limecraft.hotelhungaria.be/api/s/Ih76hBC2Lzd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3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hyperlink" Target="https://limecraft.hotelhungaria.be/api/s/Ih76hBC2Lzd" TargetMode="Externa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24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3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8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30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2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9.xml"/><Relationship Id="rId3" Type="http://schemas.openxmlformats.org/officeDocument/2006/relationships/comments" Target="../comments/comment2.xml"/><Relationship Id="rId4" Type="http://schemas.openxmlformats.org/officeDocument/2006/relationships/image" Target="../media/image15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1.png"/><Relationship Id="rId7" Type="http://schemas.openxmlformats.org/officeDocument/2006/relationships/hyperlink" Target="https://limecraft.hotelhungaria.be/api/s/ntlp-ErZORr" TargetMode="External"/><Relationship Id="rId8" Type="http://schemas.openxmlformats.org/officeDocument/2006/relationships/image" Target="../media/image4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6.png"/><Relationship Id="rId7" Type="http://schemas.openxmlformats.org/officeDocument/2006/relationships/hyperlink" Target="https://limecraft.hotelhungaria.be/api/s/ntlp-ErZORr" TargetMode="External"/><Relationship Id="rId8" Type="http://schemas.openxmlformats.org/officeDocument/2006/relationships/image" Target="../media/image4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20.png"/><Relationship Id="rId7" Type="http://schemas.openxmlformats.org/officeDocument/2006/relationships/hyperlink" Target="https://limecraft.hotelhungaria.be/api/s/ntlp-ErZORr" TargetMode="External"/><Relationship Id="rId8" Type="http://schemas.openxmlformats.org/officeDocument/2006/relationships/image" Target="../media/image4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Relationship Id="rId8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image" Target="../media/image4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7.xml"/><Relationship Id="rId3" Type="http://schemas.openxmlformats.org/officeDocument/2006/relationships/comments" Target="../comments/comment3.xml"/><Relationship Id="rId4" Type="http://schemas.openxmlformats.org/officeDocument/2006/relationships/image" Target="../media/image15.png"/><Relationship Id="rId9" Type="http://schemas.openxmlformats.org/officeDocument/2006/relationships/image" Target="../media/image45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Relationship Id="rId8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Relationship Id="rId8" Type="http://schemas.openxmlformats.org/officeDocument/2006/relationships/image" Target="../media/image4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Relationship Id="rId8" Type="http://schemas.openxmlformats.org/officeDocument/2006/relationships/image" Target="../media/image4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1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2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21.png"/><Relationship Id="rId6" Type="http://schemas.openxmlformats.org/officeDocument/2006/relationships/image" Target="../media/image11.png"/><Relationship Id="rId7" Type="http://schemas.openxmlformats.org/officeDocument/2006/relationships/image" Target="../media/image4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11.png"/><Relationship Id="rId6" Type="http://schemas.openxmlformats.org/officeDocument/2006/relationships/image" Target="../media/image34.png"/><Relationship Id="rId7" Type="http://schemas.openxmlformats.org/officeDocument/2006/relationships/image" Target="../media/image5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Relationship Id="rId4" Type="http://schemas.openxmlformats.org/officeDocument/2006/relationships/image" Target="../media/image33.png"/><Relationship Id="rId5" Type="http://schemas.openxmlformats.org/officeDocument/2006/relationships/image" Target="../media/image21.png"/><Relationship Id="rId6" Type="http://schemas.openxmlformats.org/officeDocument/2006/relationships/image" Target="../media/image4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48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4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48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44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48.png"/><Relationship Id="rId5" Type="http://schemas.openxmlformats.org/officeDocument/2006/relationships/image" Target="../media/image10.png"/><Relationship Id="rId6" Type="http://schemas.openxmlformats.org/officeDocument/2006/relationships/image" Target="../media/image12.png"/><Relationship Id="rId7" Type="http://schemas.openxmlformats.org/officeDocument/2006/relationships/image" Target="../media/image21.png"/><Relationship Id="rId8" Type="http://schemas.openxmlformats.org/officeDocument/2006/relationships/image" Target="../media/image4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117"/>
          <p:cNvPicPr preferRelativeResize="0"/>
          <p:nvPr/>
        </p:nvPicPr>
        <p:blipFill rotWithShape="1">
          <a:blip r:embed="rId5">
            <a:alphaModFix/>
          </a:blip>
          <a:srcRect b="0" l="0" r="0" t="156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17"/>
          <p:cNvSpPr/>
          <p:nvPr/>
        </p:nvSpPr>
        <p:spPr>
          <a:xfrm>
            <a:off x="17825" y="13925"/>
            <a:ext cx="9126300" cy="5143500"/>
          </a:xfrm>
          <a:prstGeom prst="rect">
            <a:avLst/>
          </a:prstGeom>
          <a:solidFill>
            <a:srgbClr val="01728F">
              <a:alpha val="543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17"/>
          <p:cNvSpPr txBox="1"/>
          <p:nvPr>
            <p:ph type="title"/>
          </p:nvPr>
        </p:nvSpPr>
        <p:spPr>
          <a:xfrm>
            <a:off x="17825" y="13925"/>
            <a:ext cx="91263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        			</a:t>
            </a: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CONTENT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457200" lvl="0" marL="13716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bucket 5 - November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p118" title="pillar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9300" y="-40300"/>
            <a:ext cx="9215647" cy="518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latin typeface="Plus Jakarta Sans"/>
                <a:ea typeface="Plus Jakarta Sans"/>
                <a:cs typeface="Plus Jakarta Sans"/>
                <a:sym typeface="Plus Jakarta Sans"/>
              </a:rPr>
              <a:t>Tag lines </a:t>
            </a:r>
            <a:r>
              <a:rPr lang="nl">
                <a:latin typeface="Plus Jakarta Sans"/>
                <a:ea typeface="Plus Jakarta Sans"/>
                <a:cs typeface="Plus Jakarta Sans"/>
                <a:sym typeface="Plus Jakarta Sans"/>
              </a:rPr>
              <a:t>pillars</a:t>
            </a:r>
            <a:endParaRPr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26" name="Google Shape;1226;p1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1. One Stop Shop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One partner, all services. </a:t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2. Flexible Mobility Solutions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457200" lvl="0" marL="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Wherever life takes you, KINTO finds the right solution for you.</a:t>
            </a: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457200" lvl="0" marL="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3. Community and connection </a:t>
            </a:r>
            <a:r>
              <a:rPr i="1"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(important to keep it broad enough to fit clients as well as people working at Kinto)</a:t>
            </a:r>
            <a:endParaRPr i="1"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Join the KINTO community.</a:t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4. Vision &amp; Impact (Multipath/multiservice)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3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KINTO: your flexible copilot to fit your lifestyle.</a:t>
            </a:r>
            <a:endParaRPr sz="16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latin typeface="Plus Jakarta Sans"/>
                <a:ea typeface="Plus Jakarta Sans"/>
                <a:cs typeface="Plus Jakarta Sans"/>
                <a:sym typeface="Plus Jakarta Sans"/>
              </a:rPr>
              <a:t>Labels Brandwatch</a:t>
            </a:r>
            <a:endParaRPr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232" name="Google Shape;1232;p120" title="Screenshot 2025-10-27 at 13.54.00.png"/>
          <p:cNvPicPr preferRelativeResize="0"/>
          <p:nvPr/>
        </p:nvPicPr>
        <p:blipFill rotWithShape="1">
          <a:blip r:embed="rId3">
            <a:alphaModFix/>
          </a:blip>
          <a:srcRect b="0" l="537" r="0" t="0"/>
          <a:stretch/>
        </p:blipFill>
        <p:spPr>
          <a:xfrm>
            <a:off x="646850" y="1153625"/>
            <a:ext cx="7091073" cy="128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120" title="Screenshot 2025-10-27 at 13.54.14.png"/>
          <p:cNvPicPr preferRelativeResize="0"/>
          <p:nvPr/>
        </p:nvPicPr>
        <p:blipFill rotWithShape="1">
          <a:blip r:embed="rId4">
            <a:alphaModFix/>
          </a:blip>
          <a:srcRect b="0" l="438" r="0" t="0"/>
          <a:stretch/>
        </p:blipFill>
        <p:spPr>
          <a:xfrm>
            <a:off x="646850" y="2488575"/>
            <a:ext cx="7032651" cy="120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120" title="Screenshot 2025-10-27 at 13.54.39.png"/>
          <p:cNvPicPr preferRelativeResize="0"/>
          <p:nvPr/>
        </p:nvPicPr>
        <p:blipFill rotWithShape="1">
          <a:blip r:embed="rId5">
            <a:alphaModFix/>
          </a:blip>
          <a:srcRect b="0" l="704" r="0" t="0"/>
          <a:stretch/>
        </p:blipFill>
        <p:spPr>
          <a:xfrm>
            <a:off x="646850" y="3745700"/>
            <a:ext cx="5088467" cy="12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" name="Google Shape;1239;p121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21"/>
          <p:cNvSpPr txBox="1"/>
          <p:nvPr>
            <p:ph type="title"/>
          </p:nvPr>
        </p:nvSpPr>
        <p:spPr>
          <a:xfrm>
            <a:off x="2725825" y="1588075"/>
            <a:ext cx="36660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One stop shop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12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12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50" name="Google Shape;1250;p122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1.VIDEO TRANSITIONS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51" name="Google Shape;1251;p122"/>
          <p:cNvSpPr txBox="1"/>
          <p:nvPr/>
        </p:nvSpPr>
        <p:spPr>
          <a:xfrm>
            <a:off x="602150" y="1011875"/>
            <a:ext cx="31743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Plumber? Dog groomer? Or delivery driver? </a:t>
            </a:r>
            <a:r>
              <a:rPr lang="nl" sz="1000">
                <a:solidFill>
                  <a:schemeClr val="lt1"/>
                </a:solidFill>
                <a:highlight>
                  <a:srgbClr val="9FC5E8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right vehicle is only half the solution. </a:t>
            </a:r>
            <a:endParaRPr sz="1000">
              <a:solidFill>
                <a:schemeClr val="lt1"/>
              </a:solidFill>
              <a:highlight>
                <a:srgbClr val="9FC5E8"/>
              </a:highlight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highlight>
                  <a:srgbClr val="9FC5E8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we provide a complete solution:</a:t>
            </a:r>
            <a:br>
              <a:rPr lang="nl" sz="1000">
                <a:solidFill>
                  <a:schemeClr val="lt1"/>
                </a:solidFill>
                <a:highlight>
                  <a:srgbClr val="9FC5E8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Get the right vehicle: we provide flexible access to a versatile, high-quality fleet.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Minimize downtime with reliable service that keeps your business on the road.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Simplify your admin with a single, flexible leasing partner.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#MobilitySolutions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52" name="Google Shape;1252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2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54" name="Google Shape;1254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1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122"/>
          <p:cNvSpPr txBox="1"/>
          <p:nvPr/>
        </p:nvSpPr>
        <p:spPr>
          <a:xfrm>
            <a:off x="3994375" y="4525650"/>
            <a:ext cx="1700400" cy="4275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u="sng">
                <a:solidFill>
                  <a:schemeClr val="hlink"/>
                </a:solidFill>
                <a:hlinkClick r:id="rId8"/>
              </a:rPr>
              <a:t>https://limecraft.hotelhungaria.be/api/s/4hTkWad20l6</a:t>
            </a:r>
            <a:r>
              <a:rPr lang="nl" sz="1000">
                <a:solidFill>
                  <a:srgbClr val="595959"/>
                </a:solidFill>
              </a:rPr>
              <a:t> </a:t>
            </a:r>
            <a:endParaRPr sz="1000">
              <a:solidFill>
                <a:srgbClr val="595959"/>
              </a:solidFill>
            </a:endParaRPr>
          </a:p>
        </p:txBody>
      </p:sp>
      <p:pic>
        <p:nvPicPr>
          <p:cNvPr id="1257" name="Google Shape;1257;p122" title="Scherm­afbeelding 2025-10-06 om 11.47.2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0796" y="1127275"/>
            <a:ext cx="2540824" cy="3027652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2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12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12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68" name="Google Shape;1268;p123"/>
          <p:cNvSpPr txBox="1"/>
          <p:nvPr/>
        </p:nvSpPr>
        <p:spPr>
          <a:xfrm>
            <a:off x="87625" y="323875"/>
            <a:ext cx="4416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1.VIDEO TRANSITIONS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69" name="Google Shape;1269;p123"/>
          <p:cNvSpPr txBox="1"/>
          <p:nvPr/>
        </p:nvSpPr>
        <p:spPr>
          <a:xfrm>
            <a:off x="625175" y="1057775"/>
            <a:ext cx="30585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van, endless possibilities. 🔧📷🐾📦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Toyota Proace is the ultimate multi-tool for any professional. From plumber to photographer, it adapts to fit your business.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we provide more than just the vehicle. We offer a one-stop-shop solution with service, quality, and trust you can count on. ✅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Discover mobility that works for you.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 #FleetManagement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70" name="Google Shape;1270;p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123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72" name="Google Shape;1272;p1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1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4876" y="667248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23"/>
          <p:cNvSpPr txBox="1"/>
          <p:nvPr/>
        </p:nvSpPr>
        <p:spPr>
          <a:xfrm>
            <a:off x="3994375" y="4525650"/>
            <a:ext cx="1700400" cy="4275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u="sng">
                <a:solidFill>
                  <a:schemeClr val="hlink"/>
                </a:solidFill>
                <a:hlinkClick r:id="rId8"/>
              </a:rPr>
              <a:t>https://limecraft.hotelhungaria.be/api/s/4hTkWad20l6</a:t>
            </a:r>
            <a:r>
              <a:rPr lang="nl" sz="1000">
                <a:solidFill>
                  <a:srgbClr val="595959"/>
                </a:solidFill>
              </a:rPr>
              <a:t> </a:t>
            </a:r>
            <a:endParaRPr sz="1000">
              <a:solidFill>
                <a:srgbClr val="595959"/>
              </a:solidFill>
            </a:endParaRPr>
          </a:p>
        </p:txBody>
      </p:sp>
      <p:pic>
        <p:nvPicPr>
          <p:cNvPr id="1275" name="Google Shape;1275;p123" title="Scherm­afbeelding 2025-10-06 om 11.47.2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0796" y="1127275"/>
            <a:ext cx="2540824" cy="3027652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12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2" name="Google Shape;1282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2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12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86" name="Google Shape;1286;p124"/>
          <p:cNvSpPr txBox="1"/>
          <p:nvPr/>
        </p:nvSpPr>
        <p:spPr>
          <a:xfrm>
            <a:off x="87625" y="323875"/>
            <a:ext cx="41889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1.VIDEO TRANSITIONS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87" name="Google Shape;1287;p124"/>
          <p:cNvSpPr txBox="1"/>
          <p:nvPr/>
        </p:nvSpPr>
        <p:spPr>
          <a:xfrm>
            <a:off x="635575" y="1080725"/>
            <a:ext cx="3093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How can one van truly fit every profession? 🤔The versatile Toyota Proace makes it possible.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we provide the right vehicle and the reliable service, all in one place. </a:t>
            </a:r>
            <a:r>
              <a:rPr lang="nl" sz="1100">
                <a:solidFill>
                  <a:schemeClr val="dk1"/>
                </a:solidFill>
              </a:rPr>
              <a:t>☝️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handle the mobility details, so you can focus on what you do best — whether that's grooming dogs or delivering packages. </a:t>
            </a:r>
            <a:r>
              <a:rPr lang="nl" sz="1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🚗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88" name="Google Shape;1288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124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90" name="Google Shape;1290;p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1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6995" y="609599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24"/>
          <p:cNvSpPr txBox="1"/>
          <p:nvPr/>
        </p:nvSpPr>
        <p:spPr>
          <a:xfrm>
            <a:off x="3994375" y="4525650"/>
            <a:ext cx="1700400" cy="4275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u="sng">
                <a:solidFill>
                  <a:schemeClr val="hlink"/>
                </a:solidFill>
                <a:hlinkClick r:id="rId8"/>
              </a:rPr>
              <a:t>https://limecraft.hotelhungaria.be/api/s/4hTkWad20l6</a:t>
            </a:r>
            <a:r>
              <a:rPr lang="nl" sz="1000">
                <a:solidFill>
                  <a:srgbClr val="595959"/>
                </a:solidFill>
              </a:rPr>
              <a:t> </a:t>
            </a:r>
            <a:endParaRPr sz="1000">
              <a:solidFill>
                <a:srgbClr val="595959"/>
              </a:solidFill>
            </a:endParaRPr>
          </a:p>
        </p:txBody>
      </p:sp>
      <p:pic>
        <p:nvPicPr>
          <p:cNvPr id="1293" name="Google Shape;1293;p124" title="Scherm­afbeelding 2025-10-06 om 11.47.26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0796" y="1127275"/>
            <a:ext cx="2540824" cy="3027652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24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" name="Google Shape;1300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1" name="Google Shape;1301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2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12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04" name="Google Shape;1304;p125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CATCH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05" name="Google Shape;1305;p125"/>
          <p:cNvSpPr txBox="1"/>
          <p:nvPr/>
        </p:nvSpPr>
        <p:spPr>
          <a:xfrm>
            <a:off x="552625" y="944025"/>
            <a:ext cx="311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Life throws enough at you; your mobility shouldn't be one of them.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That’s why, w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ith KINTO, you get more than just a vehicle. Everything is included: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⛽️ A fuel card for cashless refueling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🛠️ Maintenance to keep your fleet running smoothly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☀️ Summer tire change, ready for the warmer months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❄️ Winter tire change to go safe through the colder season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🔑 A replacement car, so you stay on the road, no matter what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🤝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even more …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Discover KINTO, your mobility partner that handles the details.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#MobilitySolutions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06" name="Google Shape;1306;p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25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08" name="Google Shape;1308;p1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9" name="Google Shape;1309;p1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25"/>
          <p:cNvSpPr txBox="1"/>
          <p:nvPr/>
        </p:nvSpPr>
        <p:spPr>
          <a:xfrm>
            <a:off x="3865675" y="4179350"/>
            <a:ext cx="1842300" cy="5694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 u="sng">
                <a:solidFill>
                  <a:schemeClr val="hlink"/>
                </a:solidFill>
                <a:hlinkClick r:id="rId8"/>
              </a:rPr>
              <a:t>https://limecraft.hotelhungaria.be/api/s/Ih76hBC2Lzd</a:t>
            </a:r>
            <a:r>
              <a:rPr lang="nl" sz="1100" u="sng">
                <a:solidFill>
                  <a:srgbClr val="1155CC"/>
                </a:solidFill>
              </a:rPr>
              <a:t> </a:t>
            </a:r>
            <a:endParaRPr sz="1100" u="sng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95959"/>
              </a:solidFill>
              <a:highlight>
                <a:srgbClr val="FFFFFF"/>
              </a:highlight>
            </a:endParaRPr>
          </a:p>
        </p:txBody>
      </p:sp>
      <p:pic>
        <p:nvPicPr>
          <p:cNvPr id="1311" name="Google Shape;1311;p125" title="Scherm­afbeelding 2025-10-06 om 11.48.47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57150" y="1100725"/>
            <a:ext cx="2548099" cy="303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25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" name="Google Shape;1318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12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12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22" name="Google Shape;1322;p126"/>
          <p:cNvSpPr txBox="1"/>
          <p:nvPr/>
        </p:nvSpPr>
        <p:spPr>
          <a:xfrm>
            <a:off x="87625" y="323875"/>
            <a:ext cx="4416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CATCH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23" name="Google Shape;1323;p126"/>
          <p:cNvSpPr txBox="1"/>
          <p:nvPr/>
        </p:nvSpPr>
        <p:spPr>
          <a:xfrm>
            <a:off x="602225" y="1000400"/>
            <a:ext cx="3000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Life throws you challenges. KINTO throws you solutions! 🎯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all-in-one leasing means you can stop worrying about the details. Everything is included: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⛽️ Fuel card convenience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🛠️ Maintenance without the stress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☀️ Effortless summer tire changes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❄️ Worry-free winter tire changes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🔑 A replacement car when you need it most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🤝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even more …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Ready for a smoother ride? Discover the KINTO difference.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#MobilitySolutions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24" name="Google Shape;1324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126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26" name="Google Shape;1326;p1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1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4876" y="667248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126"/>
          <p:cNvSpPr txBox="1"/>
          <p:nvPr/>
        </p:nvSpPr>
        <p:spPr>
          <a:xfrm>
            <a:off x="3865675" y="4179350"/>
            <a:ext cx="1842300" cy="5694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u="sng">
                <a:solidFill>
                  <a:schemeClr val="hlink"/>
                </a:solidFill>
                <a:hlinkClick r:id="rId8"/>
              </a:rPr>
              <a:t>https://limecraft.hotelhungaria.be/api/s/Ih76hBC2Lzd</a:t>
            </a:r>
            <a:r>
              <a:rPr lang="nl" sz="1100" u="sng">
                <a:solidFill>
                  <a:srgbClr val="1155CC"/>
                </a:solidFill>
              </a:rPr>
              <a:t> </a:t>
            </a:r>
            <a:endParaRPr sz="1100" u="sng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95959"/>
              </a:solidFill>
              <a:highlight>
                <a:srgbClr val="FFFFFF"/>
              </a:highlight>
            </a:endParaRPr>
          </a:p>
        </p:txBody>
      </p:sp>
      <p:pic>
        <p:nvPicPr>
          <p:cNvPr id="1329" name="Google Shape;1329;p126" title="Scherm­afbeelding 2025-10-06 om 11.48.47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57150" y="1100725"/>
            <a:ext cx="2548099" cy="303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126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6" name="Google Shape;1336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12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12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40" name="Google Shape;1340;p127"/>
          <p:cNvSpPr txBox="1"/>
          <p:nvPr/>
        </p:nvSpPr>
        <p:spPr>
          <a:xfrm>
            <a:off x="87625" y="323875"/>
            <a:ext cx="41889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CATCH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41" name="Google Shape;1341;p127"/>
          <p:cNvSpPr txBox="1"/>
          <p:nvPr/>
        </p:nvSpPr>
        <p:spPr>
          <a:xfrm>
            <a:off x="602225" y="1092200"/>
            <a:ext cx="3000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Does managing your company vehicles feel like you're constantly dodging curveballs? 😅 Not with KINTO.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Imagine a mobility solution where the perks literally come flying at you because they're all included: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⛽️ Fuel card convenience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🛠️ Maintenance without the stress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☀️ Effortless summer tire changes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❄️ Worry-free winter tire changes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🔑 A replacement car when you need it most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🤝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even more …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Ready for a smoother ride? Discover the KINTO difference.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42" name="Google Shape;1342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3" name="Google Shape;1343;p127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44" name="Google Shape;1344;p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1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6995" y="609599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46" name="Google Shape;1346;p127"/>
          <p:cNvSpPr txBox="1"/>
          <p:nvPr/>
        </p:nvSpPr>
        <p:spPr>
          <a:xfrm>
            <a:off x="3865675" y="4179350"/>
            <a:ext cx="1842300" cy="5694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u="sng">
                <a:solidFill>
                  <a:schemeClr val="hlink"/>
                </a:solidFill>
                <a:hlinkClick r:id="rId8"/>
              </a:rPr>
              <a:t>https://limecraft.hotelhungaria.be/api/s/Ih76hBC2Lzd</a:t>
            </a:r>
            <a:r>
              <a:rPr lang="nl" sz="1100" u="sng">
                <a:solidFill>
                  <a:srgbClr val="1155CC"/>
                </a:solidFill>
              </a:rPr>
              <a:t> </a:t>
            </a:r>
            <a:endParaRPr sz="1100" u="sng">
              <a:solidFill>
                <a:srgbClr val="1155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95959"/>
              </a:solidFill>
              <a:highlight>
                <a:srgbClr val="FFFFFF"/>
              </a:highlight>
            </a:endParaRPr>
          </a:p>
        </p:txBody>
      </p:sp>
      <p:pic>
        <p:nvPicPr>
          <p:cNvPr id="1347" name="Google Shape;1347;p127" title="Scherm­afbeelding 2025-10-06 om 11.48.47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57150" y="1100725"/>
            <a:ext cx="2548099" cy="303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27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4" name="Google Shape;1354;p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96314" y="-2003335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2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12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58" name="Google Shape;1358;p128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 PROACE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59" name="Google Shape;1359;p128"/>
          <p:cNvSpPr txBox="1"/>
          <p:nvPr/>
        </p:nvSpPr>
        <p:spPr>
          <a:xfrm>
            <a:off x="5076150" y="1162725"/>
            <a:ext cx="39609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get a mobility partner that helps you find the perfect fit for every stage of your business.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Toyota Proace family offers a scalable solution: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Proace City: for nimble, urban operations.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Proace: the versatile all-rounder for growing needs.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Proace Max: for when you need maximum cargo capacity.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Find the perfect fit for your business and optimize your fleet today. 🧭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One partner, all services.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#MobilitySolutions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60" name="Google Shape;1360;p1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28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</a:t>
            </a: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62" name="Google Shape;1362;p1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128" title="KINTO_SoMe_Carrousel _1_Yes_N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8225" y="1458800"/>
            <a:ext cx="1431026" cy="17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128" title="KINTO_SoMe_Carrousel _1_Yes_No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11650" y="1458800"/>
            <a:ext cx="1431026" cy="178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128" title="KINTO_SoMe_Carrousel _1_Yes_No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2675" y="1458800"/>
            <a:ext cx="1431026" cy="1789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1" name="Google Shape;1371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2" name="Google Shape;1372;p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3" name="Google Shape;1373;p12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12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75" name="Google Shape;1375;p129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 PROACE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76" name="Google Shape;1376;p129"/>
          <p:cNvSpPr txBox="1"/>
          <p:nvPr/>
        </p:nvSpPr>
        <p:spPr>
          <a:xfrm>
            <a:off x="5273600" y="1348425"/>
            <a:ext cx="38487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Business needs space. The only question is: how much?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SOME space, to MORE space, to a a LOOOOOOOT of space. The Proace family scales with your ambition,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all available through one partner: KINTO.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Which Proace fits your business? </a:t>
            </a:r>
            <a:r>
              <a:rPr lang="nl" sz="1100">
                <a:solidFill>
                  <a:schemeClr val="dk1"/>
                </a:solidFill>
              </a:rPr>
              <a:t>🫵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through our guide to find your perfect match!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One partner, all services.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#MobilitySolutions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77" name="Google Shape;1377;p1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29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</a:t>
            </a: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79" name="Google Shape;1379;p1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0" name="Google Shape;1380;p129" title="KINTO_SoMe_Carrousel _1_Yes_N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8225" y="1458800"/>
            <a:ext cx="1431026" cy="17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129" title="KINTO_SoMe_Carrousel _1_Yes_No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11650" y="1458800"/>
            <a:ext cx="1431026" cy="178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129" title="KINTO_SoMe_Carrousel _1_Yes_No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2675" y="1458800"/>
            <a:ext cx="1431026" cy="1789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" name="Google Shape;1388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9" name="Google Shape;1389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3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1" name="Google Shape;1391;p13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92" name="Google Shape;1392;p130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 PROACE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93" name="Google Shape;1393;p130"/>
          <p:cNvSpPr txBox="1"/>
          <p:nvPr/>
        </p:nvSpPr>
        <p:spPr>
          <a:xfrm>
            <a:off x="5076150" y="1365325"/>
            <a:ext cx="38484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FB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size fits all? Not when it comes to your business. Finding the right van for the right job should be simple. 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That's where the Toyota Proace family comes in. We help you build the perfect fleet, whether you're just starting out or scaling up!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🏙️ Proace City: perfect for zipping through busy city streets. 🔧 Proace: the versatile workhorse for your team's growing needs.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📦 Proace Max: when you need serious cargo space, this is your van.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Let us help you find your perfect fit! 💡See the full range today.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partner, all services.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94" name="Google Shape;1394;p1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130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</a:t>
            </a: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96" name="Google Shape;1396;p1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130" title="KINTO_SoMe_Carrousel _1_Yes_No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8225" y="1458800"/>
            <a:ext cx="1431026" cy="178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8" name="Google Shape;1398;p130" title="KINTO_SoMe_Carrousel _1_Yes_No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11650" y="1458800"/>
            <a:ext cx="1431026" cy="1789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9" name="Google Shape;1399;p130" title="KINTO_SoMe_Carrousel _1_Yes_No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42675" y="1458800"/>
            <a:ext cx="1431026" cy="1789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5" name="Google Shape;1405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3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8" name="Google Shape;1408;p13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09" name="Google Shape;1409;p131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FUEL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10" name="Google Shape;1410;p131"/>
          <p:cNvSpPr txBox="1"/>
          <p:nvPr/>
        </p:nvSpPr>
        <p:spPr>
          <a:xfrm>
            <a:off x="6518250" y="1484525"/>
            <a:ext cx="2480100" cy="38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Improving your fleet's efficiency starts with smarter habits. </a:t>
            </a:r>
            <a:r>
              <a:rPr lang="nl" sz="1100">
                <a:solidFill>
                  <a:schemeClr val="dk1"/>
                </a:solidFill>
              </a:rPr>
              <a:t>💡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for a few effective tips to share with your drivers.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Small changes in driving style can lead to significant savings on fuel costs and a smaller carbon footprint for your business. 📈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What's the biggest challenge you face when trying to implement simple, cost-saving techniques across your entire team?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🚘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partner, all services.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#FleetManagement #Sustainability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11" name="Google Shape;1411;p1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31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13" name="Google Shape;1413;p1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31" title="KINTO_SoMe_Carrousel_Fuel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0375" y="1469902"/>
            <a:ext cx="1480498" cy="18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31" title="KINTO_SoMe_Carrousel_Fuel_4x5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70876" y="1469900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131" title="KINTO_SoMe_Carrousel_Fuel_4x5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35450" y="1469899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7" name="Google Shape;1417;p131" title="KINTO_SoMe_Carrousel_Fuel_4x5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15950" y="1469900"/>
            <a:ext cx="1480498" cy="1851059"/>
          </a:xfrm>
          <a:prstGeom prst="rect">
            <a:avLst/>
          </a:prstGeom>
          <a:noFill/>
          <a:ln>
            <a:noFill/>
          </a:ln>
        </p:spPr>
      </p:pic>
      <p:sp>
        <p:nvSpPr>
          <p:cNvPr id="1418" name="Google Shape;1418;p131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4" name="Google Shape;1424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3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13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28" name="Google Shape;1428;p132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FUEL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29" name="Google Shape;1429;p132"/>
          <p:cNvSpPr txBox="1"/>
          <p:nvPr/>
        </p:nvSpPr>
        <p:spPr>
          <a:xfrm>
            <a:off x="6518250" y="1484525"/>
            <a:ext cx="2631900" cy="30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More miles, less fuel? 💚 Little habits can have a big impact. We're sharing a few simple tips to help you boost your fuel efficiency, save money, and reduce your carbon footprint. 🌍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see how you can drive smarter.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partner, all services.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#Sustainability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30" name="Google Shape;1430;p1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132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32" name="Google Shape;1432;p1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132" title="KINTO_SoMe_Carrousel_Fuel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0375" y="1469902"/>
            <a:ext cx="1480498" cy="18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132" title="KINTO_SoMe_Carrousel_Fuel_4x5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70876" y="1469900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132" title="KINTO_SoMe_Carrousel_Fuel_4x5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35450" y="1469899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132" title="KINTO_SoMe_Carrousel_Fuel_4x5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15950" y="1469900"/>
            <a:ext cx="1480498" cy="1851059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13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" name="Google Shape;1443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3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13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47" name="Google Shape;1447;p133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FUEL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48" name="Google Shape;1448;p133"/>
          <p:cNvSpPr txBox="1"/>
          <p:nvPr/>
        </p:nvSpPr>
        <p:spPr>
          <a:xfrm>
            <a:off x="6426975" y="1484525"/>
            <a:ext cx="2525100" cy="31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Want to get a little more out of every tank of fuel? ⛽️ Small changes can make a big difference for your wallet and for the planet!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through for a few of our favourite fuel-saving tips that anyone can use! 💡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Do you have a go-to trick for saving fuel? Share it in the comments! 👇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partner, all services.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49" name="Google Shape;1449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133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51" name="Google Shape;1451;p1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133" title="KINTO_SoMe_Carrousel_Fuel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0375" y="1469902"/>
            <a:ext cx="1480498" cy="18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3" name="Google Shape;1453;p133" title="KINTO_SoMe_Carrousel_Fuel_4x5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070876" y="1469900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133" title="KINTO_SoMe_Carrousel_Fuel_4x5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35450" y="1469899"/>
            <a:ext cx="1480498" cy="18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5" name="Google Shape;1455;p133" title="KINTO_SoMe_Carrousel_Fuel_4x5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015950" y="1469900"/>
            <a:ext cx="1480498" cy="1851059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13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1" name="Google Shape;1461;p134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p134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4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463" name="Google Shape;1463;p134"/>
          <p:cNvSpPr txBox="1"/>
          <p:nvPr>
            <p:ph type="title"/>
          </p:nvPr>
        </p:nvSpPr>
        <p:spPr>
          <a:xfrm>
            <a:off x="2796925" y="1588050"/>
            <a:ext cx="41796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Multipath/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Multiservice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9" name="Google Shape;1469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0" name="Google Shape;1470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1" name="Google Shape;1471;p13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13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473" name="Google Shape;1473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4" name="Google Shape;1474;p135"/>
          <p:cNvSpPr txBox="1"/>
          <p:nvPr/>
        </p:nvSpPr>
        <p:spPr>
          <a:xfrm>
            <a:off x="5912700" y="45256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475" name="Google Shape;1475;p135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LONGREAD RENT WITH KINTO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0" name="Google Shape;1480;p136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36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3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482" name="Google Shape;1482;p136"/>
          <p:cNvSpPr txBox="1"/>
          <p:nvPr>
            <p:ph type="title"/>
          </p:nvPr>
        </p:nvSpPr>
        <p:spPr>
          <a:xfrm>
            <a:off x="2725825" y="1588075"/>
            <a:ext cx="59652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Flexible mobility solutions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8" name="Google Shape;1488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489" name="Google Shape;1489;p13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90" name="Google Shape;1490;p137"/>
          <p:cNvSpPr txBox="1"/>
          <p:nvPr/>
        </p:nvSpPr>
        <p:spPr>
          <a:xfrm>
            <a:off x="721300" y="433300"/>
            <a:ext cx="47271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SITUATIONS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91" name="Google Shape;1491;p137"/>
          <p:cNvSpPr txBox="1"/>
          <p:nvPr/>
        </p:nvSpPr>
        <p:spPr>
          <a:xfrm>
            <a:off x="721300" y="1058325"/>
            <a:ext cx="4710900" cy="3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truly agile fleet is one that empowers your team to be productive, wherever their work takes them.💡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 needs the capacity for a client's biggest ideas, the flexibility for collaborative carpooling, and the functionality to become a mobile office at a moment's notice.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When you're looking for the perfect car to lease, rent, or pool to meet these challenges... There's KINTO. </a:t>
            </a:r>
            <a:r>
              <a:rPr lang="nl" sz="1100">
                <a:solidFill>
                  <a:schemeClr val="dk1"/>
                </a:solidFill>
              </a:rPr>
              <a:t>🙋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#FlexibleMobility #FleetManagement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492" name="Google Shape;1492;p137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93" name="Google Shape;1493;p137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1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137"/>
          <p:cNvSpPr txBox="1"/>
          <p:nvPr/>
        </p:nvSpPr>
        <p:spPr>
          <a:xfrm>
            <a:off x="3062700" y="4246950"/>
            <a:ext cx="2037300" cy="4833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https://limecraft.hotelhungaria.be/api/s/ntlp-ErZORr</a:t>
            </a:r>
            <a:r>
              <a:rPr lang="nl" sz="1100">
                <a:solidFill>
                  <a:srgbClr val="595959"/>
                </a:solidFill>
                <a:highlight>
                  <a:srgbClr val="FFFFFF"/>
                </a:highlight>
              </a:rPr>
              <a:t> 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497" name="Google Shape;1497;p137" title="Scherm­afbeelding 2025-10-06 om 11.53.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2492" y="624050"/>
            <a:ext cx="2258558" cy="3807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3" name="Google Shape;1503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3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05" name="Google Shape;1505;p138"/>
          <p:cNvSpPr txBox="1"/>
          <p:nvPr/>
        </p:nvSpPr>
        <p:spPr>
          <a:xfrm>
            <a:off x="721300" y="824675"/>
            <a:ext cx="446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When you're looking for the perfect car to lease, rent, or pool... there's KINTO.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🚙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Life doesn't fit into one box, and neither should your car. That's why we provide mobility that adapts to your day, not the other way around.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logistics manager to the team taxi to a mobile office... your ride should be able to do it all. ✅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#MobilitySolutions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06" name="Google Shape;1506;p138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07" name="Google Shape;1507;p138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510" name="Google Shape;1510;p138"/>
          <p:cNvSpPr txBox="1"/>
          <p:nvPr/>
        </p:nvSpPr>
        <p:spPr>
          <a:xfrm>
            <a:off x="721300" y="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SITUATIONS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11" name="Google Shape;1511;p138"/>
          <p:cNvSpPr txBox="1"/>
          <p:nvPr/>
        </p:nvSpPr>
        <p:spPr>
          <a:xfrm>
            <a:off x="3062700" y="4246950"/>
            <a:ext cx="2037300" cy="4833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https://limecraft.hotelhungaria.be/api/s/ntlp-ErZORr</a:t>
            </a:r>
            <a:r>
              <a:rPr lang="nl" sz="1100">
                <a:solidFill>
                  <a:srgbClr val="595959"/>
                </a:solidFill>
                <a:highlight>
                  <a:srgbClr val="FFFFFF"/>
                </a:highlight>
              </a:rPr>
              <a:t> 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512" name="Google Shape;1512;p138" title="Scherm­afbeelding 2025-10-06 om 11.53.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2492" y="624050"/>
            <a:ext cx="2258558" cy="3807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8" name="Google Shape;1518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9" name="Google Shape;1519;p13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20" name="Google Shape;1520;p139"/>
          <p:cNvSpPr txBox="1"/>
          <p:nvPr/>
        </p:nvSpPr>
        <p:spPr>
          <a:xfrm>
            <a:off x="721300" y="1125675"/>
            <a:ext cx="4387500" cy="3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day rarely goes exactly as planned, right? 😉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Life is busy, and your mobility should make it easier, not harder. That's why we provide cars that can handle it all: big loads, extra passengers, and last-minute changes of plan.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When you're looking for the perfect car to lease, rent, or pool for your unpredictable life... there's KINTO.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💡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21" name="Google Shape;1521;p139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22" name="Google Shape;1522;p139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3" name="Google Shape;1523;p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4" name="Google Shape;1524;p1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39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SITUATIONS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26" name="Google Shape;1526;p139"/>
          <p:cNvSpPr txBox="1"/>
          <p:nvPr/>
        </p:nvSpPr>
        <p:spPr>
          <a:xfrm>
            <a:off x="3062700" y="4246950"/>
            <a:ext cx="2037300" cy="4833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 u="sng">
                <a:solidFill>
                  <a:schemeClr val="hlink"/>
                </a:solidFill>
                <a:highlight>
                  <a:srgbClr val="FFFFFF"/>
                </a:highlight>
                <a:hlinkClick r:id="rId7"/>
              </a:rPr>
              <a:t>https://limecraft.hotelhungaria.be/api/s/ntlp-ErZORr</a:t>
            </a:r>
            <a:r>
              <a:rPr lang="nl" sz="1100">
                <a:solidFill>
                  <a:srgbClr val="595959"/>
                </a:solidFill>
                <a:highlight>
                  <a:srgbClr val="FFFFFF"/>
                </a:highlight>
              </a:rPr>
              <a:t> 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1527" name="Google Shape;1527;p139" title="Scherm­afbeelding 2025-10-06 om 11.53.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2492" y="624050"/>
            <a:ext cx="2258558" cy="3807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3" name="Google Shape;1533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5" name="Google Shape;1535;p14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6" name="Google Shape;1536;p14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537" name="Google Shape;1537;p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8" name="Google Shape;1538;p140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39" name="Google Shape;1539;p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0" name="Google Shape;1540;p1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140"/>
          <p:cNvSpPr txBox="1"/>
          <p:nvPr/>
        </p:nvSpPr>
        <p:spPr>
          <a:xfrm>
            <a:off x="602225" y="13926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Let your team focus on what they do best. We'll handle the rest. 🧭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Every hour spent dealing with unexpected car trouble is an hour away from serving clients and growing the business.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KINTO's full-service mobility solutions, we handle the complexities of fleet management.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#MobilitySolutions #FlexibleMobility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42" name="Google Shape;1542;p140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THANKS TO KINTO - FIX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43" name="Google Shape;1543;p140" title="KINTO_SoMe_Visual 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825" y="1041450"/>
            <a:ext cx="2549649" cy="318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40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0" name="Google Shape;1550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2" name="Google Shape;1552;p14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14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54" name="Google Shape;1554;p141"/>
          <p:cNvSpPr txBox="1"/>
          <p:nvPr/>
        </p:nvSpPr>
        <p:spPr>
          <a:xfrm>
            <a:off x="565475" y="1112775"/>
            <a:ext cx="30771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Focus on your craft. We'll handle the car. 🔧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Vehicle maintenance, repairs, and paperwork... consider it handled. 🤝 Our flexible, all-in-one leasing solutions give you the freedom to focus on building your business.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#MobilitySolutions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#FlexibleMobility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55" name="Google Shape;1555;p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41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57" name="Google Shape;1557;p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1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59" name="Google Shape;1559;p141"/>
          <p:cNvSpPr txBox="1"/>
          <p:nvPr/>
        </p:nvSpPr>
        <p:spPr>
          <a:xfrm>
            <a:off x="221225" y="112800"/>
            <a:ext cx="342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THANKS TO KINTO - FIX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60" name="Google Shape;1560;p141" title="KINTO_SoMe_Visual 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825" y="1041450"/>
            <a:ext cx="2549649" cy="318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41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7" name="Google Shape;1567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9" name="Google Shape;1569;p14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14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71" name="Google Shape;1571;p142"/>
          <p:cNvSpPr txBox="1"/>
          <p:nvPr/>
        </p:nvSpPr>
        <p:spPr>
          <a:xfrm>
            <a:off x="602225" y="115742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Car trouble? Ain't nobody got time for that. Especially when you're busy running a business! 🛠️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our all-in leasing solutions, we take care of the vehicle maintenance and paperwork, so you get the peace of mind to focus on what really matters: your work and your clients.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Spend less time fixing your van and more time fixing things for customers. 😉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 Learn more about our stress-free services!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72" name="Google Shape;1572;p1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14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74" name="Google Shape;1574;p1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5" name="Google Shape;1575;p1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76" name="Google Shape;1576;p142"/>
          <p:cNvSpPr txBox="1"/>
          <p:nvPr/>
        </p:nvSpPr>
        <p:spPr>
          <a:xfrm>
            <a:off x="197525" y="112800"/>
            <a:ext cx="34605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THANKS TO KINTO - FIX 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77" name="Google Shape;1577;p142" title="KINTO_SoMe_Visual 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2825" y="1041450"/>
            <a:ext cx="2549649" cy="318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8" name="Google Shape;1578;p14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4" name="Google Shape;1584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5" name="Google Shape;1585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6" name="Google Shape;1586;p14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14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588" name="Google Shape;1588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143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90" name="Google Shape;1590;p1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1" name="Google Shape;1591;p1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92" name="Google Shape;1592;p143"/>
          <p:cNvSpPr txBox="1"/>
          <p:nvPr/>
        </p:nvSpPr>
        <p:spPr>
          <a:xfrm>
            <a:off x="602225" y="1392600"/>
            <a:ext cx="2732700" cy="3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Ready to swap the paperwork for peace of mind?  </a:t>
            </a:r>
            <a:r>
              <a:rPr lang="nl" sz="1100">
                <a:solidFill>
                  <a:schemeClr val="dk1"/>
                </a:solidFill>
              </a:rPr>
              <a:t>😌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Discover a smarter way to manage your fleet.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we believe in streamlining that complexity. </a:t>
            </a:r>
            <a:r>
              <a:rPr lang="nl" sz="1100">
                <a:solidFill>
                  <a:schemeClr val="dk1"/>
                </a:solidFill>
              </a:rPr>
              <a:t>👉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all-in-one solution consolidates leasing, maintenance, fuel cards, and reporting into a single, manageable platform.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93" name="Google Shape;1593;p143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SPLITSCREEN 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94" name="Google Shape;1594;p143" title="KINTO_SoMe_Visual_Before_After_4x5_visual 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9613" y="1019500"/>
            <a:ext cx="2563175" cy="3204762"/>
          </a:xfrm>
          <a:prstGeom prst="rect">
            <a:avLst/>
          </a:prstGeom>
          <a:noFill/>
          <a:ln>
            <a:noFill/>
          </a:ln>
        </p:spPr>
      </p:pic>
      <p:sp>
        <p:nvSpPr>
          <p:cNvPr id="1595" name="Google Shape;1595;p14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1" name="Google Shape;1601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2" name="Google Shape;1602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3" name="Google Shape;1603;p14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14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05" name="Google Shape;1605;p144"/>
          <p:cNvSpPr txBox="1"/>
          <p:nvPr/>
        </p:nvSpPr>
        <p:spPr>
          <a:xfrm>
            <a:off x="602225" y="1641925"/>
            <a:ext cx="23244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Less paperwork and more peace of mind ? Swap the endless admin for one simple solution with KINTO. </a:t>
            </a:r>
            <a:r>
              <a:rPr lang="nl" sz="1100">
                <a:solidFill>
                  <a:schemeClr val="dk1"/>
                </a:solidFill>
              </a:rPr>
              <a:t>🤝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all-in-one platform handles everything from leasing to maintenance, giving you back your most valuable asset: your time. </a:t>
            </a:r>
            <a:r>
              <a:rPr lang="nl" sz="1100">
                <a:solidFill>
                  <a:schemeClr val="dk1"/>
                </a:solidFill>
              </a:rPr>
              <a:t>⏰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#MobilitySolutions #FlexibleMobility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06" name="Google Shape;1606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44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08" name="Google Shape;1608;p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1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10" name="Google Shape;1610;p144"/>
          <p:cNvSpPr txBox="1"/>
          <p:nvPr/>
        </p:nvSpPr>
        <p:spPr>
          <a:xfrm>
            <a:off x="221225" y="112800"/>
            <a:ext cx="342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SPLITSCREEN 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611" name="Google Shape;1611;p144" title="KINTO_SoMe_Visual_Before_After_4x5_visual 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49613" y="1019500"/>
            <a:ext cx="2563175" cy="3204762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144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8" name="Google Shape;1618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14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14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22" name="Google Shape;1622;p145"/>
          <p:cNvSpPr txBox="1"/>
          <p:nvPr/>
        </p:nvSpPr>
        <p:spPr>
          <a:xfrm>
            <a:off x="602225" y="164625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More time managing your fleet, less time managing paperwork. Sounds good? 😉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Let us handle the details, so you can focus on the big picture.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all-in-one solution is designed to give you back your time by handling all the vehicle admin in one simple package. </a:t>
            </a:r>
            <a:r>
              <a:rPr lang="nl" sz="1100">
                <a:solidFill>
                  <a:schemeClr val="dk1"/>
                </a:solidFill>
              </a:rPr>
              <a:t>🤝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Wherever life takes you, KINTO finds the right solution for you.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23" name="Google Shape;1623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145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25" name="Google Shape;1625;p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145"/>
          <p:cNvSpPr txBox="1"/>
          <p:nvPr/>
        </p:nvSpPr>
        <p:spPr>
          <a:xfrm>
            <a:off x="197525" y="112800"/>
            <a:ext cx="34605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SPLITSCREEN 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628" name="Google Shape;1628;p145" title="KINTO_SoMe_Visual_Before_After_4x5_visual 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49613" y="1019500"/>
            <a:ext cx="2563175" cy="3204762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145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4" name="Google Shape;1634;p146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146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t/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 sz="3000">
                <a:latin typeface="Plus Jakarta Sans ExtraLight"/>
                <a:ea typeface="Plus Jakarta Sans ExtraLight"/>
                <a:cs typeface="Plus Jakarta Sans ExtraLight"/>
                <a:sym typeface="Plus Jakarta Sans ExtraLight"/>
              </a:rPr>
              <a:t>Empowerment &amp; Expertise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636" name="Google Shape;1636;p146"/>
          <p:cNvSpPr txBox="1"/>
          <p:nvPr>
            <p:ph type="title"/>
          </p:nvPr>
        </p:nvSpPr>
        <p:spPr>
          <a:xfrm>
            <a:off x="2725825" y="1588075"/>
            <a:ext cx="51594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Community &amp; connection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2" name="Google Shape;1642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14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44" name="Google Shape;1644;p147"/>
          <p:cNvSpPr txBox="1"/>
          <p:nvPr/>
        </p:nvSpPr>
        <p:spPr>
          <a:xfrm>
            <a:off x="721300" y="433300"/>
            <a:ext cx="47271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FLEET EUROPEAN DAYS AFTERMOVIE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45" name="Google Shape;1645;p147"/>
          <p:cNvSpPr txBox="1"/>
          <p:nvPr/>
        </p:nvSpPr>
        <p:spPr>
          <a:xfrm>
            <a:off x="721300" y="1838175"/>
            <a:ext cx="40701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46" name="Google Shape;1646;p147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47" name="Google Shape;1647;p147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9" name="Google Shape;1649;p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50" name="Google Shape;1650;p147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800">
                <a:solidFill>
                  <a:schemeClr val="dk2"/>
                </a:solidFill>
              </a:rPr>
              <a:t>To be made end of October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6" name="Google Shape;1656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57" name="Google Shape;1657;p14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58" name="Google Shape;1658;p148"/>
          <p:cNvSpPr txBox="1"/>
          <p:nvPr/>
        </p:nvSpPr>
        <p:spPr>
          <a:xfrm>
            <a:off x="721300" y="1713100"/>
            <a:ext cx="446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59" name="Google Shape;1659;p148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60" name="Google Shape;1660;p148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663" name="Google Shape;1663;p148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FLEET EUROPEAN DAYS AFTERMOVIE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64" name="Google Shape;1664;p148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800">
                <a:solidFill>
                  <a:schemeClr val="dk2"/>
                </a:solidFill>
              </a:rPr>
              <a:t>To be made end of October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0" name="Google Shape;1670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1" name="Google Shape;1671;p14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72" name="Google Shape;1672;p149"/>
          <p:cNvSpPr txBox="1"/>
          <p:nvPr/>
        </p:nvSpPr>
        <p:spPr>
          <a:xfrm>
            <a:off x="721300" y="17131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73" name="Google Shape;1673;p149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74" name="Google Shape;1674;p149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1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677" name="Google Shape;1677;p149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FLEET EUROPEAN DAYS AFTERMOVIE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78" name="Google Shape;1678;p149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800">
                <a:solidFill>
                  <a:schemeClr val="dk2"/>
                </a:solidFill>
              </a:rPr>
              <a:t>To be made end of October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4" name="Google Shape;1684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85" name="Google Shape;1685;p15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86" name="Google Shape;1686;p150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10.POLL POWERTRAIN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87" name="Google Shape;1687;p150"/>
          <p:cNvSpPr txBox="1"/>
          <p:nvPr/>
        </p:nvSpPr>
        <p:spPr>
          <a:xfrm>
            <a:off x="748275" y="1336975"/>
            <a:ext cx="4719000" cy="3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Electric, hybrid, or hydrogen? It’s the big question for drivers and businesses right now! ⚡️</a:t>
            </a:r>
            <a:r>
              <a:rPr lang="nl" sz="1100">
                <a:solidFill>
                  <a:schemeClr val="dk1"/>
                </a:solidFill>
              </a:rPr>
              <a:t>🚗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want to hear what our community thinks! When it comes to leasing a car, which powertrain is your top choice? 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Cast your vote in the poll,  tell us what you believe is the future of driving and join the KINTO community.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highlight>
                  <a:srgbClr val="01728F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! Add hydrogen to the poll</a:t>
            </a:r>
            <a:endParaRPr sz="900">
              <a:solidFill>
                <a:schemeClr val="lt1"/>
              </a:solidFill>
              <a:highlight>
                <a:srgbClr val="01728F"/>
              </a:highlight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88" name="Google Shape;1688;p150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89" name="Google Shape;1689;p150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0" name="Google Shape;1690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1" name="Google Shape;1691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2" name="Google Shape;1692;p150" title="Scherm­afbeelding 2025-07-18 om 09.11.5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94750" y="1018175"/>
            <a:ext cx="2732700" cy="2429047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150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" name="Google Shape;1699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0" name="Google Shape;1700;p15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01" name="Google Shape;1701;p151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02" name="Google Shape;1702;p151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4" name="Google Shape;1704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9000" y="82925"/>
            <a:ext cx="2358375" cy="458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5" name="Google Shape;1705;p151" title="Scherm­afbeelding 2025-07-18 om 09.14.0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9000" y="596563"/>
            <a:ext cx="2358375" cy="3930615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151"/>
          <p:cNvSpPr txBox="1"/>
          <p:nvPr/>
        </p:nvSpPr>
        <p:spPr>
          <a:xfrm>
            <a:off x="748275" y="1336975"/>
            <a:ext cx="41352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 STORY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Electric, hybrid, or hydrogen? ⚡️⛽️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highlight>
                  <a:srgbClr val="01728F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! Add hydrogen to the poll</a:t>
            </a:r>
            <a:endParaRPr sz="900">
              <a:solidFill>
                <a:schemeClr val="lt1"/>
              </a:solidFill>
              <a:highlight>
                <a:srgbClr val="01728F"/>
              </a:highlight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07" name="Google Shape;1707;p151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POLL POWERTRAIN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08" name="Google Shape;1708;p151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4" name="Google Shape;1714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5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16" name="Google Shape;1716;p152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17" name="Google Shape;1717;p152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152" title="Scherm­afbeelding 2025-07-18 om 09.15.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6963" y="886175"/>
            <a:ext cx="2788271" cy="25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152"/>
          <p:cNvSpPr txBox="1"/>
          <p:nvPr/>
        </p:nvSpPr>
        <p:spPr>
          <a:xfrm>
            <a:off x="721300" y="1265875"/>
            <a:ext cx="4790400" cy="3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Electric, hybrid, or hydrogen? It’s the big question for drivers and businesses right now! ⚡️</a:t>
            </a:r>
            <a:r>
              <a:rPr lang="nl" sz="1100">
                <a:solidFill>
                  <a:schemeClr val="dk1"/>
                </a:solidFill>
              </a:rPr>
              <a:t>🚗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want to hear what our community thinks! When it comes to leasing a car, which powertrain is your top choice? Cast your vote in the poll and tell us what you believe is the future of driving! 👇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Join the KINTO community.</a:t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chemeClr val="lt1"/>
                </a:solidFill>
                <a:highlight>
                  <a:srgbClr val="01728F"/>
                </a:highlight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! Add hydrogen to the poll</a:t>
            </a:r>
            <a:endParaRPr sz="900">
              <a:solidFill>
                <a:schemeClr val="lt1"/>
              </a:solidFill>
              <a:highlight>
                <a:srgbClr val="01728F"/>
              </a:highlight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21" name="Google Shape;1721;p152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POLL POWERTRAIN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22" name="Google Shape;1722;p15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27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8" name="Google Shape;1728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0" name="Google Shape;1730;p15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15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32" name="Google Shape;1732;p153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33" name="Google Shape;1733;p153"/>
          <p:cNvSpPr txBox="1"/>
          <p:nvPr/>
        </p:nvSpPr>
        <p:spPr>
          <a:xfrm>
            <a:off x="4751150" y="1847000"/>
            <a:ext cx="4247100" cy="30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Flexibility, convenience, and sustainability. </a:t>
            </a:r>
            <a:r>
              <a:rPr lang="nl" sz="1100">
                <a:solidFill>
                  <a:schemeClr val="dk1"/>
                </a:solidFill>
              </a:rPr>
              <a:t>🤝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According to our Head of Business Growth, Alexander, these are the core values that unite our clients, from urban professionals to growing SMEs. He believes a modern business is defined not by its size, but by its mindset.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We're curious: which of these three values is the top priority for your business today? Share your thoughts in the comments and join the KINTO community. 👇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#Sustainability #FlexibileMobility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34" name="Google Shape;1734;p1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5" name="Google Shape;1735;p153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36" name="Google Shape;1736;p1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10776"/>
            <a:ext cx="1961733" cy="30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153" title="KINTO_SoMe_Employees questions_sungular_Alexander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750" y="1526200"/>
            <a:ext cx="1882623" cy="235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153" title="KINTO_SoMe_Employees questions_sungular_Alexander2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2375" y="1526200"/>
            <a:ext cx="1882623" cy="2353843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15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5" name="Google Shape;1745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6" name="Google Shape;1746;p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7" name="Google Shape;1747;p15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15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49" name="Google Shape;1749;p154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50" name="Google Shape;1750;p154"/>
          <p:cNvSpPr txBox="1"/>
          <p:nvPr/>
        </p:nvSpPr>
        <p:spPr>
          <a:xfrm>
            <a:off x="5057325" y="1905000"/>
            <a:ext cx="40929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believe that great mobility solutions are built for the forward-thinkers, the innovators, and the builders. 💡 We asked our Head of Business Growth, Alexander, to share his thoughts on the community we serve. </a:t>
            </a:r>
            <a:r>
              <a:rPr lang="nl" sz="1100">
                <a:solidFill>
                  <a:schemeClr val="dk1"/>
                </a:solidFill>
              </a:rPr>
              <a:t>☝️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Do you also value flexibility, convenience, and a sustainable future? Join the KINTO community.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#Sustainability #FlexibileMobility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51" name="Google Shape;1751;p1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2" name="Google Shape;1752;p154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53" name="Google Shape;1753;p1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1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10776"/>
            <a:ext cx="1961733" cy="30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154" title="KINTO_SoMe_Employees questions_sungular_Alexander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750" y="1526200"/>
            <a:ext cx="1882623" cy="235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154" title="KINTO_SoMe_Employees questions_sungular_Alexander2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2375" y="1526200"/>
            <a:ext cx="1882623" cy="2353843"/>
          </a:xfrm>
          <a:prstGeom prst="rect">
            <a:avLst/>
          </a:prstGeom>
          <a:noFill/>
          <a:ln>
            <a:noFill/>
          </a:ln>
        </p:spPr>
      </p:pic>
      <p:sp>
        <p:nvSpPr>
          <p:cNvPr id="1757" name="Google Shape;1757;p154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3" name="Google Shape;1763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15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15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67" name="Google Shape;1767;p155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68" name="Google Shape;1768;p155"/>
          <p:cNvSpPr txBox="1"/>
          <p:nvPr/>
        </p:nvSpPr>
        <p:spPr>
          <a:xfrm>
            <a:off x="4728475" y="1802950"/>
            <a:ext cx="4223700" cy="28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Ever wonder what a city professional, a growing local business, and an eco-conscious driver have in common? 🤔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Head of Business Growth, Alexander, for his take on who makes up the KINTO community. It turns out, it's all about sharing the same core values: convenience, flexibility, and sustainability.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It’s a community of people who want smarter, greener, and more efficient ways to move. Sound like you? You're in the right place! Join the KINTO community. 💡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69" name="Google Shape;1769;p1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0" name="Google Shape;1770;p155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71" name="Google Shape;1771;p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518250" cy="2363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2" name="Google Shape;1772;p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10776"/>
            <a:ext cx="1961733" cy="305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3" name="Google Shape;1773;p155" title="KINTO_SoMe_Employees questions_sungular_Alexander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9750" y="1526200"/>
            <a:ext cx="1882623" cy="235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4" name="Google Shape;1774;p155" title="KINTO_SoMe_Employees questions_sungular_Alexander2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2375" y="1526200"/>
            <a:ext cx="1882623" cy="2353843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155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2"/>
                </a:solidFill>
              </a:rPr>
              <a:t>Valid for multibrand</a:t>
            </a:r>
            <a:endParaRPr sz="11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" name="Google Shape;1781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3" name="Google Shape;1783;p15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15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85" name="Google Shape;1785;p156"/>
          <p:cNvSpPr txBox="1"/>
          <p:nvPr/>
        </p:nvSpPr>
        <p:spPr>
          <a:xfrm>
            <a:off x="602225" y="13926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86" name="Google Shape;1786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7" name="Google Shape;1787;p156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⅘ - 16/9 - 9/16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88" name="Google Shape;1788;p1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56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FLEET EUROPEAN DAYS DIDIER SPEECH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91" name="Google Shape;1791;p156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595959"/>
                </a:solidFill>
              </a:rPr>
              <a:t>To be made end of October</a:t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7" name="Google Shape;1797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9" name="Google Shape;1799;p15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15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01" name="Google Shape;1801;p157"/>
          <p:cNvSpPr txBox="1"/>
          <p:nvPr/>
        </p:nvSpPr>
        <p:spPr>
          <a:xfrm>
            <a:off x="602225" y="168942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02" name="Google Shape;1802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3" name="Google Shape;1803;p157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⅘ - 16/9 - 9./16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04" name="Google Shape;1804;p1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5" name="Google Shape;1805;p1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157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FLEET EUROPEAN DAYS DIDIER SPEECH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07" name="Google Shape;1807;p157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800">
                <a:solidFill>
                  <a:schemeClr val="dk2"/>
                </a:solidFill>
              </a:rPr>
              <a:t>To be made end of October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3" name="Google Shape;1813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4" name="Google Shape;1814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5" name="Google Shape;1815;p15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15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NOVEMBER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17" name="Google Shape;1817;p158"/>
          <p:cNvSpPr txBox="1"/>
          <p:nvPr/>
        </p:nvSpPr>
        <p:spPr>
          <a:xfrm>
            <a:off x="602225" y="1549100"/>
            <a:ext cx="2732700" cy="31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18" name="Google Shape;1818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9" name="Google Shape;1819;p158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⅘ - 16/9 - 9/16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20" name="Google Shape;1820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1" name="Google Shape;1821;p1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822" name="Google Shape;1822;p158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FLEET EUROPEAN DAYS DIDIER SPEECH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23" name="Google Shape;1823;p158"/>
          <p:cNvSpPr txBox="1"/>
          <p:nvPr/>
        </p:nvSpPr>
        <p:spPr>
          <a:xfrm>
            <a:off x="6409550" y="1838175"/>
            <a:ext cx="2037300" cy="780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800">
                <a:solidFill>
                  <a:schemeClr val="dk2"/>
                </a:solidFill>
              </a:rPr>
              <a:t>To be made end of October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