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10.xml"/>
  <Override ContentType="application/vnd.openxmlformats-officedocument.presentationml.comments+xml" PartName="/ppt/comments/comment8.xml"/>
  <Override ContentType="application/vnd.openxmlformats-officedocument.presentationml.comments+xml" PartName="/ppt/comments/comment6.xml"/>
  <Override ContentType="application/vnd.openxmlformats-officedocument.presentationml.comments+xml" PartName="/ppt/comments/comment3.xml"/>
  <Override ContentType="application/vnd.openxmlformats-officedocument.presentationml.comments+xml" PartName="/ppt/comments/comment13.xml"/>
  <Override ContentType="application/vnd.openxmlformats-officedocument.presentationml.comments+xml" PartName="/ppt/comments/comment1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7.xml"/>
  <Override ContentType="application/vnd.openxmlformats-officedocument.presentationml.comments+xml" PartName="/ppt/comments/comment4.xml"/>
  <Override ContentType="application/vnd.openxmlformats-officedocument.presentationml.comments+xml" PartName="/ppt/comments/comment9.xml"/>
  <Override ContentType="application/vnd.openxmlformats-officedocument.presentationml.comments+xml" PartName="/ppt/comments/comment12.xml"/>
  <Override ContentType="application/vnd.openxmlformats-officedocument.presentationml.comments+xml" PartName="/ppt/comments/comment14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y="5143500" cx="9144000"/>
  <p:notesSz cx="6858000" cy="9144000"/>
  <p:embeddedFontLst>
    <p:embeddedFont>
      <p:font typeface="Plus Jakarta Sans"/>
      <p:regular r:id="rId52"/>
      <p:bold r:id="rId53"/>
      <p:italic r:id="rId54"/>
      <p:boldItalic r:id="rId55"/>
    </p:embeddedFont>
    <p:embeddedFont>
      <p:font typeface="Plus Jakarta Sans SemiBold"/>
      <p:regular r:id="rId56"/>
      <p:bold r:id="rId57"/>
      <p:italic r:id="rId58"/>
      <p:boldItalic r:id="rId59"/>
    </p:embeddedFont>
    <p:embeddedFont>
      <p:font typeface="Plus Jakarta Sans Light"/>
      <p:regular r:id="rId60"/>
      <p:bold r:id="rId61"/>
      <p:italic r:id="rId62"/>
      <p:boldItalic r:id="rId63"/>
    </p:embeddedFont>
    <p:embeddedFont>
      <p:font typeface="Plus Jakarta Sans Medium"/>
      <p:regular r:id="rId64"/>
      <p:bold r:id="rId65"/>
      <p:italic r:id="rId66"/>
      <p:boldItalic r:id="rId67"/>
    </p:embeddedFont>
    <p:embeddedFont>
      <p:font typeface="DM Sans ExtraLight"/>
      <p:regular r:id="rId68"/>
      <p:bold r:id="rId69"/>
      <p:italic r:id="rId70"/>
      <p:boldItalic r:id="rId71"/>
    </p:embeddedFont>
    <p:embeddedFont>
      <p:font typeface="Plus Jakarta Sans ExtraLight"/>
      <p:regular r:id="rId72"/>
      <p:bold r:id="rId73"/>
      <p:italic r:id="rId74"/>
      <p:boldItalic r:id="rId75"/>
    </p:embeddedFont>
    <p:embeddedFont>
      <p:font typeface="DM Sans"/>
      <p:regular r:id="rId76"/>
      <p:bold r:id="rId77"/>
      <p:italic r:id="rId78"/>
      <p:boldItalic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6" name="Margo Hemeleers"/>
  <p:cmAuthor clrIdx="1" id="1" initials="" lastIdx="1" name="Elisabeth Pyck"/>
  <p:cmAuthor clrIdx="2" id="2" initials="" lastIdx="1" name="Bout Holtof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font" Target="fonts/PlusJakartaSansExtraLight-bold.fntdata"/><Relationship Id="rId72" Type="http://schemas.openxmlformats.org/officeDocument/2006/relationships/font" Target="fonts/PlusJakartaSansExtraLight-regular.fntdata"/><Relationship Id="rId75" Type="http://schemas.openxmlformats.org/officeDocument/2006/relationships/font" Target="fonts/PlusJakartaSansExtraLight-boldItalic.fntdata"/><Relationship Id="rId74" Type="http://schemas.openxmlformats.org/officeDocument/2006/relationships/font" Target="fonts/PlusJakartaSansExtraLight-italic.fntdata"/><Relationship Id="rId77" Type="http://schemas.openxmlformats.org/officeDocument/2006/relationships/font" Target="fonts/DMSans-bold.fntdata"/><Relationship Id="rId76" Type="http://schemas.openxmlformats.org/officeDocument/2006/relationships/font" Target="fonts/DMSans-regular.fntdata"/><Relationship Id="rId79" Type="http://schemas.openxmlformats.org/officeDocument/2006/relationships/font" Target="fonts/DMSans-boldItalic.fntdata"/><Relationship Id="rId78" Type="http://schemas.openxmlformats.org/officeDocument/2006/relationships/font" Target="fonts/DMSans-italic.fntdata"/><Relationship Id="rId71" Type="http://schemas.openxmlformats.org/officeDocument/2006/relationships/font" Target="fonts/DMSansExtraLight-boldItalic.fntdata"/><Relationship Id="rId70" Type="http://schemas.openxmlformats.org/officeDocument/2006/relationships/font" Target="fonts/DMSansExtraLight-italic.fntdata"/><Relationship Id="rId62" Type="http://schemas.openxmlformats.org/officeDocument/2006/relationships/font" Target="fonts/PlusJakartaSansLight-italic.fntdata"/><Relationship Id="rId61" Type="http://schemas.openxmlformats.org/officeDocument/2006/relationships/font" Target="fonts/PlusJakartaSansLight-bold.fntdata"/><Relationship Id="rId64" Type="http://schemas.openxmlformats.org/officeDocument/2006/relationships/font" Target="fonts/PlusJakartaSansMedium-regular.fntdata"/><Relationship Id="rId63" Type="http://schemas.openxmlformats.org/officeDocument/2006/relationships/font" Target="fonts/PlusJakartaSansLight-boldItalic.fntdata"/><Relationship Id="rId66" Type="http://schemas.openxmlformats.org/officeDocument/2006/relationships/font" Target="fonts/PlusJakartaSansMedium-italic.fntdata"/><Relationship Id="rId65" Type="http://schemas.openxmlformats.org/officeDocument/2006/relationships/font" Target="fonts/PlusJakartaSansMedium-bold.fntdata"/><Relationship Id="rId68" Type="http://schemas.openxmlformats.org/officeDocument/2006/relationships/font" Target="fonts/DMSansExtraLight-regular.fntdata"/><Relationship Id="rId67" Type="http://schemas.openxmlformats.org/officeDocument/2006/relationships/font" Target="fonts/PlusJakartaSansMedium-boldItalic.fntdata"/><Relationship Id="rId60" Type="http://schemas.openxmlformats.org/officeDocument/2006/relationships/font" Target="fonts/PlusJakartaSansLight-regular.fntdata"/><Relationship Id="rId69" Type="http://schemas.openxmlformats.org/officeDocument/2006/relationships/font" Target="fonts/DMSansExtraLight-bold.fntdata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font" Target="fonts/PlusJakartaSans-bold.fntdata"/><Relationship Id="rId52" Type="http://schemas.openxmlformats.org/officeDocument/2006/relationships/font" Target="fonts/PlusJakartaSans-regular.fntdata"/><Relationship Id="rId55" Type="http://schemas.openxmlformats.org/officeDocument/2006/relationships/font" Target="fonts/PlusJakartaSans-boldItalic.fntdata"/><Relationship Id="rId54" Type="http://schemas.openxmlformats.org/officeDocument/2006/relationships/font" Target="fonts/PlusJakartaSans-italic.fntdata"/><Relationship Id="rId57" Type="http://schemas.openxmlformats.org/officeDocument/2006/relationships/font" Target="fonts/PlusJakartaSansSemiBold-bold.fntdata"/><Relationship Id="rId56" Type="http://schemas.openxmlformats.org/officeDocument/2006/relationships/font" Target="fonts/PlusJakartaSansSemiBold-regular.fntdata"/><Relationship Id="rId59" Type="http://schemas.openxmlformats.org/officeDocument/2006/relationships/font" Target="fonts/PlusJakartaSansSemiBold-boldItalic.fntdata"/><Relationship Id="rId58" Type="http://schemas.openxmlformats.org/officeDocument/2006/relationships/font" Target="fonts/PlusJakartaSansSemiBold-italic.fntdata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11-20T10:52:25.261">
    <p:pos x="6000" y="0"/>
    <p:text>@elisabeth.pyck@hotelbonka.be aan te passen voor elke copy bij visuals / carousels &gt; tag lines
_Assigned to Elisabeth Pyck_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5-11-20T10:55:33.474">
    <p:pos x="379" y="688"/>
    <p:text>@elisabeth.pyck@hotelbonka.be feedback klant: Kinto ride" is confusing, we offer a financial product not a car brand/model
_Assigned to Elisabeth Pyck_</p:text>
  </p:cm>
  <p:cm authorId="0" idx="3" dt="2025-11-20T10:56:19.647">
    <p:pos x="379" y="788"/>
    <p:text>@elisabeth.pyck@hotelbonka.be same comments: clearly mention this  is a leasing and some of the services included (not mention fuel card but the others)
_Assigned to Elisabeth Pyck_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5-11-21T11:16:15.106">
    <p:pos x="261" y="627"/>
    <p:text>@elisabeth.pyck@hotelbonka.be deze hebben we met andere maand moeten wisselen, zeker vandaag eerste aanzet voor doen (ter review) aub
_Reassigned to Elisabeth Pyck_</p:text>
  </p:cm>
  <p:cm authorId="1" idx="1" dt="2025-11-21T11:16:15.106">
    <p:pos x="261" y="627"/>
    <p:text>@siene.moris@hotelbonka.be
_Reassigned to Siene Moris_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5-11-20T11:01:30.247">
    <p:pos x="1867" y="1848"/>
    <p:text>@elisabeth.pyck@hotelbonka.be "fuel or charging cards"
_Assigned to Elisabeth Pyck_</p:text>
  </p:cm>
  <p:cm authorId="0" idx="6" dt="2025-11-20T11:01:09.688">
    <p:pos x="1867" y="1948"/>
    <p:text>@elisabeth.pyck@hotelbonka.be feedback: careful, the repair is never scheduled, depends on the accident
_Assigned to Elisabeth Pyck_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7" dt="2025-11-20T11:02:23.613">
    <p:pos x="3920" y="1848"/>
    <p:text>@elisabeth.pyck@hotelbonka.be same comment: please clearly mention business leasing and that these are some of the services included
_Assigned to Elisabeth Pyck_</p:text>
  </p:cm>
</p:cmLst>
</file>

<file path=ppt/comments/comment6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8" dt="2025-11-20T11:03:50.171">
    <p:pos x="379" y="637"/>
    <p:text>@elisabeth.pyck@hotelbonka.be feedback: let's be more obvious about the rental: include that they can rent a car with KINTO whenever their mobility needs change for a short period
_Assigned to Elisabeth Pyck_</p:text>
  </p:cm>
</p:cmLst>
</file>

<file path=ppt/comments/comment7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9" dt="2025-11-20T11:04:25.292">
    <p:pos x="400" y="680"/>
    <p:text>@elisabeth.pyck@hotelbonka.be feedback: let's be more obvious about the rental: include that they can rent a car with KINTO whenever their mobility needs change for a short period
_Assigned to Elisabeth Pyck_</p:text>
  </p:cm>
</p:cmLst>
</file>

<file path=ppt/comments/comment8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0" dt="2025-11-20T11:08:20.116">
    <p:pos x="3722" y="238"/>
    <p:text>@elisabeth.pyck@hotelbonka.be let's be more clear and mention rent and the time frame aspect (when mobility is needed for a short period), both for business and private use
_Assigned to Elisabeth Pyck_</p:text>
  </p:cm>
</p:cmLst>
</file>

<file path=ppt/comments/comment9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1" dt="2025-11-20T11:09:27.775">
    <p:pos x="3735" y="278"/>
    <p:text>@elisabeth.pyck@hotelbonka.be same comments
_Assigned to Elisabeth Pyck_</p:text>
  </p:cm>
</p:cmLst>
</file>

<file path=ppt/comments/comment10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2" dt="2025-11-20T11:09:35.755">
    <p:pos x="3563" y="254"/>
    <p:text>@elisabeth.pyck@hotelbonka.be same comments
_Assigned to Elisabeth Pyck_</p:text>
  </p:cm>
</p:cmLst>
</file>

<file path=ppt/comments/comment1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3" dt="2025-11-20T15:05:19.237">
    <p:pos x="375" y="966"/>
    <p:text>@siene.moris@hotelbonka.be visual vervangen eens ignace klaar is
_Assigned to Siene Moris_</p:text>
  </p:cm>
</p:cmLst>
</file>

<file path=ppt/comments/comment1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4" dt="2025-11-20T11:10:52.483">
    <p:pos x="379" y="1064"/>
    <p:text>@elisabeth.pyck@hotelbonka.be video is changed, can we think about another funny sentence (no fashion)
_Assigned to Elisabeth Pyck_</p:text>
  </p:cm>
  <p:cm authorId="0" idx="15" dt="2025-11-20T11:10:20.438">
    <p:pos x="379" y="1164"/>
    <p:text>@elisabeth.pyck@hotelbonka.be "our KINTO EU team's"
_Assigned to Elisabeth Pyck_</p:text>
  </p:cm>
</p:cmLst>
</file>

<file path=ppt/comments/comment1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6" dt="2025-11-20T11:11:15.195">
    <p:pos x="379" y="975"/>
    <p:text>@elisabeth.pyck@hotelbonka.be video is changed, can we think about another funny sentence (no fashion)
_Assigned to Elisabeth Pyck_</p:text>
  </p:cm>
</p:cmLst>
</file>

<file path=ppt/comments/comment1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2" idx="1" dt="2025-11-25T13:31:59.991">
    <p:pos x="375" y="966"/>
    <p:text>@ignace.vaneyken@hotelbonka.be misschien kan een blauwe stippellijn (die de 175 km moet verbeelden) de prentjes uit de carrousel aan elkaar rijgen?
_Assigned to Ignace Van Eyken_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369415a4771_2_35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0" name="Google Shape;1210;g369415a4771_2_35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3821f5c3f47_0_120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/>
              <a:t>“At KINTO, we work with content pillars: themes that carry our brand. We use different content types: inspiring, informative, topical. Your contributions add the human layer that makes the strategy work.”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18" name="Google Shape;1218;g3821f5c3f47_0_120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8dd8c1a9b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38dd8c1a9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" name="Shape 1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Google Shape;1243;g3821f5c3f4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" name="Google Shape;1244;g3821f5c3f4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369415a4771_2_36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369415a4771_2_3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One place. Every solution. Always KINTO.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g37a211d9d4d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6" name="Google Shape;1256;g37a211d9d4d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#KINTO #WorkLife #WorkModeOff #AfterWork #Commute #Mobility #Seamless #FlexibleLiving #MyKINTO</a:t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57" name="Google Shape;1257;g37a211d9d4d_0_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37a211d9d4d_0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4" name="Google Shape;1274;g37a211d9d4d_0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5" name="Google Shape;1275;g37a211d9d4d_0_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37a211d9d4d_0_1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2" name="Google Shape;1292;g37a211d9d4d_0_1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3" name="Google Shape;1293;g37a211d9d4d_0_1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g37a211d9d4d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0" name="Google Shape;1310;g37a211d9d4d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1" name="Google Shape;1311;g37a211d9d4d_0_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7a211d9d4d_0_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6" name="Google Shape;1326;g37a211d9d4d_0_5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7" name="Google Shape;1327;g37a211d9d4d_0_5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g37a211d9d4d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2" name="Google Shape;1342;g37a211d9d4d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43" name="Google Shape;1343;g37a211d9d4d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g37a211d9d4d_0_1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8" name="Google Shape;1358;g37a211d9d4d_0_1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💚👉🫵🤝🚗🚙🚘🔧📈📊📉🆕✨❇️🆙☀️🤝😌💚🔥💪✅☝️👉🫵⏰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9" name="Google Shape;1359;g37a211d9d4d_0_12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37a211d9d4d_0_1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3" name="Google Shape;1373;g37a211d9d4d_0_1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4" name="Google Shape;1374;g37a211d9d4d_0_1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37a211d9d4d_0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8" name="Google Shape;1388;g37a211d9d4d_0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389" name="Google Shape;1389;g37a211d9d4d_0_1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3a6b8bab0c9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3" name="Google Shape;1403;g3a6b8bab0c9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04" name="Google Shape;1404;g3a6b8bab0c9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3a6b8bab0c9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1" name="Google Shape;1421;g3a6b8bab0c9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22" name="Google Shape;1422;g3a6b8bab0c9_0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3a6b8bab0c9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9" name="Google Shape;1439;g3a6b8bab0c9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🚐 of 🚗 </a:t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40" name="Google Shape;1440;g3a6b8bab0c9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37a211d9d4d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37a211d9d4d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369415a4771_2_39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4" name="Google Shape;1464;g369415a4771_2_3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400" u="sng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Baseline</a:t>
            </a:r>
            <a:r>
              <a:rPr lang="nl" sz="1400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: </a:t>
            </a:r>
            <a:r>
              <a:rPr lang="nl" sz="1400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Wherever life takes you, KINTO finds the right solution for you.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37a211d9d4d_0_14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1" name="Google Shape;1471;g37a211d9d4d_0_14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2" name="Google Shape;1472;g37a211d9d4d_0_14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37a211d9d4d_0_14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3" name="Google Shape;1493;g37a211d9d4d_0_14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4" name="Google Shape;1494;g37a211d9d4d_0_14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37a211d9d4d_0_14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5" name="Google Shape;1515;g37a211d9d4d_0_14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6" name="Google Shape;1516;g37a211d9d4d_0_14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5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37a211d9d4d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7" name="Google Shape;1537;g37a211d9d4d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#KINTO #FleetManagement #CorporateMobility #FlexibleMobility #MobilitySolutions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38" name="Google Shape;1538;g37a211d9d4d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37a211d9d4d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3" name="Google Shape;1553;g37a211d9d4d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🚐 🚗 💪🪑👀💡🤷🙅</a:t>
            </a:r>
            <a:endParaRPr/>
          </a:p>
        </p:txBody>
      </p:sp>
      <p:sp>
        <p:nvSpPr>
          <p:cNvPr id="1554" name="Google Shape;1554;g37a211d9d4d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37a211d9d4d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9" name="Google Shape;1569;g37a211d9d4d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0" name="Google Shape;1570;g37a211d9d4d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37a211d9d4d_0_14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5" name="Google Shape;1585;g37a211d9d4d_0_14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86" name="Google Shape;1586;g37a211d9d4d_0_14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g37a211d9d4d_0_14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2" name="Google Shape;1602;g37a211d9d4d_0_145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3" name="Google Shape;1603;g37a211d9d4d_0_145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37a211d9d4d_0_14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0" name="Google Shape;1620;g37a211d9d4d_0_14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🚐</a:t>
            </a:r>
            <a:r>
              <a:rPr lang="nl">
                <a:solidFill>
                  <a:schemeClr val="dk1"/>
                </a:solidFill>
              </a:rPr>
              <a:t>💚👉🫵🤝🚗🚙🚘🔧📈📊📉🆕✨❇️🆙☀️🤝😌💚🔥💪✅☝️👉🫵⏰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</a:t>
            </a:r>
            <a:endParaRPr/>
          </a:p>
        </p:txBody>
      </p:sp>
      <p:sp>
        <p:nvSpPr>
          <p:cNvPr id="1621" name="Google Shape;1621;g37a211d9d4d_0_14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369415a4771_2_388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8" name="Google Shape;1638;g369415a4771_2_388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nl" sz="1200">
                <a:solidFill>
                  <a:srgbClr val="22222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Wherever life takes you, KINTO finds the right solution for you. 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t/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39" name="Google Shape;1639;g369415a4771_2_388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369415a4771_2_38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5" name="Google Shape;1655;g369415a4771_2_38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6" name="Google Shape;1656;g369415a4771_2_38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369415a4771_2_39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2" name="Google Shape;1672;g369415a4771_2_39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673" name="Google Shape;1673;g369415a4771_2_39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g36b32c7399a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9" name="Google Shape;1689;g36b32c7399a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100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chemeClr val="dk1"/>
                </a:solidFill>
              </a:rPr>
              <a:t>LINKEDIN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A one-size-fits-all fleet rarely fits anyone perfectly.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Your team's mobility needs aren't static. A compact Yaris is ideal for efficient city travel, but what about when you need more capacity for an event, client transport, or moving equipment?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That's when you need the flexibility to scale up. 📈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KINTO provides seamless access to the right vehicle for the right task, exactly when you need it—whether it's a compact car for a day or a larger C-HR for a specific project.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Stop trying to fit your needs into one box. Get the fleet that fits you.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Wherever life takes you, Kinto fits right in [Link]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#FlexibleMobility #FleetManagement #KINTO #BusinessAgility #RightSizing #CorporateMobility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chemeClr val="dk1"/>
                </a:solidFill>
              </a:rPr>
              <a:t>FACEBOOK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We've all had that moment: "This is </a:t>
            </a:r>
            <a:r>
              <a:rPr i="1" lang="nl">
                <a:solidFill>
                  <a:schemeClr val="dk1"/>
                </a:solidFill>
              </a:rPr>
              <a:t>not</a:t>
            </a:r>
            <a:r>
              <a:rPr lang="nl">
                <a:solidFill>
                  <a:schemeClr val="dk1"/>
                </a:solidFill>
              </a:rPr>
              <a:t> going to fit." 😅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Whether you're loading up gifts, luggage for a trip, or equipment for a weekend project, sometimes your everyday car just isn't up to the task. (Swipe to see the problem... and the solution!)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Life is full of moments, big and small. With KINTO, you get the flexibility to access the right ride for all of them.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Wherever life takes you, Kinto fits right in [Link]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chemeClr val="dk1"/>
                </a:solidFill>
              </a:rPr>
              <a:t>INSTAGRAM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That moment you realize you need a bigger car. 😬 (Swipe for that sweet, sweet relief. 😌)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From holiday shopping to a spontaneous road trip, life's needs can change fast. Your mobility should be able to keep up.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Get the car you need, when you need it. 🚗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Wherever life takes you, Kinto fits right in [Link in Bio]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#KINTO #ProblemSolved #LifeHacks #FlexibleLiving #NeedMoreSpace #CHR #MobilitySolutions #OnDemand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90" name="Google Shape;1690;g36b32c7399a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g36b32c7399a_0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5" name="Google Shape;1705;g36b32c7399a_0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6" name="Google Shape;1706;g36b32c7399a_0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9" name="Shape 1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" name="Google Shape;1720;g36b32c7399a_0_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1" name="Google Shape;1721;g36b32c7399a_0_6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2" name="Google Shape;1722;g36b32c7399a_0_6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369415a4771_2_37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369415a4771_2_3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 u="sng">
                <a:solidFill>
                  <a:schemeClr val="dk1"/>
                </a:solidFill>
              </a:rPr>
              <a:t>Baseline</a:t>
            </a:r>
            <a:r>
              <a:rPr lang="nl" sz="1200">
                <a:solidFill>
                  <a:schemeClr val="dk1"/>
                </a:solidFill>
              </a:rPr>
              <a:t>: </a:t>
            </a:r>
            <a:r>
              <a:rPr lang="nl" sz="12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Join the KINTO community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36f1455c795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4" name="Google Shape;1744;g36f1455c795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745" name="Google Shape;1745;g36f1455c795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6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g36f1455c795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8" name="Google Shape;1758;g36f1455c795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9" name="Google Shape;1759;g36f1455c795_0_3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0" name="Shape 1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" name="Google Shape;1771;g36f1455c795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2" name="Google Shape;1772;g36f1455c795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chemeClr val="dk1"/>
                </a:solidFill>
              </a:rPr>
              <a:t>FACEBOOK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nl">
                <a:solidFill>
                  <a:schemeClr val="dk1"/>
                </a:solidFill>
              </a:rPr>
              <a:t>(This text will appear above the native poll)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Time for a quick community poll! 🚗 🚌 🚲 💻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Everyone's routine is different, and we want to know what works for you.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>
                <a:solidFill>
                  <a:schemeClr val="dk1"/>
                </a:solidFill>
              </a:rPr>
              <a:t>What's your favorite way to commute to work?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Vote below and tell us why you picked it in the comments!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>
                <a:solidFill>
                  <a:schemeClr val="dk1"/>
                </a:solidFill>
              </a:rPr>
              <a:t>[Poll Options]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l">
                <a:solidFill>
                  <a:schemeClr val="dk1"/>
                </a:solidFill>
              </a:rPr>
              <a:t>Company car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l">
                <a:solidFill>
                  <a:schemeClr val="dk1"/>
                </a:solidFill>
              </a:rPr>
              <a:t>Public transport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l">
                <a:solidFill>
                  <a:schemeClr val="dk1"/>
                </a:solidFill>
              </a:rPr>
              <a:t>Cycling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nl">
                <a:solidFill>
                  <a:schemeClr val="dk1"/>
                </a:solidFill>
              </a:rPr>
              <a:t>I work remotely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Join the Kinto community.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chemeClr val="dk1"/>
                </a:solidFill>
              </a:rPr>
              <a:t>INSTAGRAM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nl">
                <a:solidFill>
                  <a:schemeClr val="dk1"/>
                </a:solidFill>
              </a:rPr>
              <a:t>(This copy is for a feed post. The poll question would be in the graphic, and this caption would drive engagement in the comments.)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The great commute debate... 🚗 🚌 🚲 💻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What's your absolute </a:t>
            </a:r>
            <a:r>
              <a:rPr i="1" lang="nl">
                <a:solidFill>
                  <a:schemeClr val="dk1"/>
                </a:solidFill>
              </a:rPr>
              <a:t>favorite</a:t>
            </a:r>
            <a:r>
              <a:rPr lang="nl">
                <a:solidFill>
                  <a:schemeClr val="dk1"/>
                </a:solidFill>
              </a:rPr>
              <a:t> way to start your workday?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Let us know your number one pick in the comments! 👇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>
                <a:solidFill>
                  <a:schemeClr val="dk1"/>
                </a:solidFill>
              </a:rPr>
              <a:t>Company car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>
                <a:solidFill>
                  <a:schemeClr val="dk1"/>
                </a:solidFill>
              </a:rPr>
              <a:t>Public transport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>
                <a:solidFill>
                  <a:schemeClr val="dk1"/>
                </a:solidFill>
              </a:rPr>
              <a:t>Cycling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nl">
                <a:solidFill>
                  <a:schemeClr val="dk1"/>
                </a:solidFill>
              </a:rPr>
              <a:t>I work remotely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Join the Kinto community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#KINTO #Poll #Commute #WorkLife #Community #FutureOfWork #RemoteWork #CyclingLife #Mobility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3" name="Google Shape;1773;g36f1455c795_0_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37a211d9d4d_0_13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5" name="Google Shape;1785;g37a211d9d4d_0_13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rgbClr val="1B1C1D"/>
                </a:solidFill>
              </a:rPr>
              <a:t>INSTAGRAM</a:t>
            </a:r>
            <a:endParaRPr b="1" sz="1300"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Holiday travels? 🚗✨ Safety first.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Swipe for 3 small reminders that make a big difference on your journey.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From essential checks to driving smarter (and greener! 🌲), we've got you covered.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Kinto: your co-pilot for what’s next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[Link in Bio]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#KINTO #HolidayDriving #RoadSafety #DrivingTips #SafeTravels #EVmode #RoadTrip #SafetyFirst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6" name="Google Shape;1786;g37a211d9d4d_0_13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2" name="Shape 1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3" name="Google Shape;1803;g37a211d9d4d_0_13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4" name="Google Shape;1804;g37a211d9d4d_0_13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">
                <a:solidFill>
                  <a:schemeClr val="dk1"/>
                </a:solidFill>
              </a:rPr>
              <a:t>☀️🤝😌💚🔥💪✅☝️👉🫵⏰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🚐🚘🫵👉</a:t>
            </a:r>
            <a:r>
              <a:rPr lang="nl">
                <a:solidFill>
                  <a:schemeClr val="dk1"/>
                </a:solidFill>
              </a:rPr>
              <a:t>👥💪💼🥳🙋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05" name="Google Shape;1805;g37a211d9d4d_0_13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g37a211d9d4d_0_13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3" name="Google Shape;1823;g37a211d9d4d_0_13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4" name="Google Shape;1824;g37a211d9d4d_0_139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369415a4771_2_38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2" name="Google Shape;1842;g369415a4771_2_38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843" name="Google Shape;1843;g369415a4771_2_38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8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g369415a4771_2_38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0" name="Google Shape;1860;g369415a4771_2_38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1" name="Google Shape;1861;g369415a4771_2_38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369415a4771_2_38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7" name="Google Shape;1877;g369415a4771_2_38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8" name="Google Shape;1878;g369415a4771_2_38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3a9a3b5f29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4" name="Google Shape;1894;g3a9a3b5f29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" sz="1300">
                <a:solidFill>
                  <a:srgbClr val="1B1C1D"/>
                </a:solidFill>
              </a:rPr>
              <a:t>INSTAGRAM</a:t>
            </a:r>
            <a:endParaRPr b="1" sz="1300"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Holiday travels? 🚗✨ Safety first.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Swipe for 3 small reminders that make a big difference on your journey.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From essential checks to driving smarter (and greener! 🌲), we've got you covered.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Kinto: your co-pilot for what’s next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[Link in Bio]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>
                <a:solidFill>
                  <a:srgbClr val="1B1C1D"/>
                </a:solidFill>
              </a:rPr>
              <a:t>#KINTO #HolidayDriving #RoadSafety #DrivingTips #SafeTravels #EVmode #RoadTrip #SafetyFirst</a:t>
            </a:r>
            <a:endParaRPr>
              <a:solidFill>
                <a:srgbClr val="1B1C1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5" name="Google Shape;1895;g3a9a3b5f29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 showMasterSp="0">
  <p:cSld name="Title slide 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6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118251" y="1719805"/>
            <a:ext cx="6907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sz="50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1866900" y="2759388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1866900" y="3099422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7B8F9E"/>
              </a:buClr>
              <a:buSzPts val="1500"/>
              <a:buNone/>
              <a:defRPr sz="1500">
                <a:solidFill>
                  <a:srgbClr val="7B8F9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[1]">
  <p:cSld name="Title only [1]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">
  <p:cSld name="Image content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5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0" name="Google Shape;60;p15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5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15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15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5"/>
          <p:cNvSpPr txBox="1"/>
          <p:nvPr>
            <p:ph idx="1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8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9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3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4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2" name="Google Shape;72;p15"/>
          <p:cNvSpPr txBox="1"/>
          <p:nvPr>
            <p:ph idx="17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" name="Google Shape;73;p15"/>
          <p:cNvSpPr txBox="1"/>
          <p:nvPr>
            <p:ph idx="18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9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20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1">
  <p:cSld name="Image contents 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6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6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6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6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16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6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8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" name="Google Shape;87;p16"/>
          <p:cNvSpPr txBox="1"/>
          <p:nvPr>
            <p:ph idx="9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" name="Google Shape;88;p16"/>
          <p:cNvSpPr txBox="1"/>
          <p:nvPr>
            <p:ph idx="13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16"/>
          <p:cNvSpPr txBox="1"/>
          <p:nvPr>
            <p:ph idx="14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" name="Google Shape;90;p16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7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8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" name="Google Shape;95;p16"/>
          <p:cNvSpPr txBox="1"/>
          <p:nvPr>
            <p:ph idx="20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" name="Google Shape;96;p16"/>
          <p:cNvSpPr txBox="1"/>
          <p:nvPr>
            <p:ph idx="21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2">
  <p:cSld name="Image contents 2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17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7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17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7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3" name="Google Shape;103;p17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17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7"/>
          <p:cNvSpPr txBox="1"/>
          <p:nvPr>
            <p:ph idx="1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9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3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4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5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6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" name="Google Shape;112;p17"/>
          <p:cNvSpPr txBox="1"/>
          <p:nvPr>
            <p:ph idx="17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" name="Google Shape;113;p17"/>
          <p:cNvSpPr txBox="1"/>
          <p:nvPr>
            <p:ph idx="18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" name="Google Shape;114;p17"/>
          <p:cNvSpPr txBox="1"/>
          <p:nvPr>
            <p:ph idx="19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" name="Google Shape;115;p17"/>
          <p:cNvSpPr txBox="1"/>
          <p:nvPr>
            <p:ph idx="20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21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3">
  <p:cSld name="Image contents 3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18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8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8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18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18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8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6" name="Google Shape;126;p18"/>
          <p:cNvSpPr txBox="1"/>
          <p:nvPr>
            <p:ph idx="8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7" name="Google Shape;127;p18"/>
          <p:cNvSpPr txBox="1"/>
          <p:nvPr>
            <p:ph idx="9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8" name="Google Shape;128;p18"/>
          <p:cNvSpPr txBox="1"/>
          <p:nvPr>
            <p:ph idx="13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9" name="Google Shape;129;p18"/>
          <p:cNvSpPr txBox="1"/>
          <p:nvPr>
            <p:ph idx="14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0" name="Google Shape;130;p18"/>
          <p:cNvSpPr txBox="1"/>
          <p:nvPr>
            <p:ph idx="15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1" name="Google Shape;131;p18"/>
          <p:cNvSpPr txBox="1"/>
          <p:nvPr>
            <p:ph idx="16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2" name="Google Shape;132;p18"/>
          <p:cNvSpPr txBox="1"/>
          <p:nvPr>
            <p:ph idx="17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3" name="Google Shape;133;p18"/>
          <p:cNvSpPr txBox="1"/>
          <p:nvPr>
            <p:ph idx="18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4" name="Google Shape;134;p18"/>
          <p:cNvSpPr txBox="1"/>
          <p:nvPr>
            <p:ph idx="19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5" name="Google Shape;135;p18"/>
          <p:cNvSpPr txBox="1"/>
          <p:nvPr>
            <p:ph idx="20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6" name="Google Shape;136;p18"/>
          <p:cNvSpPr txBox="1"/>
          <p:nvPr>
            <p:ph idx="21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4">
  <p:cSld name="Image contents 4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19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9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19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2" name="Google Shape;142;p19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19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9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p19"/>
          <p:cNvSpPr txBox="1"/>
          <p:nvPr>
            <p:ph idx="1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6" name="Google Shape;146;p19"/>
          <p:cNvSpPr txBox="1"/>
          <p:nvPr>
            <p:ph idx="8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7" name="Google Shape;147;p19"/>
          <p:cNvSpPr txBox="1"/>
          <p:nvPr>
            <p:ph idx="9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8" name="Google Shape;148;p19"/>
          <p:cNvSpPr txBox="1"/>
          <p:nvPr>
            <p:ph idx="13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9" name="Google Shape;149;p19"/>
          <p:cNvSpPr txBox="1"/>
          <p:nvPr>
            <p:ph idx="14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0" name="Google Shape;150;p19"/>
          <p:cNvSpPr txBox="1"/>
          <p:nvPr>
            <p:ph idx="15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1" name="Google Shape;151;p19"/>
          <p:cNvSpPr txBox="1"/>
          <p:nvPr>
            <p:ph idx="16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2" name="Google Shape;152;p19"/>
          <p:cNvSpPr txBox="1"/>
          <p:nvPr>
            <p:ph idx="17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3" name="Google Shape;153;p19"/>
          <p:cNvSpPr txBox="1"/>
          <p:nvPr>
            <p:ph idx="18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4" name="Google Shape;154;p19"/>
          <p:cNvSpPr txBox="1"/>
          <p:nvPr>
            <p:ph idx="19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5" name="Google Shape;155;p19"/>
          <p:cNvSpPr txBox="1"/>
          <p:nvPr>
            <p:ph idx="20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56" name="Google Shape;156;p19"/>
          <p:cNvSpPr txBox="1"/>
          <p:nvPr>
            <p:ph idx="21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5">
  <p:cSld name="Image contents 5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9" name="Google Shape;159;p20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20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20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20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20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20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20"/>
          <p:cNvSpPr txBox="1"/>
          <p:nvPr>
            <p:ph idx="1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6" name="Google Shape;166;p20"/>
          <p:cNvSpPr txBox="1"/>
          <p:nvPr>
            <p:ph idx="8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7" name="Google Shape;167;p20"/>
          <p:cNvSpPr txBox="1"/>
          <p:nvPr>
            <p:ph idx="9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8" name="Google Shape;168;p20"/>
          <p:cNvSpPr txBox="1"/>
          <p:nvPr>
            <p:ph idx="13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9" name="Google Shape;169;p20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0" name="Google Shape;170;p20"/>
          <p:cNvSpPr txBox="1"/>
          <p:nvPr>
            <p:ph idx="15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1" name="Google Shape;171;p20"/>
          <p:cNvSpPr txBox="1"/>
          <p:nvPr>
            <p:ph idx="16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2" name="Google Shape;172;p20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3" name="Google Shape;173;p20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4" name="Google Shape;174;p20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5" name="Google Shape;175;p20"/>
          <p:cNvSpPr txBox="1"/>
          <p:nvPr>
            <p:ph idx="20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6" name="Google Shape;176;p20"/>
          <p:cNvSpPr txBox="1"/>
          <p:nvPr>
            <p:ph idx="21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contents 6">
  <p:cSld name="Image contents 6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9" name="Google Shape;179;p21"/>
          <p:cNvSpPr/>
          <p:nvPr>
            <p:ph idx="2" type="pic"/>
          </p:nvPr>
        </p:nvSpPr>
        <p:spPr>
          <a:xfrm>
            <a:off x="3886200" y="273844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1"/>
          <p:cNvSpPr/>
          <p:nvPr>
            <p:ph idx="3" type="pic"/>
          </p:nvPr>
        </p:nvSpPr>
        <p:spPr>
          <a:xfrm>
            <a:off x="6457950" y="273844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21"/>
          <p:cNvSpPr/>
          <p:nvPr>
            <p:ph idx="4" type="pic"/>
          </p:nvPr>
        </p:nvSpPr>
        <p:spPr>
          <a:xfrm>
            <a:off x="3886200" y="1795730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1"/>
          <p:cNvSpPr/>
          <p:nvPr>
            <p:ph idx="5" type="pic"/>
          </p:nvPr>
        </p:nvSpPr>
        <p:spPr>
          <a:xfrm>
            <a:off x="6457950" y="1795729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1"/>
          <p:cNvSpPr/>
          <p:nvPr>
            <p:ph idx="6" type="pic"/>
          </p:nvPr>
        </p:nvSpPr>
        <p:spPr>
          <a:xfrm>
            <a:off x="3886200" y="3317616"/>
            <a:ext cx="24678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4" name="Google Shape;184;p21"/>
          <p:cNvSpPr/>
          <p:nvPr>
            <p:ph idx="7" type="pic"/>
          </p:nvPr>
        </p:nvSpPr>
        <p:spPr>
          <a:xfrm>
            <a:off x="6457950" y="3317616"/>
            <a:ext cx="2472000" cy="14175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21"/>
          <p:cNvSpPr txBox="1"/>
          <p:nvPr>
            <p:ph idx="1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6" name="Google Shape;186;p21"/>
          <p:cNvSpPr txBox="1"/>
          <p:nvPr>
            <p:ph idx="8" type="body"/>
          </p:nvPr>
        </p:nvSpPr>
        <p:spPr>
          <a:xfrm>
            <a:off x="3886199" y="930859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7" name="Google Shape;187;p21"/>
          <p:cNvSpPr txBox="1"/>
          <p:nvPr>
            <p:ph idx="9" type="body"/>
          </p:nvPr>
        </p:nvSpPr>
        <p:spPr>
          <a:xfrm>
            <a:off x="3886200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8" name="Google Shape;188;p21"/>
          <p:cNvSpPr txBox="1"/>
          <p:nvPr>
            <p:ph idx="13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9" name="Google Shape;189;p21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0" name="Google Shape;190;p21"/>
          <p:cNvSpPr txBox="1"/>
          <p:nvPr>
            <p:ph idx="15" type="body"/>
          </p:nvPr>
        </p:nvSpPr>
        <p:spPr>
          <a:xfrm>
            <a:off x="6457439" y="931428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16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2" name="Google Shape;192;p21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4" name="Google Shape;194;p21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5" name="Google Shape;195;p21"/>
          <p:cNvSpPr txBox="1"/>
          <p:nvPr>
            <p:ph idx="20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6" name="Google Shape;196;p21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">
  <p:cSld name="Blue contents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9" name="Google Shape;199;p22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0" name="Google Shape;200;p22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1" name="Google Shape;201;p22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2" name="Google Shape;202;p22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3" name="Google Shape;203;p22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4" name="Google Shape;204;p22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5" name="Google Shape;205;p22"/>
          <p:cNvSpPr txBox="1"/>
          <p:nvPr>
            <p:ph idx="7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6" name="Google Shape;206;p22"/>
          <p:cNvSpPr txBox="1"/>
          <p:nvPr>
            <p:ph idx="8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7" name="Google Shape;207;p22"/>
          <p:cNvSpPr txBox="1"/>
          <p:nvPr>
            <p:ph idx="9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8" name="Google Shape;208;p22"/>
          <p:cNvSpPr txBox="1"/>
          <p:nvPr>
            <p:ph idx="13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9" name="Google Shape;209;p22"/>
          <p:cNvSpPr txBox="1"/>
          <p:nvPr>
            <p:ph idx="14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0" name="Google Shape;210;p22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1" name="Google Shape;211;p22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2" name="Google Shape;212;p22"/>
          <p:cNvSpPr txBox="1"/>
          <p:nvPr>
            <p:ph idx="17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3" name="Google Shape;213;p22"/>
          <p:cNvSpPr txBox="1"/>
          <p:nvPr>
            <p:ph idx="18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4" name="Google Shape;214;p22"/>
          <p:cNvSpPr txBox="1"/>
          <p:nvPr>
            <p:ph idx="19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5" name="Google Shape;215;p22"/>
          <p:cNvSpPr txBox="1"/>
          <p:nvPr>
            <p:ph idx="20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6" name="Google Shape;216;p22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1">
  <p:cSld name="Blue contents 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9" name="Google Shape;219;p23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0" name="Google Shape;220;p23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1" name="Google Shape;221;p23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2" name="Google Shape;222;p23"/>
          <p:cNvSpPr txBox="1"/>
          <p:nvPr>
            <p:ph idx="5" type="body"/>
          </p:nvPr>
        </p:nvSpPr>
        <p:spPr>
          <a:xfrm>
            <a:off x="388619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3" name="Google Shape;223;p23"/>
          <p:cNvSpPr txBox="1"/>
          <p:nvPr>
            <p:ph idx="6" type="body"/>
          </p:nvPr>
        </p:nvSpPr>
        <p:spPr>
          <a:xfrm>
            <a:off x="388619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4" name="Google Shape;224;p23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5" name="Google Shape;225;p23"/>
          <p:cNvSpPr txBox="1"/>
          <p:nvPr>
            <p:ph idx="7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6" name="Google Shape;226;p23"/>
          <p:cNvSpPr txBox="1"/>
          <p:nvPr>
            <p:ph idx="8" type="body"/>
          </p:nvPr>
        </p:nvSpPr>
        <p:spPr>
          <a:xfrm>
            <a:off x="3886200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7" name="Google Shape;227;p23"/>
          <p:cNvSpPr txBox="1"/>
          <p:nvPr>
            <p:ph idx="9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8" name="Google Shape;228;p23"/>
          <p:cNvSpPr txBox="1"/>
          <p:nvPr>
            <p:ph idx="13" type="body"/>
          </p:nvPr>
        </p:nvSpPr>
        <p:spPr>
          <a:xfrm>
            <a:off x="3886200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9" name="Google Shape;229;p23"/>
          <p:cNvSpPr txBox="1"/>
          <p:nvPr>
            <p:ph idx="14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0" name="Google Shape;230;p23"/>
          <p:cNvSpPr txBox="1"/>
          <p:nvPr>
            <p:ph idx="15" type="body"/>
          </p:nvPr>
        </p:nvSpPr>
        <p:spPr>
          <a:xfrm>
            <a:off x="3886199" y="928687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1" name="Google Shape;231;p23"/>
          <p:cNvSpPr txBox="1"/>
          <p:nvPr>
            <p:ph idx="16" type="body"/>
          </p:nvPr>
        </p:nvSpPr>
        <p:spPr>
          <a:xfrm>
            <a:off x="388620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2" name="Google Shape;232;p23"/>
          <p:cNvSpPr txBox="1"/>
          <p:nvPr>
            <p:ph idx="17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3" name="Google Shape;233;p23"/>
          <p:cNvSpPr txBox="1"/>
          <p:nvPr>
            <p:ph idx="18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4" name="Google Shape;234;p23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5" name="Google Shape;235;p23"/>
          <p:cNvSpPr txBox="1"/>
          <p:nvPr>
            <p:ph idx="20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6" name="Google Shape;236;p23"/>
          <p:cNvSpPr txBox="1"/>
          <p:nvPr>
            <p:ph idx="21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2">
  <p:cSld name="Blue contents 2"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4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0" name="Google Shape;240;p24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1" name="Google Shape;241;p24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2" name="Google Shape;242;p24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3" name="Google Shape;243;p24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4" name="Google Shape;244;p24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5" name="Google Shape;245;p24"/>
          <p:cNvSpPr txBox="1"/>
          <p:nvPr>
            <p:ph idx="7" type="body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6" name="Google Shape;246;p24"/>
          <p:cNvSpPr txBox="1"/>
          <p:nvPr>
            <p:ph idx="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7" name="Google Shape;247;p24"/>
          <p:cNvSpPr txBox="1"/>
          <p:nvPr>
            <p:ph idx="9" type="body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8" name="Google Shape;248;p24"/>
          <p:cNvSpPr txBox="1"/>
          <p:nvPr>
            <p:ph idx="13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9" name="Google Shape;249;p24"/>
          <p:cNvSpPr txBox="1"/>
          <p:nvPr>
            <p:ph idx="14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0" name="Google Shape;250;p24"/>
          <p:cNvSpPr txBox="1"/>
          <p:nvPr>
            <p:ph idx="15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1" name="Google Shape;251;p24"/>
          <p:cNvSpPr txBox="1"/>
          <p:nvPr>
            <p:ph idx="16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2" name="Google Shape;252;p24"/>
          <p:cNvSpPr txBox="1"/>
          <p:nvPr>
            <p:ph idx="17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3" name="Google Shape;253;p24"/>
          <p:cNvSpPr txBox="1"/>
          <p:nvPr>
            <p:ph idx="18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4" name="Google Shape;254;p24"/>
          <p:cNvSpPr txBox="1"/>
          <p:nvPr>
            <p:ph idx="19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5" name="Google Shape;255;p24"/>
          <p:cNvSpPr txBox="1"/>
          <p:nvPr>
            <p:ph idx="20" type="body"/>
          </p:nvPr>
        </p:nvSpPr>
        <p:spPr>
          <a:xfrm>
            <a:off x="6457950" y="273844"/>
            <a:ext cx="11622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6" name="Google Shape;256;p24"/>
          <p:cNvSpPr txBox="1"/>
          <p:nvPr>
            <p:ph idx="21" type="body"/>
          </p:nvPr>
        </p:nvSpPr>
        <p:spPr>
          <a:xfrm>
            <a:off x="6457439" y="929258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3">
  <p:cSld name="Blue contents 3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5"/>
          <p:cNvSpPr txBox="1"/>
          <p:nvPr>
            <p:ph idx="1" type="body"/>
          </p:nvPr>
        </p:nvSpPr>
        <p:spPr>
          <a:xfrm>
            <a:off x="6456817" y="3325500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9" name="Google Shape;259;p25"/>
          <p:cNvSpPr txBox="1"/>
          <p:nvPr>
            <p:ph idx="2" type="body"/>
          </p:nvPr>
        </p:nvSpPr>
        <p:spPr>
          <a:xfrm>
            <a:off x="6457439" y="1799672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0" name="Google Shape;260;p25"/>
          <p:cNvSpPr txBox="1"/>
          <p:nvPr>
            <p:ph idx="3" type="body"/>
          </p:nvPr>
        </p:nvSpPr>
        <p:spPr>
          <a:xfrm>
            <a:off x="6457439" y="275629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1" name="Google Shape;261;p25"/>
          <p:cNvSpPr txBox="1"/>
          <p:nvPr>
            <p:ph idx="4" type="body"/>
          </p:nvPr>
        </p:nvSpPr>
        <p:spPr>
          <a:xfrm>
            <a:off x="3886199" y="3325500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2" name="Google Shape;262;p25"/>
          <p:cNvSpPr txBox="1"/>
          <p:nvPr>
            <p:ph idx="5" type="body"/>
          </p:nvPr>
        </p:nvSpPr>
        <p:spPr>
          <a:xfrm>
            <a:off x="3886822" y="1799672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3" name="Google Shape;263;p25"/>
          <p:cNvSpPr txBox="1"/>
          <p:nvPr>
            <p:ph idx="6" type="body"/>
          </p:nvPr>
        </p:nvSpPr>
        <p:spPr>
          <a:xfrm>
            <a:off x="3886822" y="275629"/>
            <a:ext cx="24672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4" name="Google Shape;264;p25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5" name="Google Shape;265;p25"/>
          <p:cNvSpPr txBox="1"/>
          <p:nvPr>
            <p:ph idx="7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6" name="Google Shape;266;p25"/>
          <p:cNvSpPr txBox="1"/>
          <p:nvPr>
            <p:ph idx="8" type="body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7" name="Google Shape;267;p25"/>
          <p:cNvSpPr txBox="1"/>
          <p:nvPr>
            <p:ph idx="9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8" name="Google Shape;268;p25"/>
          <p:cNvSpPr txBox="1"/>
          <p:nvPr>
            <p:ph idx="13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9" name="Google Shape;269;p25"/>
          <p:cNvSpPr txBox="1"/>
          <p:nvPr>
            <p:ph idx="14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0" name="Google Shape;270;p25"/>
          <p:cNvSpPr txBox="1"/>
          <p:nvPr>
            <p:ph idx="15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1" name="Google Shape;271;p25"/>
          <p:cNvSpPr txBox="1"/>
          <p:nvPr>
            <p:ph idx="16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2" name="Google Shape;272;p25"/>
          <p:cNvSpPr txBox="1"/>
          <p:nvPr>
            <p:ph idx="17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3" name="Google Shape;273;p25"/>
          <p:cNvSpPr txBox="1"/>
          <p:nvPr>
            <p:ph idx="18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4" name="Google Shape;274;p25"/>
          <p:cNvSpPr txBox="1"/>
          <p:nvPr>
            <p:ph idx="19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5" name="Google Shape;275;p25"/>
          <p:cNvSpPr txBox="1"/>
          <p:nvPr>
            <p:ph idx="20" type="body"/>
          </p:nvPr>
        </p:nvSpPr>
        <p:spPr>
          <a:xfrm>
            <a:off x="3886200" y="1795730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6" name="Google Shape;276;p25"/>
          <p:cNvSpPr txBox="1"/>
          <p:nvPr>
            <p:ph idx="21" type="body"/>
          </p:nvPr>
        </p:nvSpPr>
        <p:spPr>
          <a:xfrm>
            <a:off x="388619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4">
  <p:cSld name="Blue contents 4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6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9" name="Google Shape;279;p26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0" name="Google Shape;280;p26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1" name="Google Shape;281;p26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2" name="Google Shape;282;p26"/>
          <p:cNvSpPr txBox="1"/>
          <p:nvPr>
            <p:ph idx="5" type="body"/>
          </p:nvPr>
        </p:nvSpPr>
        <p:spPr>
          <a:xfrm>
            <a:off x="388619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3" name="Google Shape;283;p26"/>
          <p:cNvSpPr txBox="1"/>
          <p:nvPr>
            <p:ph idx="6" type="body"/>
          </p:nvPr>
        </p:nvSpPr>
        <p:spPr>
          <a:xfrm>
            <a:off x="388619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4" name="Google Shape;284;p26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5" name="Google Shape;285;p26"/>
          <p:cNvSpPr txBox="1"/>
          <p:nvPr>
            <p:ph idx="7" type="body"/>
          </p:nvPr>
        </p:nvSpPr>
        <p:spPr>
          <a:xfrm>
            <a:off x="3886199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6" name="Google Shape;286;p26"/>
          <p:cNvSpPr txBox="1"/>
          <p:nvPr>
            <p:ph idx="8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7" name="Google Shape;287;p26"/>
          <p:cNvSpPr txBox="1"/>
          <p:nvPr>
            <p:ph idx="9" type="body"/>
          </p:nvPr>
        </p:nvSpPr>
        <p:spPr>
          <a:xfrm>
            <a:off x="3886199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8" name="Google Shape;288;p26"/>
          <p:cNvSpPr txBox="1"/>
          <p:nvPr>
            <p:ph idx="13" type="body"/>
          </p:nvPr>
        </p:nvSpPr>
        <p:spPr>
          <a:xfrm>
            <a:off x="3886199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9" name="Google Shape;289;p26"/>
          <p:cNvSpPr txBox="1"/>
          <p:nvPr>
            <p:ph idx="14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0" name="Google Shape;290;p26"/>
          <p:cNvSpPr txBox="1"/>
          <p:nvPr>
            <p:ph idx="15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1" name="Google Shape;291;p26"/>
          <p:cNvSpPr txBox="1"/>
          <p:nvPr>
            <p:ph idx="16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2" name="Google Shape;292;p26"/>
          <p:cNvSpPr txBox="1"/>
          <p:nvPr>
            <p:ph idx="17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3" name="Google Shape;293;p26"/>
          <p:cNvSpPr txBox="1"/>
          <p:nvPr>
            <p:ph idx="18" type="body"/>
          </p:nvPr>
        </p:nvSpPr>
        <p:spPr>
          <a:xfrm>
            <a:off x="3886199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4" name="Google Shape;294;p26"/>
          <p:cNvSpPr txBox="1"/>
          <p:nvPr>
            <p:ph idx="19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5" name="Google Shape;295;p26"/>
          <p:cNvSpPr txBox="1"/>
          <p:nvPr>
            <p:ph idx="20" type="body"/>
          </p:nvPr>
        </p:nvSpPr>
        <p:spPr>
          <a:xfrm>
            <a:off x="6457950" y="1795729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6" name="Google Shape;296;p26"/>
          <p:cNvSpPr txBox="1"/>
          <p:nvPr>
            <p:ph idx="21" type="body"/>
          </p:nvPr>
        </p:nvSpPr>
        <p:spPr>
          <a:xfrm>
            <a:off x="6457949" y="2451829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5">
  <p:cSld name="Blue contents 5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7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9" name="Google Shape;299;p27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0" name="Google Shape;300;p27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1" name="Google Shape;301;p27"/>
          <p:cNvSpPr txBox="1"/>
          <p:nvPr>
            <p:ph idx="4" type="body"/>
          </p:nvPr>
        </p:nvSpPr>
        <p:spPr>
          <a:xfrm>
            <a:off x="3887466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2" name="Google Shape;302;p27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3" name="Google Shape;303;p27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4" name="Google Shape;304;p27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5" name="Google Shape;305;p27"/>
          <p:cNvSpPr txBox="1"/>
          <p:nvPr>
            <p:ph idx="7" type="body"/>
          </p:nvPr>
        </p:nvSpPr>
        <p:spPr>
          <a:xfrm>
            <a:off x="6456627" y="3317615"/>
            <a:ext cx="24726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6" name="Google Shape;306;p27"/>
          <p:cNvSpPr txBox="1"/>
          <p:nvPr>
            <p:ph idx="8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7" name="Google Shape;307;p27"/>
          <p:cNvSpPr txBox="1"/>
          <p:nvPr>
            <p:ph idx="9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8" name="Google Shape;308;p27"/>
          <p:cNvSpPr txBox="1"/>
          <p:nvPr>
            <p:ph idx="13" type="body"/>
          </p:nvPr>
        </p:nvSpPr>
        <p:spPr>
          <a:xfrm>
            <a:off x="646010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9" name="Google Shape;309;p27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0" name="Google Shape;310;p27"/>
          <p:cNvSpPr txBox="1"/>
          <p:nvPr>
            <p:ph idx="15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1" name="Google Shape;311;p27"/>
          <p:cNvSpPr txBox="1"/>
          <p:nvPr>
            <p:ph idx="16" type="body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2" name="Google Shape;312;p27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3" name="Google Shape;313;p27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4" name="Google Shape;314;p27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5" name="Google Shape;315;p27"/>
          <p:cNvSpPr txBox="1"/>
          <p:nvPr>
            <p:ph idx="20" type="body"/>
          </p:nvPr>
        </p:nvSpPr>
        <p:spPr>
          <a:xfrm>
            <a:off x="3886200" y="3317616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6" name="Google Shape;316;p27"/>
          <p:cNvSpPr txBox="1"/>
          <p:nvPr>
            <p:ph idx="21" type="body"/>
          </p:nvPr>
        </p:nvSpPr>
        <p:spPr>
          <a:xfrm>
            <a:off x="388619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contents 6">
  <p:cSld name="Blue contents 6"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"/>
          <p:cNvSpPr txBox="1"/>
          <p:nvPr>
            <p:ph idx="1" type="body"/>
          </p:nvPr>
        </p:nvSpPr>
        <p:spPr>
          <a:xfrm>
            <a:off x="6456817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9" name="Google Shape;319;p28"/>
          <p:cNvSpPr txBox="1"/>
          <p:nvPr>
            <p:ph idx="2" type="body"/>
          </p:nvPr>
        </p:nvSpPr>
        <p:spPr>
          <a:xfrm>
            <a:off x="6457439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0" name="Google Shape;320;p28"/>
          <p:cNvSpPr txBox="1"/>
          <p:nvPr>
            <p:ph idx="3" type="body"/>
          </p:nvPr>
        </p:nvSpPr>
        <p:spPr>
          <a:xfrm>
            <a:off x="6457439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1" name="Google Shape;321;p28"/>
          <p:cNvSpPr txBox="1"/>
          <p:nvPr>
            <p:ph idx="4" type="body"/>
          </p:nvPr>
        </p:nvSpPr>
        <p:spPr>
          <a:xfrm>
            <a:off x="3886199" y="3325500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2" name="Google Shape;322;p28"/>
          <p:cNvSpPr txBox="1"/>
          <p:nvPr>
            <p:ph idx="5" type="body"/>
          </p:nvPr>
        </p:nvSpPr>
        <p:spPr>
          <a:xfrm>
            <a:off x="3886822" y="1799672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3" name="Google Shape;323;p28"/>
          <p:cNvSpPr txBox="1"/>
          <p:nvPr>
            <p:ph idx="6" type="body"/>
          </p:nvPr>
        </p:nvSpPr>
        <p:spPr>
          <a:xfrm>
            <a:off x="3886822" y="275629"/>
            <a:ext cx="2467800" cy="1409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4" name="Google Shape;324;p28"/>
          <p:cNvSpPr txBox="1"/>
          <p:nvPr>
            <p:ph type="title"/>
          </p:nvPr>
        </p:nvSpPr>
        <p:spPr>
          <a:xfrm rot="-5400000">
            <a:off x="19538" y="1042416"/>
            <a:ext cx="4735200" cy="265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100"/>
              <a:buFont typeface="Arial"/>
              <a:buNone/>
              <a:defRPr sz="7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5" name="Google Shape;325;p28"/>
          <p:cNvSpPr txBox="1"/>
          <p:nvPr>
            <p:ph idx="7" type="body"/>
          </p:nvPr>
        </p:nvSpPr>
        <p:spPr>
          <a:xfrm>
            <a:off x="3887523" y="3317616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6" name="Google Shape;326;p28"/>
          <p:cNvSpPr txBox="1"/>
          <p:nvPr>
            <p:ph idx="8" type="body"/>
          </p:nvPr>
        </p:nvSpPr>
        <p:spPr>
          <a:xfrm>
            <a:off x="3887523" y="928687"/>
            <a:ext cx="2467800" cy="76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7" name="Google Shape;327;p28"/>
          <p:cNvSpPr txBox="1"/>
          <p:nvPr>
            <p:ph idx="9" type="body"/>
          </p:nvPr>
        </p:nvSpPr>
        <p:spPr>
          <a:xfrm>
            <a:off x="3887523" y="273844"/>
            <a:ext cx="24678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8" name="Google Shape;328;p28"/>
          <p:cNvSpPr txBox="1"/>
          <p:nvPr>
            <p:ph idx="13" type="body"/>
          </p:nvPr>
        </p:nvSpPr>
        <p:spPr>
          <a:xfrm>
            <a:off x="3886199" y="3973715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9" name="Google Shape;329;p28"/>
          <p:cNvSpPr txBox="1"/>
          <p:nvPr>
            <p:ph idx="14" type="body"/>
          </p:nvPr>
        </p:nvSpPr>
        <p:spPr>
          <a:xfrm>
            <a:off x="6457949" y="273844"/>
            <a:ext cx="2471100" cy="65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0" name="Google Shape;330;p28"/>
          <p:cNvSpPr txBox="1"/>
          <p:nvPr>
            <p:ph idx="15" type="body"/>
          </p:nvPr>
        </p:nvSpPr>
        <p:spPr>
          <a:xfrm>
            <a:off x="6457439" y="929257"/>
            <a:ext cx="2472000" cy="7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1" name="Google Shape;331;p28"/>
          <p:cNvSpPr txBox="1"/>
          <p:nvPr>
            <p:ph idx="16" type="body"/>
          </p:nvPr>
        </p:nvSpPr>
        <p:spPr>
          <a:xfrm>
            <a:off x="3887523" y="1795730"/>
            <a:ext cx="24678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2" name="Google Shape;332;p28"/>
          <p:cNvSpPr txBox="1"/>
          <p:nvPr>
            <p:ph idx="17" type="body"/>
          </p:nvPr>
        </p:nvSpPr>
        <p:spPr>
          <a:xfrm>
            <a:off x="3886199" y="2451828"/>
            <a:ext cx="24693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3" name="Google Shape;333;p28"/>
          <p:cNvSpPr txBox="1"/>
          <p:nvPr>
            <p:ph idx="18" type="body"/>
          </p:nvPr>
        </p:nvSpPr>
        <p:spPr>
          <a:xfrm>
            <a:off x="6457949" y="1795729"/>
            <a:ext cx="24711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4" name="Google Shape;334;p28"/>
          <p:cNvSpPr txBox="1"/>
          <p:nvPr>
            <p:ph idx="19" type="body"/>
          </p:nvPr>
        </p:nvSpPr>
        <p:spPr>
          <a:xfrm>
            <a:off x="6457949" y="2451828"/>
            <a:ext cx="2471100" cy="76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5" name="Google Shape;335;p28"/>
          <p:cNvSpPr txBox="1"/>
          <p:nvPr>
            <p:ph idx="20" type="body"/>
          </p:nvPr>
        </p:nvSpPr>
        <p:spPr>
          <a:xfrm>
            <a:off x="6457950" y="3317615"/>
            <a:ext cx="1162200" cy="6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5400"/>
              <a:buNone/>
              <a:defRPr sz="5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6" name="Google Shape;336;p28"/>
          <p:cNvSpPr txBox="1"/>
          <p:nvPr>
            <p:ph idx="21" type="body"/>
          </p:nvPr>
        </p:nvSpPr>
        <p:spPr>
          <a:xfrm>
            <a:off x="6457949" y="3973715"/>
            <a:ext cx="1162500" cy="58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108000" lIns="81000" spcFirstLastPara="1" rIns="81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 1">
  <p:cSld name="Chapter 1">
    <p:bg>
      <p:bgPr>
        <a:solidFill>
          <a:schemeClr val="lt1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29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29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29"/>
          <p:cNvSpPr txBox="1"/>
          <p:nvPr>
            <p:ph type="title"/>
          </p:nvPr>
        </p:nvSpPr>
        <p:spPr>
          <a:xfrm>
            <a:off x="3967329" y="3167743"/>
            <a:ext cx="50244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81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0"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2" name="Google Shape;342;p29"/>
          <p:cNvSpPr txBox="1"/>
          <p:nvPr>
            <p:ph idx="1" type="body"/>
          </p:nvPr>
        </p:nvSpPr>
        <p:spPr>
          <a:xfrm>
            <a:off x="3967329" y="4463361"/>
            <a:ext cx="5024400" cy="35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3" name="Google Shape;343;p29"/>
          <p:cNvSpPr txBox="1"/>
          <p:nvPr>
            <p:ph idx="2" type="body"/>
          </p:nvPr>
        </p:nvSpPr>
        <p:spPr>
          <a:xfrm>
            <a:off x="930221" y="3025886"/>
            <a:ext cx="3314700" cy="26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400"/>
              <a:buNone/>
              <a:defRPr sz="19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1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">
  <p:cSld name="Text only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0"/>
          <p:cNvSpPr txBox="1"/>
          <p:nvPr>
            <p:ph type="title"/>
          </p:nvPr>
        </p:nvSpPr>
        <p:spPr>
          <a:xfrm>
            <a:off x="1833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6" name="Google Shape;346;p30"/>
          <p:cNvSpPr txBox="1"/>
          <p:nvPr>
            <p:ph idx="1" type="body"/>
          </p:nvPr>
        </p:nvSpPr>
        <p:spPr>
          <a:xfrm>
            <a:off x="1060847" y="974103"/>
            <a:ext cx="45876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[2]">
  <p:cSld name="Text only [2]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/>
          <p:nvPr/>
        </p:nvSpPr>
        <p:spPr>
          <a:xfrm>
            <a:off x="1060846" y="342901"/>
            <a:ext cx="8083200" cy="482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31"/>
          <p:cNvSpPr txBox="1"/>
          <p:nvPr>
            <p:ph type="title"/>
          </p:nvPr>
        </p:nvSpPr>
        <p:spPr>
          <a:xfrm>
            <a:off x="1060847" y="1868346"/>
            <a:ext cx="28833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18900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0" name="Google Shape;350;p31"/>
          <p:cNvSpPr txBox="1"/>
          <p:nvPr>
            <p:ph idx="1" type="body"/>
          </p:nvPr>
        </p:nvSpPr>
        <p:spPr>
          <a:xfrm>
            <a:off x="4739087" y="691244"/>
            <a:ext cx="36099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[3]">
  <p:cSld name="Text only [3]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32"/>
          <p:cNvSpPr txBox="1"/>
          <p:nvPr>
            <p:ph type="title"/>
          </p:nvPr>
        </p:nvSpPr>
        <p:spPr>
          <a:xfrm>
            <a:off x="1064419" y="1868347"/>
            <a:ext cx="28797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18900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4739087" y="691244"/>
            <a:ext cx="3609900" cy="376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 list">
  <p:cSld name="4x icon lis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3"/>
          <p:cNvSpPr txBox="1"/>
          <p:nvPr>
            <p:ph type="title"/>
          </p:nvPr>
        </p:nvSpPr>
        <p:spPr>
          <a:xfrm>
            <a:off x="1064418" y="1868347"/>
            <a:ext cx="2879700" cy="14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18900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6" name="Google Shape;356;p33"/>
          <p:cNvSpPr/>
          <p:nvPr>
            <p:ph idx="2" type="pic"/>
          </p:nvPr>
        </p:nvSpPr>
        <p:spPr>
          <a:xfrm>
            <a:off x="4739087" y="719818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33"/>
          <p:cNvSpPr txBox="1"/>
          <p:nvPr>
            <p:ph idx="1" type="body"/>
          </p:nvPr>
        </p:nvSpPr>
        <p:spPr>
          <a:xfrm>
            <a:off x="5595480" y="720389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58" name="Google Shape;358;p33"/>
          <p:cNvSpPr/>
          <p:nvPr>
            <p:ph idx="3" type="pic"/>
          </p:nvPr>
        </p:nvSpPr>
        <p:spPr>
          <a:xfrm>
            <a:off x="4739087" y="1720445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59" name="Google Shape;359;p33"/>
          <p:cNvSpPr txBox="1"/>
          <p:nvPr>
            <p:ph idx="4" type="body"/>
          </p:nvPr>
        </p:nvSpPr>
        <p:spPr>
          <a:xfrm>
            <a:off x="5595480" y="1721016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0" name="Google Shape;360;p33"/>
          <p:cNvSpPr/>
          <p:nvPr>
            <p:ph idx="5" type="pic"/>
          </p:nvPr>
        </p:nvSpPr>
        <p:spPr>
          <a:xfrm>
            <a:off x="4739087" y="2721071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33"/>
          <p:cNvSpPr txBox="1"/>
          <p:nvPr>
            <p:ph idx="6" type="body"/>
          </p:nvPr>
        </p:nvSpPr>
        <p:spPr>
          <a:xfrm>
            <a:off x="5593793" y="2721643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2" name="Google Shape;362;p33"/>
          <p:cNvSpPr/>
          <p:nvPr>
            <p:ph idx="7" type="pic"/>
          </p:nvPr>
        </p:nvSpPr>
        <p:spPr>
          <a:xfrm>
            <a:off x="4739087" y="3721697"/>
            <a:ext cx="706800" cy="705900"/>
          </a:xfrm>
          <a:prstGeom prst="rect">
            <a:avLst/>
          </a:prstGeom>
          <a:noFill/>
          <a:ln>
            <a:noFill/>
          </a:ln>
        </p:spPr>
      </p:sp>
      <p:sp>
        <p:nvSpPr>
          <p:cNvPr id="363" name="Google Shape;363;p33"/>
          <p:cNvSpPr txBox="1"/>
          <p:nvPr>
            <p:ph idx="8" type="body"/>
          </p:nvPr>
        </p:nvSpPr>
        <p:spPr>
          <a:xfrm>
            <a:off x="5592105" y="3722269"/>
            <a:ext cx="28131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n text">
  <p:cSld name="2 column text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/>
          <p:nvPr>
            <p:ph type="title"/>
          </p:nvPr>
        </p:nvSpPr>
        <p:spPr>
          <a:xfrm>
            <a:off x="639019" y="17383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6" name="Google Shape;366;p34"/>
          <p:cNvSpPr txBox="1"/>
          <p:nvPr>
            <p:ph idx="1" type="body"/>
          </p:nvPr>
        </p:nvSpPr>
        <p:spPr>
          <a:xfrm>
            <a:off x="562050" y="1857375"/>
            <a:ext cx="3728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7" name="Google Shape;367;p34"/>
          <p:cNvSpPr txBox="1"/>
          <p:nvPr>
            <p:ph idx="2" type="body"/>
          </p:nvPr>
        </p:nvSpPr>
        <p:spPr>
          <a:xfrm>
            <a:off x="4852657" y="1857375"/>
            <a:ext cx="37293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8" name="Google Shape;368;p34"/>
          <p:cNvSpPr txBox="1"/>
          <p:nvPr>
            <p:ph idx="3" type="body"/>
          </p:nvPr>
        </p:nvSpPr>
        <p:spPr>
          <a:xfrm>
            <a:off x="562050" y="966787"/>
            <a:ext cx="3728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9" name="Google Shape;369;p34"/>
          <p:cNvSpPr txBox="1"/>
          <p:nvPr>
            <p:ph idx="4" type="body"/>
          </p:nvPr>
        </p:nvSpPr>
        <p:spPr>
          <a:xfrm>
            <a:off x="4852657" y="974103"/>
            <a:ext cx="37293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 text">
  <p:cSld name="3 column text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5"/>
          <p:cNvSpPr txBox="1"/>
          <p:nvPr>
            <p:ph type="title"/>
          </p:nvPr>
        </p:nvSpPr>
        <p:spPr>
          <a:xfrm>
            <a:off x="639019" y="17162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2" name="Google Shape;372;p35"/>
          <p:cNvSpPr txBox="1"/>
          <p:nvPr>
            <p:ph idx="1" type="body"/>
          </p:nvPr>
        </p:nvSpPr>
        <p:spPr>
          <a:xfrm>
            <a:off x="508946" y="1850059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3" name="Google Shape;373;p35"/>
          <p:cNvSpPr txBox="1"/>
          <p:nvPr>
            <p:ph idx="2" type="body"/>
          </p:nvPr>
        </p:nvSpPr>
        <p:spPr>
          <a:xfrm>
            <a:off x="3387298" y="1850058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4" name="Google Shape;374;p35"/>
          <p:cNvSpPr txBox="1"/>
          <p:nvPr>
            <p:ph idx="3" type="body"/>
          </p:nvPr>
        </p:nvSpPr>
        <p:spPr>
          <a:xfrm>
            <a:off x="6265649" y="1847850"/>
            <a:ext cx="2369400" cy="28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5" name="Google Shape;375;p35"/>
          <p:cNvSpPr txBox="1"/>
          <p:nvPr>
            <p:ph idx="4" type="body"/>
          </p:nvPr>
        </p:nvSpPr>
        <p:spPr>
          <a:xfrm>
            <a:off x="508946" y="966787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6" name="Google Shape;376;p35"/>
          <p:cNvSpPr txBox="1"/>
          <p:nvPr>
            <p:ph idx="5" type="body"/>
          </p:nvPr>
        </p:nvSpPr>
        <p:spPr>
          <a:xfrm>
            <a:off x="3387298" y="966786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7" name="Google Shape;377;p35"/>
          <p:cNvSpPr txBox="1"/>
          <p:nvPr>
            <p:ph idx="6" type="body"/>
          </p:nvPr>
        </p:nvSpPr>
        <p:spPr>
          <a:xfrm>
            <a:off x="6265649" y="964578"/>
            <a:ext cx="236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 blue text">
  <p:cSld name="2x blue text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6"/>
          <p:cNvSpPr txBox="1"/>
          <p:nvPr>
            <p:ph type="title"/>
          </p:nvPr>
        </p:nvSpPr>
        <p:spPr>
          <a:xfrm>
            <a:off x="692439" y="273844"/>
            <a:ext cx="77592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0" name="Google Shape;380;p36"/>
          <p:cNvSpPr txBox="1"/>
          <p:nvPr>
            <p:ph idx="1" type="body"/>
          </p:nvPr>
        </p:nvSpPr>
        <p:spPr>
          <a:xfrm>
            <a:off x="497830" y="1962337"/>
            <a:ext cx="3825300" cy="28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1" name="Google Shape;381;p36"/>
          <p:cNvSpPr txBox="1"/>
          <p:nvPr>
            <p:ph idx="2" type="body"/>
          </p:nvPr>
        </p:nvSpPr>
        <p:spPr>
          <a:xfrm>
            <a:off x="4820914" y="1962337"/>
            <a:ext cx="3825300" cy="285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2" name="Google Shape;382;p36"/>
          <p:cNvSpPr txBox="1"/>
          <p:nvPr>
            <p:ph idx="3" type="body"/>
          </p:nvPr>
        </p:nvSpPr>
        <p:spPr>
          <a:xfrm>
            <a:off x="4820914" y="1214437"/>
            <a:ext cx="38253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3" name="Google Shape;383;p36"/>
          <p:cNvSpPr txBox="1"/>
          <p:nvPr>
            <p:ph idx="4" type="body"/>
          </p:nvPr>
        </p:nvSpPr>
        <p:spPr>
          <a:xfrm>
            <a:off x="497831" y="1214437"/>
            <a:ext cx="38253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blue text">
  <p:cSld name="3x blue tex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7"/>
          <p:cNvSpPr txBox="1"/>
          <p:nvPr>
            <p:ph idx="1" type="body"/>
          </p:nvPr>
        </p:nvSpPr>
        <p:spPr>
          <a:xfrm>
            <a:off x="40275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6" name="Google Shape;386;p37"/>
          <p:cNvSpPr txBox="1"/>
          <p:nvPr>
            <p:ph idx="2" type="body"/>
          </p:nvPr>
        </p:nvSpPr>
        <p:spPr>
          <a:xfrm>
            <a:off x="331650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7" name="Google Shape;387;p37"/>
          <p:cNvSpPr txBox="1"/>
          <p:nvPr>
            <p:ph idx="3" type="body"/>
          </p:nvPr>
        </p:nvSpPr>
        <p:spPr>
          <a:xfrm>
            <a:off x="6230250" y="1960393"/>
            <a:ext cx="2511000" cy="285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8" name="Google Shape;388;p37"/>
          <p:cNvSpPr txBox="1"/>
          <p:nvPr>
            <p:ph type="title"/>
          </p:nvPr>
        </p:nvSpPr>
        <p:spPr>
          <a:xfrm>
            <a:off x="693403" y="273844"/>
            <a:ext cx="7757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9" name="Google Shape;389;p37"/>
          <p:cNvSpPr txBox="1"/>
          <p:nvPr>
            <p:ph idx="4" type="body"/>
          </p:nvPr>
        </p:nvSpPr>
        <p:spPr>
          <a:xfrm>
            <a:off x="40275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0" name="Google Shape;390;p37"/>
          <p:cNvSpPr txBox="1"/>
          <p:nvPr>
            <p:ph idx="5" type="body"/>
          </p:nvPr>
        </p:nvSpPr>
        <p:spPr>
          <a:xfrm>
            <a:off x="331650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1" name="Google Shape;391;p37"/>
          <p:cNvSpPr txBox="1"/>
          <p:nvPr>
            <p:ph idx="6" type="body"/>
          </p:nvPr>
        </p:nvSpPr>
        <p:spPr>
          <a:xfrm>
            <a:off x="6230250" y="1212461"/>
            <a:ext cx="2511000" cy="7479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con text">
  <p:cSld name="3x icon text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4" name="Google Shape;394;p38"/>
          <p:cNvSpPr txBox="1"/>
          <p:nvPr>
            <p:ph idx="1" type="body"/>
          </p:nvPr>
        </p:nvSpPr>
        <p:spPr>
          <a:xfrm>
            <a:off x="342000" y="1783729"/>
            <a:ext cx="25920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202500" spcFirstLastPara="1" rIns="2025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5" name="Google Shape;395;p38"/>
          <p:cNvSpPr txBox="1"/>
          <p:nvPr>
            <p:ph idx="2" type="body"/>
          </p:nvPr>
        </p:nvSpPr>
        <p:spPr>
          <a:xfrm>
            <a:off x="3276000" y="1783729"/>
            <a:ext cx="25920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202500" spcFirstLastPara="1" rIns="2025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6" name="Google Shape;396;p38"/>
          <p:cNvSpPr txBox="1"/>
          <p:nvPr>
            <p:ph idx="3" type="body"/>
          </p:nvPr>
        </p:nvSpPr>
        <p:spPr>
          <a:xfrm>
            <a:off x="6210000" y="1783729"/>
            <a:ext cx="25920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202500" spcFirstLastPara="1" rIns="2025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4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98" name="Google Shape;398;p38"/>
          <p:cNvSpPr/>
          <p:nvPr>
            <p:ph idx="5" type="pic"/>
          </p:nvPr>
        </p:nvSpPr>
        <p:spPr>
          <a:xfrm>
            <a:off x="1324270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399" name="Google Shape;399;p38"/>
          <p:cNvSpPr/>
          <p:nvPr>
            <p:ph idx="6" type="pic"/>
          </p:nvPr>
        </p:nvSpPr>
        <p:spPr>
          <a:xfrm>
            <a:off x="4258271" y="2023231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38"/>
          <p:cNvSpPr/>
          <p:nvPr>
            <p:ph idx="7" type="pic"/>
          </p:nvPr>
        </p:nvSpPr>
        <p:spPr>
          <a:xfrm>
            <a:off x="7192271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 text">
  <p:cSld name="4x icon text"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9"/>
          <p:cNvSpPr txBox="1"/>
          <p:nvPr>
            <p:ph idx="1" type="body"/>
          </p:nvPr>
        </p:nvSpPr>
        <p:spPr>
          <a:xfrm>
            <a:off x="4706766" y="1783729"/>
            <a:ext cx="19491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3" name="Google Shape;403;p39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4" name="Google Shape;404;p39"/>
          <p:cNvSpPr txBox="1"/>
          <p:nvPr>
            <p:ph idx="2" type="body"/>
          </p:nvPr>
        </p:nvSpPr>
        <p:spPr>
          <a:xfrm>
            <a:off x="269531" y="1783729"/>
            <a:ext cx="1949100" cy="2893200"/>
          </a:xfrm>
          <a:prstGeom prst="rect">
            <a:avLst/>
          </a:prstGeom>
          <a:solidFill>
            <a:srgbClr val="005469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5" name="Google Shape;405;p39"/>
          <p:cNvSpPr txBox="1"/>
          <p:nvPr>
            <p:ph idx="3" type="body"/>
          </p:nvPr>
        </p:nvSpPr>
        <p:spPr>
          <a:xfrm>
            <a:off x="2488148" y="1783729"/>
            <a:ext cx="19491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6" name="Google Shape;406;p39"/>
          <p:cNvSpPr txBox="1"/>
          <p:nvPr>
            <p:ph idx="4" type="body"/>
          </p:nvPr>
        </p:nvSpPr>
        <p:spPr>
          <a:xfrm>
            <a:off x="6925384" y="1783729"/>
            <a:ext cx="1949100" cy="289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202500" lIns="108000" spcFirstLastPara="1" rIns="108000" wrap="square" tIns="1080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7" name="Google Shape;407;p39"/>
          <p:cNvSpPr txBox="1"/>
          <p:nvPr>
            <p:ph idx="5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8" name="Google Shape;408;p39"/>
          <p:cNvSpPr/>
          <p:nvPr>
            <p:ph idx="6" type="pic"/>
          </p:nvPr>
        </p:nvSpPr>
        <p:spPr>
          <a:xfrm>
            <a:off x="930344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09" name="Google Shape;409;p39"/>
          <p:cNvSpPr/>
          <p:nvPr>
            <p:ph idx="7" type="pic"/>
          </p:nvPr>
        </p:nvSpPr>
        <p:spPr>
          <a:xfrm>
            <a:off x="3148962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10" name="Google Shape;410;p39"/>
          <p:cNvSpPr/>
          <p:nvPr>
            <p:ph idx="8" type="pic"/>
          </p:nvPr>
        </p:nvSpPr>
        <p:spPr>
          <a:xfrm>
            <a:off x="7586198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  <p:sp>
        <p:nvSpPr>
          <p:cNvPr id="411" name="Google Shape;411;p39"/>
          <p:cNvSpPr/>
          <p:nvPr>
            <p:ph idx="9" type="pic"/>
          </p:nvPr>
        </p:nvSpPr>
        <p:spPr>
          <a:xfrm>
            <a:off x="5367580" y="2023229"/>
            <a:ext cx="627600" cy="627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cons">
  <p:cSld name="3x icons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0"/>
          <p:cNvSpPr/>
          <p:nvPr>
            <p:ph idx="2" type="pic"/>
          </p:nvPr>
        </p:nvSpPr>
        <p:spPr>
          <a:xfrm>
            <a:off x="1116537" y="1385611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40"/>
          <p:cNvSpPr/>
          <p:nvPr>
            <p:ph idx="3" type="pic"/>
          </p:nvPr>
        </p:nvSpPr>
        <p:spPr>
          <a:xfrm>
            <a:off x="4008674" y="1377115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5" name="Google Shape;415;p40"/>
          <p:cNvSpPr/>
          <p:nvPr>
            <p:ph idx="4" type="pic"/>
          </p:nvPr>
        </p:nvSpPr>
        <p:spPr>
          <a:xfrm>
            <a:off x="6910287" y="1377115"/>
            <a:ext cx="1126500" cy="11265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0"/>
          <p:cNvSpPr txBox="1"/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7" name="Google Shape;417;p40"/>
          <p:cNvSpPr txBox="1"/>
          <p:nvPr>
            <p:ph idx="1" type="body"/>
          </p:nvPr>
        </p:nvSpPr>
        <p:spPr>
          <a:xfrm>
            <a:off x="458113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8" name="Google Shape;418;p40"/>
          <p:cNvSpPr txBox="1"/>
          <p:nvPr>
            <p:ph idx="5" type="body"/>
          </p:nvPr>
        </p:nvSpPr>
        <p:spPr>
          <a:xfrm>
            <a:off x="3354988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9" name="Google Shape;419;p40"/>
          <p:cNvSpPr txBox="1"/>
          <p:nvPr>
            <p:ph idx="6" type="body"/>
          </p:nvPr>
        </p:nvSpPr>
        <p:spPr>
          <a:xfrm>
            <a:off x="6251863" y="2688151"/>
            <a:ext cx="2443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0" name="Google Shape;420;p40"/>
          <p:cNvSpPr txBox="1"/>
          <p:nvPr>
            <p:ph idx="7" type="body"/>
          </p:nvPr>
        </p:nvSpPr>
        <p:spPr>
          <a:xfrm>
            <a:off x="458113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1" name="Google Shape;421;p40"/>
          <p:cNvSpPr txBox="1"/>
          <p:nvPr>
            <p:ph idx="8" type="body"/>
          </p:nvPr>
        </p:nvSpPr>
        <p:spPr>
          <a:xfrm>
            <a:off x="3354988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2" name="Google Shape;422;p40"/>
          <p:cNvSpPr txBox="1"/>
          <p:nvPr>
            <p:ph idx="9" type="body"/>
          </p:nvPr>
        </p:nvSpPr>
        <p:spPr>
          <a:xfrm>
            <a:off x="6251863" y="3285346"/>
            <a:ext cx="2443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s">
  <p:cSld name="4x icon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1"/>
          <p:cNvSpPr/>
          <p:nvPr>
            <p:ph idx="2" type="pic"/>
          </p:nvPr>
        </p:nvSpPr>
        <p:spPr>
          <a:xfrm>
            <a:off x="1009262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1"/>
          <p:cNvSpPr/>
          <p:nvPr>
            <p:ph idx="3" type="pic"/>
          </p:nvPr>
        </p:nvSpPr>
        <p:spPr>
          <a:xfrm>
            <a:off x="3042946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1"/>
          <p:cNvSpPr/>
          <p:nvPr>
            <p:ph idx="4" type="pic"/>
          </p:nvPr>
        </p:nvSpPr>
        <p:spPr>
          <a:xfrm>
            <a:off x="5076631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1"/>
          <p:cNvSpPr txBox="1"/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8" name="Google Shape;428;p41"/>
          <p:cNvSpPr txBox="1"/>
          <p:nvPr>
            <p:ph idx="1" type="body"/>
          </p:nvPr>
        </p:nvSpPr>
        <p:spPr>
          <a:xfrm>
            <a:off x="380330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9" name="Google Shape;429;p41"/>
          <p:cNvSpPr txBox="1"/>
          <p:nvPr>
            <p:ph idx="5" type="body"/>
          </p:nvPr>
        </p:nvSpPr>
        <p:spPr>
          <a:xfrm>
            <a:off x="2571248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0" name="Google Shape;430;p41"/>
          <p:cNvSpPr txBox="1"/>
          <p:nvPr>
            <p:ph idx="6" type="body"/>
          </p:nvPr>
        </p:nvSpPr>
        <p:spPr>
          <a:xfrm>
            <a:off x="4762166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1" name="Google Shape;431;p41"/>
          <p:cNvSpPr txBox="1"/>
          <p:nvPr>
            <p:ph idx="7" type="body"/>
          </p:nvPr>
        </p:nvSpPr>
        <p:spPr>
          <a:xfrm>
            <a:off x="380330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2" name="Google Shape;432;p41"/>
          <p:cNvSpPr txBox="1"/>
          <p:nvPr>
            <p:ph idx="8" type="body"/>
          </p:nvPr>
        </p:nvSpPr>
        <p:spPr>
          <a:xfrm>
            <a:off x="2571248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3" name="Google Shape;433;p41"/>
          <p:cNvSpPr txBox="1"/>
          <p:nvPr>
            <p:ph idx="9" type="body"/>
          </p:nvPr>
        </p:nvSpPr>
        <p:spPr>
          <a:xfrm>
            <a:off x="4762166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4" name="Google Shape;434;p41"/>
          <p:cNvSpPr/>
          <p:nvPr>
            <p:ph idx="13" type="pic"/>
          </p:nvPr>
        </p:nvSpPr>
        <p:spPr>
          <a:xfrm>
            <a:off x="7110315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1"/>
          <p:cNvSpPr txBox="1"/>
          <p:nvPr>
            <p:ph idx="14" type="body"/>
          </p:nvPr>
        </p:nvSpPr>
        <p:spPr>
          <a:xfrm>
            <a:off x="6953084" y="2690987"/>
            <a:ext cx="18105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6" name="Google Shape;436;p41"/>
          <p:cNvSpPr txBox="1"/>
          <p:nvPr>
            <p:ph idx="15" type="body"/>
          </p:nvPr>
        </p:nvSpPr>
        <p:spPr>
          <a:xfrm>
            <a:off x="6953084" y="3288182"/>
            <a:ext cx="181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x icons">
  <p:cSld name="5x icons"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2"/>
          <p:cNvSpPr/>
          <p:nvPr>
            <p:ph idx="2" type="pic"/>
          </p:nvPr>
        </p:nvSpPr>
        <p:spPr>
          <a:xfrm>
            <a:off x="23576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39" name="Google Shape;439;p42"/>
          <p:cNvSpPr/>
          <p:nvPr>
            <p:ph idx="3" type="pic"/>
          </p:nvPr>
        </p:nvSpPr>
        <p:spPr>
          <a:xfrm>
            <a:off x="41201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40" name="Google Shape;440;p42"/>
          <p:cNvSpPr txBox="1"/>
          <p:nvPr>
            <p:ph type="title"/>
          </p:nvPr>
        </p:nvSpPr>
        <p:spPr>
          <a:xfrm>
            <a:off x="694383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1" name="Google Shape;441;p42"/>
          <p:cNvSpPr txBox="1"/>
          <p:nvPr>
            <p:ph idx="1" type="body"/>
          </p:nvPr>
        </p:nvSpPr>
        <p:spPr>
          <a:xfrm>
            <a:off x="3315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2" name="Google Shape;442;p42"/>
          <p:cNvSpPr txBox="1"/>
          <p:nvPr>
            <p:ph idx="4" type="body"/>
          </p:nvPr>
        </p:nvSpPr>
        <p:spPr>
          <a:xfrm>
            <a:off x="20940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3" name="Google Shape;443;p42"/>
          <p:cNvSpPr txBox="1"/>
          <p:nvPr>
            <p:ph idx="5" type="body"/>
          </p:nvPr>
        </p:nvSpPr>
        <p:spPr>
          <a:xfrm>
            <a:off x="38565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4" name="Google Shape;444;p42"/>
          <p:cNvSpPr txBox="1"/>
          <p:nvPr>
            <p:ph idx="6" type="body"/>
          </p:nvPr>
        </p:nvSpPr>
        <p:spPr>
          <a:xfrm>
            <a:off x="3315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5" name="Google Shape;445;p42"/>
          <p:cNvSpPr txBox="1"/>
          <p:nvPr>
            <p:ph idx="7" type="body"/>
          </p:nvPr>
        </p:nvSpPr>
        <p:spPr>
          <a:xfrm>
            <a:off x="20940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6" name="Google Shape;446;p42"/>
          <p:cNvSpPr txBox="1"/>
          <p:nvPr>
            <p:ph idx="8" type="body"/>
          </p:nvPr>
        </p:nvSpPr>
        <p:spPr>
          <a:xfrm>
            <a:off x="38565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7" name="Google Shape;447;p42"/>
          <p:cNvSpPr/>
          <p:nvPr>
            <p:ph idx="9" type="pic"/>
          </p:nvPr>
        </p:nvSpPr>
        <p:spPr>
          <a:xfrm>
            <a:off x="58826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42"/>
          <p:cNvSpPr txBox="1"/>
          <p:nvPr>
            <p:ph idx="13" type="body"/>
          </p:nvPr>
        </p:nvSpPr>
        <p:spPr>
          <a:xfrm>
            <a:off x="5619000" y="269098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9" name="Google Shape;449;p42"/>
          <p:cNvSpPr txBox="1"/>
          <p:nvPr>
            <p:ph idx="14" type="body"/>
          </p:nvPr>
        </p:nvSpPr>
        <p:spPr>
          <a:xfrm>
            <a:off x="5619000" y="3288182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0" name="Google Shape;450;p42"/>
          <p:cNvSpPr txBox="1"/>
          <p:nvPr>
            <p:ph idx="15" type="body"/>
          </p:nvPr>
        </p:nvSpPr>
        <p:spPr>
          <a:xfrm>
            <a:off x="7381500" y="2701717"/>
            <a:ext cx="1431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1" name="Google Shape;451;p42"/>
          <p:cNvSpPr txBox="1"/>
          <p:nvPr>
            <p:ph idx="16" type="body"/>
          </p:nvPr>
        </p:nvSpPr>
        <p:spPr>
          <a:xfrm>
            <a:off x="7381500" y="3280866"/>
            <a:ext cx="14310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2" name="Google Shape;452;p42"/>
          <p:cNvSpPr/>
          <p:nvPr>
            <p:ph idx="17" type="pic"/>
          </p:nvPr>
        </p:nvSpPr>
        <p:spPr>
          <a:xfrm>
            <a:off x="7645137" y="1363245"/>
            <a:ext cx="903900" cy="9039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42"/>
          <p:cNvSpPr/>
          <p:nvPr>
            <p:ph idx="18" type="pic"/>
          </p:nvPr>
        </p:nvSpPr>
        <p:spPr>
          <a:xfrm>
            <a:off x="1009262" y="1302897"/>
            <a:ext cx="1024500" cy="1024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icon and message">
  <p:cSld name="4x icon and message"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"/>
          <p:cNvSpPr txBox="1"/>
          <p:nvPr>
            <p:ph type="title"/>
          </p:nvPr>
        </p:nvSpPr>
        <p:spPr>
          <a:xfrm>
            <a:off x="183356" y="173831"/>
            <a:ext cx="83178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6" name="Google Shape;456;p43"/>
          <p:cNvSpPr txBox="1"/>
          <p:nvPr>
            <p:ph idx="1" type="body"/>
          </p:nvPr>
        </p:nvSpPr>
        <p:spPr>
          <a:xfrm>
            <a:off x="1713656" y="1073944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7" name="Google Shape;457;p43"/>
          <p:cNvSpPr txBox="1"/>
          <p:nvPr>
            <p:ph idx="2" type="body"/>
          </p:nvPr>
        </p:nvSpPr>
        <p:spPr>
          <a:xfrm>
            <a:off x="1713656" y="13630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8" name="Google Shape;458;p43"/>
          <p:cNvSpPr txBox="1"/>
          <p:nvPr>
            <p:ph idx="3" type="body"/>
          </p:nvPr>
        </p:nvSpPr>
        <p:spPr>
          <a:xfrm>
            <a:off x="1713656" y="251936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9" name="Google Shape;459;p43"/>
          <p:cNvSpPr txBox="1"/>
          <p:nvPr>
            <p:ph idx="4" type="body"/>
          </p:nvPr>
        </p:nvSpPr>
        <p:spPr>
          <a:xfrm>
            <a:off x="1713656" y="28108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0" name="Google Shape;460;p43"/>
          <p:cNvSpPr txBox="1"/>
          <p:nvPr>
            <p:ph idx="5" type="body"/>
          </p:nvPr>
        </p:nvSpPr>
        <p:spPr>
          <a:xfrm>
            <a:off x="5669071" y="1073944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1" name="Google Shape;461;p43"/>
          <p:cNvSpPr txBox="1"/>
          <p:nvPr>
            <p:ph idx="6" type="body"/>
          </p:nvPr>
        </p:nvSpPr>
        <p:spPr>
          <a:xfrm>
            <a:off x="5669071" y="13630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2" name="Google Shape;462;p43"/>
          <p:cNvSpPr txBox="1"/>
          <p:nvPr>
            <p:ph idx="7" type="body"/>
          </p:nvPr>
        </p:nvSpPr>
        <p:spPr>
          <a:xfrm>
            <a:off x="5669071" y="251936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3" name="Google Shape;463;p43"/>
          <p:cNvSpPr txBox="1"/>
          <p:nvPr>
            <p:ph idx="8" type="body"/>
          </p:nvPr>
        </p:nvSpPr>
        <p:spPr>
          <a:xfrm>
            <a:off x="5669071" y="2810827"/>
            <a:ext cx="27222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64" name="Google Shape;464;p43"/>
          <p:cNvSpPr/>
          <p:nvPr>
            <p:ph idx="9" type="pic"/>
          </p:nvPr>
        </p:nvSpPr>
        <p:spPr>
          <a:xfrm>
            <a:off x="954038" y="12358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5" name="Google Shape;465;p43"/>
          <p:cNvSpPr/>
          <p:nvPr>
            <p:ph idx="13" type="pic"/>
          </p:nvPr>
        </p:nvSpPr>
        <p:spPr>
          <a:xfrm>
            <a:off x="957609" y="26836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6" name="Google Shape;466;p43"/>
          <p:cNvSpPr/>
          <p:nvPr>
            <p:ph idx="14" type="pic"/>
          </p:nvPr>
        </p:nvSpPr>
        <p:spPr>
          <a:xfrm>
            <a:off x="4917868" y="123586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43"/>
          <p:cNvSpPr/>
          <p:nvPr>
            <p:ph idx="15" type="pic"/>
          </p:nvPr>
        </p:nvSpPr>
        <p:spPr>
          <a:xfrm>
            <a:off x="4917868" y="2683669"/>
            <a:ext cx="443100" cy="443100"/>
          </a:xfrm>
          <a:prstGeom prst="rect">
            <a:avLst/>
          </a:prstGeom>
          <a:noFill/>
          <a:ln>
            <a:noFill/>
          </a:ln>
        </p:spPr>
      </p:sp>
      <p:pic>
        <p:nvPicPr>
          <p:cNvPr id="468" name="Google Shape;468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43"/>
          <p:cNvSpPr txBox="1"/>
          <p:nvPr>
            <p:ph idx="16" type="body"/>
          </p:nvPr>
        </p:nvSpPr>
        <p:spPr>
          <a:xfrm>
            <a:off x="2033338" y="4096940"/>
            <a:ext cx="6358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0" name="Google Shape;470;p43"/>
          <p:cNvSpPr txBox="1"/>
          <p:nvPr>
            <p:ph idx="17" type="body"/>
          </p:nvPr>
        </p:nvSpPr>
        <p:spPr>
          <a:xfrm>
            <a:off x="2033338" y="4386024"/>
            <a:ext cx="6358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1" name="Google Shape;471;p43"/>
          <p:cNvSpPr/>
          <p:nvPr>
            <p:ph idx="18" type="pic"/>
          </p:nvPr>
        </p:nvSpPr>
        <p:spPr>
          <a:xfrm>
            <a:off x="1249471" y="4096940"/>
            <a:ext cx="443100" cy="443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6x icon and message">
  <p:cSld name="2_6x icon and message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44"/>
          <p:cNvSpPr txBox="1"/>
          <p:nvPr>
            <p:ph type="title"/>
          </p:nvPr>
        </p:nvSpPr>
        <p:spPr>
          <a:xfrm>
            <a:off x="1833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4" name="Google Shape;474;p44"/>
          <p:cNvSpPr txBox="1"/>
          <p:nvPr>
            <p:ph idx="1" type="body"/>
          </p:nvPr>
        </p:nvSpPr>
        <p:spPr>
          <a:xfrm>
            <a:off x="1716881" y="1136928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5" name="Google Shape;475;p44"/>
          <p:cNvSpPr txBox="1"/>
          <p:nvPr>
            <p:ph idx="2" type="body"/>
          </p:nvPr>
        </p:nvSpPr>
        <p:spPr>
          <a:xfrm>
            <a:off x="1716881" y="1426012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6" name="Google Shape;476;p44"/>
          <p:cNvSpPr txBox="1"/>
          <p:nvPr>
            <p:ph idx="3" type="body"/>
          </p:nvPr>
        </p:nvSpPr>
        <p:spPr>
          <a:xfrm>
            <a:off x="1716881" y="2094191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7" name="Google Shape;477;p44"/>
          <p:cNvSpPr txBox="1"/>
          <p:nvPr>
            <p:ph idx="4" type="body"/>
          </p:nvPr>
        </p:nvSpPr>
        <p:spPr>
          <a:xfrm>
            <a:off x="1716881" y="2383274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8" name="Google Shape;478;p44"/>
          <p:cNvSpPr txBox="1"/>
          <p:nvPr>
            <p:ph idx="5" type="body"/>
          </p:nvPr>
        </p:nvSpPr>
        <p:spPr>
          <a:xfrm>
            <a:off x="1716881" y="305145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9" name="Google Shape;479;p44"/>
          <p:cNvSpPr txBox="1"/>
          <p:nvPr>
            <p:ph idx="6" type="body"/>
          </p:nvPr>
        </p:nvSpPr>
        <p:spPr>
          <a:xfrm>
            <a:off x="1716881" y="3340537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0" name="Google Shape;480;p44"/>
          <p:cNvSpPr txBox="1"/>
          <p:nvPr>
            <p:ph idx="7" type="body"/>
          </p:nvPr>
        </p:nvSpPr>
        <p:spPr>
          <a:xfrm>
            <a:off x="5941436" y="1136928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1" name="Google Shape;481;p44"/>
          <p:cNvSpPr txBox="1"/>
          <p:nvPr>
            <p:ph idx="8" type="body"/>
          </p:nvPr>
        </p:nvSpPr>
        <p:spPr>
          <a:xfrm>
            <a:off x="5941436" y="1426012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2" name="Google Shape;482;p44"/>
          <p:cNvSpPr txBox="1"/>
          <p:nvPr>
            <p:ph idx="9" type="body"/>
          </p:nvPr>
        </p:nvSpPr>
        <p:spPr>
          <a:xfrm>
            <a:off x="5941436" y="2094191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3" name="Google Shape;483;p44"/>
          <p:cNvSpPr txBox="1"/>
          <p:nvPr>
            <p:ph idx="13" type="body"/>
          </p:nvPr>
        </p:nvSpPr>
        <p:spPr>
          <a:xfrm>
            <a:off x="5941436" y="2383274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4" name="Google Shape;484;p44"/>
          <p:cNvSpPr txBox="1"/>
          <p:nvPr>
            <p:ph idx="14" type="body"/>
          </p:nvPr>
        </p:nvSpPr>
        <p:spPr>
          <a:xfrm>
            <a:off x="5941436" y="3051453"/>
            <a:ext cx="27222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5" name="Google Shape;485;p44"/>
          <p:cNvSpPr txBox="1"/>
          <p:nvPr>
            <p:ph idx="15" type="body"/>
          </p:nvPr>
        </p:nvSpPr>
        <p:spPr>
          <a:xfrm>
            <a:off x="5941436" y="3340537"/>
            <a:ext cx="2722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86" name="Google Shape;486;p44"/>
          <p:cNvSpPr/>
          <p:nvPr>
            <p:ph idx="16" type="pic"/>
          </p:nvPr>
        </p:nvSpPr>
        <p:spPr>
          <a:xfrm>
            <a:off x="960835" y="1298853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7" name="Google Shape;487;p44"/>
          <p:cNvSpPr/>
          <p:nvPr>
            <p:ph idx="17" type="pic"/>
          </p:nvPr>
        </p:nvSpPr>
        <p:spPr>
          <a:xfrm>
            <a:off x="960835" y="2256116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44"/>
          <p:cNvSpPr/>
          <p:nvPr>
            <p:ph idx="18" type="pic"/>
          </p:nvPr>
        </p:nvSpPr>
        <p:spPr>
          <a:xfrm>
            <a:off x="960835" y="3213378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44"/>
          <p:cNvSpPr/>
          <p:nvPr>
            <p:ph idx="19" type="pic"/>
          </p:nvPr>
        </p:nvSpPr>
        <p:spPr>
          <a:xfrm>
            <a:off x="5184359" y="1298853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0" name="Google Shape;490;p44"/>
          <p:cNvSpPr/>
          <p:nvPr>
            <p:ph idx="20" type="pic"/>
          </p:nvPr>
        </p:nvSpPr>
        <p:spPr>
          <a:xfrm>
            <a:off x="5184359" y="2256116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44"/>
          <p:cNvSpPr/>
          <p:nvPr>
            <p:ph idx="21" type="pic"/>
          </p:nvPr>
        </p:nvSpPr>
        <p:spPr>
          <a:xfrm>
            <a:off x="5190233" y="3213378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2" name="Google Shape;492;p44"/>
          <p:cNvSpPr/>
          <p:nvPr>
            <p:ph idx="22" type="pic"/>
          </p:nvPr>
        </p:nvSpPr>
        <p:spPr>
          <a:xfrm>
            <a:off x="1225154" y="4263629"/>
            <a:ext cx="443100" cy="44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3" name="Google Shape;493;p44"/>
          <p:cNvSpPr txBox="1"/>
          <p:nvPr>
            <p:ph idx="23" type="body"/>
          </p:nvPr>
        </p:nvSpPr>
        <p:spPr>
          <a:xfrm>
            <a:off x="1981200" y="4263629"/>
            <a:ext cx="69468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4" name="Google Shape;494;p44"/>
          <p:cNvSpPr txBox="1"/>
          <p:nvPr>
            <p:ph idx="24" type="body"/>
          </p:nvPr>
        </p:nvSpPr>
        <p:spPr>
          <a:xfrm>
            <a:off x="1981200" y="4552712"/>
            <a:ext cx="6946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 block image">
  <p:cSld name="White block image"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5"/>
          <p:cNvSpPr/>
          <p:nvPr>
            <p:ph idx="2" type="pic"/>
          </p:nvPr>
        </p:nvSpPr>
        <p:spPr>
          <a:xfrm>
            <a:off x="1062038" y="0"/>
            <a:ext cx="8082000" cy="4818300"/>
          </a:xfrm>
          <a:prstGeom prst="rect">
            <a:avLst/>
          </a:prstGeom>
          <a:noFill/>
          <a:ln>
            <a:noFill/>
          </a:ln>
        </p:spPr>
      </p:sp>
      <p:sp>
        <p:nvSpPr>
          <p:cNvPr id="497" name="Google Shape;497;p45"/>
          <p:cNvSpPr txBox="1"/>
          <p:nvPr>
            <p:ph idx="1" type="body"/>
          </p:nvPr>
        </p:nvSpPr>
        <p:spPr>
          <a:xfrm>
            <a:off x="1062037" y="2247900"/>
            <a:ext cx="2726100" cy="160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202500" lIns="20250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8" name="Google Shape;498;p45"/>
          <p:cNvSpPr txBox="1"/>
          <p:nvPr>
            <p:ph type="title"/>
          </p:nvPr>
        </p:nvSpPr>
        <p:spPr>
          <a:xfrm>
            <a:off x="1062037" y="273844"/>
            <a:ext cx="2726100" cy="197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  <a:defRPr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3x image">
  <p:cSld name="1_3x image"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6"/>
          <p:cNvSpPr txBox="1"/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01" name="Google Shape;501;p46"/>
          <p:cNvSpPr txBox="1"/>
          <p:nvPr>
            <p:ph idx="1" type="body"/>
          </p:nvPr>
        </p:nvSpPr>
        <p:spPr>
          <a:xfrm>
            <a:off x="616100" y="2998838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02" name="Google Shape;502;p46"/>
          <p:cNvSpPr txBox="1"/>
          <p:nvPr>
            <p:ph idx="2" type="body"/>
          </p:nvPr>
        </p:nvSpPr>
        <p:spPr>
          <a:xfrm>
            <a:off x="3310831" y="2998838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03" name="Google Shape;503;p46"/>
          <p:cNvSpPr txBox="1"/>
          <p:nvPr>
            <p:ph idx="3" type="body"/>
          </p:nvPr>
        </p:nvSpPr>
        <p:spPr>
          <a:xfrm>
            <a:off x="6006298" y="3006155"/>
            <a:ext cx="2478900" cy="14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04" name="Google Shape;504;p46"/>
          <p:cNvSpPr/>
          <p:nvPr>
            <p:ph idx="4" type="pic"/>
          </p:nvPr>
        </p:nvSpPr>
        <p:spPr>
          <a:xfrm>
            <a:off x="61609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46"/>
          <p:cNvSpPr/>
          <p:nvPr>
            <p:ph idx="5" type="pic"/>
          </p:nvPr>
        </p:nvSpPr>
        <p:spPr>
          <a:xfrm>
            <a:off x="331126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  <p:sp>
        <p:nvSpPr>
          <p:cNvPr id="506" name="Google Shape;506;p46"/>
          <p:cNvSpPr/>
          <p:nvPr>
            <p:ph idx="6" type="pic"/>
          </p:nvPr>
        </p:nvSpPr>
        <p:spPr>
          <a:xfrm>
            <a:off x="6006439" y="1404938"/>
            <a:ext cx="2478600" cy="1485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banner image">
  <p:cSld name="Left banner image"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7"/>
          <p:cNvSpPr/>
          <p:nvPr>
            <p:ph idx="2" type="pic"/>
          </p:nvPr>
        </p:nvSpPr>
        <p:spPr>
          <a:xfrm>
            <a:off x="1060847" y="0"/>
            <a:ext cx="3620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09" name="Google Shape;509;p47"/>
          <p:cNvSpPr txBox="1"/>
          <p:nvPr>
            <p:ph type="title"/>
          </p:nvPr>
        </p:nvSpPr>
        <p:spPr>
          <a:xfrm>
            <a:off x="5321400" y="1561079"/>
            <a:ext cx="3608400" cy="1010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0" name="Google Shape;510;p47"/>
          <p:cNvSpPr txBox="1"/>
          <p:nvPr>
            <p:ph idx="1" type="body"/>
          </p:nvPr>
        </p:nvSpPr>
        <p:spPr>
          <a:xfrm>
            <a:off x="5320904" y="2792187"/>
            <a:ext cx="3608700" cy="19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ight full bleed">
  <p:cSld name="Right full bleed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8"/>
          <p:cNvSpPr/>
          <p:nvPr>
            <p:ph idx="2" type="pic"/>
          </p:nvPr>
        </p:nvSpPr>
        <p:spPr>
          <a:xfrm>
            <a:off x="5210770" y="0"/>
            <a:ext cx="7866600" cy="4735200"/>
          </a:xfrm>
          <a:prstGeom prst="rect">
            <a:avLst/>
          </a:prstGeom>
          <a:noFill/>
          <a:ln>
            <a:noFill/>
          </a:ln>
        </p:spPr>
      </p:sp>
      <p:sp>
        <p:nvSpPr>
          <p:cNvPr id="513" name="Google Shape;513;p48"/>
          <p:cNvSpPr txBox="1"/>
          <p:nvPr>
            <p:ph type="title"/>
          </p:nvPr>
        </p:nvSpPr>
        <p:spPr>
          <a:xfrm>
            <a:off x="869156" y="-269081"/>
            <a:ext cx="3491100" cy="197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4" name="Google Shape;514;p48"/>
          <p:cNvSpPr txBox="1"/>
          <p:nvPr>
            <p:ph idx="1" type="body"/>
          </p:nvPr>
        </p:nvSpPr>
        <p:spPr>
          <a:xfrm>
            <a:off x="869156" y="1924191"/>
            <a:ext cx="3491100" cy="22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full bleed">
  <p:cSld name="Left full bleed"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49"/>
          <p:cNvSpPr/>
          <p:nvPr>
            <p:ph idx="2" type="pic"/>
          </p:nvPr>
        </p:nvSpPr>
        <p:spPr>
          <a:xfrm>
            <a:off x="-3933230" y="0"/>
            <a:ext cx="7866600" cy="4735200"/>
          </a:xfrm>
          <a:prstGeom prst="rect">
            <a:avLst/>
          </a:prstGeom>
          <a:noFill/>
          <a:ln>
            <a:noFill/>
          </a:ln>
        </p:spPr>
      </p:sp>
      <p:sp>
        <p:nvSpPr>
          <p:cNvPr id="517" name="Google Shape;517;p49"/>
          <p:cNvSpPr txBox="1"/>
          <p:nvPr>
            <p:ph type="title"/>
          </p:nvPr>
        </p:nvSpPr>
        <p:spPr>
          <a:xfrm>
            <a:off x="4572000" y="-269081"/>
            <a:ext cx="34908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8" name="Google Shape;518;p49"/>
          <p:cNvSpPr txBox="1"/>
          <p:nvPr>
            <p:ph idx="1" type="body"/>
          </p:nvPr>
        </p:nvSpPr>
        <p:spPr>
          <a:xfrm>
            <a:off x="4572000" y="1925412"/>
            <a:ext cx="3490800" cy="22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mage [1]">
  <p:cSld name="3x image [1]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0"/>
          <p:cNvSpPr txBox="1"/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1" name="Google Shape;521;p50"/>
          <p:cNvSpPr txBox="1"/>
          <p:nvPr>
            <p:ph idx="1" type="body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22" name="Google Shape;522;p50"/>
          <p:cNvSpPr/>
          <p:nvPr>
            <p:ph idx="2" type="pic"/>
          </p:nvPr>
        </p:nvSpPr>
        <p:spPr>
          <a:xfrm>
            <a:off x="4653831" y="273844"/>
            <a:ext cx="23253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23" name="Google Shape;523;p50"/>
          <p:cNvSpPr/>
          <p:nvPr>
            <p:ph idx="3" type="pic"/>
          </p:nvPr>
        </p:nvSpPr>
        <p:spPr>
          <a:xfrm>
            <a:off x="7199408" y="273844"/>
            <a:ext cx="15363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4" name="Google Shape;524;p50"/>
          <p:cNvSpPr/>
          <p:nvPr>
            <p:ph idx="4" type="pic"/>
          </p:nvPr>
        </p:nvSpPr>
        <p:spPr>
          <a:xfrm>
            <a:off x="7199408" y="2622946"/>
            <a:ext cx="1536300" cy="2112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mage [2]">
  <p:cSld name="3x image [2]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1"/>
          <p:cNvSpPr/>
          <p:nvPr>
            <p:ph idx="2" type="pic"/>
          </p:nvPr>
        </p:nvSpPr>
        <p:spPr>
          <a:xfrm>
            <a:off x="4240941" y="273844"/>
            <a:ext cx="21885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27" name="Google Shape;527;p51"/>
          <p:cNvSpPr/>
          <p:nvPr>
            <p:ph idx="3" type="pic"/>
          </p:nvPr>
        </p:nvSpPr>
        <p:spPr>
          <a:xfrm>
            <a:off x="6649812" y="273844"/>
            <a:ext cx="208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8" name="Google Shape;528;p51"/>
          <p:cNvSpPr/>
          <p:nvPr>
            <p:ph idx="4" type="pic"/>
          </p:nvPr>
        </p:nvSpPr>
        <p:spPr>
          <a:xfrm>
            <a:off x="6649812" y="2622946"/>
            <a:ext cx="2085900" cy="2112000"/>
          </a:xfrm>
          <a:prstGeom prst="rect">
            <a:avLst/>
          </a:prstGeom>
          <a:noFill/>
          <a:ln>
            <a:noFill/>
          </a:ln>
        </p:spPr>
      </p:sp>
      <p:sp>
        <p:nvSpPr>
          <p:cNvPr id="529" name="Google Shape;529;p51"/>
          <p:cNvSpPr txBox="1"/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0" name="Google Shape;530;p51"/>
          <p:cNvSpPr txBox="1"/>
          <p:nvPr>
            <p:ph idx="1" type="body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image">
  <p:cSld name="1 image"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2"/>
          <p:cNvSpPr/>
          <p:nvPr>
            <p:ph idx="2" type="pic"/>
          </p:nvPr>
        </p:nvSpPr>
        <p:spPr>
          <a:xfrm>
            <a:off x="4240941" y="273844"/>
            <a:ext cx="4494600" cy="4461300"/>
          </a:xfrm>
          <a:prstGeom prst="rect">
            <a:avLst/>
          </a:prstGeom>
          <a:noFill/>
          <a:ln>
            <a:noFill/>
          </a:ln>
        </p:spPr>
      </p:sp>
      <p:sp>
        <p:nvSpPr>
          <p:cNvPr id="533" name="Google Shape;533;p52"/>
          <p:cNvSpPr txBox="1"/>
          <p:nvPr>
            <p:ph type="title"/>
          </p:nvPr>
        </p:nvSpPr>
        <p:spPr>
          <a:xfrm>
            <a:off x="869156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4" name="Google Shape;534;p52"/>
          <p:cNvSpPr txBox="1"/>
          <p:nvPr>
            <p:ph idx="1" type="body"/>
          </p:nvPr>
        </p:nvSpPr>
        <p:spPr>
          <a:xfrm>
            <a:off x="869156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image mosaic">
  <p:cSld name="6 image mosaic"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3"/>
          <p:cNvSpPr/>
          <p:nvPr>
            <p:ph idx="2" type="pic"/>
          </p:nvPr>
        </p:nvSpPr>
        <p:spPr>
          <a:xfrm>
            <a:off x="5901896" y="3432605"/>
            <a:ext cx="1581000" cy="1796700"/>
          </a:xfrm>
          <a:prstGeom prst="rect">
            <a:avLst/>
          </a:prstGeom>
          <a:noFill/>
          <a:ln>
            <a:noFill/>
          </a:ln>
        </p:spPr>
      </p:sp>
      <p:sp>
        <p:nvSpPr>
          <p:cNvPr id="537" name="Google Shape;537;p53"/>
          <p:cNvSpPr txBox="1"/>
          <p:nvPr>
            <p:ph type="title"/>
          </p:nvPr>
        </p:nvSpPr>
        <p:spPr>
          <a:xfrm>
            <a:off x="862013" y="-269081"/>
            <a:ext cx="29586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8" name="Google Shape;538;p53"/>
          <p:cNvSpPr txBox="1"/>
          <p:nvPr>
            <p:ph idx="1" type="body"/>
          </p:nvPr>
        </p:nvSpPr>
        <p:spPr>
          <a:xfrm>
            <a:off x="862013" y="1843088"/>
            <a:ext cx="2958600" cy="23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39" name="Google Shape;539;p53"/>
          <p:cNvSpPr/>
          <p:nvPr>
            <p:ph idx="3" type="pic"/>
          </p:nvPr>
        </p:nvSpPr>
        <p:spPr>
          <a:xfrm>
            <a:off x="4240941" y="-43789"/>
            <a:ext cx="1581000" cy="2291700"/>
          </a:xfrm>
          <a:prstGeom prst="rect">
            <a:avLst/>
          </a:prstGeom>
          <a:noFill/>
          <a:ln>
            <a:noFill/>
          </a:ln>
        </p:spPr>
      </p:sp>
      <p:sp>
        <p:nvSpPr>
          <p:cNvPr id="540" name="Google Shape;540;p53"/>
          <p:cNvSpPr/>
          <p:nvPr>
            <p:ph idx="4" type="pic"/>
          </p:nvPr>
        </p:nvSpPr>
        <p:spPr>
          <a:xfrm>
            <a:off x="5901896" y="-65315"/>
            <a:ext cx="1581000" cy="3418200"/>
          </a:xfrm>
          <a:prstGeom prst="rect">
            <a:avLst/>
          </a:prstGeom>
          <a:noFill/>
          <a:ln>
            <a:noFill/>
          </a:ln>
        </p:spPr>
      </p:sp>
      <p:sp>
        <p:nvSpPr>
          <p:cNvPr id="541" name="Google Shape;541;p53"/>
          <p:cNvSpPr/>
          <p:nvPr>
            <p:ph idx="5" type="pic"/>
          </p:nvPr>
        </p:nvSpPr>
        <p:spPr>
          <a:xfrm>
            <a:off x="7562850" y="-50099"/>
            <a:ext cx="1581000" cy="2622000"/>
          </a:xfrm>
          <a:prstGeom prst="rect">
            <a:avLst/>
          </a:prstGeom>
          <a:noFill/>
          <a:ln>
            <a:noFill/>
          </a:ln>
        </p:spPr>
      </p:sp>
      <p:sp>
        <p:nvSpPr>
          <p:cNvPr id="542" name="Google Shape;542;p53"/>
          <p:cNvSpPr/>
          <p:nvPr>
            <p:ph idx="6" type="pic"/>
          </p:nvPr>
        </p:nvSpPr>
        <p:spPr>
          <a:xfrm>
            <a:off x="7562850" y="2651555"/>
            <a:ext cx="1581000" cy="2577600"/>
          </a:xfrm>
          <a:prstGeom prst="rect">
            <a:avLst/>
          </a:prstGeom>
          <a:noFill/>
          <a:ln>
            <a:noFill/>
          </a:ln>
        </p:spPr>
      </p:sp>
      <p:sp>
        <p:nvSpPr>
          <p:cNvPr id="543" name="Google Shape;543;p53"/>
          <p:cNvSpPr/>
          <p:nvPr>
            <p:ph idx="7" type="pic"/>
          </p:nvPr>
        </p:nvSpPr>
        <p:spPr>
          <a:xfrm>
            <a:off x="4240941" y="2327705"/>
            <a:ext cx="1581000" cy="290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mosaic banner">
  <p:cSld name="Image mosaic banner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4"/>
          <p:cNvSpPr txBox="1"/>
          <p:nvPr>
            <p:ph type="title"/>
          </p:nvPr>
        </p:nvSpPr>
        <p:spPr>
          <a:xfrm>
            <a:off x="640556" y="3094267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6" name="Google Shape;546;p54"/>
          <p:cNvSpPr/>
          <p:nvPr>
            <p:ph idx="2" type="pic"/>
          </p:nvPr>
        </p:nvSpPr>
        <p:spPr>
          <a:xfrm>
            <a:off x="640556" y="209550"/>
            <a:ext cx="29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7" name="Google Shape;547;p54"/>
          <p:cNvSpPr/>
          <p:nvPr>
            <p:ph idx="3" type="pic"/>
          </p:nvPr>
        </p:nvSpPr>
        <p:spPr>
          <a:xfrm>
            <a:off x="3687398" y="209550"/>
            <a:ext cx="2372400" cy="1631400"/>
          </a:xfrm>
          <a:prstGeom prst="rect">
            <a:avLst/>
          </a:prstGeom>
          <a:noFill/>
          <a:ln>
            <a:noFill/>
          </a:ln>
        </p:spPr>
      </p:sp>
      <p:sp>
        <p:nvSpPr>
          <p:cNvPr id="548" name="Google Shape;548;p54"/>
          <p:cNvSpPr/>
          <p:nvPr>
            <p:ph idx="4" type="pic"/>
          </p:nvPr>
        </p:nvSpPr>
        <p:spPr>
          <a:xfrm>
            <a:off x="6141244" y="209550"/>
            <a:ext cx="23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49" name="Google Shape;549;p54"/>
          <p:cNvSpPr/>
          <p:nvPr>
            <p:ph idx="5" type="pic"/>
          </p:nvPr>
        </p:nvSpPr>
        <p:spPr>
          <a:xfrm>
            <a:off x="6141244" y="1644286"/>
            <a:ext cx="2367000" cy="1355100"/>
          </a:xfrm>
          <a:prstGeom prst="rect">
            <a:avLst/>
          </a:prstGeom>
          <a:noFill/>
          <a:ln>
            <a:noFill/>
          </a:ln>
        </p:spPr>
      </p:sp>
      <p:sp>
        <p:nvSpPr>
          <p:cNvPr id="550" name="Google Shape;550;p54"/>
          <p:cNvSpPr/>
          <p:nvPr>
            <p:ph idx="6" type="pic"/>
          </p:nvPr>
        </p:nvSpPr>
        <p:spPr>
          <a:xfrm>
            <a:off x="3687398" y="1920512"/>
            <a:ext cx="2372400" cy="1076400"/>
          </a:xfrm>
          <a:prstGeom prst="rect">
            <a:avLst/>
          </a:prstGeom>
          <a:noFill/>
          <a:ln>
            <a:noFill/>
          </a:ln>
        </p:spPr>
      </p:sp>
      <p:sp>
        <p:nvSpPr>
          <p:cNvPr id="551" name="Google Shape;551;p54"/>
          <p:cNvSpPr/>
          <p:nvPr>
            <p:ph idx="7" type="pic"/>
          </p:nvPr>
        </p:nvSpPr>
        <p:spPr>
          <a:xfrm>
            <a:off x="638869" y="1644287"/>
            <a:ext cx="2967000" cy="1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552" name="Google Shape;552;p54"/>
          <p:cNvSpPr txBox="1"/>
          <p:nvPr>
            <p:ph idx="1" type="body"/>
          </p:nvPr>
        </p:nvSpPr>
        <p:spPr>
          <a:xfrm>
            <a:off x="640556" y="3744146"/>
            <a:ext cx="7867500" cy="9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image blue banner">
  <p:cSld name="1 image blue banner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5"/>
          <p:cNvSpPr/>
          <p:nvPr/>
        </p:nvSpPr>
        <p:spPr>
          <a:xfrm>
            <a:off x="655320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5"/>
          <p:cNvSpPr txBox="1"/>
          <p:nvPr>
            <p:ph type="title"/>
          </p:nvPr>
        </p:nvSpPr>
        <p:spPr>
          <a:xfrm>
            <a:off x="1060847" y="1460386"/>
            <a:ext cx="3184800" cy="86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202500" wrap="square" tIns="2025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6" name="Google Shape;556;p55"/>
          <p:cNvSpPr/>
          <p:nvPr>
            <p:ph idx="2" type="pic"/>
          </p:nvPr>
        </p:nvSpPr>
        <p:spPr>
          <a:xfrm>
            <a:off x="4407759" y="408383"/>
            <a:ext cx="4327800" cy="4326900"/>
          </a:xfrm>
          <a:prstGeom prst="rect">
            <a:avLst/>
          </a:prstGeom>
          <a:noFill/>
          <a:ln>
            <a:noFill/>
          </a:ln>
        </p:spPr>
      </p:sp>
      <p:sp>
        <p:nvSpPr>
          <p:cNvPr id="557" name="Google Shape;557;p55"/>
          <p:cNvSpPr txBox="1"/>
          <p:nvPr>
            <p:ph idx="1" type="body"/>
          </p:nvPr>
        </p:nvSpPr>
        <p:spPr>
          <a:xfrm>
            <a:off x="1060847" y="2438400"/>
            <a:ext cx="3184800" cy="1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 images blue banner">
  <p:cSld name="9 images blue banner"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56"/>
          <p:cNvSpPr/>
          <p:nvPr/>
        </p:nvSpPr>
        <p:spPr>
          <a:xfrm>
            <a:off x="655320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56"/>
          <p:cNvSpPr/>
          <p:nvPr/>
        </p:nvSpPr>
        <p:spPr>
          <a:xfrm>
            <a:off x="4407693" y="408383"/>
            <a:ext cx="4327800" cy="4325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56"/>
          <p:cNvSpPr txBox="1"/>
          <p:nvPr>
            <p:ph type="title"/>
          </p:nvPr>
        </p:nvSpPr>
        <p:spPr>
          <a:xfrm>
            <a:off x="1060847" y="1460386"/>
            <a:ext cx="3184800" cy="86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202500" wrap="square" tIns="2025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2" name="Google Shape;562;p56"/>
          <p:cNvSpPr txBox="1"/>
          <p:nvPr>
            <p:ph idx="1" type="body"/>
          </p:nvPr>
        </p:nvSpPr>
        <p:spPr>
          <a:xfrm>
            <a:off x="1060847" y="2438400"/>
            <a:ext cx="3184800" cy="12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63" name="Google Shape;563;p56"/>
          <p:cNvSpPr/>
          <p:nvPr>
            <p:ph idx="2" type="pic"/>
          </p:nvPr>
        </p:nvSpPr>
        <p:spPr>
          <a:xfrm>
            <a:off x="4407693" y="408384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4" name="Google Shape;564;p56"/>
          <p:cNvSpPr/>
          <p:nvPr>
            <p:ph idx="3" type="pic"/>
          </p:nvPr>
        </p:nvSpPr>
        <p:spPr>
          <a:xfrm>
            <a:off x="5888661" y="408384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5" name="Google Shape;565;p56"/>
          <p:cNvSpPr/>
          <p:nvPr>
            <p:ph idx="4" type="pic"/>
          </p:nvPr>
        </p:nvSpPr>
        <p:spPr>
          <a:xfrm>
            <a:off x="7369630" y="40838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6" name="Google Shape;566;p56"/>
          <p:cNvSpPr/>
          <p:nvPr>
            <p:ph idx="5" type="pic"/>
          </p:nvPr>
        </p:nvSpPr>
        <p:spPr>
          <a:xfrm>
            <a:off x="4407693" y="188816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7" name="Google Shape;567;p56"/>
          <p:cNvSpPr/>
          <p:nvPr>
            <p:ph idx="6" type="pic"/>
          </p:nvPr>
        </p:nvSpPr>
        <p:spPr>
          <a:xfrm>
            <a:off x="5888661" y="1888163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8" name="Google Shape;568;p56"/>
          <p:cNvSpPr/>
          <p:nvPr>
            <p:ph idx="7" type="pic"/>
          </p:nvPr>
        </p:nvSpPr>
        <p:spPr>
          <a:xfrm>
            <a:off x="7369630" y="188816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69" name="Google Shape;569;p56"/>
          <p:cNvSpPr/>
          <p:nvPr>
            <p:ph idx="8" type="pic"/>
          </p:nvPr>
        </p:nvSpPr>
        <p:spPr>
          <a:xfrm>
            <a:off x="4407693" y="336794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70" name="Google Shape;570;p56"/>
          <p:cNvSpPr/>
          <p:nvPr>
            <p:ph idx="9" type="pic"/>
          </p:nvPr>
        </p:nvSpPr>
        <p:spPr>
          <a:xfrm>
            <a:off x="5888661" y="3367941"/>
            <a:ext cx="1365900" cy="1365900"/>
          </a:xfrm>
          <a:prstGeom prst="rect">
            <a:avLst/>
          </a:prstGeom>
          <a:noFill/>
          <a:ln>
            <a:noFill/>
          </a:ln>
        </p:spPr>
      </p:sp>
      <p:sp>
        <p:nvSpPr>
          <p:cNvPr id="571" name="Google Shape;571;p56"/>
          <p:cNvSpPr/>
          <p:nvPr>
            <p:ph idx="13" type="pic"/>
          </p:nvPr>
        </p:nvSpPr>
        <p:spPr>
          <a:xfrm>
            <a:off x="7369630" y="3367939"/>
            <a:ext cx="1365900" cy="1365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blue, right image">
  <p:cSld name="Left blue, right image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57"/>
          <p:cNvSpPr/>
          <p:nvPr/>
        </p:nvSpPr>
        <p:spPr>
          <a:xfrm>
            <a:off x="1062038" y="0"/>
            <a:ext cx="40671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57"/>
          <p:cNvSpPr/>
          <p:nvPr>
            <p:ph idx="2" type="pic"/>
          </p:nvPr>
        </p:nvSpPr>
        <p:spPr>
          <a:xfrm>
            <a:off x="5129213" y="0"/>
            <a:ext cx="4014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75" name="Google Shape;575;p57"/>
          <p:cNvSpPr/>
          <p:nvPr/>
        </p:nvSpPr>
        <p:spPr>
          <a:xfrm>
            <a:off x="1800225" y="738188"/>
            <a:ext cx="3329100" cy="366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57"/>
          <p:cNvSpPr txBox="1"/>
          <p:nvPr>
            <p:ph type="title"/>
          </p:nvPr>
        </p:nvSpPr>
        <p:spPr>
          <a:xfrm>
            <a:off x="2015888" y="931069"/>
            <a:ext cx="2897400" cy="121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7" name="Google Shape;577;p57"/>
          <p:cNvSpPr txBox="1"/>
          <p:nvPr>
            <p:ph idx="1" type="body"/>
          </p:nvPr>
        </p:nvSpPr>
        <p:spPr>
          <a:xfrm>
            <a:off x="2016224" y="2359126"/>
            <a:ext cx="2896800" cy="18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238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overlay 1" showMasterSp="0">
  <p:cSld name="Blue overlay 1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58"/>
          <p:cNvSpPr/>
          <p:nvPr>
            <p:ph idx="2" type="pic"/>
          </p:nvPr>
        </p:nvSpPr>
        <p:spPr>
          <a:xfrm>
            <a:off x="1" y="-1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80" name="Google Shape;580;p58"/>
          <p:cNvSpPr txBox="1"/>
          <p:nvPr>
            <p:ph type="title"/>
          </p:nvPr>
        </p:nvSpPr>
        <p:spPr>
          <a:xfrm>
            <a:off x="0" y="-242887"/>
            <a:ext cx="4659000" cy="20574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1" name="Google Shape;581;p58"/>
          <p:cNvSpPr txBox="1"/>
          <p:nvPr>
            <p:ph idx="1" type="body"/>
          </p:nvPr>
        </p:nvSpPr>
        <p:spPr>
          <a:xfrm>
            <a:off x="0" y="1814513"/>
            <a:ext cx="4659000" cy="3329100"/>
          </a:xfrm>
          <a:prstGeom prst="rect">
            <a:avLst/>
          </a:prstGeom>
          <a:solidFill>
            <a:schemeClr val="accent1">
              <a:alpha val="69410"/>
            </a:schemeClr>
          </a:solidFill>
          <a:ln>
            <a:noFill/>
          </a:ln>
        </p:spPr>
        <p:txBody>
          <a:bodyPr anchorCtr="0" anchor="t" bIns="202500" lIns="202500" spcFirstLastPara="1" rIns="202500" wrap="square" tIns="202500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582" name="Google Shape;582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 image blue banner">
  <p:cSld name="1_1 image blue banner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59"/>
          <p:cNvSpPr/>
          <p:nvPr/>
        </p:nvSpPr>
        <p:spPr>
          <a:xfrm>
            <a:off x="0" y="0"/>
            <a:ext cx="25908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59"/>
          <p:cNvSpPr/>
          <p:nvPr>
            <p:ph idx="2" type="pic"/>
          </p:nvPr>
        </p:nvSpPr>
        <p:spPr>
          <a:xfrm>
            <a:off x="1292117" y="1273404"/>
            <a:ext cx="2597400" cy="25968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586" name="Google Shape;586;p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59"/>
          <p:cNvSpPr txBox="1"/>
          <p:nvPr>
            <p:ph type="title"/>
          </p:nvPr>
        </p:nvSpPr>
        <p:spPr>
          <a:xfrm>
            <a:off x="4114800" y="273844"/>
            <a:ext cx="4814700" cy="1974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8" name="Google Shape;588;p59"/>
          <p:cNvSpPr txBox="1"/>
          <p:nvPr>
            <p:ph idx="1" type="body"/>
          </p:nvPr>
        </p:nvSpPr>
        <p:spPr>
          <a:xfrm>
            <a:off x="4114800" y="2468337"/>
            <a:ext cx="4814700" cy="22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1">
  <p:cSld name="Meet the Team 1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0"/>
          <p:cNvSpPr txBox="1"/>
          <p:nvPr>
            <p:ph type="title"/>
          </p:nvPr>
        </p:nvSpPr>
        <p:spPr>
          <a:xfrm>
            <a:off x="371307" y="1259681"/>
            <a:ext cx="1679100" cy="229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1" name="Google Shape;591;p60"/>
          <p:cNvSpPr/>
          <p:nvPr>
            <p:ph idx="2" type="pic"/>
          </p:nvPr>
        </p:nvSpPr>
        <p:spPr>
          <a:xfrm>
            <a:off x="2328704" y="117276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2" name="Google Shape;592;p60"/>
          <p:cNvSpPr/>
          <p:nvPr>
            <p:ph idx="3" type="pic"/>
          </p:nvPr>
        </p:nvSpPr>
        <p:spPr>
          <a:xfrm>
            <a:off x="4435425" y="159424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60"/>
          <p:cNvSpPr/>
          <p:nvPr>
            <p:ph idx="4" type="pic"/>
          </p:nvPr>
        </p:nvSpPr>
        <p:spPr>
          <a:xfrm>
            <a:off x="6546776" y="1172767"/>
            <a:ext cx="2037600" cy="2347800"/>
          </a:xfrm>
          <a:prstGeom prst="rect">
            <a:avLst/>
          </a:prstGeom>
          <a:noFill/>
          <a:ln>
            <a:noFill/>
          </a:ln>
        </p:spPr>
      </p:sp>
      <p:sp>
        <p:nvSpPr>
          <p:cNvPr id="594" name="Google Shape;594;p60"/>
          <p:cNvSpPr txBox="1"/>
          <p:nvPr>
            <p:ph idx="1" type="body"/>
          </p:nvPr>
        </p:nvSpPr>
        <p:spPr>
          <a:xfrm>
            <a:off x="4434705" y="1259681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5" name="Google Shape;595;p60"/>
          <p:cNvSpPr txBox="1"/>
          <p:nvPr>
            <p:ph idx="5" type="body"/>
          </p:nvPr>
        </p:nvSpPr>
        <p:spPr>
          <a:xfrm>
            <a:off x="4434705" y="178594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6" name="Google Shape;596;p60"/>
          <p:cNvSpPr txBox="1"/>
          <p:nvPr>
            <p:ph idx="6" type="body"/>
          </p:nvPr>
        </p:nvSpPr>
        <p:spPr>
          <a:xfrm>
            <a:off x="2327984" y="3583781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7" name="Google Shape;597;p60"/>
          <p:cNvSpPr txBox="1"/>
          <p:nvPr>
            <p:ph idx="7" type="body"/>
          </p:nvPr>
        </p:nvSpPr>
        <p:spPr>
          <a:xfrm>
            <a:off x="2327984" y="3915555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8" name="Google Shape;598;p60"/>
          <p:cNvSpPr txBox="1"/>
          <p:nvPr>
            <p:ph idx="8" type="body"/>
          </p:nvPr>
        </p:nvSpPr>
        <p:spPr>
          <a:xfrm>
            <a:off x="6546056" y="3581400"/>
            <a:ext cx="2038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99" name="Google Shape;599;p60"/>
          <p:cNvSpPr txBox="1"/>
          <p:nvPr>
            <p:ph idx="9" type="body"/>
          </p:nvPr>
        </p:nvSpPr>
        <p:spPr>
          <a:xfrm>
            <a:off x="6546056" y="3913174"/>
            <a:ext cx="2038200" cy="10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2">
  <p:cSld name="Meet the Team 2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1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61"/>
          <p:cNvSpPr txBox="1"/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3" name="Google Shape;603;p61"/>
          <p:cNvSpPr/>
          <p:nvPr>
            <p:ph idx="2" type="pic"/>
          </p:nvPr>
        </p:nvSpPr>
        <p:spPr>
          <a:xfrm>
            <a:off x="649281" y="1042986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4" name="Google Shape;604;p61"/>
          <p:cNvSpPr/>
          <p:nvPr>
            <p:ph idx="3" type="pic"/>
          </p:nvPr>
        </p:nvSpPr>
        <p:spPr>
          <a:xfrm>
            <a:off x="2638927" y="1874042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5" name="Google Shape;605;p61"/>
          <p:cNvSpPr/>
          <p:nvPr>
            <p:ph idx="4" type="pic"/>
          </p:nvPr>
        </p:nvSpPr>
        <p:spPr>
          <a:xfrm>
            <a:off x="4628573" y="1042986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6" name="Google Shape;606;p61"/>
          <p:cNvSpPr/>
          <p:nvPr>
            <p:ph idx="5" type="pic"/>
          </p:nvPr>
        </p:nvSpPr>
        <p:spPr>
          <a:xfrm>
            <a:off x="6618219" y="1874042"/>
            <a:ext cx="18759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07" name="Google Shape;607;p61"/>
          <p:cNvSpPr txBox="1"/>
          <p:nvPr>
            <p:ph idx="1" type="body"/>
          </p:nvPr>
        </p:nvSpPr>
        <p:spPr>
          <a:xfrm>
            <a:off x="630065" y="333814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08" name="Google Shape;608;p61"/>
          <p:cNvSpPr txBox="1"/>
          <p:nvPr>
            <p:ph idx="6" type="body"/>
          </p:nvPr>
        </p:nvSpPr>
        <p:spPr>
          <a:xfrm>
            <a:off x="630065" y="366991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09" name="Google Shape;609;p61"/>
          <p:cNvSpPr txBox="1"/>
          <p:nvPr>
            <p:ph idx="7" type="body"/>
          </p:nvPr>
        </p:nvSpPr>
        <p:spPr>
          <a:xfrm>
            <a:off x="2613360" y="415729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0" name="Google Shape;610;p61"/>
          <p:cNvSpPr txBox="1"/>
          <p:nvPr>
            <p:ph idx="8" type="body"/>
          </p:nvPr>
        </p:nvSpPr>
        <p:spPr>
          <a:xfrm>
            <a:off x="2613360" y="448906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1" name="Google Shape;611;p61"/>
          <p:cNvSpPr txBox="1"/>
          <p:nvPr>
            <p:ph idx="9" type="body"/>
          </p:nvPr>
        </p:nvSpPr>
        <p:spPr>
          <a:xfrm>
            <a:off x="4620469" y="333814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2" name="Google Shape;612;p61"/>
          <p:cNvSpPr txBox="1"/>
          <p:nvPr>
            <p:ph idx="13" type="body"/>
          </p:nvPr>
        </p:nvSpPr>
        <p:spPr>
          <a:xfrm>
            <a:off x="4620469" y="366991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3" name="Google Shape;613;p61"/>
          <p:cNvSpPr txBox="1"/>
          <p:nvPr>
            <p:ph idx="14" type="body"/>
          </p:nvPr>
        </p:nvSpPr>
        <p:spPr>
          <a:xfrm>
            <a:off x="6603764" y="4157293"/>
            <a:ext cx="18951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4" name="Google Shape;614;p61"/>
          <p:cNvSpPr txBox="1"/>
          <p:nvPr>
            <p:ph idx="15" type="body"/>
          </p:nvPr>
        </p:nvSpPr>
        <p:spPr>
          <a:xfrm>
            <a:off x="6603764" y="4489067"/>
            <a:ext cx="1895100" cy="5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et the Team 3">
  <p:cSld name="Meet the Team 3"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2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62"/>
          <p:cNvSpPr txBox="1"/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8" name="Google Shape;618;p62"/>
          <p:cNvSpPr/>
          <p:nvPr>
            <p:ph idx="2" type="pic"/>
          </p:nvPr>
        </p:nvSpPr>
        <p:spPr>
          <a:xfrm>
            <a:off x="520994" y="1042986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9" name="Google Shape;619;p62"/>
          <p:cNvSpPr/>
          <p:nvPr>
            <p:ph idx="3" type="pic"/>
          </p:nvPr>
        </p:nvSpPr>
        <p:spPr>
          <a:xfrm>
            <a:off x="2114425" y="1874042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0" name="Google Shape;620;p62"/>
          <p:cNvSpPr/>
          <p:nvPr>
            <p:ph idx="4" type="pic"/>
          </p:nvPr>
        </p:nvSpPr>
        <p:spPr>
          <a:xfrm>
            <a:off x="3707857" y="1042986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1" name="Google Shape;621;p62"/>
          <p:cNvSpPr/>
          <p:nvPr>
            <p:ph idx="5" type="pic"/>
          </p:nvPr>
        </p:nvSpPr>
        <p:spPr>
          <a:xfrm>
            <a:off x="5301288" y="1874042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2" name="Google Shape;622;p62"/>
          <p:cNvSpPr txBox="1"/>
          <p:nvPr>
            <p:ph idx="1" type="body"/>
          </p:nvPr>
        </p:nvSpPr>
        <p:spPr>
          <a:xfrm>
            <a:off x="520994" y="3338143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3" name="Google Shape;623;p62"/>
          <p:cNvSpPr txBox="1"/>
          <p:nvPr>
            <p:ph idx="6" type="body"/>
          </p:nvPr>
        </p:nvSpPr>
        <p:spPr>
          <a:xfrm>
            <a:off x="520994" y="3883819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4" name="Google Shape;624;p62"/>
          <p:cNvSpPr/>
          <p:nvPr>
            <p:ph idx="7" type="pic"/>
          </p:nvPr>
        </p:nvSpPr>
        <p:spPr>
          <a:xfrm>
            <a:off x="6895655" y="1042986"/>
            <a:ext cx="1485600" cy="2200200"/>
          </a:xfrm>
          <a:prstGeom prst="rect">
            <a:avLst/>
          </a:prstGeom>
          <a:noFill/>
          <a:ln cap="flat" cmpd="sng" w="508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25" name="Google Shape;625;p62"/>
          <p:cNvSpPr txBox="1"/>
          <p:nvPr>
            <p:ph idx="8" type="body"/>
          </p:nvPr>
        </p:nvSpPr>
        <p:spPr>
          <a:xfrm>
            <a:off x="2132467" y="4166817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6" name="Google Shape;626;p62"/>
          <p:cNvSpPr txBox="1"/>
          <p:nvPr>
            <p:ph idx="9" type="body"/>
          </p:nvPr>
        </p:nvSpPr>
        <p:spPr>
          <a:xfrm>
            <a:off x="2132467" y="4712493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7" name="Google Shape;627;p62"/>
          <p:cNvSpPr txBox="1"/>
          <p:nvPr>
            <p:ph idx="13" type="body"/>
          </p:nvPr>
        </p:nvSpPr>
        <p:spPr>
          <a:xfrm>
            <a:off x="3724723" y="3261943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8" name="Google Shape;628;p62"/>
          <p:cNvSpPr txBox="1"/>
          <p:nvPr>
            <p:ph idx="14" type="body"/>
          </p:nvPr>
        </p:nvSpPr>
        <p:spPr>
          <a:xfrm>
            <a:off x="3724723" y="3807619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9" name="Google Shape;629;p62"/>
          <p:cNvSpPr txBox="1"/>
          <p:nvPr>
            <p:ph idx="15" type="body"/>
          </p:nvPr>
        </p:nvSpPr>
        <p:spPr>
          <a:xfrm>
            <a:off x="5306093" y="4166817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0" name="Google Shape;630;p62"/>
          <p:cNvSpPr txBox="1"/>
          <p:nvPr>
            <p:ph idx="16" type="body"/>
          </p:nvPr>
        </p:nvSpPr>
        <p:spPr>
          <a:xfrm>
            <a:off x="5306093" y="4712493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1" name="Google Shape;631;p62"/>
          <p:cNvSpPr txBox="1"/>
          <p:nvPr>
            <p:ph idx="17" type="body"/>
          </p:nvPr>
        </p:nvSpPr>
        <p:spPr>
          <a:xfrm>
            <a:off x="6895655" y="3262312"/>
            <a:ext cx="1504500" cy="469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2" name="Google Shape;632;p62"/>
          <p:cNvSpPr txBox="1"/>
          <p:nvPr>
            <p:ph idx="18" type="body"/>
          </p:nvPr>
        </p:nvSpPr>
        <p:spPr>
          <a:xfrm>
            <a:off x="6895655" y="3807988"/>
            <a:ext cx="1504500" cy="3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02500" spcFirstLastPara="1" rIns="2025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Meet the Team 4">
  <p:cSld name="1_Meet the Team 4"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63"/>
          <p:cNvSpPr/>
          <p:nvPr/>
        </p:nvSpPr>
        <p:spPr>
          <a:xfrm>
            <a:off x="655838" y="1660472"/>
            <a:ext cx="7803600" cy="304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63"/>
          <p:cNvSpPr/>
          <p:nvPr/>
        </p:nvSpPr>
        <p:spPr>
          <a:xfrm>
            <a:off x="0" y="0"/>
            <a:ext cx="9144000" cy="20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63"/>
          <p:cNvSpPr txBox="1"/>
          <p:nvPr>
            <p:ph idx="1" type="body"/>
          </p:nvPr>
        </p:nvSpPr>
        <p:spPr>
          <a:xfrm>
            <a:off x="614868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37" name="Google Shape;637;p63"/>
          <p:cNvSpPr txBox="1"/>
          <p:nvPr>
            <p:ph type="title"/>
          </p:nvPr>
        </p:nvSpPr>
        <p:spPr>
          <a:xfrm>
            <a:off x="190500" y="16537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8" name="Google Shape;638;p63"/>
          <p:cNvSpPr/>
          <p:nvPr>
            <p:ph idx="2" type="pic"/>
          </p:nvPr>
        </p:nvSpPr>
        <p:spPr>
          <a:xfrm>
            <a:off x="655838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39" name="Google Shape;639;p63"/>
          <p:cNvSpPr txBox="1"/>
          <p:nvPr>
            <p:ph idx="3" type="body"/>
          </p:nvPr>
        </p:nvSpPr>
        <p:spPr>
          <a:xfrm>
            <a:off x="613576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0" name="Google Shape;640;p63"/>
          <p:cNvSpPr txBox="1"/>
          <p:nvPr>
            <p:ph idx="4" type="body"/>
          </p:nvPr>
        </p:nvSpPr>
        <p:spPr>
          <a:xfrm>
            <a:off x="2202199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1" name="Google Shape;641;p63"/>
          <p:cNvSpPr/>
          <p:nvPr>
            <p:ph idx="5" type="pic"/>
          </p:nvPr>
        </p:nvSpPr>
        <p:spPr>
          <a:xfrm>
            <a:off x="2243168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2" name="Google Shape;642;p63"/>
          <p:cNvSpPr txBox="1"/>
          <p:nvPr>
            <p:ph idx="6" type="body"/>
          </p:nvPr>
        </p:nvSpPr>
        <p:spPr>
          <a:xfrm>
            <a:off x="2200907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3" name="Google Shape;643;p63"/>
          <p:cNvSpPr txBox="1"/>
          <p:nvPr>
            <p:ph idx="7" type="body"/>
          </p:nvPr>
        </p:nvSpPr>
        <p:spPr>
          <a:xfrm>
            <a:off x="3789530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4" name="Google Shape;644;p63"/>
          <p:cNvSpPr/>
          <p:nvPr>
            <p:ph idx="8" type="pic"/>
          </p:nvPr>
        </p:nvSpPr>
        <p:spPr>
          <a:xfrm>
            <a:off x="3830499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5" name="Google Shape;645;p63"/>
          <p:cNvSpPr txBox="1"/>
          <p:nvPr>
            <p:ph idx="9" type="body"/>
          </p:nvPr>
        </p:nvSpPr>
        <p:spPr>
          <a:xfrm>
            <a:off x="3788237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6" name="Google Shape;646;p63"/>
          <p:cNvSpPr txBox="1"/>
          <p:nvPr>
            <p:ph idx="13" type="body"/>
          </p:nvPr>
        </p:nvSpPr>
        <p:spPr>
          <a:xfrm>
            <a:off x="5376860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7" name="Google Shape;647;p63"/>
          <p:cNvSpPr/>
          <p:nvPr>
            <p:ph idx="14" type="pic"/>
          </p:nvPr>
        </p:nvSpPr>
        <p:spPr>
          <a:xfrm>
            <a:off x="5417830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48" name="Google Shape;648;p63"/>
          <p:cNvSpPr txBox="1"/>
          <p:nvPr>
            <p:ph idx="15" type="body"/>
          </p:nvPr>
        </p:nvSpPr>
        <p:spPr>
          <a:xfrm>
            <a:off x="5375568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9" name="Google Shape;649;p63"/>
          <p:cNvSpPr txBox="1"/>
          <p:nvPr>
            <p:ph idx="16" type="body"/>
          </p:nvPr>
        </p:nvSpPr>
        <p:spPr>
          <a:xfrm>
            <a:off x="6964191" y="944389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0" name="Google Shape;650;p63"/>
          <p:cNvSpPr/>
          <p:nvPr>
            <p:ph idx="17" type="pic"/>
          </p:nvPr>
        </p:nvSpPr>
        <p:spPr>
          <a:xfrm>
            <a:off x="7005161" y="1223963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1" name="Google Shape;651;p63"/>
          <p:cNvSpPr txBox="1"/>
          <p:nvPr>
            <p:ph idx="18" type="body"/>
          </p:nvPr>
        </p:nvSpPr>
        <p:spPr>
          <a:xfrm>
            <a:off x="6962899" y="2602007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2" name="Google Shape;652;p63"/>
          <p:cNvSpPr txBox="1"/>
          <p:nvPr>
            <p:ph idx="19" type="body"/>
          </p:nvPr>
        </p:nvSpPr>
        <p:spPr>
          <a:xfrm>
            <a:off x="614868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3" name="Google Shape;653;p63"/>
          <p:cNvSpPr/>
          <p:nvPr>
            <p:ph idx="20" type="pic"/>
          </p:nvPr>
        </p:nvSpPr>
        <p:spPr>
          <a:xfrm>
            <a:off x="655838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4" name="Google Shape;654;p63"/>
          <p:cNvSpPr txBox="1"/>
          <p:nvPr>
            <p:ph idx="21" type="body"/>
          </p:nvPr>
        </p:nvSpPr>
        <p:spPr>
          <a:xfrm>
            <a:off x="613576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5" name="Google Shape;655;p63"/>
          <p:cNvSpPr txBox="1"/>
          <p:nvPr>
            <p:ph idx="22" type="body"/>
          </p:nvPr>
        </p:nvSpPr>
        <p:spPr>
          <a:xfrm>
            <a:off x="2202199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6" name="Google Shape;656;p63"/>
          <p:cNvSpPr/>
          <p:nvPr>
            <p:ph idx="23" type="pic"/>
          </p:nvPr>
        </p:nvSpPr>
        <p:spPr>
          <a:xfrm>
            <a:off x="2243168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57" name="Google Shape;657;p63"/>
          <p:cNvSpPr txBox="1"/>
          <p:nvPr>
            <p:ph idx="24" type="body"/>
          </p:nvPr>
        </p:nvSpPr>
        <p:spPr>
          <a:xfrm>
            <a:off x="2200907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8" name="Google Shape;658;p63"/>
          <p:cNvSpPr txBox="1"/>
          <p:nvPr>
            <p:ph idx="25" type="body"/>
          </p:nvPr>
        </p:nvSpPr>
        <p:spPr>
          <a:xfrm>
            <a:off x="3789530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59" name="Google Shape;659;p63"/>
          <p:cNvSpPr/>
          <p:nvPr>
            <p:ph idx="26" type="pic"/>
          </p:nvPr>
        </p:nvSpPr>
        <p:spPr>
          <a:xfrm>
            <a:off x="3830499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0" name="Google Shape;660;p63"/>
          <p:cNvSpPr txBox="1"/>
          <p:nvPr>
            <p:ph idx="27" type="body"/>
          </p:nvPr>
        </p:nvSpPr>
        <p:spPr>
          <a:xfrm>
            <a:off x="3788237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1" name="Google Shape;661;p63"/>
          <p:cNvSpPr txBox="1"/>
          <p:nvPr>
            <p:ph idx="28" type="body"/>
          </p:nvPr>
        </p:nvSpPr>
        <p:spPr>
          <a:xfrm>
            <a:off x="5376860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2" name="Google Shape;662;p63"/>
          <p:cNvSpPr/>
          <p:nvPr>
            <p:ph idx="29" type="pic"/>
          </p:nvPr>
        </p:nvSpPr>
        <p:spPr>
          <a:xfrm>
            <a:off x="5417830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3" name="Google Shape;663;p63"/>
          <p:cNvSpPr txBox="1"/>
          <p:nvPr>
            <p:ph idx="30" type="body"/>
          </p:nvPr>
        </p:nvSpPr>
        <p:spPr>
          <a:xfrm>
            <a:off x="5375568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4" name="Google Shape;664;p63"/>
          <p:cNvSpPr txBox="1"/>
          <p:nvPr>
            <p:ph idx="31" type="body"/>
          </p:nvPr>
        </p:nvSpPr>
        <p:spPr>
          <a:xfrm>
            <a:off x="6964191" y="2881581"/>
            <a:ext cx="1536300" cy="1866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202500" lIns="81000" spcFirstLastPara="1" rIns="8100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65" name="Google Shape;665;p63"/>
          <p:cNvSpPr/>
          <p:nvPr>
            <p:ph idx="32" type="pic"/>
          </p:nvPr>
        </p:nvSpPr>
        <p:spPr>
          <a:xfrm>
            <a:off x="7005161" y="3161155"/>
            <a:ext cx="1454400" cy="13782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666" name="Google Shape;666;p63"/>
          <p:cNvSpPr txBox="1"/>
          <p:nvPr>
            <p:ph idx="33" type="body"/>
          </p:nvPr>
        </p:nvSpPr>
        <p:spPr>
          <a:xfrm>
            <a:off x="6962899" y="4539200"/>
            <a:ext cx="1534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81000" spcFirstLastPara="1" rIns="81000" wrap="square" tIns="13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x data &amp; message" showMasterSp="0">
  <p:cSld name="2x data &amp; message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6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9" name="Google Shape;669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64"/>
          <p:cNvSpPr txBox="1"/>
          <p:nvPr>
            <p:ph idx="1" type="body"/>
          </p:nvPr>
        </p:nvSpPr>
        <p:spPr>
          <a:xfrm>
            <a:off x="4802288" y="2555925"/>
            <a:ext cx="41418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1" name="Google Shape;671;p64"/>
          <p:cNvSpPr txBox="1"/>
          <p:nvPr>
            <p:ph idx="2" type="body"/>
          </p:nvPr>
        </p:nvSpPr>
        <p:spPr>
          <a:xfrm>
            <a:off x="675084" y="674782"/>
            <a:ext cx="32172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2" name="Google Shape;672;p64"/>
          <p:cNvSpPr txBox="1"/>
          <p:nvPr>
            <p:ph idx="3" type="body"/>
          </p:nvPr>
        </p:nvSpPr>
        <p:spPr>
          <a:xfrm>
            <a:off x="675085" y="1698208"/>
            <a:ext cx="3217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3" name="Google Shape;673;p64"/>
          <p:cNvSpPr txBox="1"/>
          <p:nvPr>
            <p:ph idx="4" type="body"/>
          </p:nvPr>
        </p:nvSpPr>
        <p:spPr>
          <a:xfrm>
            <a:off x="675083" y="2474413"/>
            <a:ext cx="3217200" cy="100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4" name="Google Shape;674;p64"/>
          <p:cNvSpPr txBox="1"/>
          <p:nvPr>
            <p:ph idx="5" type="body"/>
          </p:nvPr>
        </p:nvSpPr>
        <p:spPr>
          <a:xfrm>
            <a:off x="675084" y="3497839"/>
            <a:ext cx="3217200" cy="57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5" name="Google Shape;675;p64"/>
          <p:cNvSpPr txBox="1"/>
          <p:nvPr>
            <p:ph type="title"/>
          </p:nvPr>
        </p:nvSpPr>
        <p:spPr>
          <a:xfrm>
            <a:off x="4802288" y="1466287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62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message &amp; chart" showMasterSp="0">
  <p:cSld name="Left message &amp; chart"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65"/>
          <p:cNvSpPr txBox="1"/>
          <p:nvPr>
            <p:ph idx="1" type="body"/>
          </p:nvPr>
        </p:nvSpPr>
        <p:spPr>
          <a:xfrm>
            <a:off x="4801791" y="2556272"/>
            <a:ext cx="4142400" cy="21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8" name="Google Shape;678;p6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9" name="Google Shape;679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65"/>
          <p:cNvSpPr txBox="1"/>
          <p:nvPr>
            <p:ph type="title"/>
          </p:nvPr>
        </p:nvSpPr>
        <p:spPr>
          <a:xfrm>
            <a:off x="4802288" y="1466287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1" name="Google Shape;681;p65"/>
          <p:cNvSpPr txBox="1"/>
          <p:nvPr>
            <p:ph idx="2" type="body"/>
          </p:nvPr>
        </p:nvSpPr>
        <p:spPr>
          <a:xfrm>
            <a:off x="703659" y="736094"/>
            <a:ext cx="3216000" cy="1632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2" name="Google Shape;682;p65"/>
          <p:cNvSpPr txBox="1"/>
          <p:nvPr>
            <p:ph idx="3" type="body"/>
          </p:nvPr>
        </p:nvSpPr>
        <p:spPr>
          <a:xfrm>
            <a:off x="703660" y="2437711"/>
            <a:ext cx="32160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1487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message &amp; content" showMasterSp="0">
  <p:cSld name="Left message &amp; content"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66"/>
          <p:cNvSpPr txBox="1"/>
          <p:nvPr>
            <p:ph idx="1" type="body"/>
          </p:nvPr>
        </p:nvSpPr>
        <p:spPr>
          <a:xfrm>
            <a:off x="675083" y="289951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0"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686" name="Google Shape;686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66"/>
          <p:cNvSpPr txBox="1"/>
          <p:nvPr>
            <p:ph idx="2" type="body"/>
          </p:nvPr>
        </p:nvSpPr>
        <p:spPr>
          <a:xfrm>
            <a:off x="4801791" y="2170510"/>
            <a:ext cx="4142400" cy="21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88" name="Google Shape;688;p66"/>
          <p:cNvSpPr txBox="1"/>
          <p:nvPr>
            <p:ph type="title"/>
          </p:nvPr>
        </p:nvSpPr>
        <p:spPr>
          <a:xfrm>
            <a:off x="4802288" y="1080524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ft message &amp; icons" showMasterSp="0">
  <p:cSld name="Left message &amp; icons"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6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1" name="Google Shape;691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67"/>
          <p:cNvSpPr txBox="1"/>
          <p:nvPr>
            <p:ph idx="1" type="body"/>
          </p:nvPr>
        </p:nvSpPr>
        <p:spPr>
          <a:xfrm>
            <a:off x="678061" y="419449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0"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3" name="Google Shape;693;p67"/>
          <p:cNvSpPr/>
          <p:nvPr>
            <p:ph idx="2" type="pic"/>
          </p:nvPr>
        </p:nvSpPr>
        <p:spPr>
          <a:xfrm>
            <a:off x="4834118" y="77349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4" name="Google Shape;694;p67"/>
          <p:cNvSpPr txBox="1"/>
          <p:nvPr>
            <p:ph idx="3" type="body"/>
          </p:nvPr>
        </p:nvSpPr>
        <p:spPr>
          <a:xfrm>
            <a:off x="5737632" y="741446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5" name="Google Shape;695;p67"/>
          <p:cNvSpPr/>
          <p:nvPr>
            <p:ph idx="4" type="pic"/>
          </p:nvPr>
        </p:nvSpPr>
        <p:spPr>
          <a:xfrm>
            <a:off x="4834118" y="1774117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6" name="Google Shape;696;p67"/>
          <p:cNvSpPr txBox="1"/>
          <p:nvPr>
            <p:ph idx="5" type="body"/>
          </p:nvPr>
        </p:nvSpPr>
        <p:spPr>
          <a:xfrm>
            <a:off x="5737632" y="1742072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7" name="Google Shape;697;p67"/>
          <p:cNvSpPr/>
          <p:nvPr>
            <p:ph idx="6" type="pic"/>
          </p:nvPr>
        </p:nvSpPr>
        <p:spPr>
          <a:xfrm>
            <a:off x="4834118" y="2774744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698" name="Google Shape;698;p67"/>
          <p:cNvSpPr txBox="1"/>
          <p:nvPr>
            <p:ph idx="7" type="body"/>
          </p:nvPr>
        </p:nvSpPr>
        <p:spPr>
          <a:xfrm>
            <a:off x="5735945" y="2742699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9" name="Google Shape;699;p67"/>
          <p:cNvSpPr/>
          <p:nvPr>
            <p:ph idx="8" type="pic"/>
          </p:nvPr>
        </p:nvSpPr>
        <p:spPr>
          <a:xfrm>
            <a:off x="4834118" y="377537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0" name="Google Shape;700;p67"/>
          <p:cNvSpPr txBox="1"/>
          <p:nvPr>
            <p:ph idx="9" type="body"/>
          </p:nvPr>
        </p:nvSpPr>
        <p:spPr>
          <a:xfrm>
            <a:off x="5734257" y="3743325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eft message &amp; icons" showMasterSp="0">
  <p:cSld name="1_Left message &amp; icons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3" name="Google Shape;703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68"/>
          <p:cNvSpPr/>
          <p:nvPr>
            <p:ph idx="2" type="pic"/>
          </p:nvPr>
        </p:nvSpPr>
        <p:spPr>
          <a:xfrm>
            <a:off x="4834118" y="77349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5" name="Google Shape;705;p68"/>
          <p:cNvSpPr txBox="1"/>
          <p:nvPr>
            <p:ph idx="1" type="body"/>
          </p:nvPr>
        </p:nvSpPr>
        <p:spPr>
          <a:xfrm>
            <a:off x="5737632" y="741446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6" name="Google Shape;706;p68"/>
          <p:cNvSpPr/>
          <p:nvPr>
            <p:ph idx="3" type="pic"/>
          </p:nvPr>
        </p:nvSpPr>
        <p:spPr>
          <a:xfrm>
            <a:off x="4834118" y="1774117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7" name="Google Shape;707;p68"/>
          <p:cNvSpPr txBox="1"/>
          <p:nvPr>
            <p:ph idx="4" type="body"/>
          </p:nvPr>
        </p:nvSpPr>
        <p:spPr>
          <a:xfrm>
            <a:off x="5737632" y="1742072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08" name="Google Shape;708;p68"/>
          <p:cNvSpPr/>
          <p:nvPr>
            <p:ph idx="5" type="pic"/>
          </p:nvPr>
        </p:nvSpPr>
        <p:spPr>
          <a:xfrm>
            <a:off x="4834118" y="2774744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09" name="Google Shape;709;p68"/>
          <p:cNvSpPr txBox="1"/>
          <p:nvPr>
            <p:ph idx="6" type="body"/>
          </p:nvPr>
        </p:nvSpPr>
        <p:spPr>
          <a:xfrm>
            <a:off x="5735945" y="2742699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0" name="Google Shape;710;p68"/>
          <p:cNvSpPr/>
          <p:nvPr>
            <p:ph idx="7" type="pic"/>
          </p:nvPr>
        </p:nvSpPr>
        <p:spPr>
          <a:xfrm>
            <a:off x="4834118" y="3775370"/>
            <a:ext cx="641400" cy="640500"/>
          </a:xfrm>
          <a:prstGeom prst="rect">
            <a:avLst/>
          </a:prstGeom>
          <a:noFill/>
          <a:ln>
            <a:noFill/>
          </a:ln>
        </p:spPr>
      </p:sp>
      <p:sp>
        <p:nvSpPr>
          <p:cNvPr id="711" name="Google Shape;711;p68"/>
          <p:cNvSpPr txBox="1"/>
          <p:nvPr>
            <p:ph idx="8" type="body"/>
          </p:nvPr>
        </p:nvSpPr>
        <p:spPr>
          <a:xfrm>
            <a:off x="5734257" y="3743325"/>
            <a:ext cx="3192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2" name="Google Shape;712;p68"/>
          <p:cNvSpPr txBox="1"/>
          <p:nvPr>
            <p:ph idx="9" type="body"/>
          </p:nvPr>
        </p:nvSpPr>
        <p:spPr>
          <a:xfrm>
            <a:off x="675084" y="418539"/>
            <a:ext cx="3216000" cy="39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data [1]">
  <p:cSld name="Large data [1]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69"/>
          <p:cNvSpPr txBox="1"/>
          <p:nvPr>
            <p:ph idx="1" type="body"/>
          </p:nvPr>
        </p:nvSpPr>
        <p:spPr>
          <a:xfrm>
            <a:off x="2219325" y="630521"/>
            <a:ext cx="47055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0"/>
              <a:buNone/>
              <a:defRPr sz="150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5" name="Google Shape;715;p69"/>
          <p:cNvSpPr txBox="1"/>
          <p:nvPr>
            <p:ph idx="2" type="body"/>
          </p:nvPr>
        </p:nvSpPr>
        <p:spPr>
          <a:xfrm>
            <a:off x="2219241" y="2898491"/>
            <a:ext cx="4705500" cy="14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data [4]" showMasterSp="0">
  <p:cSld name="Large data [4]">
    <p:bg>
      <p:bgPr>
        <a:solidFill>
          <a:schemeClr val="accent1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70"/>
          <p:cNvSpPr txBox="1"/>
          <p:nvPr>
            <p:ph idx="1" type="body"/>
          </p:nvPr>
        </p:nvSpPr>
        <p:spPr>
          <a:xfrm>
            <a:off x="560785" y="1504950"/>
            <a:ext cx="45612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9" name="Google Shape;719;p70"/>
          <p:cNvSpPr txBox="1"/>
          <p:nvPr>
            <p:ph idx="2" type="body"/>
          </p:nvPr>
        </p:nvSpPr>
        <p:spPr>
          <a:xfrm>
            <a:off x="5676986" y="1504950"/>
            <a:ext cx="29064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only">
  <p:cSld name="Chart only"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71"/>
          <p:cNvSpPr/>
          <p:nvPr>
            <p:ph idx="2" type="chart"/>
          </p:nvPr>
        </p:nvSpPr>
        <p:spPr>
          <a:xfrm>
            <a:off x="638175" y="894160"/>
            <a:ext cx="7867500" cy="37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2" name="Google Shape;722;p71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, 1 text">
  <p:cSld name="Chart, 1 text"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72"/>
          <p:cNvSpPr/>
          <p:nvPr>
            <p:ph idx="2" type="chart"/>
          </p:nvPr>
        </p:nvSpPr>
        <p:spPr>
          <a:xfrm>
            <a:off x="638175" y="937022"/>
            <a:ext cx="7867500" cy="28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5" name="Google Shape;725;p72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6" name="Google Shape;726;p72"/>
          <p:cNvSpPr txBox="1"/>
          <p:nvPr>
            <p:ph idx="1" type="body"/>
          </p:nvPr>
        </p:nvSpPr>
        <p:spPr>
          <a:xfrm>
            <a:off x="638175" y="4019549"/>
            <a:ext cx="78675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238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, 2 text">
  <p:cSld name="Chart, 2 text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73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9" name="Google Shape;729;p73"/>
          <p:cNvSpPr txBox="1"/>
          <p:nvPr>
            <p:ph idx="1" type="body"/>
          </p:nvPr>
        </p:nvSpPr>
        <p:spPr>
          <a:xfrm>
            <a:off x="638176" y="4032149"/>
            <a:ext cx="3825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0" name="Google Shape;730;p73"/>
          <p:cNvSpPr txBox="1"/>
          <p:nvPr>
            <p:ph idx="2" type="body"/>
          </p:nvPr>
        </p:nvSpPr>
        <p:spPr>
          <a:xfrm>
            <a:off x="4680000" y="4032149"/>
            <a:ext cx="38259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1" name="Google Shape;731;p73"/>
          <p:cNvSpPr/>
          <p:nvPr>
            <p:ph idx="3" type="chart"/>
          </p:nvPr>
        </p:nvSpPr>
        <p:spPr>
          <a:xfrm>
            <a:off x="638175" y="937022"/>
            <a:ext cx="7867500" cy="28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, big message">
  <p:cSld name="Chart, big message"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74"/>
          <p:cNvSpPr/>
          <p:nvPr/>
        </p:nvSpPr>
        <p:spPr>
          <a:xfrm>
            <a:off x="1062038" y="937022"/>
            <a:ext cx="7866000" cy="286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74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5" name="Google Shape;735;p74"/>
          <p:cNvSpPr txBox="1"/>
          <p:nvPr>
            <p:ph idx="1" type="body"/>
          </p:nvPr>
        </p:nvSpPr>
        <p:spPr>
          <a:xfrm>
            <a:off x="639019" y="4019549"/>
            <a:ext cx="7866000" cy="7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36" name="Google Shape;736;p74"/>
          <p:cNvSpPr/>
          <p:nvPr>
            <p:ph idx="2" type="chart"/>
          </p:nvPr>
        </p:nvSpPr>
        <p:spPr>
          <a:xfrm>
            <a:off x="692747" y="1044675"/>
            <a:ext cx="7758600" cy="2651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1]">
  <p:cSld name="Vertical timeline [1]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75"/>
          <p:cNvSpPr/>
          <p:nvPr/>
        </p:nvSpPr>
        <p:spPr>
          <a:xfrm>
            <a:off x="637582" y="614363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75"/>
          <p:cNvSpPr txBox="1"/>
          <p:nvPr>
            <p:ph type="title"/>
          </p:nvPr>
        </p:nvSpPr>
        <p:spPr>
          <a:xfrm>
            <a:off x="4257677" y="173831"/>
            <a:ext cx="42594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0" name="Google Shape;740;p75"/>
          <p:cNvSpPr/>
          <p:nvPr>
            <p:ph idx="1" type="body"/>
          </p:nvPr>
        </p:nvSpPr>
        <p:spPr>
          <a:xfrm>
            <a:off x="4250531" y="1157882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1" name="Google Shape;741;p75"/>
          <p:cNvSpPr/>
          <p:nvPr>
            <p:ph idx="2" type="body"/>
          </p:nvPr>
        </p:nvSpPr>
        <p:spPr>
          <a:xfrm>
            <a:off x="4250531" y="2130821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2" name="Google Shape;742;p75"/>
          <p:cNvSpPr/>
          <p:nvPr>
            <p:ph idx="3" type="body"/>
          </p:nvPr>
        </p:nvSpPr>
        <p:spPr>
          <a:xfrm>
            <a:off x="4250531" y="3103760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3" name="Google Shape;743;p75"/>
          <p:cNvSpPr/>
          <p:nvPr>
            <p:ph idx="4" type="body"/>
          </p:nvPr>
        </p:nvSpPr>
        <p:spPr>
          <a:xfrm>
            <a:off x="4250531" y="4076700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4" name="Google Shape;744;p75"/>
          <p:cNvSpPr txBox="1"/>
          <p:nvPr>
            <p:ph idx="5" type="body"/>
          </p:nvPr>
        </p:nvSpPr>
        <p:spPr>
          <a:xfrm>
            <a:off x="4988460" y="115788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5" name="Google Shape;745;p75"/>
          <p:cNvSpPr txBox="1"/>
          <p:nvPr>
            <p:ph idx="6" type="body"/>
          </p:nvPr>
        </p:nvSpPr>
        <p:spPr>
          <a:xfrm>
            <a:off x="4988460" y="1445759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6" name="Google Shape;746;p75"/>
          <p:cNvSpPr txBox="1"/>
          <p:nvPr>
            <p:ph idx="7" type="body"/>
          </p:nvPr>
        </p:nvSpPr>
        <p:spPr>
          <a:xfrm>
            <a:off x="637582" y="2126654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7" name="Google Shape;747;p75"/>
          <p:cNvSpPr txBox="1"/>
          <p:nvPr>
            <p:ph idx="8" type="body"/>
          </p:nvPr>
        </p:nvSpPr>
        <p:spPr>
          <a:xfrm>
            <a:off x="637582" y="2414531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8" name="Google Shape;748;p75"/>
          <p:cNvSpPr txBox="1"/>
          <p:nvPr>
            <p:ph idx="9" type="body"/>
          </p:nvPr>
        </p:nvSpPr>
        <p:spPr>
          <a:xfrm>
            <a:off x="4988460" y="3103760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49" name="Google Shape;749;p75"/>
          <p:cNvSpPr txBox="1"/>
          <p:nvPr>
            <p:ph idx="13" type="body"/>
          </p:nvPr>
        </p:nvSpPr>
        <p:spPr>
          <a:xfrm>
            <a:off x="4988460" y="3391637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0" name="Google Shape;750;p75"/>
          <p:cNvSpPr txBox="1"/>
          <p:nvPr>
            <p:ph idx="14" type="body"/>
          </p:nvPr>
        </p:nvSpPr>
        <p:spPr>
          <a:xfrm>
            <a:off x="626766" y="4076700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1" name="Google Shape;751;p75"/>
          <p:cNvSpPr txBox="1"/>
          <p:nvPr>
            <p:ph idx="15" type="body"/>
          </p:nvPr>
        </p:nvSpPr>
        <p:spPr>
          <a:xfrm>
            <a:off x="626766" y="4364577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2]">
  <p:cSld name="Vertical timeline [2]"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76"/>
          <p:cNvSpPr/>
          <p:nvPr>
            <p:ph idx="1" type="body"/>
          </p:nvPr>
        </p:nvSpPr>
        <p:spPr>
          <a:xfrm>
            <a:off x="4250531" y="326740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FF0000"/>
              </a:buClr>
              <a:buSzPts val="1500"/>
              <a:buNone/>
              <a:defRPr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4" name="Google Shape;754;p76"/>
          <p:cNvSpPr/>
          <p:nvPr/>
        </p:nvSpPr>
        <p:spPr>
          <a:xfrm>
            <a:off x="639366" y="714375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76"/>
          <p:cNvSpPr/>
          <p:nvPr>
            <p:ph idx="2" type="body"/>
          </p:nvPr>
        </p:nvSpPr>
        <p:spPr>
          <a:xfrm>
            <a:off x="4252315" y="1269992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6" name="Google Shape;756;p76"/>
          <p:cNvSpPr/>
          <p:nvPr>
            <p:ph idx="3" type="body"/>
          </p:nvPr>
        </p:nvSpPr>
        <p:spPr>
          <a:xfrm>
            <a:off x="4252315" y="2211118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7" name="Google Shape;757;p76"/>
          <p:cNvSpPr/>
          <p:nvPr>
            <p:ph idx="4" type="body"/>
          </p:nvPr>
        </p:nvSpPr>
        <p:spPr>
          <a:xfrm>
            <a:off x="4252315" y="3152243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8" name="Google Shape;758;p76"/>
          <p:cNvSpPr/>
          <p:nvPr>
            <p:ph idx="5" type="body"/>
          </p:nvPr>
        </p:nvSpPr>
        <p:spPr>
          <a:xfrm>
            <a:off x="4252173" y="4093369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9" name="Google Shape;759;p76"/>
          <p:cNvSpPr txBox="1"/>
          <p:nvPr>
            <p:ph idx="6" type="body"/>
          </p:nvPr>
        </p:nvSpPr>
        <p:spPr>
          <a:xfrm>
            <a:off x="4990102" y="328868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0" name="Google Shape;760;p76"/>
          <p:cNvSpPr txBox="1"/>
          <p:nvPr>
            <p:ph idx="7" type="body"/>
          </p:nvPr>
        </p:nvSpPr>
        <p:spPr>
          <a:xfrm>
            <a:off x="4990102" y="616745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1" name="Google Shape;761;p76"/>
          <p:cNvSpPr txBox="1"/>
          <p:nvPr>
            <p:ph idx="8" type="body"/>
          </p:nvPr>
        </p:nvSpPr>
        <p:spPr>
          <a:xfrm>
            <a:off x="632419" y="1269992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2" name="Google Shape;762;p76"/>
          <p:cNvSpPr txBox="1"/>
          <p:nvPr>
            <p:ph idx="9" type="body"/>
          </p:nvPr>
        </p:nvSpPr>
        <p:spPr>
          <a:xfrm>
            <a:off x="632419" y="1557869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3" name="Google Shape;763;p76"/>
          <p:cNvSpPr txBox="1"/>
          <p:nvPr>
            <p:ph idx="13" type="body"/>
          </p:nvPr>
        </p:nvSpPr>
        <p:spPr>
          <a:xfrm>
            <a:off x="4990102" y="2211119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4" name="Google Shape;764;p76"/>
          <p:cNvSpPr txBox="1"/>
          <p:nvPr>
            <p:ph idx="14" type="body"/>
          </p:nvPr>
        </p:nvSpPr>
        <p:spPr>
          <a:xfrm>
            <a:off x="4990102" y="2498996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5" name="Google Shape;765;p76"/>
          <p:cNvSpPr txBox="1"/>
          <p:nvPr>
            <p:ph idx="15" type="body"/>
          </p:nvPr>
        </p:nvSpPr>
        <p:spPr>
          <a:xfrm>
            <a:off x="639366" y="3152243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6" name="Google Shape;766;p76"/>
          <p:cNvSpPr txBox="1"/>
          <p:nvPr>
            <p:ph idx="16" type="body"/>
          </p:nvPr>
        </p:nvSpPr>
        <p:spPr>
          <a:xfrm>
            <a:off x="639366" y="3440120"/>
            <a:ext cx="3518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7" name="Google Shape;767;p76"/>
          <p:cNvSpPr/>
          <p:nvPr>
            <p:ph idx="17" type="body"/>
          </p:nvPr>
        </p:nvSpPr>
        <p:spPr>
          <a:xfrm>
            <a:off x="4252173" y="328867"/>
            <a:ext cx="643200" cy="6417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8" name="Google Shape;768;p76"/>
          <p:cNvSpPr txBox="1"/>
          <p:nvPr>
            <p:ph idx="18" type="body"/>
          </p:nvPr>
        </p:nvSpPr>
        <p:spPr>
          <a:xfrm>
            <a:off x="4990102" y="4095497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69" name="Google Shape;769;p76"/>
          <p:cNvSpPr txBox="1"/>
          <p:nvPr>
            <p:ph idx="19" type="body"/>
          </p:nvPr>
        </p:nvSpPr>
        <p:spPr>
          <a:xfrm>
            <a:off x="4990102" y="4383374"/>
            <a:ext cx="3517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3]">
  <p:cSld name="Vertical timeline [3]"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77"/>
          <p:cNvSpPr/>
          <p:nvPr/>
        </p:nvSpPr>
        <p:spPr>
          <a:xfrm>
            <a:off x="660797" y="614363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77"/>
          <p:cNvSpPr txBox="1"/>
          <p:nvPr>
            <p:ph type="title"/>
          </p:nvPr>
        </p:nvSpPr>
        <p:spPr>
          <a:xfrm>
            <a:off x="4280892" y="173831"/>
            <a:ext cx="42594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3" name="Google Shape;773;p77"/>
          <p:cNvSpPr txBox="1"/>
          <p:nvPr>
            <p:ph idx="1" type="body"/>
          </p:nvPr>
        </p:nvSpPr>
        <p:spPr>
          <a:xfrm>
            <a:off x="867625" y="138648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4" name="Google Shape;774;p77"/>
          <p:cNvSpPr txBox="1"/>
          <p:nvPr>
            <p:ph idx="2" type="body"/>
          </p:nvPr>
        </p:nvSpPr>
        <p:spPr>
          <a:xfrm>
            <a:off x="4804844" y="1176620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5" name="Google Shape;775;p77"/>
          <p:cNvSpPr txBox="1"/>
          <p:nvPr>
            <p:ph idx="3" type="body"/>
          </p:nvPr>
        </p:nvSpPr>
        <p:spPr>
          <a:xfrm>
            <a:off x="4804701" y="2413616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6" name="Google Shape;776;p77"/>
          <p:cNvSpPr txBox="1"/>
          <p:nvPr>
            <p:ph idx="4" type="body"/>
          </p:nvPr>
        </p:nvSpPr>
        <p:spPr>
          <a:xfrm>
            <a:off x="867625" y="2172464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7" name="Google Shape;777;p77"/>
          <p:cNvSpPr txBox="1"/>
          <p:nvPr>
            <p:ph idx="5" type="body"/>
          </p:nvPr>
        </p:nvSpPr>
        <p:spPr>
          <a:xfrm>
            <a:off x="878443" y="3415768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8" name="Google Shape;778;p77"/>
          <p:cNvSpPr txBox="1"/>
          <p:nvPr>
            <p:ph idx="6" type="body"/>
          </p:nvPr>
        </p:nvSpPr>
        <p:spPr>
          <a:xfrm>
            <a:off x="4815661" y="3193413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9" name="Google Shape;779;p77"/>
          <p:cNvSpPr txBox="1"/>
          <p:nvPr>
            <p:ph idx="7" type="body"/>
          </p:nvPr>
        </p:nvSpPr>
        <p:spPr>
          <a:xfrm>
            <a:off x="4815518" y="4430411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0" name="Google Shape;780;p77"/>
          <p:cNvSpPr txBox="1"/>
          <p:nvPr>
            <p:ph idx="8" type="body"/>
          </p:nvPr>
        </p:nvSpPr>
        <p:spPr>
          <a:xfrm>
            <a:off x="878443" y="4201749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meline [4]">
  <p:cSld name="Vertical timeline [4]"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78"/>
          <p:cNvSpPr/>
          <p:nvPr/>
        </p:nvSpPr>
        <p:spPr>
          <a:xfrm>
            <a:off x="660797" y="714375"/>
            <a:ext cx="7869000" cy="402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78"/>
          <p:cNvSpPr txBox="1"/>
          <p:nvPr>
            <p:ph idx="1" type="body"/>
          </p:nvPr>
        </p:nvSpPr>
        <p:spPr>
          <a:xfrm>
            <a:off x="867625" y="392360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4" name="Google Shape;784;p78"/>
          <p:cNvSpPr txBox="1"/>
          <p:nvPr>
            <p:ph idx="2" type="body"/>
          </p:nvPr>
        </p:nvSpPr>
        <p:spPr>
          <a:xfrm>
            <a:off x="4804844" y="182498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5" name="Google Shape;785;p78"/>
          <p:cNvSpPr txBox="1"/>
          <p:nvPr>
            <p:ph idx="3" type="body"/>
          </p:nvPr>
        </p:nvSpPr>
        <p:spPr>
          <a:xfrm>
            <a:off x="4804701" y="1418648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6" name="Google Shape;786;p78"/>
          <p:cNvSpPr txBox="1"/>
          <p:nvPr>
            <p:ph idx="4" type="body"/>
          </p:nvPr>
        </p:nvSpPr>
        <p:spPr>
          <a:xfrm>
            <a:off x="867625" y="1177495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7" name="Google Shape;787;p78"/>
          <p:cNvSpPr txBox="1"/>
          <p:nvPr>
            <p:ph idx="5" type="body"/>
          </p:nvPr>
        </p:nvSpPr>
        <p:spPr>
          <a:xfrm>
            <a:off x="878585" y="2427812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8" name="Google Shape;788;p78"/>
          <p:cNvSpPr txBox="1"/>
          <p:nvPr>
            <p:ph idx="6" type="body"/>
          </p:nvPr>
        </p:nvSpPr>
        <p:spPr>
          <a:xfrm>
            <a:off x="4804844" y="2199212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89" name="Google Shape;789;p78"/>
          <p:cNvSpPr txBox="1"/>
          <p:nvPr>
            <p:ph idx="7" type="body"/>
          </p:nvPr>
        </p:nvSpPr>
        <p:spPr>
          <a:xfrm>
            <a:off x="4804701" y="3449467"/>
            <a:ext cx="35181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0" name="Google Shape;790;p78"/>
          <p:cNvSpPr txBox="1"/>
          <p:nvPr>
            <p:ph idx="8" type="body"/>
          </p:nvPr>
        </p:nvSpPr>
        <p:spPr>
          <a:xfrm>
            <a:off x="867483" y="3220805"/>
            <a:ext cx="35181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1" name="Google Shape;791;p78"/>
          <p:cNvSpPr txBox="1"/>
          <p:nvPr>
            <p:ph idx="9" type="body"/>
          </p:nvPr>
        </p:nvSpPr>
        <p:spPr>
          <a:xfrm>
            <a:off x="861736" y="4469661"/>
            <a:ext cx="35178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2" name="Google Shape;792;p78"/>
          <p:cNvSpPr txBox="1"/>
          <p:nvPr>
            <p:ph idx="13" type="body"/>
          </p:nvPr>
        </p:nvSpPr>
        <p:spPr>
          <a:xfrm>
            <a:off x="4804844" y="4242563"/>
            <a:ext cx="35178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imeline [1]">
  <p:cSld name="Horizontal timeline [1]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79"/>
          <p:cNvSpPr txBox="1"/>
          <p:nvPr>
            <p:ph type="title"/>
          </p:nvPr>
        </p:nvSpPr>
        <p:spPr>
          <a:xfrm>
            <a:off x="215911" y="15954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5" name="Google Shape;795;p79"/>
          <p:cNvSpPr txBox="1"/>
          <p:nvPr>
            <p:ph idx="1" type="body"/>
          </p:nvPr>
        </p:nvSpPr>
        <p:spPr>
          <a:xfrm>
            <a:off x="465296" y="232061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6" name="Google Shape;796;p79"/>
          <p:cNvSpPr txBox="1"/>
          <p:nvPr>
            <p:ph idx="2" type="body"/>
          </p:nvPr>
        </p:nvSpPr>
        <p:spPr>
          <a:xfrm>
            <a:off x="438494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7" name="Google Shape;797;p79"/>
          <p:cNvSpPr txBox="1"/>
          <p:nvPr>
            <p:ph idx="3" type="body"/>
          </p:nvPr>
        </p:nvSpPr>
        <p:spPr>
          <a:xfrm>
            <a:off x="2243922" y="295530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8" name="Google Shape;798;p79"/>
          <p:cNvSpPr txBox="1"/>
          <p:nvPr>
            <p:ph idx="4" type="body"/>
          </p:nvPr>
        </p:nvSpPr>
        <p:spPr>
          <a:xfrm>
            <a:off x="2136710" y="995071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99" name="Google Shape;799;p79"/>
          <p:cNvSpPr txBox="1"/>
          <p:nvPr>
            <p:ph idx="5" type="body"/>
          </p:nvPr>
        </p:nvSpPr>
        <p:spPr>
          <a:xfrm>
            <a:off x="3968941" y="2320611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0" name="Google Shape;800;p79"/>
          <p:cNvSpPr txBox="1"/>
          <p:nvPr>
            <p:ph idx="6" type="body"/>
          </p:nvPr>
        </p:nvSpPr>
        <p:spPr>
          <a:xfrm>
            <a:off x="3888533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1" name="Google Shape;801;p79"/>
          <p:cNvSpPr txBox="1"/>
          <p:nvPr>
            <p:ph idx="7" type="body"/>
          </p:nvPr>
        </p:nvSpPr>
        <p:spPr>
          <a:xfrm>
            <a:off x="5693961" y="2955302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2" name="Google Shape;802;p79"/>
          <p:cNvSpPr txBox="1"/>
          <p:nvPr>
            <p:ph idx="8" type="body"/>
          </p:nvPr>
        </p:nvSpPr>
        <p:spPr>
          <a:xfrm>
            <a:off x="5640354" y="995070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3" name="Google Shape;803;p79"/>
          <p:cNvSpPr txBox="1"/>
          <p:nvPr>
            <p:ph idx="9" type="body"/>
          </p:nvPr>
        </p:nvSpPr>
        <p:spPr>
          <a:xfrm>
            <a:off x="7472585" y="2320611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4" name="Google Shape;804;p79"/>
          <p:cNvSpPr txBox="1"/>
          <p:nvPr>
            <p:ph idx="13" type="body"/>
          </p:nvPr>
        </p:nvSpPr>
        <p:spPr>
          <a:xfrm>
            <a:off x="7338572" y="2955302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orizontal timeline [2]">
  <p:cSld name="Horizontal timeline [2]"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0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7" name="Google Shape;807;p80"/>
          <p:cNvSpPr txBox="1"/>
          <p:nvPr>
            <p:ph idx="1" type="body"/>
          </p:nvPr>
        </p:nvSpPr>
        <p:spPr>
          <a:xfrm>
            <a:off x="465296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8" name="Google Shape;808;p80"/>
          <p:cNvSpPr txBox="1"/>
          <p:nvPr>
            <p:ph idx="2" type="body"/>
          </p:nvPr>
        </p:nvSpPr>
        <p:spPr>
          <a:xfrm>
            <a:off x="438494" y="967688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9" name="Google Shape;809;p80"/>
          <p:cNvSpPr txBox="1"/>
          <p:nvPr>
            <p:ph idx="3" type="body"/>
          </p:nvPr>
        </p:nvSpPr>
        <p:spPr>
          <a:xfrm>
            <a:off x="2243922" y="2293228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0" name="Google Shape;810;p80"/>
          <p:cNvSpPr txBox="1"/>
          <p:nvPr>
            <p:ph idx="4" type="body"/>
          </p:nvPr>
        </p:nvSpPr>
        <p:spPr>
          <a:xfrm>
            <a:off x="2136710" y="2929102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1" name="Google Shape;811;p80"/>
          <p:cNvSpPr txBox="1"/>
          <p:nvPr>
            <p:ph idx="5" type="body"/>
          </p:nvPr>
        </p:nvSpPr>
        <p:spPr>
          <a:xfrm>
            <a:off x="3968941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2" name="Google Shape;812;p80"/>
          <p:cNvSpPr txBox="1"/>
          <p:nvPr>
            <p:ph idx="6" type="body"/>
          </p:nvPr>
        </p:nvSpPr>
        <p:spPr>
          <a:xfrm>
            <a:off x="3888533" y="967687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3" name="Google Shape;813;p80"/>
          <p:cNvSpPr txBox="1"/>
          <p:nvPr>
            <p:ph idx="7" type="body"/>
          </p:nvPr>
        </p:nvSpPr>
        <p:spPr>
          <a:xfrm>
            <a:off x="5693961" y="2293228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4" name="Google Shape;814;p80"/>
          <p:cNvSpPr txBox="1"/>
          <p:nvPr>
            <p:ph idx="8" type="body"/>
          </p:nvPr>
        </p:nvSpPr>
        <p:spPr>
          <a:xfrm>
            <a:off x="5640354" y="2929102"/>
            <a:ext cx="1366800" cy="16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5" name="Google Shape;815;p80"/>
          <p:cNvSpPr txBox="1"/>
          <p:nvPr>
            <p:ph idx="9" type="body"/>
          </p:nvPr>
        </p:nvSpPr>
        <p:spPr>
          <a:xfrm>
            <a:off x="7472585" y="2927919"/>
            <a:ext cx="1206300" cy="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6" name="Google Shape;816;p80"/>
          <p:cNvSpPr txBox="1"/>
          <p:nvPr>
            <p:ph idx="13" type="body"/>
          </p:nvPr>
        </p:nvSpPr>
        <p:spPr>
          <a:xfrm>
            <a:off x="7338572" y="967687"/>
            <a:ext cx="1366800" cy="16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[2]" showMasterSp="0">
  <p:cSld name="Title only [2]">
    <p:bg>
      <p:bgPr>
        <a:solidFill>
          <a:schemeClr val="accent1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81"/>
          <p:cNvSpPr txBox="1"/>
          <p:nvPr>
            <p:ph type="title"/>
          </p:nvPr>
        </p:nvSpPr>
        <p:spPr>
          <a:xfrm>
            <a:off x="204788" y="15930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id="819" name="Google Shape;819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process slide">
  <p:cSld name="3x process slide"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82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2" name="Google Shape;822;p82"/>
          <p:cNvSpPr/>
          <p:nvPr>
            <p:ph idx="2" type="pic"/>
          </p:nvPr>
        </p:nvSpPr>
        <p:spPr>
          <a:xfrm>
            <a:off x="13161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3" name="Google Shape;823;p82"/>
          <p:cNvSpPr/>
          <p:nvPr>
            <p:ph idx="3" type="pic"/>
          </p:nvPr>
        </p:nvSpPr>
        <p:spPr>
          <a:xfrm>
            <a:off x="424338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4" name="Google Shape;824;p82"/>
          <p:cNvSpPr/>
          <p:nvPr>
            <p:ph idx="4" type="pic"/>
          </p:nvPr>
        </p:nvSpPr>
        <p:spPr>
          <a:xfrm>
            <a:off x="71706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25" name="Google Shape;825;p82"/>
          <p:cNvSpPr txBox="1"/>
          <p:nvPr>
            <p:ph idx="1" type="body"/>
          </p:nvPr>
        </p:nvSpPr>
        <p:spPr>
          <a:xfrm>
            <a:off x="362250" y="982845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6" name="Google Shape;826;p82"/>
          <p:cNvSpPr txBox="1"/>
          <p:nvPr>
            <p:ph idx="5" type="body"/>
          </p:nvPr>
        </p:nvSpPr>
        <p:spPr>
          <a:xfrm>
            <a:off x="36225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7" name="Google Shape;827;p82"/>
          <p:cNvSpPr txBox="1"/>
          <p:nvPr>
            <p:ph idx="6" type="body"/>
          </p:nvPr>
        </p:nvSpPr>
        <p:spPr>
          <a:xfrm>
            <a:off x="36225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8" name="Google Shape;828;p82"/>
          <p:cNvSpPr txBox="1"/>
          <p:nvPr>
            <p:ph idx="7" type="body"/>
          </p:nvPr>
        </p:nvSpPr>
        <p:spPr>
          <a:xfrm>
            <a:off x="328950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9" name="Google Shape;829;p82"/>
          <p:cNvSpPr txBox="1"/>
          <p:nvPr>
            <p:ph idx="8" type="body"/>
          </p:nvPr>
        </p:nvSpPr>
        <p:spPr>
          <a:xfrm>
            <a:off x="328950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0" name="Google Shape;830;p82"/>
          <p:cNvSpPr txBox="1"/>
          <p:nvPr>
            <p:ph idx="9" type="body"/>
          </p:nvPr>
        </p:nvSpPr>
        <p:spPr>
          <a:xfrm>
            <a:off x="6216750" y="2927779"/>
            <a:ext cx="2565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1" name="Google Shape;831;p82"/>
          <p:cNvSpPr txBox="1"/>
          <p:nvPr>
            <p:ph idx="13" type="body"/>
          </p:nvPr>
        </p:nvSpPr>
        <p:spPr>
          <a:xfrm>
            <a:off x="6216750" y="3432604"/>
            <a:ext cx="25650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process slide">
  <p:cSld name="4x process slide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83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4" name="Google Shape;834;p83"/>
          <p:cNvSpPr/>
          <p:nvPr>
            <p:ph idx="2" type="pic"/>
          </p:nvPr>
        </p:nvSpPr>
        <p:spPr>
          <a:xfrm>
            <a:off x="106263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5" name="Google Shape;835;p83"/>
          <p:cNvSpPr/>
          <p:nvPr>
            <p:ph idx="3" type="pic"/>
          </p:nvPr>
        </p:nvSpPr>
        <p:spPr>
          <a:xfrm>
            <a:off x="3169844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6" name="Google Shape;836;p83"/>
          <p:cNvSpPr/>
          <p:nvPr>
            <p:ph idx="4" type="pic"/>
          </p:nvPr>
        </p:nvSpPr>
        <p:spPr>
          <a:xfrm>
            <a:off x="527943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7" name="Google Shape;837;p83"/>
          <p:cNvSpPr/>
          <p:nvPr>
            <p:ph idx="5" type="pic"/>
          </p:nvPr>
        </p:nvSpPr>
        <p:spPr>
          <a:xfrm>
            <a:off x="738187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38" name="Google Shape;838;p83"/>
          <p:cNvSpPr txBox="1"/>
          <p:nvPr>
            <p:ph idx="1" type="body"/>
          </p:nvPr>
        </p:nvSpPr>
        <p:spPr>
          <a:xfrm>
            <a:off x="31116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39" name="Google Shape;839;p83"/>
          <p:cNvSpPr txBox="1"/>
          <p:nvPr>
            <p:ph idx="6" type="body"/>
          </p:nvPr>
        </p:nvSpPr>
        <p:spPr>
          <a:xfrm>
            <a:off x="31116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0" name="Google Shape;840;p83"/>
          <p:cNvSpPr txBox="1"/>
          <p:nvPr>
            <p:ph idx="7" type="body"/>
          </p:nvPr>
        </p:nvSpPr>
        <p:spPr>
          <a:xfrm>
            <a:off x="251937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1" name="Google Shape;841;p83"/>
          <p:cNvSpPr txBox="1"/>
          <p:nvPr>
            <p:ph idx="8" type="body"/>
          </p:nvPr>
        </p:nvSpPr>
        <p:spPr>
          <a:xfrm>
            <a:off x="251937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2" name="Google Shape;842;p83"/>
          <p:cNvSpPr txBox="1"/>
          <p:nvPr>
            <p:ph idx="9" type="body"/>
          </p:nvPr>
        </p:nvSpPr>
        <p:spPr>
          <a:xfrm>
            <a:off x="472758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3" name="Google Shape;843;p83"/>
          <p:cNvSpPr txBox="1"/>
          <p:nvPr>
            <p:ph idx="13" type="body"/>
          </p:nvPr>
        </p:nvSpPr>
        <p:spPr>
          <a:xfrm>
            <a:off x="472758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4" name="Google Shape;844;p83"/>
          <p:cNvSpPr txBox="1"/>
          <p:nvPr>
            <p:ph idx="14" type="body"/>
          </p:nvPr>
        </p:nvSpPr>
        <p:spPr>
          <a:xfrm>
            <a:off x="6935791" y="2927779"/>
            <a:ext cx="189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5" name="Google Shape;845;p83"/>
          <p:cNvSpPr txBox="1"/>
          <p:nvPr>
            <p:ph idx="15" type="body"/>
          </p:nvPr>
        </p:nvSpPr>
        <p:spPr>
          <a:xfrm>
            <a:off x="6935791" y="3432604"/>
            <a:ext cx="18969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46" name="Google Shape;846;p83"/>
          <p:cNvSpPr txBox="1"/>
          <p:nvPr>
            <p:ph idx="16" type="body"/>
          </p:nvPr>
        </p:nvSpPr>
        <p:spPr>
          <a:xfrm>
            <a:off x="361167" y="984240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x process slide">
  <p:cSld name="5x process slide"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84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9" name="Google Shape;849;p84"/>
          <p:cNvSpPr/>
          <p:nvPr>
            <p:ph idx="2" type="pic"/>
          </p:nvPr>
        </p:nvSpPr>
        <p:spPr>
          <a:xfrm>
            <a:off x="770400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0" name="Google Shape;850;p84"/>
          <p:cNvSpPr/>
          <p:nvPr>
            <p:ph idx="3" type="pic"/>
          </p:nvPr>
        </p:nvSpPr>
        <p:spPr>
          <a:xfrm>
            <a:off x="2492812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1" name="Google Shape;851;p84"/>
          <p:cNvSpPr/>
          <p:nvPr>
            <p:ph idx="4" type="pic"/>
          </p:nvPr>
        </p:nvSpPr>
        <p:spPr>
          <a:xfrm>
            <a:off x="4241868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2" name="Google Shape;852;p84"/>
          <p:cNvSpPr/>
          <p:nvPr>
            <p:ph idx="5" type="pic"/>
          </p:nvPr>
        </p:nvSpPr>
        <p:spPr>
          <a:xfrm>
            <a:off x="5964281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3" name="Google Shape;853;p84"/>
          <p:cNvSpPr/>
          <p:nvPr>
            <p:ph idx="6" type="pic"/>
          </p:nvPr>
        </p:nvSpPr>
        <p:spPr>
          <a:xfrm>
            <a:off x="7739715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54" name="Google Shape;854;p84"/>
          <p:cNvSpPr txBox="1"/>
          <p:nvPr>
            <p:ph idx="1" type="body"/>
          </p:nvPr>
        </p:nvSpPr>
        <p:spPr>
          <a:xfrm>
            <a:off x="255853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5" name="Google Shape;855;p84"/>
          <p:cNvSpPr txBox="1"/>
          <p:nvPr>
            <p:ph idx="7" type="body"/>
          </p:nvPr>
        </p:nvSpPr>
        <p:spPr>
          <a:xfrm>
            <a:off x="255853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6" name="Google Shape;856;p84"/>
          <p:cNvSpPr txBox="1"/>
          <p:nvPr>
            <p:ph idx="8" type="body"/>
          </p:nvPr>
        </p:nvSpPr>
        <p:spPr>
          <a:xfrm>
            <a:off x="2033483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7" name="Google Shape;857;p84"/>
          <p:cNvSpPr txBox="1"/>
          <p:nvPr>
            <p:ph idx="9" type="body"/>
          </p:nvPr>
        </p:nvSpPr>
        <p:spPr>
          <a:xfrm>
            <a:off x="2033483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8" name="Google Shape;858;p84"/>
          <p:cNvSpPr txBox="1"/>
          <p:nvPr>
            <p:ph idx="13" type="body"/>
          </p:nvPr>
        </p:nvSpPr>
        <p:spPr>
          <a:xfrm>
            <a:off x="381111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59" name="Google Shape;859;p84"/>
          <p:cNvSpPr txBox="1"/>
          <p:nvPr>
            <p:ph idx="14" type="body"/>
          </p:nvPr>
        </p:nvSpPr>
        <p:spPr>
          <a:xfrm>
            <a:off x="381111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0" name="Google Shape;860;p84"/>
          <p:cNvSpPr txBox="1"/>
          <p:nvPr>
            <p:ph idx="15" type="body"/>
          </p:nvPr>
        </p:nvSpPr>
        <p:spPr>
          <a:xfrm>
            <a:off x="558874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1" name="Google Shape;861;p84"/>
          <p:cNvSpPr txBox="1"/>
          <p:nvPr>
            <p:ph idx="16" type="body"/>
          </p:nvPr>
        </p:nvSpPr>
        <p:spPr>
          <a:xfrm>
            <a:off x="558874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2" name="Google Shape;862;p84"/>
          <p:cNvSpPr txBox="1"/>
          <p:nvPr>
            <p:ph idx="17" type="body"/>
          </p:nvPr>
        </p:nvSpPr>
        <p:spPr>
          <a:xfrm>
            <a:off x="7366372" y="2927779"/>
            <a:ext cx="15216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3" name="Google Shape;863;p84"/>
          <p:cNvSpPr txBox="1"/>
          <p:nvPr>
            <p:ph idx="18" type="body"/>
          </p:nvPr>
        </p:nvSpPr>
        <p:spPr>
          <a:xfrm>
            <a:off x="7366372" y="3432604"/>
            <a:ext cx="15216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64" name="Google Shape;864;p84"/>
          <p:cNvSpPr txBox="1"/>
          <p:nvPr>
            <p:ph idx="19" type="body"/>
          </p:nvPr>
        </p:nvSpPr>
        <p:spPr>
          <a:xfrm>
            <a:off x="360760" y="9883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x process slide">
  <p:cSld name="6x process slide"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85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7" name="Google Shape;867;p85"/>
          <p:cNvSpPr/>
          <p:nvPr>
            <p:ph idx="2" type="pic"/>
          </p:nvPr>
        </p:nvSpPr>
        <p:spPr>
          <a:xfrm>
            <a:off x="631829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68" name="Google Shape;868;p85"/>
          <p:cNvSpPr/>
          <p:nvPr>
            <p:ph idx="3" type="pic"/>
          </p:nvPr>
        </p:nvSpPr>
        <p:spPr>
          <a:xfrm>
            <a:off x="2083601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69" name="Google Shape;869;p85"/>
          <p:cNvSpPr/>
          <p:nvPr>
            <p:ph idx="4" type="pic"/>
          </p:nvPr>
        </p:nvSpPr>
        <p:spPr>
          <a:xfrm>
            <a:off x="3537363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0" name="Google Shape;870;p85"/>
          <p:cNvSpPr/>
          <p:nvPr>
            <p:ph idx="5" type="pic"/>
          </p:nvPr>
        </p:nvSpPr>
        <p:spPr>
          <a:xfrm>
            <a:off x="4986410" y="1969294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1" name="Google Shape;871;p85"/>
          <p:cNvSpPr/>
          <p:nvPr>
            <p:ph idx="6" type="pic"/>
          </p:nvPr>
        </p:nvSpPr>
        <p:spPr>
          <a:xfrm>
            <a:off x="6435349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72" name="Google Shape;872;p85"/>
          <p:cNvSpPr txBox="1"/>
          <p:nvPr>
            <p:ph idx="1" type="body"/>
          </p:nvPr>
        </p:nvSpPr>
        <p:spPr>
          <a:xfrm>
            <a:off x="227737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3" name="Google Shape;873;p85"/>
          <p:cNvSpPr txBox="1"/>
          <p:nvPr>
            <p:ph idx="7" type="body"/>
          </p:nvPr>
        </p:nvSpPr>
        <p:spPr>
          <a:xfrm>
            <a:off x="227737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4" name="Google Shape;874;p85"/>
          <p:cNvSpPr txBox="1"/>
          <p:nvPr>
            <p:ph idx="8" type="body"/>
          </p:nvPr>
        </p:nvSpPr>
        <p:spPr>
          <a:xfrm>
            <a:off x="1713781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5" name="Google Shape;875;p85"/>
          <p:cNvSpPr txBox="1"/>
          <p:nvPr>
            <p:ph idx="9" type="body"/>
          </p:nvPr>
        </p:nvSpPr>
        <p:spPr>
          <a:xfrm>
            <a:off x="1713781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6" name="Google Shape;876;p85"/>
          <p:cNvSpPr txBox="1"/>
          <p:nvPr>
            <p:ph idx="13" type="body"/>
          </p:nvPr>
        </p:nvSpPr>
        <p:spPr>
          <a:xfrm>
            <a:off x="3199825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7" name="Google Shape;877;p85"/>
          <p:cNvSpPr txBox="1"/>
          <p:nvPr>
            <p:ph idx="14" type="body"/>
          </p:nvPr>
        </p:nvSpPr>
        <p:spPr>
          <a:xfrm>
            <a:off x="3199825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8" name="Google Shape;878;p85"/>
          <p:cNvSpPr txBox="1"/>
          <p:nvPr>
            <p:ph idx="15" type="body"/>
          </p:nvPr>
        </p:nvSpPr>
        <p:spPr>
          <a:xfrm>
            <a:off x="4685869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79" name="Google Shape;879;p85"/>
          <p:cNvSpPr txBox="1"/>
          <p:nvPr>
            <p:ph idx="16" type="body"/>
          </p:nvPr>
        </p:nvSpPr>
        <p:spPr>
          <a:xfrm>
            <a:off x="4685869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0" name="Google Shape;880;p85"/>
          <p:cNvSpPr txBox="1"/>
          <p:nvPr>
            <p:ph idx="17" type="body"/>
          </p:nvPr>
        </p:nvSpPr>
        <p:spPr>
          <a:xfrm>
            <a:off x="6171913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1" name="Google Shape;881;p85"/>
          <p:cNvSpPr txBox="1"/>
          <p:nvPr>
            <p:ph idx="18" type="body"/>
          </p:nvPr>
        </p:nvSpPr>
        <p:spPr>
          <a:xfrm>
            <a:off x="6171913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2" name="Google Shape;882;p85"/>
          <p:cNvSpPr txBox="1"/>
          <p:nvPr>
            <p:ph idx="19" type="body"/>
          </p:nvPr>
        </p:nvSpPr>
        <p:spPr>
          <a:xfrm>
            <a:off x="7657957" y="2927779"/>
            <a:ext cx="1258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3" name="Google Shape;883;p85"/>
          <p:cNvSpPr txBox="1"/>
          <p:nvPr>
            <p:ph idx="20" type="body"/>
          </p:nvPr>
        </p:nvSpPr>
        <p:spPr>
          <a:xfrm>
            <a:off x="7657957" y="3432604"/>
            <a:ext cx="1258200" cy="13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108000" spcFirstLastPara="1" rIns="10800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4" name="Google Shape;884;p85"/>
          <p:cNvSpPr/>
          <p:nvPr>
            <p:ph idx="21" type="pic"/>
          </p:nvPr>
        </p:nvSpPr>
        <p:spPr>
          <a:xfrm>
            <a:off x="7898110" y="1966913"/>
            <a:ext cx="657300" cy="657300"/>
          </a:xfrm>
          <a:prstGeom prst="rect">
            <a:avLst/>
          </a:prstGeom>
          <a:noFill/>
          <a:ln>
            <a:noFill/>
          </a:ln>
        </p:spPr>
      </p:sp>
      <p:sp>
        <p:nvSpPr>
          <p:cNvPr id="885" name="Google Shape;885;p85"/>
          <p:cNvSpPr txBox="1"/>
          <p:nvPr>
            <p:ph idx="22" type="body"/>
          </p:nvPr>
        </p:nvSpPr>
        <p:spPr>
          <a:xfrm>
            <a:off x="360760" y="9883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x points icon slide">
  <p:cSld name="4x points icon slide"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86"/>
          <p:cNvSpPr txBox="1"/>
          <p:nvPr>
            <p:ph idx="1" type="body"/>
          </p:nvPr>
        </p:nvSpPr>
        <p:spPr>
          <a:xfrm>
            <a:off x="694382" y="1952625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88" name="Google Shape;888;p86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89" name="Google Shape;889;p86"/>
          <p:cNvSpPr txBox="1"/>
          <p:nvPr>
            <p:ph idx="2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0" name="Google Shape;890;p86"/>
          <p:cNvSpPr/>
          <p:nvPr>
            <p:ph idx="3" type="pic"/>
          </p:nvPr>
        </p:nvSpPr>
        <p:spPr>
          <a:xfrm>
            <a:off x="3535784" y="2104532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1" name="Google Shape;891;p86"/>
          <p:cNvSpPr/>
          <p:nvPr>
            <p:ph idx="4" type="pic"/>
          </p:nvPr>
        </p:nvSpPr>
        <p:spPr>
          <a:xfrm>
            <a:off x="4883320" y="2104532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2" name="Google Shape;892;p86"/>
          <p:cNvSpPr/>
          <p:nvPr>
            <p:ph idx="5" type="pic"/>
          </p:nvPr>
        </p:nvSpPr>
        <p:spPr>
          <a:xfrm>
            <a:off x="3545312" y="3450056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3" name="Google Shape;893;p86"/>
          <p:cNvSpPr/>
          <p:nvPr>
            <p:ph idx="6" type="pic"/>
          </p:nvPr>
        </p:nvSpPr>
        <p:spPr>
          <a:xfrm>
            <a:off x="4892848" y="3450056"/>
            <a:ext cx="724800" cy="72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4" name="Google Shape;894;p86"/>
          <p:cNvSpPr txBox="1"/>
          <p:nvPr>
            <p:ph idx="7" type="body"/>
          </p:nvPr>
        </p:nvSpPr>
        <p:spPr>
          <a:xfrm>
            <a:off x="694382" y="3295648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5" name="Google Shape;895;p86"/>
          <p:cNvSpPr txBox="1"/>
          <p:nvPr>
            <p:ph idx="8" type="body"/>
          </p:nvPr>
        </p:nvSpPr>
        <p:spPr>
          <a:xfrm>
            <a:off x="5924050" y="1952625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6" name="Google Shape;896;p86"/>
          <p:cNvSpPr txBox="1"/>
          <p:nvPr>
            <p:ph idx="9" type="body"/>
          </p:nvPr>
        </p:nvSpPr>
        <p:spPr>
          <a:xfrm>
            <a:off x="5924050" y="3295648"/>
            <a:ext cx="2525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251">
          <p15:clr>
            <a:srgbClr val="FBAE40"/>
          </p15:clr>
        </p15:guide>
        <p15:guide id="2" orient="horz" pos="439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&amp; table">
  <p:cSld name="Text &amp; table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7"/>
          <p:cNvSpPr txBox="1"/>
          <p:nvPr>
            <p:ph type="title"/>
          </p:nvPr>
        </p:nvSpPr>
        <p:spPr>
          <a:xfrm>
            <a:off x="200869" y="16668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9" name="Google Shape;899;p87"/>
          <p:cNvSpPr txBox="1"/>
          <p:nvPr>
            <p:ph idx="1" type="body"/>
          </p:nvPr>
        </p:nvSpPr>
        <p:spPr>
          <a:xfrm>
            <a:off x="639019" y="97410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step pyramid">
  <p:cSld name="3-step pyramid"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88"/>
          <p:cNvSpPr txBox="1"/>
          <p:nvPr>
            <p:ph type="title"/>
          </p:nvPr>
        </p:nvSpPr>
        <p:spPr>
          <a:xfrm>
            <a:off x="203250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2" name="Google Shape;902;p88"/>
          <p:cNvSpPr/>
          <p:nvPr>
            <p:ph idx="2" type="pic"/>
          </p:nvPr>
        </p:nvSpPr>
        <p:spPr>
          <a:xfrm>
            <a:off x="1605268" y="1548787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3" name="Google Shape;903;p88"/>
          <p:cNvSpPr/>
          <p:nvPr>
            <p:ph idx="3" type="pic"/>
          </p:nvPr>
        </p:nvSpPr>
        <p:spPr>
          <a:xfrm>
            <a:off x="1605268" y="2582873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4" name="Google Shape;904;p88"/>
          <p:cNvSpPr/>
          <p:nvPr>
            <p:ph idx="4" type="pic"/>
          </p:nvPr>
        </p:nvSpPr>
        <p:spPr>
          <a:xfrm>
            <a:off x="1605268" y="3845559"/>
            <a:ext cx="516300" cy="516300"/>
          </a:xfrm>
          <a:prstGeom prst="rect">
            <a:avLst/>
          </a:prstGeom>
          <a:noFill/>
          <a:ln>
            <a:noFill/>
          </a:ln>
        </p:spPr>
      </p:sp>
      <p:sp>
        <p:nvSpPr>
          <p:cNvPr id="905" name="Google Shape;905;p88"/>
          <p:cNvSpPr txBox="1"/>
          <p:nvPr>
            <p:ph idx="1" type="body"/>
          </p:nvPr>
        </p:nvSpPr>
        <p:spPr>
          <a:xfrm>
            <a:off x="2844193" y="1348828"/>
            <a:ext cx="49353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6" name="Google Shape;906;p88"/>
          <p:cNvSpPr txBox="1"/>
          <p:nvPr>
            <p:ph idx="5" type="body"/>
          </p:nvPr>
        </p:nvSpPr>
        <p:spPr>
          <a:xfrm>
            <a:off x="2844193" y="1120267"/>
            <a:ext cx="49353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7" name="Google Shape;907;p88"/>
          <p:cNvSpPr txBox="1"/>
          <p:nvPr>
            <p:ph idx="6" type="body"/>
          </p:nvPr>
        </p:nvSpPr>
        <p:spPr>
          <a:xfrm>
            <a:off x="3319004" y="2624243"/>
            <a:ext cx="44607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8" name="Google Shape;908;p88"/>
          <p:cNvSpPr txBox="1"/>
          <p:nvPr>
            <p:ph idx="7" type="body"/>
          </p:nvPr>
        </p:nvSpPr>
        <p:spPr>
          <a:xfrm>
            <a:off x="3319004" y="2395682"/>
            <a:ext cx="44607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09" name="Google Shape;909;p88"/>
          <p:cNvSpPr txBox="1"/>
          <p:nvPr>
            <p:ph idx="8" type="body"/>
          </p:nvPr>
        </p:nvSpPr>
        <p:spPr>
          <a:xfrm>
            <a:off x="4306325" y="3900900"/>
            <a:ext cx="34734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0" name="Google Shape;910;p88"/>
          <p:cNvSpPr txBox="1"/>
          <p:nvPr>
            <p:ph idx="9" type="body"/>
          </p:nvPr>
        </p:nvSpPr>
        <p:spPr>
          <a:xfrm>
            <a:off x="4306325" y="3672339"/>
            <a:ext cx="3473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-step pyramid">
  <p:cSld name="4-step pyramid"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2" name="Google Shape;912;p89"/>
          <p:cNvGrpSpPr/>
          <p:nvPr/>
        </p:nvGrpSpPr>
        <p:grpSpPr>
          <a:xfrm>
            <a:off x="489347" y="947057"/>
            <a:ext cx="7875951" cy="3787448"/>
            <a:chOff x="652463" y="1262742"/>
            <a:chExt cx="10501268" cy="5049931"/>
          </a:xfrm>
        </p:grpSpPr>
        <p:grpSp>
          <p:nvGrpSpPr>
            <p:cNvPr id="913" name="Google Shape;913;p89"/>
            <p:cNvGrpSpPr/>
            <p:nvPr/>
          </p:nvGrpSpPr>
          <p:grpSpPr>
            <a:xfrm>
              <a:off x="2987431" y="1271615"/>
              <a:ext cx="8166300" cy="5036465"/>
              <a:chOff x="3749431" y="1271583"/>
              <a:chExt cx="8166300" cy="4660804"/>
            </a:xfrm>
          </p:grpSpPr>
          <p:sp>
            <p:nvSpPr>
              <p:cNvPr id="914" name="Google Shape;914;p89"/>
              <p:cNvSpPr/>
              <p:nvPr/>
            </p:nvSpPr>
            <p:spPr>
              <a:xfrm>
                <a:off x="4248007" y="1271583"/>
                <a:ext cx="7667700" cy="1155600"/>
              </a:xfrm>
              <a:prstGeom prst="rect">
                <a:avLst/>
              </a:prstGeom>
              <a:solidFill>
                <a:schemeClr val="accent2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68575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100"/>
                  <a:buFont typeface="Arial"/>
                  <a:buNone/>
                </a:pPr>
                <a:r>
                  <a:t/>
                </a:r>
                <a:endParaRPr b="1" i="0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89"/>
              <p:cNvSpPr/>
              <p:nvPr/>
            </p:nvSpPr>
            <p:spPr>
              <a:xfrm>
                <a:off x="3752286" y="2438401"/>
                <a:ext cx="8163300" cy="1155600"/>
              </a:xfrm>
              <a:prstGeom prst="rect">
                <a:avLst/>
              </a:prstGeom>
              <a:solidFill>
                <a:schemeClr val="accent1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68575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6" name="Google Shape;916;p89"/>
              <p:cNvSpPr/>
              <p:nvPr/>
            </p:nvSpPr>
            <p:spPr>
              <a:xfrm>
                <a:off x="3755484" y="3607593"/>
                <a:ext cx="8160000" cy="1155600"/>
              </a:xfrm>
              <a:prstGeom prst="rect">
                <a:avLst/>
              </a:prstGeom>
              <a:solidFill>
                <a:schemeClr val="accent3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68575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200"/>
                  <a:buFont typeface="Arial"/>
                  <a:buNone/>
                </a:pPr>
                <a:r>
                  <a:t/>
                </a:r>
                <a:endParaRPr b="0" i="0" sz="1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7" name="Google Shape;917;p89"/>
              <p:cNvSpPr/>
              <p:nvPr/>
            </p:nvSpPr>
            <p:spPr>
              <a:xfrm>
                <a:off x="3749431" y="4776787"/>
                <a:ext cx="8166300" cy="1155600"/>
              </a:xfrm>
              <a:prstGeom prst="rect">
                <a:avLst/>
              </a:prstGeom>
              <a:solidFill>
                <a:schemeClr val="dk2">
                  <a:alpha val="80000"/>
                </a:schemeClr>
              </a:solidFill>
              <a:ln>
                <a:noFill/>
              </a:ln>
            </p:spPr>
            <p:txBody>
              <a:bodyPr anchorCtr="0" anchor="ctr" bIns="34275" lIns="1188000" spcFirstLastPara="1" rIns="270000" wrap="square" tIns="34275">
                <a:noAutofit/>
              </a:bodyPr>
              <a:lstStyle/>
              <a:p>
                <a:pPr indent="0" lvl="0" marL="0" marR="0" rtl="0" algn="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100"/>
                  <a:buFont typeface="Arial"/>
                  <a:buNone/>
                </a:pPr>
                <a:r>
                  <a:t/>
                </a:r>
                <a:endParaRPr b="1" i="0" sz="21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8" name="Google Shape;918;p89"/>
            <p:cNvSpPr/>
            <p:nvPr/>
          </p:nvSpPr>
          <p:spPr>
            <a:xfrm>
              <a:off x="2769227" y="1262742"/>
              <a:ext cx="1408281" cy="1261872"/>
            </a:xfrm>
            <a:custGeom>
              <a:rect b="b" l="l" r="r" t="t"/>
              <a:pathLst>
                <a:path extrusionOk="0" h="1168400" w="2788676">
                  <a:moveTo>
                    <a:pt x="0" y="1168400"/>
                  </a:moveTo>
                  <a:lnTo>
                    <a:pt x="1394334" y="0"/>
                  </a:lnTo>
                  <a:lnTo>
                    <a:pt x="1394342" y="0"/>
                  </a:lnTo>
                  <a:lnTo>
                    <a:pt x="2788676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61925" spcFirstLastPara="1" rIns="61925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9" name="Google Shape;919;p89"/>
            <p:cNvSpPr/>
            <p:nvPr/>
          </p:nvSpPr>
          <p:spPr>
            <a:xfrm>
              <a:off x="2063639" y="2525428"/>
              <a:ext cx="2816563" cy="1261872"/>
            </a:xfrm>
            <a:custGeom>
              <a:rect b="b" l="l" r="r" t="t"/>
              <a:pathLst>
                <a:path extrusionOk="0" h="1168400" w="5577353">
                  <a:moveTo>
                    <a:pt x="0" y="1168400"/>
                  </a:moveTo>
                  <a:lnTo>
                    <a:pt x="1394334" y="0"/>
                  </a:lnTo>
                  <a:lnTo>
                    <a:pt x="4183019" y="0"/>
                  </a:lnTo>
                  <a:lnTo>
                    <a:pt x="5577353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793925" spcFirstLastPara="1" rIns="793925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0" name="Google Shape;920;p89"/>
            <p:cNvSpPr/>
            <p:nvPr/>
          </p:nvSpPr>
          <p:spPr>
            <a:xfrm>
              <a:off x="1358051" y="3788115"/>
              <a:ext cx="4224845" cy="1261872"/>
            </a:xfrm>
            <a:custGeom>
              <a:rect b="b" l="l" r="r" t="t"/>
              <a:pathLst>
                <a:path extrusionOk="0" h="1168400" w="8366029">
                  <a:moveTo>
                    <a:pt x="0" y="1168400"/>
                  </a:moveTo>
                  <a:lnTo>
                    <a:pt x="1394334" y="0"/>
                  </a:lnTo>
                  <a:lnTo>
                    <a:pt x="6971695" y="0"/>
                  </a:lnTo>
                  <a:lnTo>
                    <a:pt x="8366029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1159950" spcFirstLastPara="1" rIns="1159950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89"/>
            <p:cNvSpPr/>
            <p:nvPr/>
          </p:nvSpPr>
          <p:spPr>
            <a:xfrm>
              <a:off x="652463" y="5050801"/>
              <a:ext cx="5633127" cy="1261872"/>
            </a:xfrm>
            <a:custGeom>
              <a:rect b="b" l="l" r="r" t="t"/>
              <a:pathLst>
                <a:path extrusionOk="0" h="1168400" w="11154706">
                  <a:moveTo>
                    <a:pt x="0" y="1168400"/>
                  </a:moveTo>
                  <a:lnTo>
                    <a:pt x="1394334" y="0"/>
                  </a:lnTo>
                  <a:lnTo>
                    <a:pt x="9760372" y="0"/>
                  </a:lnTo>
                  <a:lnTo>
                    <a:pt x="11154706" y="1168400"/>
                  </a:lnTo>
                  <a:lnTo>
                    <a:pt x="0" y="1168400"/>
                  </a:lnTo>
                  <a:close/>
                </a:path>
              </a:pathLst>
            </a:custGeom>
            <a:solidFill>
              <a:schemeClr val="dk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1925" lIns="1525950" spcFirstLastPara="1" rIns="1525975" wrap="square" tIns="619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900"/>
                <a:buFont typeface="Arial"/>
                <a:buNone/>
              </a:pPr>
              <a:r>
                <a:t/>
              </a:r>
              <a:endParaRPr b="0" i="0" sz="4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2" name="Google Shape;922;p89"/>
          <p:cNvSpPr txBox="1"/>
          <p:nvPr>
            <p:ph type="title"/>
          </p:nvPr>
        </p:nvSpPr>
        <p:spPr>
          <a:xfrm>
            <a:off x="481856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3" name="Google Shape;923;p89"/>
          <p:cNvSpPr/>
          <p:nvPr>
            <p:ph idx="2" type="pic"/>
          </p:nvPr>
        </p:nvSpPr>
        <p:spPr>
          <a:xfrm>
            <a:off x="2419946" y="1408509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4" name="Google Shape;924;p89"/>
          <p:cNvSpPr/>
          <p:nvPr>
            <p:ph idx="3" type="pic"/>
          </p:nvPr>
        </p:nvSpPr>
        <p:spPr>
          <a:xfrm>
            <a:off x="2418588" y="2180055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5" name="Google Shape;925;p89"/>
          <p:cNvSpPr/>
          <p:nvPr>
            <p:ph idx="4" type="pic"/>
          </p:nvPr>
        </p:nvSpPr>
        <p:spPr>
          <a:xfrm>
            <a:off x="2418588" y="3127070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6" name="Google Shape;926;p89"/>
          <p:cNvSpPr/>
          <p:nvPr>
            <p:ph idx="5" type="pic"/>
          </p:nvPr>
        </p:nvSpPr>
        <p:spPr>
          <a:xfrm>
            <a:off x="2418589" y="4074085"/>
            <a:ext cx="375000" cy="375000"/>
          </a:xfrm>
          <a:prstGeom prst="rect">
            <a:avLst/>
          </a:prstGeom>
          <a:noFill/>
          <a:ln>
            <a:noFill/>
          </a:ln>
        </p:spPr>
      </p:sp>
      <p:sp>
        <p:nvSpPr>
          <p:cNvPr id="927" name="Google Shape;927;p89"/>
          <p:cNvSpPr txBox="1"/>
          <p:nvPr>
            <p:ph idx="1" type="body"/>
          </p:nvPr>
        </p:nvSpPr>
        <p:spPr>
          <a:xfrm>
            <a:off x="3365687" y="1248983"/>
            <a:ext cx="49353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8" name="Google Shape;928;p89"/>
          <p:cNvSpPr txBox="1"/>
          <p:nvPr>
            <p:ph idx="6" type="body"/>
          </p:nvPr>
        </p:nvSpPr>
        <p:spPr>
          <a:xfrm>
            <a:off x="3365687" y="1020422"/>
            <a:ext cx="49353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9" name="Google Shape;929;p89"/>
          <p:cNvSpPr txBox="1"/>
          <p:nvPr>
            <p:ph idx="7" type="body"/>
          </p:nvPr>
        </p:nvSpPr>
        <p:spPr>
          <a:xfrm>
            <a:off x="3840497" y="2221263"/>
            <a:ext cx="44607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0" name="Google Shape;930;p89"/>
          <p:cNvSpPr txBox="1"/>
          <p:nvPr>
            <p:ph idx="8" type="body"/>
          </p:nvPr>
        </p:nvSpPr>
        <p:spPr>
          <a:xfrm>
            <a:off x="3840497" y="1992702"/>
            <a:ext cx="44607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1" name="Google Shape;931;p89"/>
          <p:cNvSpPr txBox="1"/>
          <p:nvPr>
            <p:ph idx="9" type="body"/>
          </p:nvPr>
        </p:nvSpPr>
        <p:spPr>
          <a:xfrm>
            <a:off x="4275162" y="3191421"/>
            <a:ext cx="40260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2" name="Google Shape;932;p89"/>
          <p:cNvSpPr txBox="1"/>
          <p:nvPr>
            <p:ph idx="13" type="body"/>
          </p:nvPr>
        </p:nvSpPr>
        <p:spPr>
          <a:xfrm>
            <a:off x="4275162" y="2962860"/>
            <a:ext cx="40260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3" name="Google Shape;933;p89"/>
          <p:cNvSpPr txBox="1"/>
          <p:nvPr>
            <p:ph idx="14" type="body"/>
          </p:nvPr>
        </p:nvSpPr>
        <p:spPr>
          <a:xfrm>
            <a:off x="4827818" y="4101075"/>
            <a:ext cx="34734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4" name="Google Shape;934;p89"/>
          <p:cNvSpPr txBox="1"/>
          <p:nvPr>
            <p:ph idx="15" type="body"/>
          </p:nvPr>
        </p:nvSpPr>
        <p:spPr>
          <a:xfrm>
            <a:off x="4827818" y="3876671"/>
            <a:ext cx="3473400" cy="2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90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7" name="Google Shape;937;p90"/>
          <p:cNvSpPr txBox="1"/>
          <p:nvPr>
            <p:ph idx="1" type="body"/>
          </p:nvPr>
        </p:nvSpPr>
        <p:spPr>
          <a:xfrm>
            <a:off x="637829" y="8740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38" name="Google Shape;938;p90"/>
          <p:cNvSpPr/>
          <p:nvPr>
            <p:ph idx="2" type="pic"/>
          </p:nvPr>
        </p:nvSpPr>
        <p:spPr>
          <a:xfrm>
            <a:off x="844659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39" name="Google Shape;939;p90"/>
          <p:cNvSpPr/>
          <p:nvPr>
            <p:ph idx="3" type="pic"/>
          </p:nvPr>
        </p:nvSpPr>
        <p:spPr>
          <a:xfrm>
            <a:off x="2566443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0" name="Google Shape;940;p90"/>
          <p:cNvSpPr/>
          <p:nvPr>
            <p:ph idx="4" type="pic"/>
          </p:nvPr>
        </p:nvSpPr>
        <p:spPr>
          <a:xfrm>
            <a:off x="4288227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1" name="Google Shape;941;p90"/>
          <p:cNvSpPr/>
          <p:nvPr>
            <p:ph idx="5" type="pic"/>
          </p:nvPr>
        </p:nvSpPr>
        <p:spPr>
          <a:xfrm>
            <a:off x="6009589" y="1666196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2" name="Google Shape;942;p90"/>
          <p:cNvSpPr/>
          <p:nvPr>
            <p:ph idx="6" type="pic"/>
          </p:nvPr>
        </p:nvSpPr>
        <p:spPr>
          <a:xfrm>
            <a:off x="7731233" y="2516471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3" name="Google Shape;943;p90"/>
          <p:cNvSpPr/>
          <p:nvPr>
            <p:ph idx="7" type="pic"/>
          </p:nvPr>
        </p:nvSpPr>
        <p:spPr>
          <a:xfrm>
            <a:off x="6009588" y="3366748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4" name="Google Shape;944;p90"/>
          <p:cNvSpPr/>
          <p:nvPr>
            <p:ph idx="8" type="pic"/>
          </p:nvPr>
        </p:nvSpPr>
        <p:spPr>
          <a:xfrm>
            <a:off x="4287945" y="3364195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5" name="Google Shape;945;p90"/>
          <p:cNvSpPr/>
          <p:nvPr>
            <p:ph idx="9" type="pic"/>
          </p:nvPr>
        </p:nvSpPr>
        <p:spPr>
          <a:xfrm>
            <a:off x="2566302" y="3361642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6" name="Google Shape;946;p90"/>
          <p:cNvSpPr/>
          <p:nvPr>
            <p:ph idx="13" type="pic"/>
          </p:nvPr>
        </p:nvSpPr>
        <p:spPr>
          <a:xfrm>
            <a:off x="844659" y="3359089"/>
            <a:ext cx="568500" cy="568500"/>
          </a:xfrm>
          <a:prstGeom prst="rect">
            <a:avLst/>
          </a:prstGeom>
          <a:noFill/>
          <a:ln>
            <a:noFill/>
          </a:ln>
        </p:spPr>
      </p:sp>
      <p:sp>
        <p:nvSpPr>
          <p:cNvPr id="947" name="Google Shape;947;p90"/>
          <p:cNvSpPr txBox="1"/>
          <p:nvPr>
            <p:ph idx="14" type="body"/>
          </p:nvPr>
        </p:nvSpPr>
        <p:spPr>
          <a:xfrm>
            <a:off x="637829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8" name="Google Shape;948;p90"/>
          <p:cNvSpPr txBox="1"/>
          <p:nvPr>
            <p:ph idx="15" type="body"/>
          </p:nvPr>
        </p:nvSpPr>
        <p:spPr>
          <a:xfrm>
            <a:off x="637829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49" name="Google Shape;949;p90"/>
          <p:cNvSpPr txBox="1"/>
          <p:nvPr>
            <p:ph idx="16" type="body"/>
          </p:nvPr>
        </p:nvSpPr>
        <p:spPr>
          <a:xfrm>
            <a:off x="2359472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0" name="Google Shape;950;p90"/>
          <p:cNvSpPr txBox="1"/>
          <p:nvPr>
            <p:ph idx="17" type="body"/>
          </p:nvPr>
        </p:nvSpPr>
        <p:spPr>
          <a:xfrm>
            <a:off x="2359472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1" name="Google Shape;951;p90"/>
          <p:cNvSpPr txBox="1"/>
          <p:nvPr>
            <p:ph idx="18" type="body"/>
          </p:nvPr>
        </p:nvSpPr>
        <p:spPr>
          <a:xfrm>
            <a:off x="4081116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2" name="Google Shape;952;p90"/>
          <p:cNvSpPr txBox="1"/>
          <p:nvPr>
            <p:ph idx="19" type="body"/>
          </p:nvPr>
        </p:nvSpPr>
        <p:spPr>
          <a:xfrm>
            <a:off x="4081116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3" name="Google Shape;953;p90"/>
          <p:cNvSpPr txBox="1"/>
          <p:nvPr>
            <p:ph idx="20" type="body"/>
          </p:nvPr>
        </p:nvSpPr>
        <p:spPr>
          <a:xfrm>
            <a:off x="5802760" y="243118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4" name="Google Shape;954;p90"/>
          <p:cNvSpPr txBox="1"/>
          <p:nvPr>
            <p:ph idx="21" type="body"/>
          </p:nvPr>
        </p:nvSpPr>
        <p:spPr>
          <a:xfrm>
            <a:off x="5802760" y="265237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5" name="Google Shape;955;p90"/>
          <p:cNvSpPr txBox="1"/>
          <p:nvPr>
            <p:ph idx="22" type="body"/>
          </p:nvPr>
        </p:nvSpPr>
        <p:spPr>
          <a:xfrm>
            <a:off x="6984892" y="3322193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6" name="Google Shape;956;p90"/>
          <p:cNvSpPr txBox="1"/>
          <p:nvPr>
            <p:ph idx="23" type="body"/>
          </p:nvPr>
        </p:nvSpPr>
        <p:spPr>
          <a:xfrm>
            <a:off x="6984892" y="3543380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7" name="Google Shape;957;p90"/>
          <p:cNvSpPr txBox="1"/>
          <p:nvPr>
            <p:ph idx="24" type="body"/>
          </p:nvPr>
        </p:nvSpPr>
        <p:spPr>
          <a:xfrm>
            <a:off x="5802760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8" name="Google Shape;958;p90"/>
          <p:cNvSpPr txBox="1"/>
          <p:nvPr>
            <p:ph idx="25" type="body"/>
          </p:nvPr>
        </p:nvSpPr>
        <p:spPr>
          <a:xfrm>
            <a:off x="5802760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59" name="Google Shape;959;p90"/>
          <p:cNvSpPr txBox="1"/>
          <p:nvPr>
            <p:ph idx="26" type="body"/>
          </p:nvPr>
        </p:nvSpPr>
        <p:spPr>
          <a:xfrm>
            <a:off x="4075855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0" name="Google Shape;960;p90"/>
          <p:cNvSpPr txBox="1"/>
          <p:nvPr>
            <p:ph idx="27" type="body"/>
          </p:nvPr>
        </p:nvSpPr>
        <p:spPr>
          <a:xfrm>
            <a:off x="4075855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1" name="Google Shape;961;p90"/>
          <p:cNvSpPr txBox="1"/>
          <p:nvPr>
            <p:ph idx="28" type="body"/>
          </p:nvPr>
        </p:nvSpPr>
        <p:spPr>
          <a:xfrm>
            <a:off x="2348950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2" name="Google Shape;962;p90"/>
          <p:cNvSpPr txBox="1"/>
          <p:nvPr>
            <p:ph idx="29" type="body"/>
          </p:nvPr>
        </p:nvSpPr>
        <p:spPr>
          <a:xfrm>
            <a:off x="2348950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3" name="Google Shape;963;p90"/>
          <p:cNvSpPr txBox="1"/>
          <p:nvPr>
            <p:ph idx="30" type="body"/>
          </p:nvPr>
        </p:nvSpPr>
        <p:spPr>
          <a:xfrm>
            <a:off x="622045" y="4136234"/>
            <a:ext cx="1521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4" name="Google Shape;964;p90"/>
          <p:cNvSpPr txBox="1"/>
          <p:nvPr>
            <p:ph idx="31" type="body"/>
          </p:nvPr>
        </p:nvSpPr>
        <p:spPr>
          <a:xfrm>
            <a:off x="622045" y="4357421"/>
            <a:ext cx="15216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 step process">
  <p:cSld name="6 step process"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91"/>
          <p:cNvSpPr txBox="1"/>
          <p:nvPr>
            <p:ph type="title"/>
          </p:nvPr>
        </p:nvSpPr>
        <p:spPr>
          <a:xfrm>
            <a:off x="646163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7" name="Google Shape;967;p91"/>
          <p:cNvSpPr txBox="1"/>
          <p:nvPr>
            <p:ph idx="1" type="body"/>
          </p:nvPr>
        </p:nvSpPr>
        <p:spPr>
          <a:xfrm>
            <a:off x="644972" y="87409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8" name="Google Shape;968;p91"/>
          <p:cNvSpPr txBox="1"/>
          <p:nvPr>
            <p:ph idx="2" type="body"/>
          </p:nvPr>
        </p:nvSpPr>
        <p:spPr>
          <a:xfrm>
            <a:off x="1270050" y="4021166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69" name="Google Shape;969;p91"/>
          <p:cNvSpPr/>
          <p:nvPr>
            <p:ph idx="3" type="pic"/>
          </p:nvPr>
        </p:nvSpPr>
        <p:spPr>
          <a:xfrm>
            <a:off x="1603347" y="4357222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0" name="Google Shape;970;p91"/>
          <p:cNvSpPr txBox="1"/>
          <p:nvPr>
            <p:ph idx="4" type="body"/>
          </p:nvPr>
        </p:nvSpPr>
        <p:spPr>
          <a:xfrm>
            <a:off x="2524384" y="3807884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1" name="Google Shape;971;p91"/>
          <p:cNvSpPr/>
          <p:nvPr>
            <p:ph idx="5" type="pic"/>
          </p:nvPr>
        </p:nvSpPr>
        <p:spPr>
          <a:xfrm>
            <a:off x="2857681" y="4143939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2" name="Google Shape;972;p91"/>
          <p:cNvSpPr txBox="1"/>
          <p:nvPr>
            <p:ph idx="6" type="body"/>
          </p:nvPr>
        </p:nvSpPr>
        <p:spPr>
          <a:xfrm>
            <a:off x="3778718" y="3594601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3" name="Google Shape;973;p91"/>
          <p:cNvSpPr/>
          <p:nvPr>
            <p:ph idx="7" type="pic"/>
          </p:nvPr>
        </p:nvSpPr>
        <p:spPr>
          <a:xfrm>
            <a:off x="4112015" y="3930656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4" name="Google Shape;974;p91"/>
          <p:cNvSpPr txBox="1"/>
          <p:nvPr>
            <p:ph idx="8" type="body"/>
          </p:nvPr>
        </p:nvSpPr>
        <p:spPr>
          <a:xfrm>
            <a:off x="5033051" y="3381318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5" name="Google Shape;975;p91"/>
          <p:cNvSpPr/>
          <p:nvPr>
            <p:ph idx="9" type="pic"/>
          </p:nvPr>
        </p:nvSpPr>
        <p:spPr>
          <a:xfrm>
            <a:off x="5366348" y="3717374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6" name="Google Shape;976;p91"/>
          <p:cNvSpPr txBox="1"/>
          <p:nvPr>
            <p:ph idx="13" type="body"/>
          </p:nvPr>
        </p:nvSpPr>
        <p:spPr>
          <a:xfrm>
            <a:off x="6287385" y="3168035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7" name="Google Shape;977;p91"/>
          <p:cNvSpPr/>
          <p:nvPr>
            <p:ph idx="14" type="pic"/>
          </p:nvPr>
        </p:nvSpPr>
        <p:spPr>
          <a:xfrm>
            <a:off x="6620682" y="3504091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78" name="Google Shape;978;p91"/>
          <p:cNvSpPr txBox="1"/>
          <p:nvPr>
            <p:ph idx="15" type="body"/>
          </p:nvPr>
        </p:nvSpPr>
        <p:spPr>
          <a:xfrm>
            <a:off x="7541719" y="2954753"/>
            <a:ext cx="910800" cy="2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79" name="Google Shape;979;p91"/>
          <p:cNvSpPr/>
          <p:nvPr>
            <p:ph idx="16" type="pic"/>
          </p:nvPr>
        </p:nvSpPr>
        <p:spPr>
          <a:xfrm>
            <a:off x="7875016" y="3290808"/>
            <a:ext cx="577500" cy="577500"/>
          </a:xfrm>
          <a:prstGeom prst="rect">
            <a:avLst/>
          </a:prstGeom>
          <a:noFill/>
          <a:ln>
            <a:noFill/>
          </a:ln>
        </p:spPr>
      </p:sp>
      <p:sp>
        <p:nvSpPr>
          <p:cNvPr id="980" name="Google Shape;980;p91"/>
          <p:cNvSpPr txBox="1"/>
          <p:nvPr>
            <p:ph idx="17" type="body"/>
          </p:nvPr>
        </p:nvSpPr>
        <p:spPr>
          <a:xfrm>
            <a:off x="1256794" y="1800320"/>
            <a:ext cx="1167000" cy="2132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1" name="Google Shape;981;p91"/>
          <p:cNvSpPr txBox="1"/>
          <p:nvPr>
            <p:ph idx="18" type="body"/>
          </p:nvPr>
        </p:nvSpPr>
        <p:spPr>
          <a:xfrm>
            <a:off x="2575766" y="1720881"/>
            <a:ext cx="1167000" cy="1919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2" name="Google Shape;982;p91"/>
          <p:cNvSpPr txBox="1"/>
          <p:nvPr>
            <p:ph idx="19" type="body"/>
          </p:nvPr>
        </p:nvSpPr>
        <p:spPr>
          <a:xfrm>
            <a:off x="3850710" y="1675595"/>
            <a:ext cx="1167000" cy="1705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3" name="Google Shape;983;p91"/>
          <p:cNvSpPr txBox="1"/>
          <p:nvPr>
            <p:ph idx="20" type="body"/>
          </p:nvPr>
        </p:nvSpPr>
        <p:spPr>
          <a:xfrm>
            <a:off x="5120357" y="1606943"/>
            <a:ext cx="1167000" cy="1492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4" name="Google Shape;984;p91"/>
          <p:cNvSpPr txBox="1"/>
          <p:nvPr>
            <p:ph idx="21" type="body"/>
          </p:nvPr>
        </p:nvSpPr>
        <p:spPr>
          <a:xfrm>
            <a:off x="6459116" y="1569681"/>
            <a:ext cx="1167000" cy="127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85" name="Google Shape;985;p91"/>
          <p:cNvSpPr txBox="1"/>
          <p:nvPr>
            <p:ph idx="22" type="body"/>
          </p:nvPr>
        </p:nvSpPr>
        <p:spPr>
          <a:xfrm>
            <a:off x="7749124" y="1474088"/>
            <a:ext cx="1167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-point ecosystem">
  <p:cSld name="4-point ecosystem"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p92"/>
          <p:cNvSpPr/>
          <p:nvPr/>
        </p:nvSpPr>
        <p:spPr>
          <a:xfrm>
            <a:off x="4355231" y="4496999"/>
            <a:ext cx="896" cy="708"/>
          </a:xfrm>
          <a:custGeom>
            <a:rect b="b" l="l" r="r" t="t"/>
            <a:pathLst>
              <a:path extrusionOk="0" h="944" w="1194">
                <a:moveTo>
                  <a:pt x="0" y="0"/>
                </a:moveTo>
                <a:lnTo>
                  <a:pt x="1194" y="944"/>
                </a:lnTo>
                <a:lnTo>
                  <a:pt x="0" y="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92"/>
          <p:cNvSpPr/>
          <p:nvPr>
            <p:ph idx="2" type="pic"/>
          </p:nvPr>
        </p:nvSpPr>
        <p:spPr>
          <a:xfrm>
            <a:off x="4343384" y="1755596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89" name="Google Shape;989;p92"/>
          <p:cNvSpPr/>
          <p:nvPr>
            <p:ph idx="3" type="pic"/>
          </p:nvPr>
        </p:nvSpPr>
        <p:spPr>
          <a:xfrm>
            <a:off x="5547106" y="2827097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0" name="Google Shape;990;p92"/>
          <p:cNvSpPr/>
          <p:nvPr>
            <p:ph idx="4" type="pic"/>
          </p:nvPr>
        </p:nvSpPr>
        <p:spPr>
          <a:xfrm>
            <a:off x="4468167" y="4076311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1" name="Google Shape;991;p92"/>
          <p:cNvSpPr/>
          <p:nvPr>
            <p:ph idx="5" type="pic"/>
          </p:nvPr>
        </p:nvSpPr>
        <p:spPr>
          <a:xfrm>
            <a:off x="3245504" y="3124836"/>
            <a:ext cx="342900" cy="342900"/>
          </a:xfrm>
          <a:prstGeom prst="rect">
            <a:avLst/>
          </a:prstGeom>
          <a:noFill/>
          <a:ln>
            <a:noFill/>
          </a:ln>
        </p:spPr>
      </p:sp>
      <p:sp>
        <p:nvSpPr>
          <p:cNvPr id="992" name="Google Shape;992;p92"/>
          <p:cNvSpPr txBox="1"/>
          <p:nvPr>
            <p:ph type="title"/>
          </p:nvPr>
        </p:nvSpPr>
        <p:spPr>
          <a:xfrm>
            <a:off x="694382" y="1738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3" name="Google Shape;993;p92"/>
          <p:cNvSpPr txBox="1"/>
          <p:nvPr>
            <p:ph idx="1" type="body"/>
          </p:nvPr>
        </p:nvSpPr>
        <p:spPr>
          <a:xfrm>
            <a:off x="693192" y="87409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4" name="Google Shape;994;p92"/>
          <p:cNvSpPr txBox="1"/>
          <p:nvPr>
            <p:ph idx="6" type="body"/>
          </p:nvPr>
        </p:nvSpPr>
        <p:spPr>
          <a:xfrm>
            <a:off x="702717" y="1843088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5" name="Google Shape;995;p92"/>
          <p:cNvSpPr txBox="1"/>
          <p:nvPr>
            <p:ph idx="7" type="body"/>
          </p:nvPr>
        </p:nvSpPr>
        <p:spPr>
          <a:xfrm>
            <a:off x="702717" y="3395663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6" name="Google Shape;996;p92"/>
          <p:cNvSpPr txBox="1"/>
          <p:nvPr>
            <p:ph idx="8" type="body"/>
          </p:nvPr>
        </p:nvSpPr>
        <p:spPr>
          <a:xfrm>
            <a:off x="6083128" y="1843088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7" name="Google Shape;997;p92"/>
          <p:cNvSpPr txBox="1"/>
          <p:nvPr>
            <p:ph idx="9" type="body"/>
          </p:nvPr>
        </p:nvSpPr>
        <p:spPr>
          <a:xfrm>
            <a:off x="6073600" y="3395663"/>
            <a:ext cx="2365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98" name="Google Shape;998;p92"/>
          <p:cNvSpPr/>
          <p:nvPr>
            <p:ph idx="13" type="pic"/>
          </p:nvPr>
        </p:nvSpPr>
        <p:spPr>
          <a:xfrm>
            <a:off x="4089548" y="2619002"/>
            <a:ext cx="962700" cy="962700"/>
          </a:xfrm>
          <a:prstGeom prst="rect">
            <a:avLst/>
          </a:prstGeom>
          <a:noFill/>
          <a:ln>
            <a:noFill/>
          </a:ln>
        </p:spPr>
      </p:sp>
      <p:sp>
        <p:nvSpPr>
          <p:cNvPr id="999" name="Google Shape;999;p92"/>
          <p:cNvSpPr/>
          <p:nvPr/>
        </p:nvSpPr>
        <p:spPr>
          <a:xfrm rot="-3103781">
            <a:off x="3224447" y="2112827"/>
            <a:ext cx="1788839" cy="103475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0" name="Google Shape;1000;p92"/>
          <p:cNvSpPr/>
          <p:nvPr/>
        </p:nvSpPr>
        <p:spPr>
          <a:xfrm rot="2803173">
            <a:off x="4184372" y="2175920"/>
            <a:ext cx="1788841" cy="10184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1" name="Google Shape;1001;p92"/>
          <p:cNvSpPr/>
          <p:nvPr/>
        </p:nvSpPr>
        <p:spPr>
          <a:xfrm rot="-2744097">
            <a:off x="4128487" y="3156721"/>
            <a:ext cx="1788843" cy="10184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02" name="Google Shape;1002;p92"/>
          <p:cNvSpPr/>
          <p:nvPr/>
        </p:nvSpPr>
        <p:spPr>
          <a:xfrm rot="2918373">
            <a:off x="3263986" y="3172824"/>
            <a:ext cx="1788835" cy="101848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-point radial diagram">
  <p:cSld name="6-point radial diagram"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93"/>
          <p:cNvSpPr/>
          <p:nvPr/>
        </p:nvSpPr>
        <p:spPr>
          <a:xfrm>
            <a:off x="4362374" y="4496999"/>
            <a:ext cx="896" cy="708"/>
          </a:xfrm>
          <a:custGeom>
            <a:rect b="b" l="l" r="r" t="t"/>
            <a:pathLst>
              <a:path extrusionOk="0" h="944" w="1194">
                <a:moveTo>
                  <a:pt x="0" y="0"/>
                </a:moveTo>
                <a:lnTo>
                  <a:pt x="1194" y="944"/>
                </a:lnTo>
                <a:lnTo>
                  <a:pt x="0" y="7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93"/>
          <p:cNvSpPr txBox="1"/>
          <p:nvPr>
            <p:ph type="title"/>
          </p:nvPr>
        </p:nvSpPr>
        <p:spPr>
          <a:xfrm>
            <a:off x="701526" y="1738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6" name="Google Shape;1006;p93"/>
          <p:cNvSpPr txBox="1"/>
          <p:nvPr>
            <p:ph idx="1" type="body"/>
          </p:nvPr>
        </p:nvSpPr>
        <p:spPr>
          <a:xfrm>
            <a:off x="700336" y="87409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07" name="Google Shape;1007;p93"/>
          <p:cNvSpPr txBox="1"/>
          <p:nvPr>
            <p:ph idx="2" type="body"/>
          </p:nvPr>
        </p:nvSpPr>
        <p:spPr>
          <a:xfrm>
            <a:off x="709861" y="1684895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08" name="Google Shape;1008;p93"/>
          <p:cNvSpPr/>
          <p:nvPr>
            <p:ph idx="3" type="pic"/>
          </p:nvPr>
        </p:nvSpPr>
        <p:spPr>
          <a:xfrm>
            <a:off x="4377803" y="2900112"/>
            <a:ext cx="400200" cy="400200"/>
          </a:xfrm>
          <a:prstGeom prst="rect">
            <a:avLst/>
          </a:prstGeom>
          <a:noFill/>
          <a:ln>
            <a:noFill/>
          </a:ln>
        </p:spPr>
      </p:sp>
      <p:sp>
        <p:nvSpPr>
          <p:cNvPr id="1009" name="Google Shape;1009;p93"/>
          <p:cNvSpPr txBox="1"/>
          <p:nvPr>
            <p:ph idx="4" type="body"/>
          </p:nvPr>
        </p:nvSpPr>
        <p:spPr>
          <a:xfrm>
            <a:off x="709861" y="2706841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0" name="Google Shape;1010;p93"/>
          <p:cNvSpPr txBox="1"/>
          <p:nvPr>
            <p:ph idx="5" type="body"/>
          </p:nvPr>
        </p:nvSpPr>
        <p:spPr>
          <a:xfrm>
            <a:off x="709861" y="3728786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marR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1" name="Google Shape;1011;p93"/>
          <p:cNvSpPr txBox="1"/>
          <p:nvPr>
            <p:ph idx="6" type="body"/>
          </p:nvPr>
        </p:nvSpPr>
        <p:spPr>
          <a:xfrm>
            <a:off x="6080742" y="1684895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2" name="Google Shape;1012;p93"/>
          <p:cNvSpPr txBox="1"/>
          <p:nvPr>
            <p:ph idx="7" type="body"/>
          </p:nvPr>
        </p:nvSpPr>
        <p:spPr>
          <a:xfrm>
            <a:off x="6080742" y="2706841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3" name="Google Shape;1013;p93"/>
          <p:cNvSpPr txBox="1"/>
          <p:nvPr>
            <p:ph idx="8" type="body"/>
          </p:nvPr>
        </p:nvSpPr>
        <p:spPr>
          <a:xfrm>
            <a:off x="6080742" y="3728786"/>
            <a:ext cx="23652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14" name="Google Shape;1014;p93"/>
          <p:cNvSpPr/>
          <p:nvPr/>
        </p:nvSpPr>
        <p:spPr>
          <a:xfrm rot="-1997134">
            <a:off x="3481433" y="1975221"/>
            <a:ext cx="1191811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5" name="Google Shape;1015;p93"/>
          <p:cNvSpPr/>
          <p:nvPr/>
        </p:nvSpPr>
        <p:spPr>
          <a:xfrm rot="1699148">
            <a:off x="4450885" y="1974903"/>
            <a:ext cx="1191813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6" name="Google Shape;1016;p93"/>
          <p:cNvSpPr/>
          <p:nvPr/>
        </p:nvSpPr>
        <p:spPr>
          <a:xfrm rot="5400000">
            <a:off x="4964673" y="2830337"/>
            <a:ext cx="1191806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7" name="Google Shape;1017;p93"/>
          <p:cNvSpPr/>
          <p:nvPr/>
        </p:nvSpPr>
        <p:spPr>
          <a:xfrm rot="-5400000">
            <a:off x="3011122" y="2820082"/>
            <a:ext cx="1191806" cy="552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8" name="Google Shape;1018;p93"/>
          <p:cNvSpPr/>
          <p:nvPr/>
        </p:nvSpPr>
        <p:spPr>
          <a:xfrm rot="2030482">
            <a:off x="3488985" y="3668716"/>
            <a:ext cx="1191811" cy="55275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19" name="Google Shape;1019;p93"/>
          <p:cNvSpPr/>
          <p:nvPr/>
        </p:nvSpPr>
        <p:spPr>
          <a:xfrm rot="-1751933">
            <a:off x="4462707" y="3681452"/>
            <a:ext cx="1191812" cy="552749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Arial"/>
              </a:rPr>
              <a:t>Subtitle</a:t>
            </a:r>
          </a:p>
        </p:txBody>
      </p:sp>
      <p:sp>
        <p:nvSpPr>
          <p:cNvPr id="1020" name="Google Shape;1020;p93"/>
          <p:cNvSpPr/>
          <p:nvPr>
            <p:ph idx="9" type="pic"/>
          </p:nvPr>
        </p:nvSpPr>
        <p:spPr>
          <a:xfrm>
            <a:off x="4051392" y="23067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1" name="Google Shape;1021;p93"/>
          <p:cNvSpPr/>
          <p:nvPr>
            <p:ph idx="13" type="pic"/>
          </p:nvPr>
        </p:nvSpPr>
        <p:spPr>
          <a:xfrm>
            <a:off x="4806220" y="23067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2" name="Google Shape;1022;p93"/>
          <p:cNvSpPr/>
          <p:nvPr>
            <p:ph idx="14" type="pic"/>
          </p:nvPr>
        </p:nvSpPr>
        <p:spPr>
          <a:xfrm>
            <a:off x="5175551" y="295237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3" name="Google Shape;1023;p93"/>
          <p:cNvSpPr/>
          <p:nvPr>
            <p:ph idx="15" type="pic"/>
          </p:nvPr>
        </p:nvSpPr>
        <p:spPr>
          <a:xfrm>
            <a:off x="3674025" y="295237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4" name="Google Shape;1024;p93"/>
          <p:cNvSpPr/>
          <p:nvPr>
            <p:ph idx="16" type="pic"/>
          </p:nvPr>
        </p:nvSpPr>
        <p:spPr>
          <a:xfrm>
            <a:off x="4051929" y="3634007"/>
            <a:ext cx="295800" cy="295800"/>
          </a:xfrm>
          <a:prstGeom prst="rect">
            <a:avLst/>
          </a:prstGeom>
          <a:noFill/>
          <a:ln>
            <a:noFill/>
          </a:ln>
        </p:spPr>
      </p:sp>
      <p:sp>
        <p:nvSpPr>
          <p:cNvPr id="1025" name="Google Shape;1025;p93"/>
          <p:cNvSpPr/>
          <p:nvPr>
            <p:ph idx="17" type="pic"/>
          </p:nvPr>
        </p:nvSpPr>
        <p:spPr>
          <a:xfrm>
            <a:off x="4806757" y="3634007"/>
            <a:ext cx="295800" cy="295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irarchy">
  <p:cSld name="Heirarchy"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94"/>
          <p:cNvSpPr txBox="1"/>
          <p:nvPr>
            <p:ph idx="1" type="body"/>
          </p:nvPr>
        </p:nvSpPr>
        <p:spPr>
          <a:xfrm>
            <a:off x="3561408" y="1528763"/>
            <a:ext cx="2022600" cy="32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28" name="Google Shape;1028;p94"/>
          <p:cNvSpPr txBox="1"/>
          <p:nvPr>
            <p:ph idx="2" type="body"/>
          </p:nvPr>
        </p:nvSpPr>
        <p:spPr>
          <a:xfrm>
            <a:off x="3561407" y="1853380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29" name="Google Shape;1029;p94"/>
          <p:cNvSpPr txBox="1"/>
          <p:nvPr>
            <p:ph idx="3" type="body"/>
          </p:nvPr>
        </p:nvSpPr>
        <p:spPr>
          <a:xfrm>
            <a:off x="2128006" y="2635899"/>
            <a:ext cx="2022600" cy="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0" name="Google Shape;1030;p94"/>
          <p:cNvSpPr txBox="1"/>
          <p:nvPr>
            <p:ph idx="4" type="body"/>
          </p:nvPr>
        </p:nvSpPr>
        <p:spPr>
          <a:xfrm>
            <a:off x="2128006" y="2960516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1" name="Google Shape;1031;p94"/>
          <p:cNvSpPr txBox="1"/>
          <p:nvPr>
            <p:ph idx="5" type="body"/>
          </p:nvPr>
        </p:nvSpPr>
        <p:spPr>
          <a:xfrm>
            <a:off x="694605" y="374303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2" name="Google Shape;1032;p94"/>
          <p:cNvSpPr txBox="1"/>
          <p:nvPr>
            <p:ph idx="6" type="body"/>
          </p:nvPr>
        </p:nvSpPr>
        <p:spPr>
          <a:xfrm>
            <a:off x="694604" y="406765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3" name="Google Shape;1033;p94"/>
          <p:cNvSpPr txBox="1"/>
          <p:nvPr>
            <p:ph idx="7" type="body"/>
          </p:nvPr>
        </p:nvSpPr>
        <p:spPr>
          <a:xfrm>
            <a:off x="4985982" y="2635899"/>
            <a:ext cx="2022600" cy="325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4" name="Google Shape;1034;p94"/>
          <p:cNvSpPr txBox="1"/>
          <p:nvPr>
            <p:ph idx="8" type="body"/>
          </p:nvPr>
        </p:nvSpPr>
        <p:spPr>
          <a:xfrm>
            <a:off x="4985981" y="2960516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5" name="Google Shape;1035;p94"/>
          <p:cNvSpPr txBox="1"/>
          <p:nvPr>
            <p:ph idx="9" type="body"/>
          </p:nvPr>
        </p:nvSpPr>
        <p:spPr>
          <a:xfrm>
            <a:off x="3552581" y="375247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6" name="Google Shape;1036;p94"/>
          <p:cNvSpPr txBox="1"/>
          <p:nvPr>
            <p:ph idx="13" type="body"/>
          </p:nvPr>
        </p:nvSpPr>
        <p:spPr>
          <a:xfrm>
            <a:off x="3552580" y="407709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7" name="Google Shape;1037;p94"/>
          <p:cNvSpPr txBox="1"/>
          <p:nvPr>
            <p:ph idx="14" type="body"/>
          </p:nvPr>
        </p:nvSpPr>
        <p:spPr>
          <a:xfrm>
            <a:off x="6421036" y="3743036"/>
            <a:ext cx="2022600" cy="3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38" name="Google Shape;1038;p94"/>
          <p:cNvSpPr txBox="1"/>
          <p:nvPr>
            <p:ph idx="15" type="body"/>
          </p:nvPr>
        </p:nvSpPr>
        <p:spPr>
          <a:xfrm>
            <a:off x="6433184" y="4067653"/>
            <a:ext cx="2022300" cy="493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0" lIns="0" spcFirstLastPara="1" rIns="0" wrap="square" tIns="270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039" name="Google Shape;1039;p94"/>
          <p:cNvCxnSpPr>
            <a:endCxn id="1030" idx="2"/>
          </p:cNvCxnSpPr>
          <p:nvPr/>
        </p:nvCxnSpPr>
        <p:spPr>
          <a:xfrm rot="10800000">
            <a:off x="3139156" y="3454316"/>
            <a:ext cx="0" cy="113700"/>
          </a:xfrm>
          <a:prstGeom prst="straightConnector1">
            <a:avLst/>
          </a:prstGeom>
          <a:noFill/>
          <a:ln cap="rnd" cmpd="sng" w="25400">
            <a:solidFill>
              <a:srgbClr val="D2D4D6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1040" name="Google Shape;1040;p94"/>
          <p:cNvCxnSpPr>
            <a:endCxn id="1034" idx="2"/>
          </p:cNvCxnSpPr>
          <p:nvPr/>
        </p:nvCxnSpPr>
        <p:spPr>
          <a:xfrm rot="10800000">
            <a:off x="5997131" y="3454316"/>
            <a:ext cx="0" cy="113700"/>
          </a:xfrm>
          <a:prstGeom prst="straightConnector1">
            <a:avLst/>
          </a:prstGeom>
          <a:noFill/>
          <a:ln cap="rnd" cmpd="sng" w="25400">
            <a:solidFill>
              <a:srgbClr val="D2D4D6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1041" name="Google Shape;1041;p94"/>
          <p:cNvSpPr txBox="1"/>
          <p:nvPr>
            <p:ph type="title"/>
          </p:nvPr>
        </p:nvSpPr>
        <p:spPr>
          <a:xfrm>
            <a:off x="701526" y="288131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2" name="Google Shape;1042;p94"/>
          <p:cNvSpPr txBox="1"/>
          <p:nvPr>
            <p:ph idx="16" type="body"/>
          </p:nvPr>
        </p:nvSpPr>
        <p:spPr>
          <a:xfrm>
            <a:off x="700336" y="988391"/>
            <a:ext cx="7755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ourney slide">
  <p:cSld name="Journey slide"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95"/>
          <p:cNvSpPr txBox="1"/>
          <p:nvPr>
            <p:ph idx="1" type="body"/>
          </p:nvPr>
        </p:nvSpPr>
        <p:spPr>
          <a:xfrm>
            <a:off x="707480" y="2119652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5" name="Google Shape;1045;p95"/>
          <p:cNvSpPr/>
          <p:nvPr>
            <p:ph idx="2" type="pic"/>
          </p:nvPr>
        </p:nvSpPr>
        <p:spPr>
          <a:xfrm>
            <a:off x="1271836" y="2291443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46" name="Google Shape;1046;p95"/>
          <p:cNvSpPr txBox="1"/>
          <p:nvPr>
            <p:ph idx="3" type="body"/>
          </p:nvPr>
        </p:nvSpPr>
        <p:spPr>
          <a:xfrm>
            <a:off x="707480" y="3548743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7" name="Google Shape;1047;p95"/>
          <p:cNvSpPr txBox="1"/>
          <p:nvPr>
            <p:ph idx="4" type="body"/>
          </p:nvPr>
        </p:nvSpPr>
        <p:spPr>
          <a:xfrm>
            <a:off x="2710343" y="2982513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48" name="Google Shape;1048;p95"/>
          <p:cNvSpPr/>
          <p:nvPr>
            <p:ph idx="5" type="pic"/>
          </p:nvPr>
        </p:nvSpPr>
        <p:spPr>
          <a:xfrm>
            <a:off x="3278271" y="3154304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49" name="Google Shape;1049;p95"/>
          <p:cNvSpPr txBox="1"/>
          <p:nvPr>
            <p:ph idx="6" type="body"/>
          </p:nvPr>
        </p:nvSpPr>
        <p:spPr>
          <a:xfrm>
            <a:off x="2710343" y="2123141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0" name="Google Shape;1050;p95"/>
          <p:cNvSpPr txBox="1"/>
          <p:nvPr>
            <p:ph idx="7" type="body"/>
          </p:nvPr>
        </p:nvSpPr>
        <p:spPr>
          <a:xfrm>
            <a:off x="2289322" y="1591675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1" name="Google Shape;1051;p95"/>
          <p:cNvSpPr txBox="1"/>
          <p:nvPr>
            <p:ph idx="8" type="body"/>
          </p:nvPr>
        </p:nvSpPr>
        <p:spPr>
          <a:xfrm>
            <a:off x="4292185" y="4399850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2" name="Google Shape;1052;p95"/>
          <p:cNvSpPr txBox="1"/>
          <p:nvPr>
            <p:ph idx="9" type="body"/>
          </p:nvPr>
        </p:nvSpPr>
        <p:spPr>
          <a:xfrm>
            <a:off x="4713206" y="2119652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3" name="Google Shape;1053;p95"/>
          <p:cNvSpPr txBox="1"/>
          <p:nvPr>
            <p:ph idx="13" type="body"/>
          </p:nvPr>
        </p:nvSpPr>
        <p:spPr>
          <a:xfrm>
            <a:off x="4713206" y="3548743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4" name="Google Shape;1054;p95"/>
          <p:cNvSpPr/>
          <p:nvPr>
            <p:ph idx="14" type="pic"/>
          </p:nvPr>
        </p:nvSpPr>
        <p:spPr>
          <a:xfrm>
            <a:off x="5281134" y="2291443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5" name="Google Shape;1055;p95"/>
          <p:cNvSpPr txBox="1"/>
          <p:nvPr>
            <p:ph idx="15" type="body"/>
          </p:nvPr>
        </p:nvSpPr>
        <p:spPr>
          <a:xfrm>
            <a:off x="6716070" y="2982513"/>
            <a:ext cx="1584600" cy="1290000"/>
          </a:xfrm>
          <a:prstGeom prst="rect">
            <a:avLst/>
          </a:prstGeom>
          <a:noFill/>
          <a:ln cap="flat" cmpd="sng" w="25400">
            <a:solidFill>
              <a:srgbClr val="D2D4D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6" name="Google Shape;1056;p95"/>
          <p:cNvSpPr/>
          <p:nvPr>
            <p:ph idx="16" type="pic"/>
          </p:nvPr>
        </p:nvSpPr>
        <p:spPr>
          <a:xfrm>
            <a:off x="7280426" y="3154304"/>
            <a:ext cx="448800" cy="448800"/>
          </a:xfrm>
          <a:prstGeom prst="rect">
            <a:avLst/>
          </a:prstGeom>
          <a:noFill/>
          <a:ln>
            <a:noFill/>
          </a:ln>
        </p:spPr>
      </p:sp>
      <p:sp>
        <p:nvSpPr>
          <p:cNvPr id="1057" name="Google Shape;1057;p95"/>
          <p:cNvSpPr txBox="1"/>
          <p:nvPr>
            <p:ph idx="17" type="body"/>
          </p:nvPr>
        </p:nvSpPr>
        <p:spPr>
          <a:xfrm>
            <a:off x="6716070" y="2123141"/>
            <a:ext cx="1584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500" lIns="121500" spcFirstLastPara="1" rIns="121500" wrap="square" tIns="121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8" name="Google Shape;1058;p95"/>
          <p:cNvSpPr txBox="1"/>
          <p:nvPr>
            <p:ph idx="18" type="body"/>
          </p:nvPr>
        </p:nvSpPr>
        <p:spPr>
          <a:xfrm>
            <a:off x="6295048" y="1591675"/>
            <a:ext cx="423900" cy="401400"/>
          </a:xfrm>
          <a:prstGeom prst="rect">
            <a:avLst/>
          </a:prstGeom>
          <a:solidFill>
            <a:srgbClr val="D2D4D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59" name="Google Shape;1059;p95"/>
          <p:cNvSpPr txBox="1"/>
          <p:nvPr>
            <p:ph type="title"/>
          </p:nvPr>
        </p:nvSpPr>
        <p:spPr>
          <a:xfrm>
            <a:off x="708670" y="180975"/>
            <a:ext cx="77553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0" name="Google Shape;1060;p95"/>
          <p:cNvSpPr txBox="1"/>
          <p:nvPr>
            <p:ph idx="19" type="body"/>
          </p:nvPr>
        </p:nvSpPr>
        <p:spPr>
          <a:xfrm>
            <a:off x="707479" y="881235"/>
            <a:ext cx="7755300" cy="38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1">
  <p:cSld name="Laptop 1"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96"/>
          <p:cNvSpPr txBox="1"/>
          <p:nvPr>
            <p:ph type="title"/>
          </p:nvPr>
        </p:nvSpPr>
        <p:spPr>
          <a:xfrm>
            <a:off x="5679125" y="862940"/>
            <a:ext cx="7327200" cy="507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3" name="Google Shape;1063;p96"/>
          <p:cNvSpPr txBox="1"/>
          <p:nvPr>
            <p:ph idx="1" type="body"/>
          </p:nvPr>
        </p:nvSpPr>
        <p:spPr>
          <a:xfrm>
            <a:off x="5679125" y="1507595"/>
            <a:ext cx="2811900" cy="27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64" name="Google Shape;1064;p96"/>
          <p:cNvSpPr/>
          <p:nvPr>
            <p:ph idx="2" type="pic"/>
          </p:nvPr>
        </p:nvSpPr>
        <p:spPr>
          <a:xfrm>
            <a:off x="652959" y="1116926"/>
            <a:ext cx="3876900" cy="2437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1">
  <p:cSld name="iPad 1"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97"/>
          <p:cNvSpPr txBox="1"/>
          <p:nvPr>
            <p:ph idx="1" type="body"/>
          </p:nvPr>
        </p:nvSpPr>
        <p:spPr>
          <a:xfrm>
            <a:off x="4674329" y="2392808"/>
            <a:ext cx="41418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67" name="Google Shape;1067;p97"/>
          <p:cNvSpPr txBox="1"/>
          <p:nvPr>
            <p:ph type="title"/>
          </p:nvPr>
        </p:nvSpPr>
        <p:spPr>
          <a:xfrm>
            <a:off x="4674329" y="1303170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8" name="Google Shape;1068;p97"/>
          <p:cNvSpPr/>
          <p:nvPr>
            <p:ph idx="2" type="pic"/>
          </p:nvPr>
        </p:nvSpPr>
        <p:spPr>
          <a:xfrm>
            <a:off x="620878" y="371475"/>
            <a:ext cx="3139500" cy="42006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1">
  <p:cSld name="iPhone 1"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98"/>
          <p:cNvSpPr txBox="1"/>
          <p:nvPr>
            <p:ph idx="1" type="body"/>
          </p:nvPr>
        </p:nvSpPr>
        <p:spPr>
          <a:xfrm>
            <a:off x="3270563" y="2571750"/>
            <a:ext cx="51960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3238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1" name="Google Shape;1071;p98"/>
          <p:cNvSpPr txBox="1"/>
          <p:nvPr>
            <p:ph type="title"/>
          </p:nvPr>
        </p:nvSpPr>
        <p:spPr>
          <a:xfrm>
            <a:off x="3270563" y="1466287"/>
            <a:ext cx="51960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2" name="Google Shape;1072;p98"/>
          <p:cNvSpPr/>
          <p:nvPr>
            <p:ph idx="2" type="pic"/>
          </p:nvPr>
        </p:nvSpPr>
        <p:spPr>
          <a:xfrm>
            <a:off x="677549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2">
  <p:cSld name="Laptop 2"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99"/>
          <p:cNvSpPr/>
          <p:nvPr>
            <p:ph idx="2" type="pic"/>
          </p:nvPr>
        </p:nvSpPr>
        <p:spPr>
          <a:xfrm>
            <a:off x="5445159" y="956382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75" name="Google Shape;1075;p99"/>
          <p:cNvSpPr txBox="1"/>
          <p:nvPr>
            <p:ph idx="1" type="body"/>
          </p:nvPr>
        </p:nvSpPr>
        <p:spPr>
          <a:xfrm>
            <a:off x="6266063" y="1019253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76" name="Google Shape;1076;p99"/>
          <p:cNvSpPr/>
          <p:nvPr>
            <p:ph idx="3" type="pic"/>
          </p:nvPr>
        </p:nvSpPr>
        <p:spPr>
          <a:xfrm>
            <a:off x="669152" y="1306860"/>
            <a:ext cx="3819600" cy="2394600"/>
          </a:xfrm>
          <a:prstGeom prst="rect">
            <a:avLst/>
          </a:prstGeom>
          <a:noFill/>
          <a:ln>
            <a:noFill/>
          </a:ln>
        </p:spPr>
      </p:sp>
      <p:sp>
        <p:nvSpPr>
          <p:cNvPr id="1077" name="Google Shape;1077;p99"/>
          <p:cNvSpPr txBox="1"/>
          <p:nvPr>
            <p:ph type="title"/>
          </p:nvPr>
        </p:nvSpPr>
        <p:spPr>
          <a:xfrm>
            <a:off x="186334" y="17326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8" name="Google Shape;1078;p99"/>
          <p:cNvSpPr/>
          <p:nvPr>
            <p:ph idx="4" type="pic"/>
          </p:nvPr>
        </p:nvSpPr>
        <p:spPr>
          <a:xfrm>
            <a:off x="5445159" y="1838846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79" name="Google Shape;1079;p99"/>
          <p:cNvSpPr txBox="1"/>
          <p:nvPr>
            <p:ph idx="5" type="body"/>
          </p:nvPr>
        </p:nvSpPr>
        <p:spPr>
          <a:xfrm>
            <a:off x="6266063" y="1901717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0" name="Google Shape;1080;p99"/>
          <p:cNvSpPr/>
          <p:nvPr>
            <p:ph idx="6" type="pic"/>
          </p:nvPr>
        </p:nvSpPr>
        <p:spPr>
          <a:xfrm>
            <a:off x="5445159" y="2721309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1" name="Google Shape;1081;p99"/>
          <p:cNvSpPr txBox="1"/>
          <p:nvPr>
            <p:ph idx="7" type="body"/>
          </p:nvPr>
        </p:nvSpPr>
        <p:spPr>
          <a:xfrm>
            <a:off x="6264375" y="2784180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2" name="Google Shape;1082;p99"/>
          <p:cNvSpPr/>
          <p:nvPr>
            <p:ph idx="8" type="pic"/>
          </p:nvPr>
        </p:nvSpPr>
        <p:spPr>
          <a:xfrm>
            <a:off x="5445159" y="3603773"/>
            <a:ext cx="701700" cy="700800"/>
          </a:xfrm>
          <a:prstGeom prst="rect">
            <a:avLst/>
          </a:prstGeom>
          <a:noFill/>
          <a:ln>
            <a:noFill/>
          </a:ln>
        </p:spPr>
      </p:sp>
      <p:sp>
        <p:nvSpPr>
          <p:cNvPr id="1083" name="Google Shape;1083;p99"/>
          <p:cNvSpPr txBox="1"/>
          <p:nvPr>
            <p:ph idx="9" type="body"/>
          </p:nvPr>
        </p:nvSpPr>
        <p:spPr>
          <a:xfrm>
            <a:off x="6262688" y="3666643"/>
            <a:ext cx="28779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2">
  <p:cSld name="iPad 2"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100"/>
          <p:cNvSpPr/>
          <p:nvPr>
            <p:ph idx="2" type="pic"/>
          </p:nvPr>
        </p:nvSpPr>
        <p:spPr>
          <a:xfrm>
            <a:off x="4367708" y="1189092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86" name="Google Shape;1086;p100"/>
          <p:cNvSpPr/>
          <p:nvPr>
            <p:ph idx="3" type="pic"/>
          </p:nvPr>
        </p:nvSpPr>
        <p:spPr>
          <a:xfrm>
            <a:off x="6528523" y="1189092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00"/>
          <p:cNvSpPr txBox="1"/>
          <p:nvPr>
            <p:ph idx="1" type="body"/>
          </p:nvPr>
        </p:nvSpPr>
        <p:spPr>
          <a:xfrm>
            <a:off x="4367147" y="2022730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8" name="Google Shape;1088;p100"/>
          <p:cNvSpPr txBox="1"/>
          <p:nvPr>
            <p:ph idx="4" type="body"/>
          </p:nvPr>
        </p:nvSpPr>
        <p:spPr>
          <a:xfrm>
            <a:off x="6527962" y="2022730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89" name="Google Shape;1089;p100"/>
          <p:cNvSpPr/>
          <p:nvPr>
            <p:ph idx="5" type="pic"/>
          </p:nvPr>
        </p:nvSpPr>
        <p:spPr>
          <a:xfrm>
            <a:off x="4367708" y="287466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0" name="Google Shape;1090;p100"/>
          <p:cNvSpPr/>
          <p:nvPr>
            <p:ph idx="6" type="pic"/>
          </p:nvPr>
        </p:nvSpPr>
        <p:spPr>
          <a:xfrm>
            <a:off x="6528523" y="287466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1" name="Google Shape;1091;p100"/>
          <p:cNvSpPr txBox="1"/>
          <p:nvPr>
            <p:ph idx="7" type="body"/>
          </p:nvPr>
        </p:nvSpPr>
        <p:spPr>
          <a:xfrm>
            <a:off x="4367147" y="3708302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2" name="Google Shape;1092;p100"/>
          <p:cNvSpPr txBox="1"/>
          <p:nvPr>
            <p:ph idx="8" type="body"/>
          </p:nvPr>
        </p:nvSpPr>
        <p:spPr>
          <a:xfrm>
            <a:off x="6527962" y="3708302"/>
            <a:ext cx="19461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93" name="Google Shape;1093;p100"/>
          <p:cNvSpPr/>
          <p:nvPr>
            <p:ph idx="9" type="pic"/>
          </p:nvPr>
        </p:nvSpPr>
        <p:spPr>
          <a:xfrm>
            <a:off x="717438" y="361856"/>
            <a:ext cx="3139500" cy="42006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  <p:sp>
        <p:nvSpPr>
          <p:cNvPr id="1094" name="Google Shape;1094;p100"/>
          <p:cNvSpPr txBox="1"/>
          <p:nvPr>
            <p:ph type="title"/>
          </p:nvPr>
        </p:nvSpPr>
        <p:spPr>
          <a:xfrm>
            <a:off x="4332450" y="-22409"/>
            <a:ext cx="41415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2">
  <p:cSld name="iPhone 2"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p101"/>
          <p:cNvSpPr txBox="1"/>
          <p:nvPr>
            <p:ph type="title"/>
          </p:nvPr>
        </p:nvSpPr>
        <p:spPr>
          <a:xfrm>
            <a:off x="3270564" y="414338"/>
            <a:ext cx="51960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7" name="Google Shape;1097;p101"/>
          <p:cNvSpPr/>
          <p:nvPr>
            <p:ph idx="2" type="pic"/>
          </p:nvPr>
        </p:nvSpPr>
        <p:spPr>
          <a:xfrm>
            <a:off x="3270565" y="163473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8" name="Google Shape;1098;p101"/>
          <p:cNvSpPr/>
          <p:nvPr>
            <p:ph idx="3" type="pic"/>
          </p:nvPr>
        </p:nvSpPr>
        <p:spPr>
          <a:xfrm>
            <a:off x="6061601" y="163473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099" name="Google Shape;1099;p101"/>
          <p:cNvSpPr txBox="1"/>
          <p:nvPr>
            <p:ph idx="1" type="body"/>
          </p:nvPr>
        </p:nvSpPr>
        <p:spPr>
          <a:xfrm>
            <a:off x="3270564" y="2468376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0" name="Google Shape;1100;p101"/>
          <p:cNvSpPr txBox="1"/>
          <p:nvPr>
            <p:ph idx="4" type="body"/>
          </p:nvPr>
        </p:nvSpPr>
        <p:spPr>
          <a:xfrm>
            <a:off x="6061039" y="2468376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1" name="Google Shape;1101;p101"/>
          <p:cNvSpPr/>
          <p:nvPr>
            <p:ph idx="5" type="pic"/>
          </p:nvPr>
        </p:nvSpPr>
        <p:spPr>
          <a:xfrm>
            <a:off x="3270565" y="3320311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2" name="Google Shape;1102;p101"/>
          <p:cNvSpPr/>
          <p:nvPr>
            <p:ph idx="6" type="pic"/>
          </p:nvPr>
        </p:nvSpPr>
        <p:spPr>
          <a:xfrm>
            <a:off x="6061601" y="3320311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3" name="Google Shape;1103;p101"/>
          <p:cNvSpPr txBox="1"/>
          <p:nvPr>
            <p:ph idx="7" type="body"/>
          </p:nvPr>
        </p:nvSpPr>
        <p:spPr>
          <a:xfrm>
            <a:off x="3270564" y="4153949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4" name="Google Shape;1104;p101"/>
          <p:cNvSpPr txBox="1"/>
          <p:nvPr>
            <p:ph idx="8" type="body"/>
          </p:nvPr>
        </p:nvSpPr>
        <p:spPr>
          <a:xfrm>
            <a:off x="6061039" y="4153949"/>
            <a:ext cx="2405400" cy="5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05" name="Google Shape;1105;p101"/>
          <p:cNvSpPr/>
          <p:nvPr>
            <p:ph idx="9" type="pic"/>
          </p:nvPr>
        </p:nvSpPr>
        <p:spPr>
          <a:xfrm>
            <a:off x="734700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3">
  <p:cSld name="Laptop 3"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02"/>
          <p:cNvSpPr txBox="1"/>
          <p:nvPr>
            <p:ph type="title"/>
          </p:nvPr>
        </p:nvSpPr>
        <p:spPr>
          <a:xfrm>
            <a:off x="647700" y="274864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8" name="Google Shape;1108;p102"/>
          <p:cNvSpPr/>
          <p:nvPr>
            <p:ph idx="2" type="pic"/>
          </p:nvPr>
        </p:nvSpPr>
        <p:spPr>
          <a:xfrm>
            <a:off x="7091242" y="1027727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09" name="Google Shape;1109;p102"/>
          <p:cNvSpPr txBox="1"/>
          <p:nvPr>
            <p:ph idx="1" type="body"/>
          </p:nvPr>
        </p:nvSpPr>
        <p:spPr>
          <a:xfrm>
            <a:off x="7090681" y="1861363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0" name="Google Shape;1110;p102"/>
          <p:cNvSpPr/>
          <p:nvPr>
            <p:ph idx="3" type="pic"/>
          </p:nvPr>
        </p:nvSpPr>
        <p:spPr>
          <a:xfrm>
            <a:off x="7091242" y="290379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1" name="Google Shape;1111;p102"/>
          <p:cNvSpPr txBox="1"/>
          <p:nvPr>
            <p:ph idx="4" type="body"/>
          </p:nvPr>
        </p:nvSpPr>
        <p:spPr>
          <a:xfrm>
            <a:off x="7090681" y="3737436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2" name="Google Shape;1112;p102"/>
          <p:cNvSpPr/>
          <p:nvPr>
            <p:ph idx="5" type="pic"/>
          </p:nvPr>
        </p:nvSpPr>
        <p:spPr>
          <a:xfrm>
            <a:off x="1358555" y="1031445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3" name="Google Shape;1113;p102"/>
          <p:cNvSpPr txBox="1"/>
          <p:nvPr>
            <p:ph idx="6" type="body"/>
          </p:nvPr>
        </p:nvSpPr>
        <p:spPr>
          <a:xfrm>
            <a:off x="457064" y="1865082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4" name="Google Shape;1114;p102"/>
          <p:cNvSpPr/>
          <p:nvPr>
            <p:ph idx="7" type="pic"/>
          </p:nvPr>
        </p:nvSpPr>
        <p:spPr>
          <a:xfrm>
            <a:off x="1358555" y="2907518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15" name="Google Shape;1115;p102"/>
          <p:cNvSpPr txBox="1"/>
          <p:nvPr>
            <p:ph idx="8" type="body"/>
          </p:nvPr>
        </p:nvSpPr>
        <p:spPr>
          <a:xfrm>
            <a:off x="457064" y="3741155"/>
            <a:ext cx="1653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6" name="Google Shape;1116;p102"/>
          <p:cNvSpPr/>
          <p:nvPr>
            <p:ph idx="9" type="pic"/>
          </p:nvPr>
        </p:nvSpPr>
        <p:spPr>
          <a:xfrm>
            <a:off x="2870002" y="1511261"/>
            <a:ext cx="3417600" cy="2148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3">
  <p:cSld name="iPad 3"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03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9" name="Google Shape;1119;p103"/>
          <p:cNvSpPr/>
          <p:nvPr>
            <p:ph idx="2" type="pic"/>
          </p:nvPr>
        </p:nvSpPr>
        <p:spPr>
          <a:xfrm>
            <a:off x="3236709" y="1103361"/>
            <a:ext cx="2670600" cy="35730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  <p:sp>
        <p:nvSpPr>
          <p:cNvPr id="1120" name="Google Shape;1120;p103"/>
          <p:cNvSpPr/>
          <p:nvPr>
            <p:ph idx="3" type="pic"/>
          </p:nvPr>
        </p:nvSpPr>
        <p:spPr>
          <a:xfrm>
            <a:off x="6570867" y="115288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1" name="Google Shape;1121;p103"/>
          <p:cNvSpPr txBox="1"/>
          <p:nvPr>
            <p:ph idx="1" type="body"/>
          </p:nvPr>
        </p:nvSpPr>
        <p:spPr>
          <a:xfrm>
            <a:off x="6570306" y="1986526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2" name="Google Shape;1122;p103"/>
          <p:cNvSpPr/>
          <p:nvPr>
            <p:ph idx="4" type="pic"/>
          </p:nvPr>
        </p:nvSpPr>
        <p:spPr>
          <a:xfrm>
            <a:off x="6570867" y="318612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3" name="Google Shape;1123;p103"/>
          <p:cNvSpPr txBox="1"/>
          <p:nvPr>
            <p:ph idx="5" type="body"/>
          </p:nvPr>
        </p:nvSpPr>
        <p:spPr>
          <a:xfrm>
            <a:off x="6570306" y="4019761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4" name="Google Shape;1124;p103"/>
          <p:cNvSpPr/>
          <p:nvPr>
            <p:ph idx="6" type="pic"/>
          </p:nvPr>
        </p:nvSpPr>
        <p:spPr>
          <a:xfrm>
            <a:off x="1800438" y="1152889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5" name="Google Shape;1125;p103"/>
          <p:cNvSpPr txBox="1"/>
          <p:nvPr>
            <p:ph idx="7" type="body"/>
          </p:nvPr>
        </p:nvSpPr>
        <p:spPr>
          <a:xfrm>
            <a:off x="392217" y="1986526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26" name="Google Shape;1126;p103"/>
          <p:cNvSpPr/>
          <p:nvPr>
            <p:ph idx="8" type="pic"/>
          </p:nvPr>
        </p:nvSpPr>
        <p:spPr>
          <a:xfrm>
            <a:off x="1800438" y="3186124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27" name="Google Shape;1127;p103"/>
          <p:cNvSpPr txBox="1"/>
          <p:nvPr>
            <p:ph idx="9" type="body"/>
          </p:nvPr>
        </p:nvSpPr>
        <p:spPr>
          <a:xfrm>
            <a:off x="392217" y="4019761"/>
            <a:ext cx="21600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3">
  <p:cSld name="iPhone 3"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104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0" name="Google Shape;1130;p104"/>
          <p:cNvSpPr/>
          <p:nvPr>
            <p:ph idx="2" type="pic"/>
          </p:nvPr>
        </p:nvSpPr>
        <p:spPr>
          <a:xfrm>
            <a:off x="3752255" y="1084064"/>
            <a:ext cx="1653900" cy="3575400"/>
          </a:xfrm>
          <a:prstGeom prst="rect">
            <a:avLst/>
          </a:prstGeom>
          <a:noFill/>
          <a:ln>
            <a:noFill/>
          </a:ln>
        </p:spPr>
      </p:sp>
      <p:sp>
        <p:nvSpPr>
          <p:cNvPr id="1131" name="Google Shape;1131;p104"/>
          <p:cNvSpPr/>
          <p:nvPr>
            <p:ph idx="3" type="pic"/>
          </p:nvPr>
        </p:nvSpPr>
        <p:spPr>
          <a:xfrm>
            <a:off x="5999096" y="1288620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2" name="Google Shape;1132;p104"/>
          <p:cNvSpPr txBox="1"/>
          <p:nvPr>
            <p:ph idx="1" type="body"/>
          </p:nvPr>
        </p:nvSpPr>
        <p:spPr>
          <a:xfrm>
            <a:off x="5994963" y="2122257"/>
            <a:ext cx="26595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3" name="Google Shape;1133;p104"/>
          <p:cNvSpPr/>
          <p:nvPr>
            <p:ph idx="4" type="pic"/>
          </p:nvPr>
        </p:nvSpPr>
        <p:spPr>
          <a:xfrm>
            <a:off x="5999096" y="3164693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4" name="Google Shape;1134;p104"/>
          <p:cNvSpPr txBox="1"/>
          <p:nvPr>
            <p:ph idx="5" type="body"/>
          </p:nvPr>
        </p:nvSpPr>
        <p:spPr>
          <a:xfrm>
            <a:off x="5998535" y="3998330"/>
            <a:ext cx="26595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5" name="Google Shape;1135;p104"/>
          <p:cNvSpPr/>
          <p:nvPr>
            <p:ph idx="6" type="pic"/>
          </p:nvPr>
        </p:nvSpPr>
        <p:spPr>
          <a:xfrm>
            <a:off x="2415257" y="1288620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6" name="Google Shape;1136;p104"/>
          <p:cNvSpPr txBox="1"/>
          <p:nvPr>
            <p:ph idx="7" type="body"/>
          </p:nvPr>
        </p:nvSpPr>
        <p:spPr>
          <a:xfrm>
            <a:off x="508992" y="2122257"/>
            <a:ext cx="2658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37" name="Google Shape;1137;p104"/>
          <p:cNvSpPr/>
          <p:nvPr>
            <p:ph idx="8" type="pic"/>
          </p:nvPr>
        </p:nvSpPr>
        <p:spPr>
          <a:xfrm>
            <a:off x="2415257" y="3164693"/>
            <a:ext cx="755100" cy="753900"/>
          </a:xfrm>
          <a:prstGeom prst="rect">
            <a:avLst/>
          </a:prstGeom>
          <a:noFill/>
          <a:ln>
            <a:noFill/>
          </a:ln>
        </p:spPr>
      </p:sp>
      <p:sp>
        <p:nvSpPr>
          <p:cNvPr id="1138" name="Google Shape;1138;p104"/>
          <p:cNvSpPr txBox="1"/>
          <p:nvPr>
            <p:ph idx="9" type="body"/>
          </p:nvPr>
        </p:nvSpPr>
        <p:spPr>
          <a:xfrm>
            <a:off x="508992" y="3998330"/>
            <a:ext cx="2658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54000" lIns="0" spcFirstLastPara="1" rIns="0" wrap="square" tIns="540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4">
  <p:cSld name="Laptop 4"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105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105"/>
          <p:cNvSpPr txBox="1"/>
          <p:nvPr>
            <p:ph idx="1" type="body"/>
          </p:nvPr>
        </p:nvSpPr>
        <p:spPr>
          <a:xfrm>
            <a:off x="5394684" y="2555925"/>
            <a:ext cx="31671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2" name="Google Shape;1142;p105"/>
          <p:cNvSpPr txBox="1"/>
          <p:nvPr>
            <p:ph type="title"/>
          </p:nvPr>
        </p:nvSpPr>
        <p:spPr>
          <a:xfrm>
            <a:off x="5394685" y="1466287"/>
            <a:ext cx="31671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3" name="Google Shape;1143;p105"/>
          <p:cNvSpPr/>
          <p:nvPr>
            <p:ph idx="2" type="pic"/>
          </p:nvPr>
        </p:nvSpPr>
        <p:spPr>
          <a:xfrm>
            <a:off x="582253" y="1175179"/>
            <a:ext cx="4230300" cy="2647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ad 4">
  <p:cSld name="iPad 4"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106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106"/>
          <p:cNvSpPr txBox="1"/>
          <p:nvPr>
            <p:ph idx="1" type="body"/>
          </p:nvPr>
        </p:nvSpPr>
        <p:spPr>
          <a:xfrm>
            <a:off x="5329233" y="2480006"/>
            <a:ext cx="31671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47" name="Google Shape;1147;p106"/>
          <p:cNvSpPr txBox="1"/>
          <p:nvPr>
            <p:ph type="title"/>
          </p:nvPr>
        </p:nvSpPr>
        <p:spPr>
          <a:xfrm>
            <a:off x="5329234" y="1390368"/>
            <a:ext cx="31671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48" name="Google Shape;1148;p106"/>
          <p:cNvSpPr/>
          <p:nvPr>
            <p:ph idx="2" type="pic"/>
          </p:nvPr>
        </p:nvSpPr>
        <p:spPr>
          <a:xfrm>
            <a:off x="561974" y="876018"/>
            <a:ext cx="4205400" cy="3144000"/>
          </a:xfrm>
          <a:prstGeom prst="roundRect">
            <a:avLst>
              <a:gd fmla="val 1612" name="adj"/>
            </a:avLst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4">
  <p:cSld name="iPhone 4"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107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107"/>
          <p:cNvSpPr txBox="1"/>
          <p:nvPr>
            <p:ph idx="1" type="body"/>
          </p:nvPr>
        </p:nvSpPr>
        <p:spPr>
          <a:xfrm>
            <a:off x="3139934" y="2555925"/>
            <a:ext cx="5391900" cy="21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0" spcFirstLastPara="1" rIns="0" wrap="square" tIns="2025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52" name="Google Shape;1152;p107"/>
          <p:cNvSpPr txBox="1"/>
          <p:nvPr>
            <p:ph type="title"/>
          </p:nvPr>
        </p:nvSpPr>
        <p:spPr>
          <a:xfrm>
            <a:off x="3139935" y="1466287"/>
            <a:ext cx="53919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3" name="Google Shape;1153;p107"/>
          <p:cNvSpPr/>
          <p:nvPr>
            <p:ph idx="2" type="pic"/>
          </p:nvPr>
        </p:nvSpPr>
        <p:spPr>
          <a:xfrm>
            <a:off x="612236" y="447260"/>
            <a:ext cx="1915500" cy="4141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x iPhone">
  <p:cSld name="3x iPhone"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108"/>
          <p:cNvSpPr/>
          <p:nvPr/>
        </p:nvSpPr>
        <p:spPr>
          <a:xfrm>
            <a:off x="0" y="0"/>
            <a:ext cx="9144000" cy="255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108"/>
          <p:cNvSpPr txBox="1"/>
          <p:nvPr>
            <p:ph type="title"/>
          </p:nvPr>
        </p:nvSpPr>
        <p:spPr>
          <a:xfrm>
            <a:off x="639019" y="173831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7" name="Google Shape;1157;p108"/>
          <p:cNvSpPr/>
          <p:nvPr>
            <p:ph idx="2" type="pic"/>
          </p:nvPr>
        </p:nvSpPr>
        <p:spPr>
          <a:xfrm>
            <a:off x="3850220" y="2196596"/>
            <a:ext cx="1443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8" name="Google Shape;1158;p108"/>
          <p:cNvSpPr/>
          <p:nvPr>
            <p:ph idx="3" type="pic"/>
          </p:nvPr>
        </p:nvSpPr>
        <p:spPr>
          <a:xfrm>
            <a:off x="6498634" y="2196596"/>
            <a:ext cx="1440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59" name="Google Shape;1159;p108"/>
          <p:cNvSpPr/>
          <p:nvPr>
            <p:ph idx="4" type="pic"/>
          </p:nvPr>
        </p:nvSpPr>
        <p:spPr>
          <a:xfrm>
            <a:off x="1204855" y="2196596"/>
            <a:ext cx="1440600" cy="3114600"/>
          </a:xfrm>
          <a:prstGeom prst="rect">
            <a:avLst/>
          </a:prstGeom>
          <a:noFill/>
          <a:ln>
            <a:noFill/>
          </a:ln>
        </p:spPr>
      </p:sp>
      <p:sp>
        <p:nvSpPr>
          <p:cNvPr id="1160" name="Google Shape;1160;p108"/>
          <p:cNvSpPr txBox="1"/>
          <p:nvPr>
            <p:ph idx="1" type="body"/>
          </p:nvPr>
        </p:nvSpPr>
        <p:spPr>
          <a:xfrm>
            <a:off x="694382" y="974104"/>
            <a:ext cx="7755300" cy="6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09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109"/>
          <p:cNvSpPr txBox="1"/>
          <p:nvPr>
            <p:ph type="title"/>
          </p:nvPr>
        </p:nvSpPr>
        <p:spPr>
          <a:xfrm>
            <a:off x="1888543" y="1673396"/>
            <a:ext cx="6427200" cy="17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4" name="Google Shape;1164;p109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109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6" name="Google Shape;1166;p109"/>
          <p:cNvGrpSpPr/>
          <p:nvPr/>
        </p:nvGrpSpPr>
        <p:grpSpPr>
          <a:xfrm>
            <a:off x="931271" y="171471"/>
            <a:ext cx="1605054" cy="1501596"/>
            <a:chOff x="1140012" y="376076"/>
            <a:chExt cx="2337685" cy="2187003"/>
          </a:xfrm>
        </p:grpSpPr>
        <p:sp>
          <p:nvSpPr>
            <p:cNvPr id="1167" name="Google Shape;1167;p109"/>
            <p:cNvSpPr/>
            <p:nvPr/>
          </p:nvSpPr>
          <p:spPr>
            <a:xfrm>
              <a:off x="2375377" y="376076"/>
              <a:ext cx="1102320" cy="2187003"/>
            </a:xfrm>
            <a:custGeom>
              <a:rect b="b" l="l" r="r" t="t"/>
              <a:pathLst>
                <a:path extrusionOk="0" h="1060365" w="534458">
                  <a:moveTo>
                    <a:pt x="534458" y="1060365"/>
                  </a:moveTo>
                  <a:lnTo>
                    <a:pt x="534458" y="525907"/>
                  </a:lnTo>
                  <a:lnTo>
                    <a:pt x="229550" y="525907"/>
                  </a:lnTo>
                  <a:cubicBezTo>
                    <a:pt x="234178" y="360816"/>
                    <a:pt x="369303" y="229363"/>
                    <a:pt x="534458" y="229283"/>
                  </a:cubicBezTo>
                  <a:lnTo>
                    <a:pt x="534458" y="0"/>
                  </a:lnTo>
                  <a:cubicBezTo>
                    <a:pt x="242593" y="-37"/>
                    <a:pt x="4671" y="234079"/>
                    <a:pt x="0" y="525907"/>
                  </a:cubicBezTo>
                  <a:lnTo>
                    <a:pt x="0" y="525907"/>
                  </a:lnTo>
                  <a:lnTo>
                    <a:pt x="0" y="1060365"/>
                  </a:ln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09"/>
            <p:cNvSpPr/>
            <p:nvPr/>
          </p:nvSpPr>
          <p:spPr>
            <a:xfrm>
              <a:off x="1140012" y="376076"/>
              <a:ext cx="1102320" cy="2187003"/>
            </a:xfrm>
            <a:custGeom>
              <a:rect b="b" l="l" r="r" t="t"/>
              <a:pathLst>
                <a:path extrusionOk="0" h="1060365" w="534458">
                  <a:moveTo>
                    <a:pt x="534458" y="1060365"/>
                  </a:moveTo>
                  <a:lnTo>
                    <a:pt x="534458" y="525907"/>
                  </a:lnTo>
                  <a:lnTo>
                    <a:pt x="229550" y="525907"/>
                  </a:lnTo>
                  <a:cubicBezTo>
                    <a:pt x="234178" y="360816"/>
                    <a:pt x="369303" y="229363"/>
                    <a:pt x="534458" y="229283"/>
                  </a:cubicBezTo>
                  <a:lnTo>
                    <a:pt x="534458" y="0"/>
                  </a:lnTo>
                  <a:cubicBezTo>
                    <a:pt x="242593" y="-37"/>
                    <a:pt x="4671" y="234079"/>
                    <a:pt x="0" y="525907"/>
                  </a:cubicBezTo>
                  <a:lnTo>
                    <a:pt x="0" y="525907"/>
                  </a:lnTo>
                  <a:lnTo>
                    <a:pt x="0" y="1060365"/>
                  </a:lnTo>
                  <a:close/>
                </a:path>
              </a:pathLst>
            </a:custGeom>
            <a:solidFill>
              <a:schemeClr val="lt1">
                <a:alpha val="29409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9" name="Google Shape;1169;p109"/>
          <p:cNvSpPr txBox="1"/>
          <p:nvPr>
            <p:ph idx="1" type="body"/>
          </p:nvPr>
        </p:nvSpPr>
        <p:spPr>
          <a:xfrm>
            <a:off x="1888543" y="3640817"/>
            <a:ext cx="6427800" cy="7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300"/>
              <a:buNone/>
              <a:defRPr sz="23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170" name="Google Shape;1170;p10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essage">
  <p:cSld name="Message"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110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110"/>
          <p:cNvSpPr txBox="1"/>
          <p:nvPr>
            <p:ph type="title"/>
          </p:nvPr>
        </p:nvSpPr>
        <p:spPr>
          <a:xfrm>
            <a:off x="1888543" y="1858737"/>
            <a:ext cx="6427200" cy="17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4" name="Google Shape;1174;p110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110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6" name="Google Shape;1176;p1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">
  <p:cSld name="Contact"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11"/>
          <p:cNvSpPr/>
          <p:nvPr/>
        </p:nvSpPr>
        <p:spPr>
          <a:xfrm>
            <a:off x="1060846" y="342901"/>
            <a:ext cx="8083200" cy="4800600"/>
          </a:xfrm>
          <a:prstGeom prst="rect">
            <a:avLst/>
          </a:prstGeom>
          <a:solidFill>
            <a:schemeClr val="accent1">
              <a:alpha val="8941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111"/>
          <p:cNvSpPr txBox="1"/>
          <p:nvPr>
            <p:ph type="title"/>
          </p:nvPr>
        </p:nvSpPr>
        <p:spPr>
          <a:xfrm>
            <a:off x="1888330" y="1014418"/>
            <a:ext cx="64272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202500" spcFirstLastPara="1" rIns="202500" wrap="square" tIns="297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0" name="Google Shape;1180;p111"/>
          <p:cNvSpPr/>
          <p:nvPr/>
        </p:nvSpPr>
        <p:spPr>
          <a:xfrm>
            <a:off x="0" y="0"/>
            <a:ext cx="1060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111"/>
          <p:cNvSpPr/>
          <p:nvPr/>
        </p:nvSpPr>
        <p:spPr>
          <a:xfrm>
            <a:off x="1060846" y="0"/>
            <a:ext cx="8083200" cy="34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111"/>
          <p:cNvSpPr txBox="1"/>
          <p:nvPr>
            <p:ph idx="1" type="body"/>
          </p:nvPr>
        </p:nvSpPr>
        <p:spPr>
          <a:xfrm>
            <a:off x="1889137" y="2164562"/>
            <a:ext cx="6427800" cy="5502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3" name="Google Shape;1183;p111"/>
          <p:cNvSpPr/>
          <p:nvPr>
            <p:ph idx="2" type="pic"/>
          </p:nvPr>
        </p:nvSpPr>
        <p:spPr>
          <a:xfrm>
            <a:off x="2125265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4" name="Google Shape;1184;p111"/>
          <p:cNvSpPr/>
          <p:nvPr>
            <p:ph idx="3" type="pic"/>
          </p:nvPr>
        </p:nvSpPr>
        <p:spPr>
          <a:xfrm>
            <a:off x="4741664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5" name="Google Shape;1185;p111"/>
          <p:cNvSpPr/>
          <p:nvPr>
            <p:ph idx="4" type="pic"/>
          </p:nvPr>
        </p:nvSpPr>
        <p:spPr>
          <a:xfrm>
            <a:off x="7358062" y="3214703"/>
            <a:ext cx="721500" cy="721500"/>
          </a:xfrm>
          <a:prstGeom prst="rect">
            <a:avLst/>
          </a:prstGeom>
          <a:noFill/>
          <a:ln>
            <a:noFill/>
          </a:ln>
        </p:spPr>
      </p:sp>
      <p:sp>
        <p:nvSpPr>
          <p:cNvPr id="1186" name="Google Shape;1186;p111"/>
          <p:cNvSpPr txBox="1"/>
          <p:nvPr>
            <p:ph idx="5" type="body"/>
          </p:nvPr>
        </p:nvSpPr>
        <p:spPr>
          <a:xfrm>
            <a:off x="1307643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id="1187" name="Google Shape;1187;p1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11"/>
          <p:cNvSpPr txBox="1"/>
          <p:nvPr>
            <p:ph idx="6" type="body"/>
          </p:nvPr>
        </p:nvSpPr>
        <p:spPr>
          <a:xfrm>
            <a:off x="3924041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89" name="Google Shape;1189;p111"/>
          <p:cNvSpPr txBox="1"/>
          <p:nvPr>
            <p:ph idx="7" type="body"/>
          </p:nvPr>
        </p:nvSpPr>
        <p:spPr>
          <a:xfrm>
            <a:off x="6540439" y="4064788"/>
            <a:ext cx="23568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2500" lIns="202500" spcFirstLastPara="1" rIns="202500" wrap="square" tIns="2025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1" showMasterSp="0">
  <p:cSld name="Thank you 1"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p1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112"/>
          <p:cNvSpPr txBox="1"/>
          <p:nvPr>
            <p:ph type="title"/>
          </p:nvPr>
        </p:nvSpPr>
        <p:spPr>
          <a:xfrm>
            <a:off x="1118251" y="1787910"/>
            <a:ext cx="6907500" cy="15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600"/>
              <a:buFont typeface="Arial"/>
              <a:buNone/>
              <a:defRPr b="0" sz="8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 2" showMasterSp="0">
  <p:cSld name="Thank you 2"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113"/>
          <p:cNvSpPr txBox="1"/>
          <p:nvPr>
            <p:ph type="title"/>
          </p:nvPr>
        </p:nvSpPr>
        <p:spPr>
          <a:xfrm>
            <a:off x="1118251" y="1787910"/>
            <a:ext cx="6907500" cy="156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Arial"/>
              <a:buNone/>
              <a:defRPr b="0" sz="8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114"/>
          <p:cNvSpPr txBox="1"/>
          <p:nvPr>
            <p:ph type="title"/>
          </p:nvPr>
        </p:nvSpPr>
        <p:spPr>
          <a:xfrm>
            <a:off x="197644" y="173138"/>
            <a:ext cx="78660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 showMasterSp="0">
  <p:cSld name="Title slide 2"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p1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273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115"/>
          <p:cNvSpPr txBox="1"/>
          <p:nvPr>
            <p:ph type="title"/>
          </p:nvPr>
        </p:nvSpPr>
        <p:spPr>
          <a:xfrm>
            <a:off x="1118251" y="1719805"/>
            <a:ext cx="6907500" cy="91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1000">
            <a:noAutofit/>
          </a:bodyPr>
          <a:lstStyle>
            <a:lvl1pPr lvl="0" algn="ct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0" sz="5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01" name="Google Shape;1201;p115"/>
          <p:cNvSpPr txBox="1"/>
          <p:nvPr>
            <p:ph idx="1" type="body"/>
          </p:nvPr>
        </p:nvSpPr>
        <p:spPr>
          <a:xfrm>
            <a:off x="1866900" y="2759388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02" name="Google Shape;1202;p115"/>
          <p:cNvSpPr txBox="1"/>
          <p:nvPr>
            <p:ph idx="2" type="body"/>
          </p:nvPr>
        </p:nvSpPr>
        <p:spPr>
          <a:xfrm>
            <a:off x="1866900" y="3099422"/>
            <a:ext cx="54102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2pPr>
            <a:lvl3pPr indent="-323850" lvl="2" marL="13716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3pPr>
            <a:lvl4pPr indent="-323850" lvl="3" marL="18288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4pPr>
            <a:lvl5pPr indent="-323850" lvl="4" marL="228600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16"/>
          <p:cNvSpPr txBox="1"/>
          <p:nvPr>
            <p:ph type="title"/>
          </p:nvPr>
        </p:nvSpPr>
        <p:spPr>
          <a:xfrm>
            <a:off x="278606" y="251222"/>
            <a:ext cx="8586600" cy="34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108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b="1" sz="24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5" name="Google Shape;1205;p116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6" name="Google Shape;1206;p116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207" name="Google Shape;1207;p116"/>
          <p:cNvSpPr txBox="1"/>
          <p:nvPr>
            <p:ph idx="1" type="body"/>
          </p:nvPr>
        </p:nvSpPr>
        <p:spPr>
          <a:xfrm>
            <a:off x="278606" y="600076"/>
            <a:ext cx="85869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b="0" sz="15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2pPr>
            <a:lvl3pPr indent="-32385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■"/>
              <a:defRPr/>
            </a:lvl3pPr>
            <a:lvl4pPr indent="-32385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/>
            </a:lvl4pPr>
            <a:lvl5pPr indent="-32385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07" Type="http://schemas.openxmlformats.org/officeDocument/2006/relationships/slideLayout" Target="../slideLayouts/slideLayout107.xml"/><Relationship Id="rId106" Type="http://schemas.openxmlformats.org/officeDocument/2006/relationships/slideLayout" Target="../slideLayouts/slideLayout106.xml"/><Relationship Id="rId105" Type="http://schemas.openxmlformats.org/officeDocument/2006/relationships/slideLayout" Target="../slideLayouts/slideLayout105.xml"/><Relationship Id="rId104" Type="http://schemas.openxmlformats.org/officeDocument/2006/relationships/slideLayout" Target="../slideLayouts/slideLayout104.xml"/><Relationship Id="rId109" Type="http://schemas.openxmlformats.org/officeDocument/2006/relationships/slideLayout" Target="../slideLayouts/slideLayout109.xml"/><Relationship Id="rId108" Type="http://schemas.openxmlformats.org/officeDocument/2006/relationships/slideLayout" Target="../slideLayouts/slideLayout108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103" Type="http://schemas.openxmlformats.org/officeDocument/2006/relationships/slideLayout" Target="../slideLayouts/slideLayout103.xml"/><Relationship Id="rId102" Type="http://schemas.openxmlformats.org/officeDocument/2006/relationships/slideLayout" Target="../slideLayouts/slideLayout102.xml"/><Relationship Id="rId101" Type="http://schemas.openxmlformats.org/officeDocument/2006/relationships/slideLayout" Target="../slideLayouts/slideLayout101.xml"/><Relationship Id="rId10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95" Type="http://schemas.openxmlformats.org/officeDocument/2006/relationships/slideLayout" Target="../slideLayouts/slideLayout95.xml"/><Relationship Id="rId94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97.xml"/><Relationship Id="rId9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1.xml"/><Relationship Id="rId9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.xml"/><Relationship Id="rId9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92.xml"/><Relationship Id="rId116" Type="http://schemas.openxmlformats.org/officeDocument/2006/relationships/theme" Target="../theme/theme2.xml"/><Relationship Id="rId11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5.xml"/><Relationship Id="rId110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14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8.xml"/><Relationship Id="rId113" Type="http://schemas.openxmlformats.org/officeDocument/2006/relationships/slideLayout" Target="../slideLayouts/slideLayout113.xml"/><Relationship Id="rId112" Type="http://schemas.openxmlformats.org/officeDocument/2006/relationships/slideLayout" Target="../slideLayouts/slideLayout112.xml"/><Relationship Id="rId111" Type="http://schemas.openxmlformats.org/officeDocument/2006/relationships/slideLayout" Target="../slideLayouts/slideLayout111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9" Type="http://schemas.openxmlformats.org/officeDocument/2006/relationships/slideLayout" Target="../slideLayouts/slideLayout89.xml"/><Relationship Id="rId80" Type="http://schemas.openxmlformats.org/officeDocument/2006/relationships/slideLayout" Target="../slideLayouts/slideLayout80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60.xml"/><Relationship Id="rId69" Type="http://schemas.openxmlformats.org/officeDocument/2006/relationships/slideLayout" Target="../slideLayouts/slideLayout6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  <p:sldLayoutId id="2147483719" r:id="rId72"/>
    <p:sldLayoutId id="2147483720" r:id="rId73"/>
    <p:sldLayoutId id="2147483721" r:id="rId74"/>
    <p:sldLayoutId id="2147483722" r:id="rId75"/>
    <p:sldLayoutId id="2147483723" r:id="rId76"/>
    <p:sldLayoutId id="2147483724" r:id="rId77"/>
    <p:sldLayoutId id="2147483725" r:id="rId78"/>
    <p:sldLayoutId id="2147483726" r:id="rId79"/>
    <p:sldLayoutId id="2147483727" r:id="rId80"/>
    <p:sldLayoutId id="2147483728" r:id="rId81"/>
    <p:sldLayoutId id="2147483729" r:id="rId82"/>
    <p:sldLayoutId id="2147483730" r:id="rId83"/>
    <p:sldLayoutId id="2147483731" r:id="rId84"/>
    <p:sldLayoutId id="2147483732" r:id="rId85"/>
    <p:sldLayoutId id="2147483733" r:id="rId86"/>
    <p:sldLayoutId id="2147483734" r:id="rId87"/>
    <p:sldLayoutId id="2147483735" r:id="rId88"/>
    <p:sldLayoutId id="2147483736" r:id="rId89"/>
    <p:sldLayoutId id="2147483737" r:id="rId90"/>
    <p:sldLayoutId id="2147483738" r:id="rId91"/>
    <p:sldLayoutId id="2147483739" r:id="rId92"/>
    <p:sldLayoutId id="2147483740" r:id="rId93"/>
    <p:sldLayoutId id="2147483741" r:id="rId94"/>
    <p:sldLayoutId id="2147483742" r:id="rId95"/>
    <p:sldLayoutId id="2147483743" r:id="rId96"/>
    <p:sldLayoutId id="2147483744" r:id="rId97"/>
    <p:sldLayoutId id="2147483745" r:id="rId98"/>
    <p:sldLayoutId id="2147483746" r:id="rId99"/>
    <p:sldLayoutId id="2147483747" r:id="rId100"/>
    <p:sldLayoutId id="2147483748" r:id="rId101"/>
    <p:sldLayoutId id="2147483749" r:id="rId102"/>
    <p:sldLayoutId id="2147483750" r:id="rId103"/>
    <p:sldLayoutId id="2147483751" r:id="rId104"/>
    <p:sldLayoutId id="2147483752" r:id="rId105"/>
    <p:sldLayoutId id="2147483753" r:id="rId106"/>
    <p:sldLayoutId id="2147483754" r:id="rId107"/>
    <p:sldLayoutId id="2147483755" r:id="rId108"/>
    <p:sldLayoutId id="2147483756" r:id="rId109"/>
    <p:sldLayoutId id="2147483757" r:id="rId110"/>
    <p:sldLayoutId id="2147483758" r:id="rId111"/>
    <p:sldLayoutId id="2147483759" r:id="rId112"/>
    <p:sldLayoutId id="2147483760" r:id="rId113"/>
    <p:sldLayoutId id="2147483761" r:id="rId114"/>
    <p:sldLayoutId id="2147483762" r:id="rId1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27.png"/><Relationship Id="rId6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3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3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0.pn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2.xml"/><Relationship Id="rId4" Type="http://schemas.openxmlformats.org/officeDocument/2006/relationships/image" Target="../media/image11.png"/><Relationship Id="rId9" Type="http://schemas.openxmlformats.org/officeDocument/2006/relationships/image" Target="../media/image28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7" Type="http://schemas.openxmlformats.org/officeDocument/2006/relationships/image" Target="../media/image2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9.png"/><Relationship Id="rId7" Type="http://schemas.openxmlformats.org/officeDocument/2006/relationships/image" Target="../media/image2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5.png"/><Relationship Id="rId7" Type="http://schemas.openxmlformats.org/officeDocument/2006/relationships/image" Target="../media/image3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20.png"/><Relationship Id="rId7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Relationship Id="rId6" Type="http://schemas.openxmlformats.org/officeDocument/2006/relationships/image" Target="../media/image19.png"/><Relationship Id="rId7" Type="http://schemas.openxmlformats.org/officeDocument/2006/relationships/image" Target="../media/image37.pn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5.xml"/><Relationship Id="rId3" Type="http://schemas.openxmlformats.org/officeDocument/2006/relationships/comments" Target="../comments/comment3.xml"/><Relationship Id="rId4" Type="http://schemas.openxmlformats.org/officeDocument/2006/relationships/image" Target="../media/image11.png"/><Relationship Id="rId9" Type="http://schemas.openxmlformats.org/officeDocument/2006/relationships/image" Target="../media/image38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2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3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2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39.png"/><Relationship Id="rId13" Type="http://schemas.openxmlformats.org/officeDocument/2006/relationships/image" Target="../media/image40.png"/><Relationship Id="rId12" Type="http://schemas.openxmlformats.org/officeDocument/2006/relationships/image" Target="../media/image41.png"/><Relationship Id="rId15" Type="http://schemas.openxmlformats.org/officeDocument/2006/relationships/image" Target="../media/image46.png"/><Relationship Id="rId14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0.xml"/><Relationship Id="rId3" Type="http://schemas.openxmlformats.org/officeDocument/2006/relationships/comments" Target="../comments/comment4.xml"/><Relationship Id="rId4" Type="http://schemas.openxmlformats.org/officeDocument/2006/relationships/image" Target="../media/image35.png"/><Relationship Id="rId9" Type="http://schemas.openxmlformats.org/officeDocument/2006/relationships/image" Target="../media/image44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36.png"/></Relationships>
</file>

<file path=ppt/slides/_rels/slide21.xml.rels><?xml version="1.0" encoding="UTF-8" standalone="yes"?><Relationships xmlns="http://schemas.openxmlformats.org/package/2006/relationships"><Relationship Id="rId11" Type="http://schemas.openxmlformats.org/officeDocument/2006/relationships/image" Target="../media/image43.png"/><Relationship Id="rId10" Type="http://schemas.openxmlformats.org/officeDocument/2006/relationships/image" Target="../media/image39.png"/><Relationship Id="rId13" Type="http://schemas.openxmlformats.org/officeDocument/2006/relationships/image" Target="../media/image40.png"/><Relationship Id="rId12" Type="http://schemas.openxmlformats.org/officeDocument/2006/relationships/image" Target="../media/image41.png"/><Relationship Id="rId15" Type="http://schemas.openxmlformats.org/officeDocument/2006/relationships/image" Target="../media/image46.png"/><Relationship Id="rId14" Type="http://schemas.openxmlformats.org/officeDocument/2006/relationships/image" Target="../media/image42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1.xml"/><Relationship Id="rId3" Type="http://schemas.openxmlformats.org/officeDocument/2006/relationships/comments" Target="../comments/comment5.xml"/><Relationship Id="rId4" Type="http://schemas.openxmlformats.org/officeDocument/2006/relationships/image" Target="../media/image35.png"/><Relationship Id="rId9" Type="http://schemas.openxmlformats.org/officeDocument/2006/relationships/image" Target="../media/image44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36.pn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1.png"/><Relationship Id="rId10" Type="http://schemas.openxmlformats.org/officeDocument/2006/relationships/image" Target="../media/image43.png"/><Relationship Id="rId13" Type="http://schemas.openxmlformats.org/officeDocument/2006/relationships/image" Target="../media/image42.png"/><Relationship Id="rId12" Type="http://schemas.openxmlformats.org/officeDocument/2006/relationships/image" Target="../media/image40.png"/><Relationship Id="rId14" Type="http://schemas.openxmlformats.org/officeDocument/2006/relationships/image" Target="../media/image46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39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36.png"/><Relationship Id="rId8" Type="http://schemas.openxmlformats.org/officeDocument/2006/relationships/image" Target="../media/image4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3.xml"/><Relationship Id="rId3" Type="http://schemas.openxmlformats.org/officeDocument/2006/relationships/comments" Target="../comments/comment6.xml"/><Relationship Id="rId4" Type="http://schemas.openxmlformats.org/officeDocument/2006/relationships/image" Target="../media/image11.png"/><Relationship Id="rId9" Type="http://schemas.openxmlformats.org/officeDocument/2006/relationships/image" Target="../media/image56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0.png"/><Relationship Id="rId8" Type="http://schemas.openxmlformats.org/officeDocument/2006/relationships/image" Target="../media/image5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5.xml"/><Relationship Id="rId3" Type="http://schemas.openxmlformats.org/officeDocument/2006/relationships/comments" Target="../comments/comment7.xml"/><Relationship Id="rId4" Type="http://schemas.openxmlformats.org/officeDocument/2006/relationships/image" Target="../media/image11.png"/><Relationship Id="rId9" Type="http://schemas.openxmlformats.org/officeDocument/2006/relationships/image" Target="../media/image56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5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50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20.png"/><Relationship Id="rId8" Type="http://schemas.openxmlformats.org/officeDocument/2006/relationships/image" Target="../media/image5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50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9.png"/><Relationship Id="rId8" Type="http://schemas.openxmlformats.org/officeDocument/2006/relationships/image" Target="../media/image5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5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20.png"/><Relationship Id="rId7" Type="http://schemas.openxmlformats.org/officeDocument/2006/relationships/image" Target="../media/image8.png"/><Relationship Id="rId8" Type="http://schemas.openxmlformats.org/officeDocument/2006/relationships/image" Target="../media/image5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19.png"/><Relationship Id="rId7" Type="http://schemas.openxmlformats.org/officeDocument/2006/relationships/image" Target="../media/image8.png"/><Relationship Id="rId8" Type="http://schemas.openxmlformats.org/officeDocument/2006/relationships/image" Target="../media/image51.png"/></Relationships>
</file>

<file path=ppt/slides/_rels/slide32.xml.rels><?xml version="1.0" encoding="UTF-8" standalone="yes"?><Relationships xmlns="http://schemas.openxmlformats.org/package/2006/relationships"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2.xml"/><Relationship Id="rId3" Type="http://schemas.openxmlformats.org/officeDocument/2006/relationships/comments" Target="../comments/comment8.xml"/><Relationship Id="rId4" Type="http://schemas.openxmlformats.org/officeDocument/2006/relationships/image" Target="../media/image35.png"/><Relationship Id="rId9" Type="http://schemas.openxmlformats.org/officeDocument/2006/relationships/image" Target="../media/image62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36.png"/></Relationships>
</file>

<file path=ppt/slides/_rels/slide33.xml.rels><?xml version="1.0" encoding="UTF-8" standalone="yes"?><Relationships xmlns="http://schemas.openxmlformats.org/package/2006/relationships"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3.xml"/><Relationship Id="rId3" Type="http://schemas.openxmlformats.org/officeDocument/2006/relationships/comments" Target="../comments/comment9.xml"/><Relationship Id="rId4" Type="http://schemas.openxmlformats.org/officeDocument/2006/relationships/image" Target="../media/image35.png"/><Relationship Id="rId9" Type="http://schemas.openxmlformats.org/officeDocument/2006/relationships/image" Target="../media/image62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36.png"/></Relationships>
</file>

<file path=ppt/slides/_rels/slide34.xml.rels><?xml version="1.0" encoding="UTF-8" standalone="yes"?><Relationships xmlns="http://schemas.openxmlformats.org/package/2006/relationships"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4.xml"/><Relationship Id="rId3" Type="http://schemas.openxmlformats.org/officeDocument/2006/relationships/comments" Target="../comments/comment10.xml"/><Relationship Id="rId4" Type="http://schemas.openxmlformats.org/officeDocument/2006/relationships/image" Target="../media/image35.png"/><Relationship Id="rId9" Type="http://schemas.openxmlformats.org/officeDocument/2006/relationships/image" Target="../media/image62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3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36.png"/><Relationship Id="rId6" Type="http://schemas.openxmlformats.org/officeDocument/2006/relationships/image" Target="../media/image15.png"/><Relationship Id="rId7" Type="http://schemas.openxmlformats.org/officeDocument/2006/relationships/image" Target="../media/image5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6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36.png"/><Relationship Id="rId6" Type="http://schemas.openxmlformats.org/officeDocument/2006/relationships/image" Target="../media/image61.png"/></Relationships>
</file>

<file path=ppt/slides/_rels/slide39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png"/><Relationship Id="rId10" Type="http://schemas.openxmlformats.org/officeDocument/2006/relationships/image" Target="../media/image63.png"/><Relationship Id="rId12" Type="http://schemas.openxmlformats.org/officeDocument/2006/relationships/image" Target="../media/image65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39.xml"/><Relationship Id="rId3" Type="http://schemas.openxmlformats.org/officeDocument/2006/relationships/comments" Target="../comments/comment11.xml"/><Relationship Id="rId4" Type="http://schemas.openxmlformats.org/officeDocument/2006/relationships/image" Target="../media/image35.png"/><Relationship Id="rId9" Type="http://schemas.openxmlformats.org/officeDocument/2006/relationships/image" Target="../media/image36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59.png"/></Relationships>
</file>

<file path=ppt/slides/_rels/slide40.xml.rels><?xml version="1.0" encoding="UTF-8" standalone="yes"?><Relationships xmlns="http://schemas.openxmlformats.org/package/2006/relationships"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63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59.png"/><Relationship Id="rId8" Type="http://schemas.openxmlformats.org/officeDocument/2006/relationships/image" Target="../media/image36.png"/></Relationships>
</file>

<file path=ppt/slides/_rels/slide4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5.png"/><Relationship Id="rId4" Type="http://schemas.openxmlformats.org/officeDocument/2006/relationships/image" Target="../media/image11.png"/><Relationship Id="rId9" Type="http://schemas.openxmlformats.org/officeDocument/2006/relationships/image" Target="../media/image63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36.png"/><Relationship Id="rId8" Type="http://schemas.openxmlformats.org/officeDocument/2006/relationships/image" Target="../media/image5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8.png"/><Relationship Id="rId7" Type="http://schemas.openxmlformats.org/officeDocument/2006/relationships/image" Target="../media/image15.png"/><Relationship Id="rId8" Type="http://schemas.openxmlformats.org/officeDocument/2006/relationships/image" Target="../media/image7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3.xml"/><Relationship Id="rId3" Type="http://schemas.openxmlformats.org/officeDocument/2006/relationships/comments" Target="../comments/comment12.xml"/><Relationship Id="rId4" Type="http://schemas.openxmlformats.org/officeDocument/2006/relationships/image" Target="../media/image11.png"/><Relationship Id="rId9" Type="http://schemas.openxmlformats.org/officeDocument/2006/relationships/image" Target="../media/image70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2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4.xml"/><Relationship Id="rId3" Type="http://schemas.openxmlformats.org/officeDocument/2006/relationships/comments" Target="../comments/comment13.xml"/><Relationship Id="rId4" Type="http://schemas.openxmlformats.org/officeDocument/2006/relationships/image" Target="../media/image11.png"/><Relationship Id="rId9" Type="http://schemas.openxmlformats.org/officeDocument/2006/relationships/image" Target="../media/image70.png"/><Relationship Id="rId5" Type="http://schemas.openxmlformats.org/officeDocument/2006/relationships/image" Target="../media/image7.png"/><Relationship Id="rId6" Type="http://schemas.openxmlformats.org/officeDocument/2006/relationships/image" Target="../media/image12.png"/><Relationship Id="rId7" Type="http://schemas.openxmlformats.org/officeDocument/2006/relationships/image" Target="../media/image8.png"/><Relationship Id="rId8" Type="http://schemas.openxmlformats.org/officeDocument/2006/relationships/image" Target="../media/image19.png"/></Relationships>
</file>

<file path=ppt/slides/_rels/slide45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png"/><Relationship Id="rId10" Type="http://schemas.openxmlformats.org/officeDocument/2006/relationships/image" Target="../media/image63.png"/><Relationship Id="rId13" Type="http://schemas.openxmlformats.org/officeDocument/2006/relationships/image" Target="../media/image67.jpg"/><Relationship Id="rId12" Type="http://schemas.openxmlformats.org/officeDocument/2006/relationships/image" Target="../media/image66.jpg"/><Relationship Id="rId15" Type="http://schemas.openxmlformats.org/officeDocument/2006/relationships/image" Target="../media/image69.jpg"/><Relationship Id="rId14" Type="http://schemas.openxmlformats.org/officeDocument/2006/relationships/image" Target="../media/image68.jpg"/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45.xml"/><Relationship Id="rId3" Type="http://schemas.openxmlformats.org/officeDocument/2006/relationships/comments" Target="../comments/comment14.xml"/><Relationship Id="rId4" Type="http://schemas.openxmlformats.org/officeDocument/2006/relationships/image" Target="../media/image35.png"/><Relationship Id="rId9" Type="http://schemas.openxmlformats.org/officeDocument/2006/relationships/image" Target="../media/image36.png"/><Relationship Id="rId5" Type="http://schemas.openxmlformats.org/officeDocument/2006/relationships/image" Target="../media/image11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2" name="Google Shape;1212;p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000" y="4819724"/>
            <a:ext cx="846038" cy="21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117"/>
          <p:cNvPicPr preferRelativeResize="0"/>
          <p:nvPr/>
        </p:nvPicPr>
        <p:blipFill rotWithShape="1">
          <a:blip r:embed="rId5">
            <a:alphaModFix/>
          </a:blip>
          <a:srcRect b="0" l="0" r="0" t="15690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117"/>
          <p:cNvSpPr/>
          <p:nvPr/>
        </p:nvSpPr>
        <p:spPr>
          <a:xfrm>
            <a:off x="17825" y="13925"/>
            <a:ext cx="9126300" cy="5143500"/>
          </a:xfrm>
          <a:prstGeom prst="rect">
            <a:avLst/>
          </a:prstGeom>
          <a:solidFill>
            <a:srgbClr val="01728F">
              <a:alpha val="543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17"/>
          <p:cNvSpPr txBox="1"/>
          <p:nvPr>
            <p:ph type="title"/>
          </p:nvPr>
        </p:nvSpPr>
        <p:spPr>
          <a:xfrm>
            <a:off x="17825" y="13925"/>
            <a:ext cx="91263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02500" lIns="0" spcFirstLastPara="1" rIns="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         			</a:t>
            </a: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CONTENT</a:t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457200" lvl="0" marL="13716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nl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bucket 6 - December</a:t>
            </a:r>
            <a:endParaRPr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p118" title="pillar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9300" y="-40300"/>
            <a:ext cx="9215647" cy="5183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19"/>
          <p:cNvSpPr txBox="1"/>
          <p:nvPr>
            <p:ph idx="1" type="body"/>
          </p:nvPr>
        </p:nvSpPr>
        <p:spPr>
          <a:xfrm>
            <a:off x="4706766" y="1783729"/>
            <a:ext cx="1949100" cy="2893200"/>
          </a:xfrm>
          <a:prstGeom prst="rect">
            <a:avLst/>
          </a:prstGeom>
        </p:spPr>
        <p:txBody>
          <a:bodyPr anchorCtr="0" anchor="t" bIns="202500" lIns="108000" spcFirstLastPara="1" rIns="108000" wrap="square" tIns="1080000">
            <a:noAutofit/>
          </a:bodyPr>
          <a:lstStyle/>
          <a:p>
            <a:pPr indent="-285750" lvl="0" marL="457200" rtl="0" algn="l">
              <a:spcBef>
                <a:spcPts val="800"/>
              </a:spcBef>
              <a:spcAft>
                <a:spcPts val="0"/>
              </a:spcAft>
              <a:buSzPts val="900"/>
              <a:buChar char="●"/>
            </a:pPr>
            <a:r>
              <a:rPr lang="nl" sz="1200"/>
              <a:t>Unboxing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Easy fit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Fragile finds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Christmas essentials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Your fleet wish</a:t>
            </a:r>
            <a:endParaRPr sz="1200"/>
          </a:p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26" name="Google Shape;1226;p119"/>
          <p:cNvSpPr txBox="1"/>
          <p:nvPr>
            <p:ph type="title"/>
          </p:nvPr>
        </p:nvSpPr>
        <p:spPr>
          <a:xfrm>
            <a:off x="694382" y="273844"/>
            <a:ext cx="7755300" cy="555000"/>
          </a:xfrm>
          <a:prstGeom prst="rect">
            <a:avLst/>
          </a:prstGeom>
        </p:spPr>
        <p:txBody>
          <a:bodyPr anchorCtr="0" anchor="ctr" bIns="202500" lIns="0" spcFirstLastPara="1" rIns="0" wrap="square" tIns="297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Content pillars - content overview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December</a:t>
            </a:r>
            <a:endParaRPr/>
          </a:p>
        </p:txBody>
      </p:sp>
      <p:sp>
        <p:nvSpPr>
          <p:cNvPr id="1227" name="Google Shape;1227;p119"/>
          <p:cNvSpPr txBox="1"/>
          <p:nvPr>
            <p:ph idx="2" type="body"/>
          </p:nvPr>
        </p:nvSpPr>
        <p:spPr>
          <a:xfrm>
            <a:off x="269531" y="1783729"/>
            <a:ext cx="1949100" cy="2893200"/>
          </a:xfrm>
          <a:prstGeom prst="rect">
            <a:avLst/>
          </a:prstGeom>
        </p:spPr>
        <p:txBody>
          <a:bodyPr anchorCtr="0" anchor="t" bIns="202500" lIns="108000" spcFirstLastPara="1" rIns="108000" wrap="square" tIns="1080000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What’s in my bag?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KINTO Santa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Car files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New me</a:t>
            </a:r>
            <a:endParaRPr sz="1200"/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28" name="Google Shape;1228;p119"/>
          <p:cNvSpPr txBox="1"/>
          <p:nvPr>
            <p:ph idx="3" type="body"/>
          </p:nvPr>
        </p:nvSpPr>
        <p:spPr>
          <a:xfrm>
            <a:off x="2488148" y="1783729"/>
            <a:ext cx="1949100" cy="2893200"/>
          </a:xfrm>
          <a:prstGeom prst="rect">
            <a:avLst/>
          </a:prstGeom>
          <a:solidFill>
            <a:srgbClr val="01728F">
              <a:alpha val="54380"/>
            </a:srgbClr>
          </a:solidFill>
        </p:spPr>
        <p:txBody>
          <a:bodyPr anchorCtr="0" anchor="t" bIns="202500" lIns="108000" spcFirstLastPara="1" rIns="108000" wrap="square" tIns="1080000">
            <a:noAutofit/>
          </a:bodyPr>
          <a:lstStyle/>
          <a:p>
            <a:pPr indent="0" lvl="0" marL="45720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nl"/>
              <a:t> </a:t>
            </a:r>
            <a:endParaRPr/>
          </a:p>
        </p:txBody>
      </p:sp>
      <p:sp>
        <p:nvSpPr>
          <p:cNvPr id="1229" name="Google Shape;1229;p119"/>
          <p:cNvSpPr txBox="1"/>
          <p:nvPr>
            <p:ph idx="4" type="body"/>
          </p:nvPr>
        </p:nvSpPr>
        <p:spPr>
          <a:xfrm>
            <a:off x="6925384" y="1783729"/>
            <a:ext cx="1949100" cy="2893200"/>
          </a:xfrm>
          <a:prstGeom prst="rect">
            <a:avLst/>
          </a:prstGeom>
          <a:solidFill>
            <a:srgbClr val="01728F">
              <a:alpha val="54380"/>
            </a:srgbClr>
          </a:solidFill>
        </p:spPr>
        <p:txBody>
          <a:bodyPr anchorCtr="0" anchor="t" bIns="202500" lIns="108000" spcFirstLastPara="1" rIns="108000" wrap="square" tIns="1080000">
            <a:noAutofit/>
          </a:bodyPr>
          <a:lstStyle/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Commute poll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Small reminders</a:t>
            </a:r>
            <a:endParaRPr sz="1200"/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nl" sz="1200"/>
              <a:t>NY Wishes</a:t>
            </a:r>
            <a:endParaRPr sz="1200"/>
          </a:p>
        </p:txBody>
      </p:sp>
      <p:sp>
        <p:nvSpPr>
          <p:cNvPr id="1230" name="Google Shape;1230;p119"/>
          <p:cNvSpPr txBox="1"/>
          <p:nvPr/>
        </p:nvSpPr>
        <p:spPr>
          <a:xfrm>
            <a:off x="508775" y="1939750"/>
            <a:ext cx="1566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</a:rPr>
              <a:t>ONE STOP SHOP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231" name="Google Shape;1231;p119"/>
          <p:cNvSpPr txBox="1"/>
          <p:nvPr/>
        </p:nvSpPr>
        <p:spPr>
          <a:xfrm>
            <a:off x="2561975" y="1939750"/>
            <a:ext cx="1875300" cy="480900"/>
          </a:xfrm>
          <a:prstGeom prst="rect">
            <a:avLst/>
          </a:prstGeom>
          <a:solidFill>
            <a:srgbClr val="01728F">
              <a:alpha val="5438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</a:rPr>
              <a:t>MULTIPATH/ MULTISERVICE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232" name="Google Shape;1232;p119"/>
          <p:cNvSpPr txBox="1"/>
          <p:nvPr/>
        </p:nvSpPr>
        <p:spPr>
          <a:xfrm>
            <a:off x="4777800" y="1955650"/>
            <a:ext cx="17781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</a:rPr>
              <a:t>FLEXIBLE MOBILITY SOLUTIONS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233" name="Google Shape;1233;p119"/>
          <p:cNvSpPr txBox="1"/>
          <p:nvPr/>
        </p:nvSpPr>
        <p:spPr>
          <a:xfrm>
            <a:off x="7027600" y="1963600"/>
            <a:ext cx="1749000" cy="4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lt1"/>
                </a:solidFill>
              </a:rPr>
              <a:t>COMMUNITY/ CONNECTION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id="1234" name="Google Shape;1234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7975" y="2779950"/>
            <a:ext cx="387600" cy="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8300" y="3428800"/>
            <a:ext cx="387600" cy="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6950" y="3776375"/>
            <a:ext cx="387600" cy="38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4050" y="2857231"/>
            <a:ext cx="310325" cy="31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97200" y="3346926"/>
            <a:ext cx="277275" cy="27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4675" y="4118257"/>
            <a:ext cx="421200" cy="4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1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499326" y="2835116"/>
            <a:ext cx="277275" cy="27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5575" y="4016051"/>
            <a:ext cx="277275" cy="27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p1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Tag lines </a:t>
            </a:r>
            <a:r>
              <a:rPr lang="nl"/>
              <a:t>pillars</a:t>
            </a:r>
            <a:endParaRPr/>
          </a:p>
        </p:txBody>
      </p:sp>
      <p:sp>
        <p:nvSpPr>
          <p:cNvPr id="1247" name="Google Shape;1247;p1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1. One Stop Shop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One partner. All solutions. </a:t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2. Flexible Mobility Solutions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400">
                <a:solidFill>
                  <a:srgbClr val="222222"/>
                </a:solidFill>
                <a:highlight>
                  <a:schemeClr val="lt1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One partner. All solutions.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457200" lvl="0" marL="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3. Community and connection </a:t>
            </a:r>
            <a:r>
              <a:rPr i="1"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(important to keep it broad enough to fit clients as well as people working at Kinto)</a:t>
            </a:r>
            <a:endParaRPr i="1"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Join the KINTO community.</a:t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400">
                <a:solidFill>
                  <a:srgbClr val="222222"/>
                </a:solidFill>
                <a:highlight>
                  <a:srgbClr val="FFFFFF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4. Vision &amp; Impact (Multipath/multiservice)</a:t>
            </a:r>
            <a:endParaRPr sz="1400">
              <a:solidFill>
                <a:srgbClr val="222222"/>
              </a:solidFill>
              <a:highlight>
                <a:srgbClr val="FFFFFF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381000" marR="3810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400">
                <a:solidFill>
                  <a:srgbClr val="222222"/>
                </a:solidFill>
                <a:highlight>
                  <a:schemeClr val="lt1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  </a:t>
            </a:r>
            <a:r>
              <a:rPr lang="nl" sz="1400">
                <a:solidFill>
                  <a:srgbClr val="222222"/>
                </a:solidFill>
                <a:highlight>
                  <a:srgbClr val="FFFF00"/>
                </a:highlight>
                <a:latin typeface="Plus Jakarta Sans"/>
                <a:ea typeface="Plus Jakarta Sans"/>
                <a:cs typeface="Plus Jakarta Sans"/>
                <a:sym typeface="Plus Jakarta Sans"/>
              </a:rPr>
              <a:t>One partner. All solutions.</a:t>
            </a:r>
            <a:endParaRPr sz="1600">
              <a:solidFill>
                <a:srgbClr val="222222"/>
              </a:solidFill>
              <a:highlight>
                <a:srgbClr val="FFFF00"/>
              </a:highlight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2" name="Google Shape;1252;p121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121"/>
          <p:cNvSpPr txBox="1"/>
          <p:nvPr>
            <p:ph type="title"/>
          </p:nvPr>
        </p:nvSpPr>
        <p:spPr>
          <a:xfrm>
            <a:off x="2725825" y="1588075"/>
            <a:ext cx="36660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One stop shop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" name="Google Shape;1259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12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12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63" name="Google Shape;1263;p122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</a:t>
            </a:r>
            <a:b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WHAT’S IN MY BAG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64" name="Google Shape;1264;p122"/>
          <p:cNvSpPr txBox="1"/>
          <p:nvPr/>
        </p:nvSpPr>
        <p:spPr>
          <a:xfrm>
            <a:off x="552625" y="1157425"/>
            <a:ext cx="3119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LI: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Work mode: off. ❌ KINTO ride: on. ✅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When the workday is done, your employees shouldn’t have to think about their commute. With our all-in-one leasing solution, they have everything they need to get on their way. 🚗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It’s all included: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Insurance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Maintenance and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repair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Roadside assistance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It's less admin for you and a more seamless, stress-free journey for them. Especially when there’s holiday shopping to be done.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#BusinessMobility #FleetManagement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65" name="Google Shape;1265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6" name="Google Shape;1266;p122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67" name="Google Shape;1267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1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122"/>
          <p:cNvSpPr txBox="1"/>
          <p:nvPr/>
        </p:nvSpPr>
        <p:spPr>
          <a:xfrm>
            <a:off x="7615875" y="149475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270" name="Google Shape;1270;p122" title="Scherm­afbeelding 2025-11-18 om 13.14.2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9300" y="1221350"/>
            <a:ext cx="2583799" cy="290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122" title="Scherm­afbeelding 2025-11-20 om 15.56.5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9300" y="1221350"/>
            <a:ext cx="2583800" cy="287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7" name="Google Shape;1277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8" name="Google Shape;1278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79" name="Google Shape;1279;p12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0" name="Google Shape;1280;p12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81" name="Google Shape;1281;p123"/>
          <p:cNvSpPr txBox="1"/>
          <p:nvPr/>
        </p:nvSpPr>
        <p:spPr>
          <a:xfrm>
            <a:off x="87625" y="323875"/>
            <a:ext cx="4416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1. VIDEO</a:t>
            </a:r>
            <a:b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WHAT’S IN MY BAG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282" name="Google Shape;1282;p123"/>
          <p:cNvSpPr txBox="1"/>
          <p:nvPr/>
        </p:nvSpPr>
        <p:spPr>
          <a:xfrm>
            <a:off x="602225" y="1287600"/>
            <a:ext cx="3000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b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b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POV: your work bag at 5 PM. 💼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closing the laptop to starting the engine, we make the journey seamless. Everything your team needs, from insurance to maintenance and  repair, is included.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🚗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#MobilitySolutions #WorkLifeBalance</a:t>
            </a:r>
            <a:endParaRPr/>
          </a:p>
        </p:txBody>
      </p:sp>
      <p:pic>
        <p:nvPicPr>
          <p:cNvPr id="1283" name="Google Shape;1283;p1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123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285" name="Google Shape;1285;p1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1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4876" y="667248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12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288" name="Google Shape;1288;p123" title="Scherm­afbeelding 2025-11-18 om 13.14.2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9300" y="1221350"/>
            <a:ext cx="2583799" cy="290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123" title="Scherm­afbeelding 2025-11-20 om 15.56.5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9300" y="1221350"/>
            <a:ext cx="2583800" cy="287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5" name="Google Shape;1295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1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12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12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299" name="Google Shape;1299;p124"/>
          <p:cNvSpPr txBox="1"/>
          <p:nvPr/>
        </p:nvSpPr>
        <p:spPr>
          <a:xfrm>
            <a:off x="87625" y="323875"/>
            <a:ext cx="41889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</a:t>
            </a:r>
            <a:b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WHAT’S IN MY BAG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00" name="Google Shape;1300;p124"/>
          <p:cNvSpPr txBox="1"/>
          <p:nvPr/>
        </p:nvSpPr>
        <p:spPr>
          <a:xfrm>
            <a:off x="602225" y="1092200"/>
            <a:ext cx="3000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That instant mood shift when the day is done and your company car is ready to go. </a:t>
            </a:r>
            <a:r>
              <a:rPr lang="nl" sz="1100">
                <a:solidFill>
                  <a:schemeClr val="dk1"/>
                </a:solidFill>
              </a:rPr>
              <a:t>✨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Leaving the office with a smile is simpler when everything you need for the road is in one place. Keys, insurance, maintenance and repair, … and the peace of mind that comes with a reliable ride home.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Let KINTO handle the mobility details so your team can focus on wrapping up the year (and their presents). 🎁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01" name="Google Shape;1301;p1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24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03" name="Google Shape;1303;p1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4" name="Google Shape;1304;p1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86995" y="609599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05" name="Google Shape;1305;p124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306" name="Google Shape;1306;p124" title="Scherm­afbeelding 2025-11-18 om 13.14.2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9300" y="1221350"/>
            <a:ext cx="2583799" cy="290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7" name="Google Shape;1307;p124" title="Scherm­afbeelding 2025-11-20 om 15.56.5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39300" y="1221350"/>
            <a:ext cx="2583800" cy="2871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3" name="Google Shape;1313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2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15" name="Google Shape;1315;p125"/>
          <p:cNvSpPr txBox="1"/>
          <p:nvPr/>
        </p:nvSpPr>
        <p:spPr>
          <a:xfrm>
            <a:off x="721300" y="433300"/>
            <a:ext cx="47271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KINTO SANTA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16" name="Google Shape;1316;p125"/>
          <p:cNvSpPr txBox="1"/>
          <p:nvPr/>
        </p:nvSpPr>
        <p:spPr>
          <a:xfrm>
            <a:off x="721300" y="1058325"/>
            <a:ext cx="4710900" cy="3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This holiday season, give your team the gift of hassle-free mobility. 🎁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offers a seamless experience that keeps your business moving, even through the busiest times of the year.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Merry Christmas!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#BusinessMobility #MerryChristmas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17" name="Google Shape;1317;p125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18" name="Google Shape;1318;p125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1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125"/>
          <p:cNvSpPr txBox="1"/>
          <p:nvPr/>
        </p:nvSpPr>
        <p:spPr>
          <a:xfrm>
            <a:off x="7737000" y="555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322" name="Google Shape;1322;p125" title="Scherm­afbeelding 2025-11-13 om 14.11.0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7875" y="615650"/>
            <a:ext cx="2200626" cy="3912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23" name="Google Shape;1323;p125"/>
          <p:cNvSpPr/>
          <p:nvPr/>
        </p:nvSpPr>
        <p:spPr>
          <a:xfrm>
            <a:off x="349800" y="230550"/>
            <a:ext cx="291000" cy="2910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9" name="Google Shape;1329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0" name="Google Shape;1330;p12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31" name="Google Shape;1331;p126"/>
          <p:cNvSpPr txBox="1"/>
          <p:nvPr/>
        </p:nvSpPr>
        <p:spPr>
          <a:xfrm>
            <a:off x="721300" y="824675"/>
            <a:ext cx="4469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Ho ho ho-ld on, is that KINTO Santa? 🎅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This Christmas, we're spreading the joy of hassle-free mobility, one set of keys at a time. Wishing you and your team a very Merry Christmas!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#MerryChristmas #MobilitySolutions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32" name="Google Shape;1332;p126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33" name="Google Shape;1333;p126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4" name="Google Shape;1334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5" name="Google Shape;1335;p1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01" y="250523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Google Shape;1336;p126"/>
          <p:cNvSpPr txBox="1"/>
          <p:nvPr/>
        </p:nvSpPr>
        <p:spPr>
          <a:xfrm>
            <a:off x="721300" y="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KINTO SANTA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37" name="Google Shape;1337;p126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338" name="Google Shape;1338;p126" title="Scherm­afbeelding 2025-11-13 om 14.11.0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7875" y="615650"/>
            <a:ext cx="2200626" cy="3912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126"/>
          <p:cNvSpPr/>
          <p:nvPr/>
        </p:nvSpPr>
        <p:spPr>
          <a:xfrm>
            <a:off x="349800" y="230550"/>
            <a:ext cx="291000" cy="2910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5" name="Google Shape;1345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46" name="Google Shape;1346;p12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47" name="Google Shape;1347;p127"/>
          <p:cNvSpPr txBox="1"/>
          <p:nvPr/>
        </p:nvSpPr>
        <p:spPr>
          <a:xfrm>
            <a:off x="721300" y="1125675"/>
            <a:ext cx="4387500" cy="3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Ho ho ho-ld on, is that KINTO Santa? 🎅Looks like he brought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 gift that will last long after the holidays are over. 🎁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That’s right. H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e’s swapping the sleigh for a seamless ride and delivering something truly useful: the gift of hassle-free mobility.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Merry Christmas!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🎅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48" name="Google Shape;1348;p127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49" name="Google Shape;1349;p127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8095" y="238274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52" name="Google Shape;1352;p127"/>
          <p:cNvSpPr txBox="1"/>
          <p:nvPr/>
        </p:nvSpPr>
        <p:spPr>
          <a:xfrm>
            <a:off x="721300" y="433300"/>
            <a:ext cx="44697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KINTO SANTA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53" name="Google Shape;1353;p127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354" name="Google Shape;1354;p127" title="Scherm­afbeelding 2025-11-13 om 14.11.06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7875" y="615650"/>
            <a:ext cx="2200626" cy="3912226"/>
          </a:xfrm>
          <a:prstGeom prst="rect">
            <a:avLst/>
          </a:prstGeom>
          <a:noFill/>
          <a:ln>
            <a:noFill/>
          </a:ln>
        </p:spPr>
      </p:pic>
      <p:sp>
        <p:nvSpPr>
          <p:cNvPr id="1355" name="Google Shape;1355;p127"/>
          <p:cNvSpPr/>
          <p:nvPr/>
        </p:nvSpPr>
        <p:spPr>
          <a:xfrm>
            <a:off x="349800" y="230550"/>
            <a:ext cx="291000" cy="2910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" name="Google Shape;1361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2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63" name="Google Shape;1363;p128"/>
          <p:cNvSpPr txBox="1"/>
          <p:nvPr/>
        </p:nvSpPr>
        <p:spPr>
          <a:xfrm>
            <a:off x="721300" y="433300"/>
            <a:ext cx="47271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CAR FILES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64" name="Google Shape;1364;p128"/>
          <p:cNvSpPr txBox="1"/>
          <p:nvPr/>
        </p:nvSpPr>
        <p:spPr>
          <a:xfrm>
            <a:off x="721300" y="1838175"/>
            <a:ext cx="40701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Ever wish your fleet admin had a delete button? Consider it done. 🚮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Managing insurance,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sorting road taxes, and worrying about maintenance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can feel like a never-ending task. So, we're taking it off your plate.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 get the vehicle, and we handle all the paperwork that comes with it. Simple as that. 🚗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Let us manage the files, so you can manage your business.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#BusinessMobility #OneStopShop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65" name="Google Shape;1365;p128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66" name="Google Shape;1366;p128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7" name="Google Shape;1367;p1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8" name="Google Shape;1368;p1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128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370" name="Google Shape;1370;p128" title="Scherm­afbeelding 2025-11-20 om 16.00.1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6000" y="608175"/>
            <a:ext cx="2282452" cy="3887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6" name="Google Shape;1376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12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78" name="Google Shape;1378;p129"/>
          <p:cNvSpPr txBox="1"/>
          <p:nvPr/>
        </p:nvSpPr>
        <p:spPr>
          <a:xfrm>
            <a:off x="721300" y="1713100"/>
            <a:ext cx="4469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Fleet admin? Bin it. 🚮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handle the insurance, maintenance, and road 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taxes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so you don't have to. Enjoy seamless mobility, stress-free. 🚗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#BusinessMobility #OneStopShop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79" name="Google Shape;1379;p129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80" name="Google Shape;1380;p129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1" name="Google Shape;1381;p1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1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39201" y="250523"/>
            <a:ext cx="280428" cy="280428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129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CAR FILES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84" name="Google Shape;1384;p129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385" name="Google Shape;1385;p129" title="Scherm­afbeelding 2025-11-20 om 16.00.1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6000" y="608175"/>
            <a:ext cx="2282452" cy="3887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1" name="Google Shape;1391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13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393" name="Google Shape;1393;p130"/>
          <p:cNvSpPr txBox="1"/>
          <p:nvPr/>
        </p:nvSpPr>
        <p:spPr>
          <a:xfrm>
            <a:off x="721300" y="1713100"/>
            <a:ext cx="38508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It’s time to drag that fleet stress straight to the trash. 🗑️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 know th</a:t>
            </a: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feeling when your desk is covered in car-related paperwork? Yeah, we're putting an end to that. 👋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Imagine all those bills, insurance forms, and tax reports just... disappearing. That's what we do. 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handles all the admin, so you can enjoy the simple pleasure of having the right car at the right time.</a:t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394" name="Google Shape;1394;p130"/>
          <p:cNvSpPr txBox="1"/>
          <p:nvPr/>
        </p:nvSpPr>
        <p:spPr>
          <a:xfrm>
            <a:off x="6249000" y="4495484"/>
            <a:ext cx="307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1/1 - 16/9 - 9/16 - 4/5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395" name="Google Shape;1395;p130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49000" y="138050"/>
            <a:ext cx="2358375" cy="441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1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58095" y="238274"/>
            <a:ext cx="129528" cy="259077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130"/>
          <p:cNvSpPr txBox="1"/>
          <p:nvPr/>
        </p:nvSpPr>
        <p:spPr>
          <a:xfrm>
            <a:off x="721300" y="433300"/>
            <a:ext cx="4469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VIDEO CAR FILES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399" name="Google Shape;1399;p130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400" name="Google Shape;1400;p130" title="Scherm­afbeelding 2025-11-20 om 16.00.1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6000" y="608175"/>
            <a:ext cx="2282452" cy="3887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6" name="Google Shape;1406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3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13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10" name="Google Shape;1410;p131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CAROUSEL NEW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      ME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11" name="Google Shape;1411;p131"/>
          <p:cNvSpPr txBox="1"/>
          <p:nvPr/>
        </p:nvSpPr>
        <p:spPr>
          <a:xfrm>
            <a:off x="414625" y="995975"/>
            <a:ext cx="33618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LI: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Is your fleet management stuck in the past?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❌ The old way of managing mobility often means being buried under fragmented costs. separate bills for maintenance, insurance renewals, and unexpected repairs.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see the new way with KINTO.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By consolidating your needs, you benefit from our pre-negotiated rates, locking in year-on-year savings.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Best of all? You get just one single invoice for your entire fleet.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What’s your resolution for smarter, simpler mobility in 2026?</a:t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#OneStopShop</a:t>
            </a:r>
            <a:endParaRPr sz="11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#OneStopShop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12" name="Google Shape;1412;p1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131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⅘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14" name="Google Shape;1414;p1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5699" y="522450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31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417" name="Google Shape;1417;p131" title="Scherm­afbeelding 2025-11-13 om 13.52.20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41825" y="1105499"/>
            <a:ext cx="5023650" cy="315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8" name="Google Shape;1418;p131" title="newme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90627" y="1138025"/>
            <a:ext cx="2474850" cy="309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4" name="Google Shape;1424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13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13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28" name="Google Shape;1428;p132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CAROUSEL NEW ME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29" name="Google Shape;1429;p132"/>
          <p:cNvSpPr txBox="1"/>
          <p:nvPr/>
        </p:nvSpPr>
        <p:spPr>
          <a:xfrm>
            <a:off x="602150" y="995975"/>
            <a:ext cx="31743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IG: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Are you still stuck drowning in separate bills for insurance, maintenance, and repairs? 💸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➡️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see the ‘new you’ with KINTO.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flexible mobility solutions streamline your business mobility into one single invoice, using pre-negotiated rates to deliver year-on-year savings. ✅</a:t>
            </a:r>
            <a:endParaRPr sz="11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#OneStopShop</a:t>
            </a:r>
            <a:endParaRPr sz="11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30" name="Google Shape;1430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31" name="Google Shape;1431;p132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⅘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32" name="Google Shape;1432;p1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4324" y="522450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3" name="Google Shape;1433;p1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34" name="Google Shape;1434;p132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435" name="Google Shape;1435;p132" title="Scherm­afbeelding 2025-11-13 om 13.52.2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80450" y="1105499"/>
            <a:ext cx="5023650" cy="315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132" title="newme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90627" y="1138025"/>
            <a:ext cx="2474850" cy="309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2" name="Google Shape;1442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3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5" name="Google Shape;1445;p13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46" name="Google Shape;1446;p133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CAROUSEL NEW ME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47" name="Google Shape;1447;p133"/>
          <p:cNvSpPr txBox="1"/>
          <p:nvPr/>
        </p:nvSpPr>
        <p:spPr>
          <a:xfrm>
            <a:off x="602150" y="995975"/>
            <a:ext cx="31743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FB: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Ready for a New Year, New Fleet Strategy? 🎆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Meet the ‘new you’with KINTO.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Imagine all those costs rolled into one simple, manageable invoice.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Plus, because we handle the negotiations, you enjoy real year-on-year savings. </a:t>
            </a:r>
            <a:r>
              <a:rPr lang="nl" sz="1100">
                <a:solidFill>
                  <a:schemeClr val="dk1"/>
                </a:solidFill>
              </a:rPr>
              <a:t>🤝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48" name="Google Shape;1448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133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⅘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50" name="Google Shape;1450;p1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14324" y="522450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1" name="Google Shape;1451;p1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3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453" name="Google Shape;1453;p133" title="Scherm­afbeelding 2025-11-13 om 13.52.2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80450" y="1105499"/>
            <a:ext cx="5023650" cy="315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133" title="newme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390627" y="1138025"/>
            <a:ext cx="2474850" cy="30943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9" name="Google Shape;1459;p134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134"/>
          <p:cNvSpPr txBox="1"/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Pillar 4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461" name="Google Shape;1461;p134"/>
          <p:cNvSpPr txBox="1"/>
          <p:nvPr>
            <p:ph type="title"/>
          </p:nvPr>
        </p:nvSpPr>
        <p:spPr>
          <a:xfrm>
            <a:off x="2796925" y="1588050"/>
            <a:ext cx="41796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Multipath/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Multiservice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6" name="Google Shape;1466;p135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467" name="Google Shape;1467;p135"/>
          <p:cNvSpPr txBox="1"/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Pillar 3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468" name="Google Shape;1468;p135"/>
          <p:cNvSpPr txBox="1"/>
          <p:nvPr>
            <p:ph type="title"/>
          </p:nvPr>
        </p:nvSpPr>
        <p:spPr>
          <a:xfrm>
            <a:off x="2725825" y="1588075"/>
            <a:ext cx="59652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Flexible mobility solutions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" name="Google Shape;1474;p1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1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76" name="Google Shape;1476;p13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7" name="Google Shape;1477;p13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478" name="Google Shape;1478;p136"/>
          <p:cNvSpPr txBox="1"/>
          <p:nvPr/>
        </p:nvSpPr>
        <p:spPr>
          <a:xfrm>
            <a:off x="5909375" y="37870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.CAROUSEL UNBOXING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479" name="Google Shape;1479;p136"/>
          <p:cNvSpPr txBox="1"/>
          <p:nvPr/>
        </p:nvSpPr>
        <p:spPr>
          <a:xfrm>
            <a:off x="2963950" y="2934750"/>
            <a:ext cx="5352300" cy="28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0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 if your fleet management solution came in a single box? 🎁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unbox the full value of our all-inclusive leasing solution.</a:t>
            </a:r>
            <a:b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Imagine unboxing not just a set of car keys, but a complete, streamlined experience for your business. Inside, you'd find: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Comprehensive insurance and roadside assistance.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Maintenance and rep</a:t>
            </a: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air</a:t>
            </a: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.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</a:t>
            </a: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Fuel or charging cards</a:t>
            </a: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ready for your team to use.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Even a plan for seasonal needs, like fitting winter tyres.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It’s the gift of total convenience, allowing you to focus on your business.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7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#FleetManagement #BusinessSolutions</a:t>
            </a:r>
            <a:endParaRPr sz="7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80" name="Google Shape;1480;p1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36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482" name="Google Shape;1482;p13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625" y="1069125"/>
            <a:ext cx="1306874" cy="203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3" name="Google Shape;1483;p136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484" name="Google Shape;1484;p136" title="Scherm­afbeelding 2025-11-25 om 16.33.09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587" y="1405899"/>
            <a:ext cx="1224950" cy="152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136" title="Scherm­afbeelding 2025-11-25 om 16.33.3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18525" y="1405900"/>
            <a:ext cx="1224949" cy="15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136" title="Scherm­afbeelding 2025-11-25 om 16.33.45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43472" y="1405900"/>
            <a:ext cx="1224950" cy="15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136" title="Scherm­afbeelding 2025-11-25 om 16.33.53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30437" y="1402033"/>
            <a:ext cx="1224949" cy="154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8" name="Google Shape;1488;p136" title="Scherm­afbeelding 2025-11-25 om 16.34.18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52402" y="1404868"/>
            <a:ext cx="1224951" cy="152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136" title="Scherm­afbeelding 2025-11-25 om 16.34.28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61024" y="1405900"/>
            <a:ext cx="1224951" cy="154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136" title="Scherm­afbeelding 2025-11-25 om 16.34.37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885975" y="1402025"/>
            <a:ext cx="1224949" cy="153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6" name="Google Shape;1496;p1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1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137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9" name="Google Shape;1499;p13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00" name="Google Shape;1500;p137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.CAROUSEL UNBOXING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01" name="Google Shape;1501;p137"/>
          <p:cNvSpPr txBox="1"/>
          <p:nvPr/>
        </p:nvSpPr>
        <p:spPr>
          <a:xfrm>
            <a:off x="6223825" y="2934750"/>
            <a:ext cx="2631900" cy="30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7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2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unbox</a:t>
            </a: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a simpler workday. 💼</a:t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</a:t>
            </a: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xplore the essential services included in your lease:</a:t>
            </a: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from keys and fuel or charging cards to maintenance and winter tyres. We’ve got it all covered in one package. ✅</a:t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One partner. All solutions.</a:t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#BusinessSolutions</a:t>
            </a:r>
            <a:endParaRPr sz="9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02" name="Google Shape;1502;p1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37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04" name="Google Shape;1504;p137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505" name="Google Shape;1505;p1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625" y="1069125"/>
            <a:ext cx="1306874" cy="20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6" name="Google Shape;1506;p137" title="Scherm­afbeelding 2025-11-25 om 16.33.09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3587" y="1405899"/>
            <a:ext cx="1224950" cy="152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137" title="Scherm­afbeelding 2025-11-25 om 16.33.3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18525" y="1405900"/>
            <a:ext cx="1224949" cy="15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137" title="Scherm­afbeelding 2025-11-25 om 16.33.45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43472" y="1405900"/>
            <a:ext cx="1224950" cy="15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137" title="Scherm­afbeelding 2025-11-25 om 16.33.53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230437" y="1402033"/>
            <a:ext cx="1224949" cy="154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0" name="Google Shape;1510;p137" title="Scherm­afbeelding 2025-11-25 om 16.34.18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452402" y="1404868"/>
            <a:ext cx="1224951" cy="152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137" title="Scherm­afbeelding 2025-11-25 om 16.34.28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661024" y="1405900"/>
            <a:ext cx="1224951" cy="154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2" name="Google Shape;1512;p137" title="Scherm­afbeelding 2025-11-25 om 16.34.37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885975" y="1403913"/>
            <a:ext cx="1224949" cy="153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8" name="Google Shape;1518;p1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1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0" name="Google Shape;1520;p138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1" name="Google Shape;1521;p13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22" name="Google Shape;1522;p138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.CAROUSEL UNBOXING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23" name="Google Shape;1523;p138"/>
          <p:cNvSpPr txBox="1"/>
          <p:nvPr/>
        </p:nvSpPr>
        <p:spPr>
          <a:xfrm>
            <a:off x="4764625" y="2883700"/>
            <a:ext cx="4139700" cy="31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FB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unbox a simpler workday. </a:t>
            </a: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🎁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 exactly do you get with KINTO business leasing? It’s more than just a vehicle.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Explore some of the services included in your monthly rate, like fuel or charging cards, full maintenance, and winter tyres.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24" name="Google Shape;1524;p1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138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26" name="Google Shape;1526;p138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527" name="Google Shape;1527;p13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069125"/>
            <a:ext cx="1306874" cy="203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8" name="Google Shape;1528;p138" title="Scherm­afbeelding 2025-11-25 om 16.33.0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3587" y="1405899"/>
            <a:ext cx="1224950" cy="1528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9" name="Google Shape;1529;p138" title="Scherm­afbeelding 2025-11-25 om 16.33.3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18525" y="1405900"/>
            <a:ext cx="1224949" cy="153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138" title="Scherm­afbeelding 2025-11-25 om 16.33.45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43472" y="1405900"/>
            <a:ext cx="1224950" cy="15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1" name="Google Shape;1531;p138" title="Scherm­afbeelding 2025-11-25 om 16.33.53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30437" y="1402033"/>
            <a:ext cx="1224949" cy="154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2" name="Google Shape;1532;p138" title="Scherm­afbeelding 2025-11-25 om 16.34.18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52402" y="1404868"/>
            <a:ext cx="1224951" cy="152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138" title="Scherm­afbeelding 2025-11-25 om 16.34.28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661024" y="1405900"/>
            <a:ext cx="1224951" cy="154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138" title="Scherm­afbeelding 2025-11-25 om 16.34.37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885975" y="1402025"/>
            <a:ext cx="1224949" cy="153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" name="Google Shape;1540;p1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1" name="Google Shape;1541;p1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2" name="Google Shape;1542;p139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3" name="Google Shape;1543;p13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44" name="Google Shape;1544;p139"/>
          <p:cNvSpPr txBox="1"/>
          <p:nvPr/>
        </p:nvSpPr>
        <p:spPr>
          <a:xfrm>
            <a:off x="87625" y="323875"/>
            <a:ext cx="4384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.VIDEO FRAGILE FINDS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45" name="Google Shape;1545;p139"/>
          <p:cNvSpPr txBox="1"/>
          <p:nvPr/>
        </p:nvSpPr>
        <p:spPr>
          <a:xfrm>
            <a:off x="602150" y="1011875"/>
            <a:ext cx="3174300" cy="325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- LI: </a:t>
            </a:r>
            <a:endParaRPr sz="18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For entrepreneurs, adaptability isn't a buzzword. It's a daily reality.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Sometimes, your standard fleet just isn't enough. 🤷 Whenever your mobility needs change, KINTO lets you rent the extra capacity you need.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 couple of days, weeks or months? Get access to the perfect vehicle for the job — like a spacious Toyota Proace when you need it most — without being tied to a long-term lease. 🚐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#FlexibleMobility #BusinessSolutions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46" name="Google Shape;1546;p1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7" name="Google Shape;1547;p139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48" name="Google Shape;1548;p1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1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139" title="Scherm­afbeelding 2025-11-13 om 13.59.20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1425" y="1056925"/>
            <a:ext cx="2541050" cy="3219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" name="Google Shape;1556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58" name="Google Shape;1558;p14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9" name="Google Shape;1559;p14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60" name="Google Shape;1560;p140"/>
          <p:cNvSpPr txBox="1"/>
          <p:nvPr/>
        </p:nvSpPr>
        <p:spPr>
          <a:xfrm>
            <a:off x="87625" y="323875"/>
            <a:ext cx="4416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.VIDEO FRAGILE FINDS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61" name="Google Shape;1561;p140"/>
          <p:cNvSpPr txBox="1"/>
          <p:nvPr/>
        </p:nvSpPr>
        <p:spPr>
          <a:xfrm>
            <a:off x="625175" y="1057775"/>
            <a:ext cx="30585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</a:t>
            </a:r>
            <a:b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b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Handle with care.  📦 Drive with confidence.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🚗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Business is unpredictable. Your mobility shouldn't be.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Whether you need a roomy Toyota Proace for a big delivery or a city car for a meeting, just rent it for a short period and return it when you're done. 🚐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#BusinessSolutions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62" name="Google Shape;1562;p1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140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64" name="Google Shape;1564;p1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5" name="Google Shape;1565;p1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04876" y="667248"/>
            <a:ext cx="280428" cy="280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6" name="Google Shape;1566;p140" title="Scherm­afbeelding 2025-11-13 om 13.59.20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1425" y="1056925"/>
            <a:ext cx="2541050" cy="3219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2" name="Google Shape;1572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3" name="Google Shape;1573;p1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14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5" name="Google Shape;1575;p14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576" name="Google Shape;1576;p141"/>
          <p:cNvSpPr txBox="1"/>
          <p:nvPr/>
        </p:nvSpPr>
        <p:spPr>
          <a:xfrm>
            <a:off x="87625" y="323875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.VIDEO FRAGILE FINDS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77" name="Google Shape;1577;p141"/>
          <p:cNvSpPr txBox="1"/>
          <p:nvPr/>
        </p:nvSpPr>
        <p:spPr>
          <a:xfrm>
            <a:off x="635575" y="1080725"/>
            <a:ext cx="3093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That heart-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stopping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moment when you've secured a fragile treasure and realize... It might not fit in your car. 😬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Business is unpredictable. Your mobility shouldn't be. Whenever your needs change, KINTO is there.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1"/>
                </a:solidFill>
              </a:rPr>
              <a:t>👉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You can simply rent the right vehicle for the job—like a Toyota Proace—for a short period.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1100">
                <a:solidFill>
                  <a:schemeClr val="dk1"/>
                </a:solidFill>
              </a:rPr>
              <a:t>❇️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 long-term commitment.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❇️  Insurance, maintenance and repair included.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r>
              <a:rPr lang="nl" sz="1100">
                <a:solidFill>
                  <a:schemeClr val="dk1"/>
                </a:solidFill>
              </a:rPr>
              <a:t>❇️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Easily extendable to meet your needs.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78" name="Google Shape;1578;p1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9" name="Google Shape;1579;p141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1/1 - 9/16 - ⅘ - 16/9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80" name="Google Shape;1580;p1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1" name="Google Shape;1581;p1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86995" y="609599"/>
            <a:ext cx="129528" cy="259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2" name="Google Shape;1582;p141" title="Scherm­afbeelding 2025-11-13 om 13.59.20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1425" y="1056925"/>
            <a:ext cx="2541050" cy="32197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8" name="Google Shape;1588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9" name="Google Shape;1589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0" name="Google Shape;1590;p142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1" name="Google Shape;1591;p14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592" name="Google Shape;1592;p1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3" name="Google Shape;1593;p142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594" name="Google Shape;1594;p1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5" name="Google Shape;1595;p1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596" name="Google Shape;1596;p142"/>
          <p:cNvSpPr txBox="1"/>
          <p:nvPr/>
        </p:nvSpPr>
        <p:spPr>
          <a:xfrm>
            <a:off x="628700" y="1392600"/>
            <a:ext cx="3000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As the year winds down, it's time to prepare for a well-deserved break. What's on your holiday essentials list? 🎄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Here's ours, designed for the perfect festive journey: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The right KINTO vehicle to drive in comfort.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A fuel or charging card to skip the payment hassle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24/7 roadside assistance to keep you going.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The perfect soundtrack to get you in the holiday spiri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KINTO #FlexibleMobility #ChristmasEssentials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597" name="Google Shape;1597;p142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VISUAL CHRISTMAS ESSENTIALS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598" name="Google Shape;1598;p142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599" name="Google Shape;1599;p142" title="KINTO_SoMe_Christmas list_4x5 (1)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2325" y="1070925"/>
            <a:ext cx="2540149" cy="31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5" name="Google Shape;1605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6" name="Google Shape;1606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43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8" name="Google Shape;1608;p14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09" name="Google Shape;1609;p143"/>
          <p:cNvSpPr txBox="1"/>
          <p:nvPr/>
        </p:nvSpPr>
        <p:spPr>
          <a:xfrm>
            <a:off x="552625" y="1291550"/>
            <a:ext cx="30771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Holiday road trip: checklist complete. ✅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We’ve curated the ultimate KINTO Christmas Essentials Kit for your drives home, to the Christmas market, or wherever the holidays take you.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The right KINTO vehicle to drive in comfort.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A fuel or charging card to skip the payment hassle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24/7 roadside assistance to keep you going.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The perfect soundtrack to get you in the holiday spirit.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rgbClr val="EEFF4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#DrivingHomeForChristmas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10" name="Google Shape;1610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43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12" name="Google Shape;1612;p1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3" name="Google Shape;1613;p1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14" name="Google Shape;1614;p143"/>
          <p:cNvSpPr txBox="1"/>
          <p:nvPr/>
        </p:nvSpPr>
        <p:spPr>
          <a:xfrm>
            <a:off x="177625" y="107325"/>
            <a:ext cx="342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VISUAL CHRISTMAS ESSENTIALS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15" name="Google Shape;1615;p143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616" name="Google Shape;1616;p143" title="KINTO_SoMe_Christmas list_final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4025" y="1037425"/>
            <a:ext cx="2538451" cy="3173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7" name="Google Shape;1617;p143" title="KINTO_SoMe_Christmas list_4x5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2325" y="1070925"/>
            <a:ext cx="2540149" cy="31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2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3" name="Google Shape;1623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5" name="Google Shape;1625;p144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6" name="Google Shape;1626;p14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27" name="Google Shape;1627;p144"/>
          <p:cNvSpPr txBox="1"/>
          <p:nvPr/>
        </p:nvSpPr>
        <p:spPr>
          <a:xfrm>
            <a:off x="561425" y="1351213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Holiday road trip checklist? ✅ We've got ours ready to go!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🔑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Keys to the perfect KINTO sleigh.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🚘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Fuel or charging costs sorted.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100">
                <a:solidFill>
                  <a:schemeClr val="dk1"/>
                </a:solidFill>
              </a:rPr>
              <a:t>🔧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24/7 support, wherever you are.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🎵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ultimate holiday playlist.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What's the one song or item that HAS to be on your holiday essentials list?  Let us know in the comments.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28" name="Google Shape;1628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9" name="Google Shape;1629;p144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30" name="Google Shape;1630;p1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1" name="Google Shape;1631;p1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32" name="Google Shape;1632;p144"/>
          <p:cNvSpPr txBox="1"/>
          <p:nvPr/>
        </p:nvSpPr>
        <p:spPr>
          <a:xfrm>
            <a:off x="197525" y="112800"/>
            <a:ext cx="34605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7</a:t>
            </a: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. VISUAL CHRISTMAS ESSENTIALS 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33" name="Google Shape;1633;p144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634" name="Google Shape;1634;p144" title="KINTO_SoMe_Christmas list_final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64025" y="1037425"/>
            <a:ext cx="2538451" cy="3173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5" name="Google Shape;1635;p144" title="KINTO_SoMe_Christmas list_4x5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62325" y="1070925"/>
            <a:ext cx="2540149" cy="31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" name="Google Shape;1641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3" name="Google Shape;1643;p14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4" name="Google Shape;1644;p14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pic>
        <p:nvPicPr>
          <p:cNvPr id="1645" name="Google Shape;1645;p1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6" name="Google Shape;1646;p145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47" name="Google Shape;1647;p1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700" y="496125"/>
            <a:ext cx="2636999" cy="319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145"/>
          <p:cNvSpPr txBox="1"/>
          <p:nvPr/>
        </p:nvSpPr>
        <p:spPr>
          <a:xfrm>
            <a:off x="602225" y="1392600"/>
            <a:ext cx="3056100" cy="3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If you could change ONE thing about managing your fleet this year, what would it be?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Is it...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Reducing paperwork?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📈 A smoother repair process?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🌍 Making sustainable, greener choices?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believe small changes can make a big impact. We'd love to hear your perspective and priorities for 2026 in the comments. 👇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#FleetManagement #BusinessMobility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650" name="Google Shape;1650;p145"/>
          <p:cNvSpPr txBox="1"/>
          <p:nvPr/>
        </p:nvSpPr>
        <p:spPr>
          <a:xfrm>
            <a:off x="331850" y="112800"/>
            <a:ext cx="33264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 VISUAL YOUR FLEET WISH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51" name="Google Shape;1651;p145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652" name="Google Shape;1652;p145" title="KINTO_SoMe_Fleet wish_1x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08550" y="989750"/>
            <a:ext cx="2541151" cy="254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" name="Google Shape;1658;p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9" name="Google Shape;1659;p1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0" name="Google Shape;1660;p14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1" name="Google Shape;1661;p14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62" name="Google Shape;1662;p146"/>
          <p:cNvSpPr txBox="1"/>
          <p:nvPr/>
        </p:nvSpPr>
        <p:spPr>
          <a:xfrm>
            <a:off x="602225" y="1641925"/>
            <a:ext cx="31050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If you could change ONE thing about managing your fleet this year... what would it be?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Less paperwork? 🧘 Smoother repair process? ⏳ Greener choices? 🌍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 believe small changes can make a big impact. We'd love to hear your perspective. 👇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#MobilitySolutions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#SmarterWorking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63" name="Google Shape;1663;p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64" name="Google Shape;1664;p146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65" name="Google Shape;1665;p1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66" name="Google Shape;1666;p146"/>
          <p:cNvSpPr txBox="1"/>
          <p:nvPr/>
        </p:nvSpPr>
        <p:spPr>
          <a:xfrm>
            <a:off x="221225" y="112800"/>
            <a:ext cx="342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 VISUAL YOUR FLEET WISH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67" name="Google Shape;1667;p146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668" name="Google Shape;1668;p1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700" y="496125"/>
            <a:ext cx="2636999" cy="319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" name="Google Shape;1669;p146" title="KINTO_SoMe_Fleet wish_1x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08550" y="989750"/>
            <a:ext cx="2541151" cy="254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5" name="Google Shape;1675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p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77" name="Google Shape;1677;p147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8" name="Google Shape;1678;p14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79" name="Google Shape;1679;p147"/>
          <p:cNvSpPr txBox="1"/>
          <p:nvPr/>
        </p:nvSpPr>
        <p:spPr>
          <a:xfrm>
            <a:off x="602225" y="1646250"/>
            <a:ext cx="27327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If you could change ONE thing about managing your fleet this year, what would it be? 🤔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Less paperwork? 🧘 Smoother repair process? ⏳ Greener choices? 🌍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At KINTO, we believe small changes can make a big impact. We'd love to hear your perspective! Let us know in the comments. 👇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80" name="Google Shape;1680;p1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147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4/5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82" name="Google Shape;1682;p1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683" name="Google Shape;1683;p147"/>
          <p:cNvSpPr txBox="1"/>
          <p:nvPr/>
        </p:nvSpPr>
        <p:spPr>
          <a:xfrm>
            <a:off x="197525" y="112800"/>
            <a:ext cx="34605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8. VISUAL YOUR FLEET WISH</a:t>
            </a:r>
            <a:endParaRPr sz="13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84" name="Google Shape;1684;p147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685" name="Google Shape;1685;p1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700" y="496125"/>
            <a:ext cx="2636999" cy="3192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6" name="Google Shape;1686;p147" title="KINTO_SoMe_Fleet wish_1x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008550" y="989750"/>
            <a:ext cx="2541151" cy="254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2" name="Google Shape;1692;p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3" name="Google Shape;1693;p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4" name="Google Shape;1694;p148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14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696" name="Google Shape;1696;p148"/>
          <p:cNvSpPr txBox="1"/>
          <p:nvPr/>
        </p:nvSpPr>
        <p:spPr>
          <a:xfrm>
            <a:off x="5909375" y="37870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9.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CAROUSEL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EASY FIT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697" name="Google Shape;1697;p148"/>
          <p:cNvSpPr txBox="1"/>
          <p:nvPr/>
        </p:nvSpPr>
        <p:spPr>
          <a:xfrm>
            <a:off x="4220300" y="1162725"/>
            <a:ext cx="4816800" cy="33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Need the flexibility to scale up? 📈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Stop trying to fit your needs into one box. Get the fleet that fits you.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 can rent the right vehicle for the task, exactly when you need it, whether for business purposes or private use.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Need a vehicle for a short period? Simply access a compact car for a quick city trip 🚘 or a larger SUV for a big project. 🚐 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b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#FleetManagement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698" name="Google Shape;1698;p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99" name="Google Shape;1699;p148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</a:t>
            </a: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00" name="Google Shape;1700;p1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625" y="1062850"/>
            <a:ext cx="1880434" cy="236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1" name="Google Shape;1701;p148" title="KINTO_SoMe_Carrousel_Easy fit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350" y="1464550"/>
            <a:ext cx="1824348" cy="1824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2" name="Google Shape;1702;p148" title="KINTO_SoMe_Carrousel_Easy fit2 (1)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61850" y="1464550"/>
            <a:ext cx="1824348" cy="1824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707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8" name="Google Shape;1708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9" name="Google Shape;1709;p1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149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1" name="Google Shape;1711;p14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12" name="Google Shape;1712;p149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9.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CAROUSEL EASY FIT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13" name="Google Shape;1713;p149"/>
          <p:cNvSpPr txBox="1"/>
          <p:nvPr/>
        </p:nvSpPr>
        <p:spPr>
          <a:xfrm>
            <a:off x="5273600" y="1348425"/>
            <a:ext cx="38487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Life is full of moments, big and small. With KINTO, you get the flexibility to rent the right ride for all of them. </a:t>
            </a: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🚗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holiday shopping and spontaneous road trips to important client meetings. Access a larger SUV or a city car, for business or private use, instantly.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#FlexibleMobility #FleetManagement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14" name="Google Shape;1714;p1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49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16" name="Google Shape;1716;p1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625" y="1062850"/>
            <a:ext cx="1880434" cy="236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149" title="KINTO_SoMe_Carrousel_Easy fit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350" y="1464550"/>
            <a:ext cx="1824348" cy="1824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149" title="KINTO_SoMe_Carrousel_Easy fit2 (1)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61850" y="1464550"/>
            <a:ext cx="1824348" cy="1824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723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4" name="Google Shape;1724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5" name="Google Shape;1725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6" name="Google Shape;1726;p15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7" name="Google Shape;1727;p15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28" name="Google Shape;1728;p150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9.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CAROUSEL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EASY FIT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29" name="Google Shape;1729;p150"/>
          <p:cNvSpPr txBox="1"/>
          <p:nvPr/>
        </p:nvSpPr>
        <p:spPr>
          <a:xfrm>
            <a:off x="5076150" y="1365325"/>
            <a:ext cx="3848400" cy="32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6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COPY FB</a:t>
            </a:r>
            <a:endParaRPr sz="16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We've all had that moment: "This is not going to fit." 😅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Whether you're loading up gifts, luggage for a trip, or equipment for a weekend project, sometimes your everyday car just isn't up to the task. 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With KINTO, you can rent the extra space you need for a short period. Whether for business or private use, you have the flexibility to swap to a larger vehicle whenever the situation demands it.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One partner. All solutions.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30" name="Google Shape;1730;p1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150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32" name="Google Shape;1732;p1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0250" y="1065275"/>
            <a:ext cx="1778051" cy="232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150" title="KINTO_SoMe_Carrousel_Easy fit (1)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350" y="1464550"/>
            <a:ext cx="1824348" cy="1824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150" title="KINTO_SoMe_Carrousel_Easy fit2 (1)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61850" y="1464550"/>
            <a:ext cx="1824348" cy="1824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9" name="Google Shape;1739;p151" title="Scherm­afbeelding 2025-06-17 om 13.08.14.png"/>
          <p:cNvPicPr preferRelativeResize="0"/>
          <p:nvPr/>
        </p:nvPicPr>
        <p:blipFill rotWithShape="1">
          <a:blip r:embed="rId3">
            <a:alphaModFix/>
          </a:blip>
          <a:srcRect b="50042" l="0" r="0" t="0"/>
          <a:stretch/>
        </p:blipFill>
        <p:spPr>
          <a:xfrm>
            <a:off x="0" y="0"/>
            <a:ext cx="9144003" cy="2571749"/>
          </a:xfrm>
          <a:prstGeom prst="rect">
            <a:avLst/>
          </a:prstGeom>
          <a:noFill/>
          <a:ln>
            <a:noFill/>
          </a:ln>
        </p:spPr>
      </p:pic>
      <p:sp>
        <p:nvSpPr>
          <p:cNvPr id="1740" name="Google Shape;1740;p151"/>
          <p:cNvSpPr txBox="1"/>
          <p:nvPr>
            <p:ph type="title"/>
          </p:nvPr>
        </p:nvSpPr>
        <p:spPr>
          <a:xfrm>
            <a:off x="3285150" y="2206346"/>
            <a:ext cx="2573700" cy="73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t/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 sz="3000">
                <a:latin typeface="Plus Jakarta Sans ExtraLight"/>
                <a:ea typeface="Plus Jakarta Sans ExtraLight"/>
                <a:cs typeface="Plus Jakarta Sans ExtraLight"/>
                <a:sym typeface="Plus Jakarta Sans ExtraLight"/>
              </a:rPr>
              <a:t>Empowerment &amp; Expertise</a:t>
            </a:r>
            <a:endParaRPr>
              <a:latin typeface="Plus Jakarta Sans SemiBold"/>
              <a:ea typeface="Plus Jakarta Sans SemiBold"/>
              <a:cs typeface="Plus Jakarta Sans SemiBold"/>
              <a:sym typeface="Plus Jakarta Sans SemiBold"/>
            </a:endParaRPr>
          </a:p>
        </p:txBody>
      </p:sp>
      <p:sp>
        <p:nvSpPr>
          <p:cNvPr id="1741" name="Google Shape;1741;p151"/>
          <p:cNvSpPr txBox="1"/>
          <p:nvPr>
            <p:ph type="title"/>
          </p:nvPr>
        </p:nvSpPr>
        <p:spPr>
          <a:xfrm>
            <a:off x="2725825" y="1588075"/>
            <a:ext cx="5159400" cy="1349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b" bIns="0" lIns="202500" spcFirstLastPara="1" rIns="202500" wrap="square" tIns="297000">
            <a:noAutofit/>
          </a:bodyPr>
          <a:lstStyle/>
          <a:p>
            <a:pPr indent="0" lvl="0" marL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nl"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Community &amp; connection</a:t>
            </a:r>
            <a:endParaRPr sz="3000">
              <a:latin typeface="Plus Jakarta Sans ExtraLight"/>
              <a:ea typeface="Plus Jakarta Sans ExtraLight"/>
              <a:cs typeface="Plus Jakarta Sans ExtraLight"/>
              <a:sym typeface="Plus Jakarta Sans Extra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7" name="Google Shape;1747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48" name="Google Shape;1748;p152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49" name="Google Shape;1749;p152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10.POLL COMMUTE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50" name="Google Shape;1750;p152"/>
          <p:cNvSpPr txBox="1"/>
          <p:nvPr/>
        </p:nvSpPr>
        <p:spPr>
          <a:xfrm>
            <a:off x="748275" y="1336975"/>
            <a:ext cx="4719000" cy="3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LI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modern commute is changing. With hybrid work, flexible schedules, and a growing focus on sustainability, how we get to work (or don't!) is more varied than ever.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💬 </a:t>
            </a: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We're curious to learn about our community's preferences. </a:t>
            </a: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Cast your vote in our poll and join the KINTO community. We'd love to see the "why" behind your mobility choice in the comments!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#CommunityPoll #Commute 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 u="sng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Poll</a:t>
            </a: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: </a:t>
            </a:r>
            <a:r>
              <a:rPr b="1" lang="nl" sz="1200">
                <a:solidFill>
                  <a:srgbClr val="0027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What’s your favorite way to commute to work?</a:t>
            </a:r>
            <a:endParaRPr b="1" sz="1200">
              <a:solidFill>
                <a:srgbClr val="002732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Company car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Public transport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Cycling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4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 work remotely</a:t>
            </a:r>
            <a:br>
              <a:rPr lang="nl" sz="10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751" name="Google Shape;1751;p152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52" name="Google Shape;1752;p152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3" name="Google Shape;1753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926" y="219465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4" name="Google Shape;1754;p1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5" name="Google Shape;1755;p152" title="Scherm­afbeelding 2025-07-18 om 09.11.50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94750" y="1018175"/>
            <a:ext cx="2732700" cy="2429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" name="Google Shape;1761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62" name="Google Shape;1762;p153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63" name="Google Shape;1763;p153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64" name="Google Shape;1764;p153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1372" y="258552"/>
            <a:ext cx="291098" cy="291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6" name="Google Shape;1766;p1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9000" y="82925"/>
            <a:ext cx="2358375" cy="4586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7" name="Google Shape;1767;p153" title="Scherm­afbeelding 2025-07-18 om 09.14.09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9000" y="596563"/>
            <a:ext cx="2358375" cy="3930615"/>
          </a:xfrm>
          <a:prstGeom prst="rect">
            <a:avLst/>
          </a:prstGeom>
          <a:noFill/>
          <a:ln>
            <a:noFill/>
          </a:ln>
        </p:spPr>
      </p:pic>
      <p:sp>
        <p:nvSpPr>
          <p:cNvPr id="1768" name="Google Shape;1768;p153"/>
          <p:cNvSpPr txBox="1"/>
          <p:nvPr/>
        </p:nvSpPr>
        <p:spPr>
          <a:xfrm>
            <a:off x="748275" y="1336975"/>
            <a:ext cx="41352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IG STORY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 u="sng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Question</a:t>
            </a: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: </a:t>
            </a:r>
            <a:r>
              <a:rPr b="1" lang="nl" sz="1200">
                <a:solidFill>
                  <a:srgbClr val="002732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How do you commute to work?</a:t>
            </a:r>
            <a:endParaRPr b="1" sz="1200">
              <a:solidFill>
                <a:srgbClr val="002732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[Poll Options]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Company car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Public transport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Cycling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 work remotely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002732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769" name="Google Shape;1769;p153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POLL COMMUTE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5" name="Google Shape;1775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4817401" y="812200"/>
            <a:ext cx="5155574" cy="351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776" name="Google Shape;1776;p154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rgbClr val="005469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</a:t>
            </a:r>
            <a:endParaRPr sz="800">
              <a:solidFill>
                <a:srgbClr val="005469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77" name="Google Shape;1777;p154"/>
          <p:cNvSpPr txBox="1"/>
          <p:nvPr/>
        </p:nvSpPr>
        <p:spPr>
          <a:xfrm>
            <a:off x="6249000" y="4574109"/>
            <a:ext cx="30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78" name="Google Shape;1778;p154"/>
          <p:cNvPicPr preferRelativeResize="0"/>
          <p:nvPr/>
        </p:nvPicPr>
        <p:blipFill rotWithShape="1">
          <a:blip r:embed="rId4">
            <a:alphaModFix/>
          </a:blip>
          <a:srcRect b="30988" l="3233333" r="2331147" t="28587"/>
          <a:stretch/>
        </p:blipFill>
        <p:spPr>
          <a:xfrm flipH="1">
            <a:off x="380078" y="0"/>
            <a:ext cx="34122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9" name="Google Shape;1779;p1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1926" y="219465"/>
            <a:ext cx="2858351" cy="360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154" title="Scherm­afbeelding 2025-07-18 om 09.15.48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6963" y="886175"/>
            <a:ext cx="2788271" cy="25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1" name="Google Shape;1781;p154"/>
          <p:cNvSpPr txBox="1"/>
          <p:nvPr/>
        </p:nvSpPr>
        <p:spPr>
          <a:xfrm>
            <a:off x="721300" y="1265875"/>
            <a:ext cx="4790400" cy="37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rgbClr val="00273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COPY - FB</a:t>
            </a:r>
            <a:endParaRPr sz="1800">
              <a:solidFill>
                <a:srgbClr val="00273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Everyone's routine is different, and we want to know what works for you. So, tell us: what's your favorite way to commute to work? </a:t>
            </a:r>
            <a:r>
              <a:rPr lang="nl" sz="1100">
                <a:solidFill>
                  <a:schemeClr val="dk1"/>
                </a:solidFill>
              </a:rPr>
              <a:t>🚗 🚌 🚲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Vote below and tell us why you picked it in the comments.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[Poll Options]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Company car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Public transport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Cycling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002732"/>
              </a:buClr>
              <a:buSzPts val="1200"/>
              <a:buFont typeface="Plus Jakarta Sans Light"/>
              <a:buChar char="●"/>
            </a:pPr>
            <a:r>
              <a:rPr lang="nl" sz="1200">
                <a:solidFill>
                  <a:srgbClr val="00273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I work remotely</a:t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273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782" name="Google Shape;1782;p154"/>
          <p:cNvSpPr txBox="1"/>
          <p:nvPr/>
        </p:nvSpPr>
        <p:spPr>
          <a:xfrm>
            <a:off x="721300" y="433300"/>
            <a:ext cx="43512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10.</a:t>
            </a:r>
            <a:r>
              <a:rPr lang="nl" sz="3000">
                <a:solidFill>
                  <a:srgbClr val="01728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POLL COMMUTE</a:t>
            </a:r>
            <a:endParaRPr sz="3000">
              <a:solidFill>
                <a:srgbClr val="01728F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8" name="Google Shape;1788;p1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1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0" name="Google Shape;1790;p155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1" name="Google Shape;1791;p155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792" name="Google Shape;1792;p155"/>
          <p:cNvSpPr txBox="1"/>
          <p:nvPr/>
        </p:nvSpPr>
        <p:spPr>
          <a:xfrm>
            <a:off x="5909375" y="378700"/>
            <a:ext cx="29103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LITTLE REMINDERS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793" name="Google Shape;1793;p155"/>
          <p:cNvSpPr txBox="1"/>
          <p:nvPr/>
        </p:nvSpPr>
        <p:spPr>
          <a:xfrm>
            <a:off x="4572000" y="1847000"/>
            <a:ext cx="4426200" cy="37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Safety comes first, right?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Whether you're heading home, visiting family, or making a last-minute delivery... We've compiled 3 little reminders that can make a big difference in ensuring your journey is seamless, safe, and efficient.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Swipe through for our holiday driving tips. 🚗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dk1"/>
                </a:solidFill>
              </a:rPr>
              <a:t>☝️ </a:t>
            </a:r>
            <a:r>
              <a:rPr lang="nl" sz="11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What's your #1 tip for staying safe on the road during the holidays? Tell us in the comments and join the Kinto community.</a:t>
            </a:r>
            <a:endParaRPr sz="11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#KINTO #RoadSafety #HolidayDriving </a:t>
            </a:r>
            <a:endParaRPr sz="11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794" name="Google Shape;1794;p1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95" name="Google Shape;1795;p155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796" name="Google Shape;1796;p155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797" name="Google Shape;1797;p155" title="Scherm­afbeelding 2025-11-13 om 16.04.3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350" y="1533776"/>
            <a:ext cx="4625751" cy="142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8" name="Google Shape;1798;p15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2625" y="1192850"/>
            <a:ext cx="1232526" cy="191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9" name="Google Shape;1799;p155" title="KINTO_SoMe_Carrousel 1_Drive saf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5350" y="1533775"/>
            <a:ext cx="1139901" cy="142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0" name="Google Shape;1800;p155" title="KINTO_SoMe_Carrousel 1_Drive safe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093302" y="1533774"/>
            <a:ext cx="1127800" cy="141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1" name="Google Shape;1801;p155" title="Scherm­afbeelding 2025-11-25 om 16.46.12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3988" y="1516487"/>
            <a:ext cx="1182626" cy="1459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6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7" name="Google Shape;1807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8" name="Google Shape;1808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09" name="Google Shape;1809;p156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156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11" name="Google Shape;1811;p156"/>
          <p:cNvSpPr txBox="1"/>
          <p:nvPr/>
        </p:nvSpPr>
        <p:spPr>
          <a:xfrm>
            <a:off x="5930375" y="442250"/>
            <a:ext cx="3000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LITTLE REMINDERS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12" name="Google Shape;1812;p156"/>
          <p:cNvSpPr txBox="1"/>
          <p:nvPr/>
        </p:nvSpPr>
        <p:spPr>
          <a:xfrm>
            <a:off x="5540500" y="1905000"/>
            <a:ext cx="3609600" cy="26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IG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 </a:t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Holiday travels? 🚗✨ Safety first.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for 3 little reminders that make a big difference on your journey.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essential checks to driving smarter and greener, we've got you covered.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chemeClr val="dk1"/>
                </a:solidFill>
              </a:rPr>
              <a:t>☝️ </a:t>
            </a: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What's your #1 tip for staying safe on the road during the holidays?</a:t>
            </a:r>
            <a:b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Join the KINTO community.</a:t>
            </a:r>
            <a:b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#RoadSafety #HolidayDriving 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13" name="Google Shape;1813;p1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14" name="Google Shape;1814;p156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sp>
        <p:nvSpPr>
          <p:cNvPr id="1815" name="Google Shape;1815;p156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816" name="Google Shape;1816;p156" title="Scherm­afbeelding 2025-11-13 om 16.04.39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5350" y="1533776"/>
            <a:ext cx="4945152" cy="15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7" name="Google Shape;1817;p15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625" y="1192851"/>
            <a:ext cx="1290051" cy="2008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8" name="Google Shape;1818;p156" title="KINTO_SoMe_Carrousel 1_Drive saf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5350" y="1533775"/>
            <a:ext cx="1218598" cy="15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9" name="Google Shape;1819;p156" title="KINTO_SoMe_Carrousel 1_Drive safe4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289526" y="1541350"/>
            <a:ext cx="1218598" cy="152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0" name="Google Shape;1820;p156" title="Scherm­afbeelding 2025-11-25 om 16.46.12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4000" y="1516475"/>
            <a:ext cx="1218601" cy="1504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6" name="Google Shape;1826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7" name="Google Shape;1827;p1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157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157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30" name="Google Shape;1830;p157"/>
          <p:cNvSpPr txBox="1"/>
          <p:nvPr/>
        </p:nvSpPr>
        <p:spPr>
          <a:xfrm>
            <a:off x="5657050" y="403950"/>
            <a:ext cx="31710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11.CAROUSEL LITTLE REMINDERS 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31" name="Google Shape;1831;p157"/>
          <p:cNvSpPr txBox="1"/>
          <p:nvPr/>
        </p:nvSpPr>
        <p:spPr>
          <a:xfrm>
            <a:off x="5562125" y="1802950"/>
            <a:ext cx="3390000" cy="28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FB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holiday rush is on! 🎄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Whether you're heading home to visit family or making a last-minute delivery, safety always comes first.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Here are 3 little reminders from us that can make a big difference on the road.  </a:t>
            </a:r>
            <a:r>
              <a:rPr lang="nl" sz="1100">
                <a:solidFill>
                  <a:schemeClr val="dk1"/>
                </a:solidFill>
              </a:rPr>
              <a:t>👉 </a:t>
            </a: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Swipe to see them all, and travel safely this holiday season!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b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200">
                <a:solidFill>
                  <a:schemeClr val="dk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Join the Kinto community.</a:t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32" name="Google Shape;1832;p1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33" name="Google Shape;1833;p157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34" name="Google Shape;1834;p1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2625" y="1192851"/>
            <a:ext cx="1290051" cy="2008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35" name="Google Shape;1835;p157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836" name="Google Shape;1836;p157" title="Scherm­afbeelding 2025-11-13 om 16.04.3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350" y="1533776"/>
            <a:ext cx="5061699" cy="1559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157" title="KINTO_SoMe_Carrousel 1_Drive saf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5350" y="1533776"/>
            <a:ext cx="1247329" cy="1559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8" name="Google Shape;1838;p157" title="KINTO_SoMe_Carrousel 1_Drive safe4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22962" y="1533775"/>
            <a:ext cx="1234090" cy="1542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9" name="Google Shape;1839;p157" title="Scherm­afbeelding 2025-11-25 om 16.46.12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4001" y="1516474"/>
            <a:ext cx="1247324" cy="15396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4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5" name="Google Shape;1845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6" name="Google Shape;1846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47" name="Google Shape;1847;p158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8" name="Google Shape;1848;p158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49" name="Google Shape;1849;p158"/>
          <p:cNvSpPr txBox="1"/>
          <p:nvPr/>
        </p:nvSpPr>
        <p:spPr>
          <a:xfrm>
            <a:off x="602225" y="1392600"/>
            <a:ext cx="3054300" cy="31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LI: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What drives the people behind your mobility solutions?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our KINTO EU team to share their wishes for 2026. 💌 Their answers reflect the passion and community spirit that power our service every day.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💬 What is your key professional goal for the year ahead? Share your thoughts in the comments.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From all of us at KINTO, we wish our entire network a successful and prosperous New Year.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#HappyNewYear #Wishes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50" name="Google Shape;1850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158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⅘ - 16/9 - 9/16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52" name="Google Shape;1852;p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1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11372" y="656577"/>
            <a:ext cx="291098" cy="291098"/>
          </a:xfrm>
          <a:prstGeom prst="rect">
            <a:avLst/>
          </a:prstGeom>
          <a:noFill/>
          <a:ln>
            <a:noFill/>
          </a:ln>
        </p:spPr>
      </p:pic>
      <p:sp>
        <p:nvSpPr>
          <p:cNvPr id="1854" name="Google Shape;1854;p158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 VIDEO NY WISHES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55" name="Google Shape;1855;p158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856" name="Google Shape;1856;p158" title="Scherm­afbeelding 2025-11-17 om 16.18.4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41488" y="1124900"/>
            <a:ext cx="2579424" cy="3075138"/>
          </a:xfrm>
          <a:prstGeom prst="rect">
            <a:avLst/>
          </a:prstGeom>
          <a:noFill/>
          <a:ln>
            <a:noFill/>
          </a:ln>
        </p:spPr>
      </p:pic>
      <p:sp>
        <p:nvSpPr>
          <p:cNvPr id="1857" name="Google Shape;1857;p158"/>
          <p:cNvSpPr/>
          <p:nvPr/>
        </p:nvSpPr>
        <p:spPr>
          <a:xfrm>
            <a:off x="2647300" y="205125"/>
            <a:ext cx="291000" cy="2910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2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" name="Google Shape;1863;p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4" name="Google Shape;1864;p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159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6" name="Google Shape;1866;p159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67" name="Google Shape;1867;p159"/>
          <p:cNvSpPr txBox="1"/>
          <p:nvPr/>
        </p:nvSpPr>
        <p:spPr>
          <a:xfrm>
            <a:off x="602225" y="1689425"/>
            <a:ext cx="3174300" cy="25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IG: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Our KINTO EU team's 2026 wishes are in... 💌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them to share their real hopes and dreams for the new year.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Their answers?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Less traffic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A greener world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Flexible mobility solutions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✅ And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… a request for better handwriting. ✍️🤭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Happy New Year from all of us at KINTO!</a:t>
            </a:r>
            <a:endParaRPr sz="11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#KINTO #HappyNewYear #Wishes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68" name="Google Shape;1868;p1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69" name="Google Shape;1869;p159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⅘ - 16/9 - 9./16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70" name="Google Shape;1870;p1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1" name="Google Shape;1871;p1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94721" y="546767"/>
            <a:ext cx="400906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872" name="Google Shape;1872;p159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 VIDEO NY WISHES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73" name="Google Shape;1873;p159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874" name="Google Shape;1874;p159" title="Scherm­afbeelding 2025-11-17 om 16.18.4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1488" y="1124900"/>
            <a:ext cx="2579424" cy="307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0" name="Google Shape;1880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2" name="Google Shape;1882;p160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3" name="Google Shape;1883;p160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884" name="Google Shape;1884;p160"/>
          <p:cNvSpPr txBox="1"/>
          <p:nvPr/>
        </p:nvSpPr>
        <p:spPr>
          <a:xfrm>
            <a:off x="602225" y="1549100"/>
            <a:ext cx="3112200" cy="31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- FB: </a:t>
            </a:r>
            <a:endParaRPr sz="18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We asked our KINTO EU team for their New Year's wishes... and the answers did not disappoint.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The KINTO team wishes you a happy 2026 with: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💌 L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ess traffic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💌 A greener world </a:t>
            </a:r>
            <a:b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</a:b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💌 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And... a request for better handwriting. ✍️🤭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Watch the video and t</a:t>
            </a:r>
            <a:r>
              <a:rPr lang="nl" sz="10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ake a moment to meet the real people behind your mobility. </a:t>
            </a:r>
            <a:endParaRPr sz="10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85" name="Google Shape;1885;p1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6" name="Google Shape;1886;p160"/>
          <p:cNvSpPr txBox="1"/>
          <p:nvPr/>
        </p:nvSpPr>
        <p:spPr>
          <a:xfrm>
            <a:off x="5912700" y="452565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dk2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dk2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1/1 -  ⅘ - 16/9 - 9/16</a:t>
            </a:r>
            <a:endParaRPr sz="1200">
              <a:solidFill>
                <a:schemeClr val="dk2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887" name="Google Shape;1887;p1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12699" y="496125"/>
            <a:ext cx="2636999" cy="389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8" name="Google Shape;1888;p1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95169" y="598598"/>
            <a:ext cx="200453" cy="400916"/>
          </a:xfrm>
          <a:prstGeom prst="rect">
            <a:avLst/>
          </a:prstGeom>
          <a:noFill/>
          <a:ln>
            <a:noFill/>
          </a:ln>
        </p:spPr>
      </p:pic>
      <p:sp>
        <p:nvSpPr>
          <p:cNvPr id="1889" name="Google Shape;1889;p160"/>
          <p:cNvSpPr txBox="1"/>
          <p:nvPr/>
        </p:nvSpPr>
        <p:spPr>
          <a:xfrm>
            <a:off x="87625" y="112800"/>
            <a:ext cx="36888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lt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12. VIDEO NY WISHES</a:t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890" name="Google Shape;1890;p160"/>
          <p:cNvSpPr txBox="1"/>
          <p:nvPr/>
        </p:nvSpPr>
        <p:spPr>
          <a:xfrm>
            <a:off x="7544325" y="119150"/>
            <a:ext cx="1407000" cy="291000"/>
          </a:xfrm>
          <a:prstGeom prst="rect">
            <a:avLst/>
          </a:prstGeom>
          <a:solidFill>
            <a:srgbClr val="EEFF4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100">
                <a:solidFill>
                  <a:srgbClr val="595959"/>
                </a:solidFill>
              </a:rPr>
              <a:t>Valid for multibrand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1891" name="Google Shape;1891;p160" title="Scherm­afbeelding 2025-11-17 om 16.18.4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1488" y="1124900"/>
            <a:ext cx="2579424" cy="307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7" name="Google Shape;1897;p1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989277" y="-2003347"/>
            <a:ext cx="5151375" cy="915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1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0"/>
            <a:ext cx="377645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9" name="Google Shape;1899;p161"/>
          <p:cNvSpPr/>
          <p:nvPr/>
        </p:nvSpPr>
        <p:spPr>
          <a:xfrm>
            <a:off x="87625" y="3732050"/>
            <a:ext cx="327000" cy="1016700"/>
          </a:xfrm>
          <a:prstGeom prst="rect">
            <a:avLst/>
          </a:prstGeom>
          <a:solidFill>
            <a:srgbClr val="0070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0" name="Google Shape;1900;p161"/>
          <p:cNvSpPr txBox="1"/>
          <p:nvPr/>
        </p:nvSpPr>
        <p:spPr>
          <a:xfrm rot="-5400000">
            <a:off x="-902525" y="1937825"/>
            <a:ext cx="24453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800">
                <a:solidFill>
                  <a:schemeClr val="lt1"/>
                </a:solidFill>
                <a:latin typeface="DM Sans ExtraLight"/>
                <a:ea typeface="DM Sans ExtraLight"/>
                <a:cs typeface="DM Sans ExtraLight"/>
                <a:sym typeface="DM Sans ExtraLight"/>
              </a:rPr>
              <a:t>CONTENT BUCKET 1- DECEMBER </a:t>
            </a:r>
            <a:endParaRPr sz="800">
              <a:solidFill>
                <a:schemeClr val="lt1"/>
              </a:solidFill>
              <a:latin typeface="DM Sans ExtraLight"/>
              <a:ea typeface="DM Sans ExtraLight"/>
              <a:cs typeface="DM Sans ExtraLight"/>
              <a:sym typeface="DM Sans ExtraLight"/>
            </a:endParaRPr>
          </a:p>
        </p:txBody>
      </p:sp>
      <p:sp>
        <p:nvSpPr>
          <p:cNvPr id="1901" name="Google Shape;1901;p161"/>
          <p:cNvSpPr txBox="1"/>
          <p:nvPr/>
        </p:nvSpPr>
        <p:spPr>
          <a:xfrm>
            <a:off x="5183925" y="378700"/>
            <a:ext cx="3635700" cy="127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13.CAROUSEL CHARITY CYCLING RACE 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-</a:t>
            </a:r>
            <a:r>
              <a:rPr lang="nl" sz="3000">
                <a:solidFill>
                  <a:srgbClr val="00708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CYPRUS</a:t>
            </a:r>
            <a:endParaRPr sz="3000">
              <a:solidFill>
                <a:srgbClr val="00708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sp>
        <p:nvSpPr>
          <p:cNvPr id="1902" name="Google Shape;1902;p161"/>
          <p:cNvSpPr txBox="1"/>
          <p:nvPr/>
        </p:nvSpPr>
        <p:spPr>
          <a:xfrm>
            <a:off x="5263825" y="1531649"/>
            <a:ext cx="3734400" cy="37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1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COPY LI</a:t>
            </a:r>
            <a:endParaRPr sz="1300">
              <a:solidFill>
                <a:schemeClr val="dk1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This month, mobility meant much more </a:t>
            </a:r>
            <a:b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</a:b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than getting from A to B. 💛🚴 KINTO proudly supported the Ride of Love 2025 as mobility partner: a two-day, 175 km off-road charity ride by the @Lexus Cycling Dream Team in aid of the @Karaiskakio Foundation and its childhood cancer centre. 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Together with the @Rotary Clubs of Cyprus and Toyota’s European network, the team turned pedal strokes into hope. Along the route, volunteers also helped register new bone marrow donors. 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👏 Huge respect to everyone who rode, supported, volunteered, or donated.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100">
                <a:solidFill>
                  <a:srgbClr val="1B1C1D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Join the Kinto community. #FlexibleMobility #MobilityWithPurpose </a:t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1B1C1D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903" name="Google Shape;1903;p16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8219" y="3938"/>
            <a:ext cx="251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161"/>
          <p:cNvSpPr txBox="1"/>
          <p:nvPr/>
        </p:nvSpPr>
        <p:spPr>
          <a:xfrm>
            <a:off x="632450" y="4317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300">
                <a:solidFill>
                  <a:schemeClr val="lt1"/>
                </a:solidFill>
                <a:latin typeface="Plus Jakarta Sans Medium"/>
                <a:ea typeface="Plus Jakarta Sans Medium"/>
                <a:cs typeface="Plus Jakarta Sans Medium"/>
                <a:sym typeface="Plus Jakarta Sans Medium"/>
              </a:rPr>
              <a:t>FORMATS AVAILABLE: </a:t>
            </a:r>
            <a:endParaRPr sz="1300">
              <a:solidFill>
                <a:schemeClr val="lt1"/>
              </a:solidFill>
              <a:latin typeface="Plus Jakarta Sans Medium"/>
              <a:ea typeface="Plus Jakarta Sans Medium"/>
              <a:cs typeface="Plus Jakarta Sans Medium"/>
              <a:sym typeface="Plus Jakarta Sans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lt1"/>
                </a:solidFill>
                <a:latin typeface="Plus Jakarta Sans Light"/>
                <a:ea typeface="Plus Jakarta Sans Light"/>
                <a:cs typeface="Plus Jakarta Sans Light"/>
                <a:sym typeface="Plus Jakarta Sans Light"/>
              </a:rPr>
              <a:t>4/5 </a:t>
            </a:r>
            <a:endParaRPr sz="1200">
              <a:solidFill>
                <a:schemeClr val="lt1"/>
              </a:solidFill>
              <a:latin typeface="Plus Jakarta Sans Light"/>
              <a:ea typeface="Plus Jakarta Sans Light"/>
              <a:cs typeface="Plus Jakarta Sans Light"/>
              <a:sym typeface="Plus Jakarta Sans Light"/>
            </a:endParaRPr>
          </a:p>
        </p:txBody>
      </p:sp>
      <p:pic>
        <p:nvPicPr>
          <p:cNvPr id="1905" name="Google Shape;1905;p161" title="Scherm­afbeelding 2025-11-13 om 16.04.39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5350" y="1533776"/>
            <a:ext cx="4625751" cy="142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6" name="Google Shape;1906;p16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2625" y="1192850"/>
            <a:ext cx="1232526" cy="1918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7" name="Google Shape;1907;p161" title="KINTO_SoMe_Carrousel 1_Drive saf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5350" y="1533775"/>
            <a:ext cx="1139901" cy="1425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8" name="Google Shape;1908;p161" title="KINTO_SoMe_Carrousel 1_Drive safe4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093302" y="1533774"/>
            <a:ext cx="1127800" cy="1410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9" name="Google Shape;1909;p161" title="Image-4.jpeg"/>
          <p:cNvPicPr preferRelativeResize="0"/>
          <p:nvPr/>
        </p:nvPicPr>
        <p:blipFill rotWithShape="1">
          <a:blip r:embed="rId12">
            <a:alphaModFix/>
          </a:blip>
          <a:srcRect b="0" l="18533" r="28147" t="0"/>
          <a:stretch/>
        </p:blipFill>
        <p:spPr>
          <a:xfrm>
            <a:off x="595350" y="1533775"/>
            <a:ext cx="1139900" cy="142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0" name="Google Shape;1910;p161" title="Image-1.jpeg"/>
          <p:cNvPicPr preferRelativeResize="0"/>
          <p:nvPr/>
        </p:nvPicPr>
        <p:blipFill rotWithShape="1">
          <a:blip r:embed="rId13">
            <a:alphaModFix/>
          </a:blip>
          <a:srcRect b="0" l="35356" r="12953" t="0"/>
          <a:stretch/>
        </p:blipFill>
        <p:spPr>
          <a:xfrm>
            <a:off x="1777975" y="1533775"/>
            <a:ext cx="1127801" cy="142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1" name="Google Shape;1911;p161" title="Image-3.jpeg"/>
          <p:cNvPicPr preferRelativeResize="0"/>
          <p:nvPr/>
        </p:nvPicPr>
        <p:blipFill rotWithShape="1">
          <a:blip r:embed="rId14">
            <a:alphaModFix/>
          </a:blip>
          <a:srcRect b="0" l="18853" r="26907" t="0"/>
          <a:stretch/>
        </p:blipFill>
        <p:spPr>
          <a:xfrm>
            <a:off x="2905775" y="1533775"/>
            <a:ext cx="1159526" cy="1425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161" title="Image-5.jpeg"/>
          <p:cNvPicPr preferRelativeResize="0"/>
          <p:nvPr/>
        </p:nvPicPr>
        <p:blipFill rotWithShape="1">
          <a:blip r:embed="rId15">
            <a:alphaModFix/>
          </a:blip>
          <a:srcRect b="0" l="31503" r="14254" t="0"/>
          <a:stretch/>
        </p:blipFill>
        <p:spPr>
          <a:xfrm>
            <a:off x="4065300" y="1531650"/>
            <a:ext cx="1159526" cy="1425226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161"/>
          <p:cNvSpPr txBox="1"/>
          <p:nvPr/>
        </p:nvSpPr>
        <p:spPr>
          <a:xfrm>
            <a:off x="2072725" y="3392975"/>
            <a:ext cx="3191100" cy="924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>
                <a:solidFill>
                  <a:schemeClr val="dk2"/>
                </a:solidFill>
              </a:rPr>
              <a:t>design: a blue dotted line (visualising the 175km) links every slide together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