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Lst>
  <p:sldSz cy="5143500" cx="9144000"/>
  <p:notesSz cx="6858000" cy="9144000"/>
  <p:embeddedFontLst>
    <p:embeddedFont>
      <p:font typeface="Plus Jakarta Sans"/>
      <p:regular r:id="rId50"/>
      <p:bold r:id="rId51"/>
      <p:italic r:id="rId52"/>
      <p:boldItalic r:id="rId53"/>
    </p:embeddedFont>
    <p:embeddedFont>
      <p:font typeface="Plus Jakarta Sans SemiBold"/>
      <p:regular r:id="rId54"/>
      <p:bold r:id="rId55"/>
      <p:italic r:id="rId56"/>
      <p:boldItalic r:id="rId57"/>
    </p:embeddedFont>
    <p:embeddedFont>
      <p:font typeface="Plus Jakarta Sans Light"/>
      <p:regular r:id="rId58"/>
      <p:bold r:id="rId59"/>
      <p:italic r:id="rId60"/>
      <p:boldItalic r:id="rId61"/>
    </p:embeddedFont>
    <p:embeddedFont>
      <p:font typeface="Plus Jakarta Sans Medium"/>
      <p:regular r:id="rId62"/>
      <p:bold r:id="rId63"/>
      <p:italic r:id="rId64"/>
      <p:boldItalic r:id="rId65"/>
    </p:embeddedFont>
    <p:embeddedFont>
      <p:font typeface="DM Sans ExtraLight"/>
      <p:regular r:id="rId66"/>
      <p:bold r:id="rId67"/>
      <p:italic r:id="rId68"/>
      <p:boldItalic r:id="rId69"/>
    </p:embeddedFont>
    <p:embeddedFont>
      <p:font typeface="Plus Jakarta Sans ExtraLight"/>
      <p:regular r:id="rId70"/>
      <p:bold r:id="rId71"/>
      <p:italic r:id="rId72"/>
      <p:boldItalic r:id="rId7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font" Target="fonts/PlusJakartaSansExtraLight-boldItalic.fntdata"/><Relationship Id="rId72" Type="http://schemas.openxmlformats.org/officeDocument/2006/relationships/font" Target="fonts/PlusJakartaSansExtraLight-italic.fntdata"/><Relationship Id="rId71" Type="http://schemas.openxmlformats.org/officeDocument/2006/relationships/font" Target="fonts/PlusJakartaSansExtraLight-bold.fntdata"/><Relationship Id="rId70" Type="http://schemas.openxmlformats.org/officeDocument/2006/relationships/font" Target="fonts/PlusJakartaSansExtraLight-regular.fntdata"/><Relationship Id="rId62" Type="http://schemas.openxmlformats.org/officeDocument/2006/relationships/font" Target="fonts/PlusJakartaSansMedium-regular.fntdata"/><Relationship Id="rId61" Type="http://schemas.openxmlformats.org/officeDocument/2006/relationships/font" Target="fonts/PlusJakartaSansLight-boldItalic.fntdata"/><Relationship Id="rId64" Type="http://schemas.openxmlformats.org/officeDocument/2006/relationships/font" Target="fonts/PlusJakartaSansMedium-italic.fntdata"/><Relationship Id="rId63" Type="http://schemas.openxmlformats.org/officeDocument/2006/relationships/font" Target="fonts/PlusJakartaSansMedium-bold.fntdata"/><Relationship Id="rId66" Type="http://schemas.openxmlformats.org/officeDocument/2006/relationships/font" Target="fonts/DMSansExtraLight-regular.fntdata"/><Relationship Id="rId65" Type="http://schemas.openxmlformats.org/officeDocument/2006/relationships/font" Target="fonts/PlusJakartaSansMedium-boldItalic.fntdata"/><Relationship Id="rId68" Type="http://schemas.openxmlformats.org/officeDocument/2006/relationships/font" Target="fonts/DMSansExtraLight-italic.fntdata"/><Relationship Id="rId67" Type="http://schemas.openxmlformats.org/officeDocument/2006/relationships/font" Target="fonts/DMSansExtraLight-bold.fntdata"/><Relationship Id="rId60" Type="http://schemas.openxmlformats.org/officeDocument/2006/relationships/font" Target="fonts/PlusJakartaSansLight-italic.fntdata"/><Relationship Id="rId69" Type="http://schemas.openxmlformats.org/officeDocument/2006/relationships/font" Target="fonts/DMSansExtraLight-boldItalic.fntdata"/><Relationship Id="rId51" Type="http://schemas.openxmlformats.org/officeDocument/2006/relationships/font" Target="fonts/PlusJakartaSans-bold.fntdata"/><Relationship Id="rId50" Type="http://schemas.openxmlformats.org/officeDocument/2006/relationships/font" Target="fonts/PlusJakartaSans-regular.fntdata"/><Relationship Id="rId53" Type="http://schemas.openxmlformats.org/officeDocument/2006/relationships/font" Target="fonts/PlusJakartaSans-boldItalic.fntdata"/><Relationship Id="rId52" Type="http://schemas.openxmlformats.org/officeDocument/2006/relationships/font" Target="fonts/PlusJakartaSans-italic.fntdata"/><Relationship Id="rId55" Type="http://schemas.openxmlformats.org/officeDocument/2006/relationships/font" Target="fonts/PlusJakartaSansSemiBold-bold.fntdata"/><Relationship Id="rId54" Type="http://schemas.openxmlformats.org/officeDocument/2006/relationships/font" Target="fonts/PlusJakartaSansSemiBold-regular.fntdata"/><Relationship Id="rId57" Type="http://schemas.openxmlformats.org/officeDocument/2006/relationships/font" Target="fonts/PlusJakartaSansSemiBold-boldItalic.fntdata"/><Relationship Id="rId56" Type="http://schemas.openxmlformats.org/officeDocument/2006/relationships/font" Target="fonts/PlusJakartaSansSemiBold-italic.fntdata"/><Relationship Id="rId59" Type="http://schemas.openxmlformats.org/officeDocument/2006/relationships/font" Target="fonts/PlusJakartaSansLight-bold.fntdata"/><Relationship Id="rId58" Type="http://schemas.openxmlformats.org/officeDocument/2006/relationships/font" Target="fonts/PlusJakartaSansLight-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369415a4771_2_35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0" name="Google Shape;1210;g369415a4771_2_35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3821f5c3f47_0_12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
              <a:t>“At KINTO, we work with content pillars: themes that carry our brand. We use different content types: inspiring, informative, topical. Your contributions add the human layer that makes the strategy work.”</a:t>
            </a:r>
            <a:endParaRPr/>
          </a:p>
          <a:p>
            <a:pPr indent="0" lvl="0" marL="0" rtl="0" algn="l">
              <a:lnSpc>
                <a:spcPct val="100000"/>
              </a:lnSpc>
              <a:spcBef>
                <a:spcPts val="1200"/>
              </a:spcBef>
              <a:spcAft>
                <a:spcPts val="0"/>
              </a:spcAft>
              <a:buSzPts val="1400"/>
              <a:buNone/>
            </a:pPr>
            <a:r>
              <a:t/>
            </a:r>
            <a:endParaRPr/>
          </a:p>
        </p:txBody>
      </p:sp>
      <p:sp>
        <p:nvSpPr>
          <p:cNvPr id="1218" name="Google Shape;1218;g3821f5c3f47_0_12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g38dd8c1a9b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3" name="Google Shape;1223;g38dd8c1a9b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g3a6b875807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6" name="Google Shape;1246;g3a6b875807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0" name="Shape 1250"/>
        <p:cNvGrpSpPr/>
        <p:nvPr/>
      </p:nvGrpSpPr>
      <p:grpSpPr>
        <a:xfrm>
          <a:off x="0" y="0"/>
          <a:ext cx="0" cy="0"/>
          <a:chOff x="0" y="0"/>
          <a:chExt cx="0" cy="0"/>
        </a:xfrm>
      </p:grpSpPr>
      <p:sp>
        <p:nvSpPr>
          <p:cNvPr id="1251" name="Google Shape;1251;g369415a4771_2_36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2" name="Google Shape;1252;g369415a4771_2_36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t>One place. Every solution. Always KINTO.</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6" name="Shape 1256"/>
        <p:cNvGrpSpPr/>
        <p:nvPr/>
      </p:nvGrpSpPr>
      <p:grpSpPr>
        <a:xfrm>
          <a:off x="0" y="0"/>
          <a:ext cx="0" cy="0"/>
          <a:chOff x="0" y="0"/>
          <a:chExt cx="0" cy="0"/>
        </a:xfrm>
      </p:grpSpPr>
      <p:sp>
        <p:nvSpPr>
          <p:cNvPr id="1257" name="Google Shape;1257;g37a211d9d4d_0_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8" name="Google Shape;1258;g37a211d9d4d_0_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p:txBody>
      </p:sp>
      <p:sp>
        <p:nvSpPr>
          <p:cNvPr id="1259" name="Google Shape;1259;g37a211d9d4d_0_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2" name="Shape 1272"/>
        <p:cNvGrpSpPr/>
        <p:nvPr/>
      </p:nvGrpSpPr>
      <p:grpSpPr>
        <a:xfrm>
          <a:off x="0" y="0"/>
          <a:ext cx="0" cy="0"/>
          <a:chOff x="0" y="0"/>
          <a:chExt cx="0" cy="0"/>
        </a:xfrm>
      </p:grpSpPr>
      <p:sp>
        <p:nvSpPr>
          <p:cNvPr id="1273" name="Google Shape;1273;g37a211d9d4d_0_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4" name="Google Shape;1274;g37a211d9d4d_0_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75" name="Google Shape;1275;g37a211d9d4d_0_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8" name="Shape 1288"/>
        <p:cNvGrpSpPr/>
        <p:nvPr/>
      </p:nvGrpSpPr>
      <p:grpSpPr>
        <a:xfrm>
          <a:off x="0" y="0"/>
          <a:ext cx="0" cy="0"/>
          <a:chOff x="0" y="0"/>
          <a:chExt cx="0" cy="0"/>
        </a:xfrm>
      </p:grpSpPr>
      <p:sp>
        <p:nvSpPr>
          <p:cNvPr id="1289" name="Google Shape;1289;g37a211d9d4d_0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0" name="Google Shape;1290;g37a211d9d4d_0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
        <p:nvSpPr>
          <p:cNvPr id="1291" name="Google Shape;1291;g37a211d9d4d_0_1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4" name="Shape 1304"/>
        <p:cNvGrpSpPr/>
        <p:nvPr/>
      </p:nvGrpSpPr>
      <p:grpSpPr>
        <a:xfrm>
          <a:off x="0" y="0"/>
          <a:ext cx="0" cy="0"/>
          <a:chOff x="0" y="0"/>
          <a:chExt cx="0" cy="0"/>
        </a:xfrm>
      </p:grpSpPr>
      <p:sp>
        <p:nvSpPr>
          <p:cNvPr id="1305" name="Google Shape;1305;g3a30140cb1e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6" name="Google Shape;1306;g3a30140cb1e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07" name="Google Shape;1307;g3a30140cb1e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2" name="Shape 1322"/>
        <p:cNvGrpSpPr/>
        <p:nvPr/>
      </p:nvGrpSpPr>
      <p:grpSpPr>
        <a:xfrm>
          <a:off x="0" y="0"/>
          <a:ext cx="0" cy="0"/>
          <a:chOff x="0" y="0"/>
          <a:chExt cx="0" cy="0"/>
        </a:xfrm>
      </p:grpSpPr>
      <p:sp>
        <p:nvSpPr>
          <p:cNvPr id="1323" name="Google Shape;1323;g3a30140cb1e_0_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4" name="Google Shape;1324;g3a30140cb1e_0_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5" name="Google Shape;1325;g3a30140cb1e_0_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0" name="Shape 1340"/>
        <p:cNvGrpSpPr/>
        <p:nvPr/>
      </p:nvGrpSpPr>
      <p:grpSpPr>
        <a:xfrm>
          <a:off x="0" y="0"/>
          <a:ext cx="0" cy="0"/>
          <a:chOff x="0" y="0"/>
          <a:chExt cx="0" cy="0"/>
        </a:xfrm>
      </p:grpSpPr>
      <p:sp>
        <p:nvSpPr>
          <p:cNvPr id="1341" name="Google Shape;1341;g3a30140cb1e_0_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2" name="Google Shape;1342;g3a30140cb1e_0_1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43" name="Google Shape;1343;g3a30140cb1e_0_1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8" name="Shape 1358"/>
        <p:cNvGrpSpPr/>
        <p:nvPr/>
      </p:nvGrpSpPr>
      <p:grpSpPr>
        <a:xfrm>
          <a:off x="0" y="0"/>
          <a:ext cx="0" cy="0"/>
          <a:chOff x="0" y="0"/>
          <a:chExt cx="0" cy="0"/>
        </a:xfrm>
      </p:grpSpPr>
      <p:sp>
        <p:nvSpPr>
          <p:cNvPr id="1359" name="Google Shape;1359;g37a211d9d4d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0" name="Google Shape;1360;g37a211d9d4d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5" name="Shape 1365"/>
        <p:cNvGrpSpPr/>
        <p:nvPr/>
      </p:nvGrpSpPr>
      <p:grpSpPr>
        <a:xfrm>
          <a:off x="0" y="0"/>
          <a:ext cx="0" cy="0"/>
          <a:chOff x="0" y="0"/>
          <a:chExt cx="0" cy="0"/>
        </a:xfrm>
      </p:grpSpPr>
      <p:sp>
        <p:nvSpPr>
          <p:cNvPr id="1366" name="Google Shape;1366;g3a30140cb1e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7" name="Google Shape;1367;g3a30140cb1e_0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nl"/>
              <a:t>📊📌✏️🔎</a:t>
            </a:r>
            <a:endParaRPr/>
          </a:p>
        </p:txBody>
      </p:sp>
      <p:sp>
        <p:nvSpPr>
          <p:cNvPr id="1368" name="Google Shape;1368;g3a30140cb1e_0_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4" name="Shape 1384"/>
        <p:cNvGrpSpPr/>
        <p:nvPr/>
      </p:nvGrpSpPr>
      <p:grpSpPr>
        <a:xfrm>
          <a:off x="0" y="0"/>
          <a:ext cx="0" cy="0"/>
          <a:chOff x="0" y="0"/>
          <a:chExt cx="0" cy="0"/>
        </a:xfrm>
      </p:grpSpPr>
      <p:sp>
        <p:nvSpPr>
          <p:cNvPr id="1385" name="Google Shape;1385;g3a30140cb1e_0_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6" name="Google Shape;1386;g3a30140cb1e_0_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7" name="Google Shape;1387;g3a30140cb1e_0_5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3" name="Shape 1403"/>
        <p:cNvGrpSpPr/>
        <p:nvPr/>
      </p:nvGrpSpPr>
      <p:grpSpPr>
        <a:xfrm>
          <a:off x="0" y="0"/>
          <a:ext cx="0" cy="0"/>
          <a:chOff x="0" y="0"/>
          <a:chExt cx="0" cy="0"/>
        </a:xfrm>
      </p:grpSpPr>
      <p:sp>
        <p:nvSpPr>
          <p:cNvPr id="1404" name="Google Shape;1404;g3a30140cb1e_0_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5" name="Google Shape;1405;g3a30140cb1e_0_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6" name="Google Shape;1406;g3a30140cb1e_0_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2" name="Shape 1422"/>
        <p:cNvGrpSpPr/>
        <p:nvPr/>
      </p:nvGrpSpPr>
      <p:grpSpPr>
        <a:xfrm>
          <a:off x="0" y="0"/>
          <a:ext cx="0" cy="0"/>
          <a:chOff x="0" y="0"/>
          <a:chExt cx="0" cy="0"/>
        </a:xfrm>
      </p:grpSpPr>
      <p:sp>
        <p:nvSpPr>
          <p:cNvPr id="1423" name="Google Shape;1423;g3acb9973a4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4" name="Google Shape;1424;g3acb9973a40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
        <p:nvSpPr>
          <p:cNvPr id="1425" name="Google Shape;1425;g3acb9973a40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7" name="Shape 1437"/>
        <p:cNvGrpSpPr/>
        <p:nvPr/>
      </p:nvGrpSpPr>
      <p:grpSpPr>
        <a:xfrm>
          <a:off x="0" y="0"/>
          <a:ext cx="0" cy="0"/>
          <a:chOff x="0" y="0"/>
          <a:chExt cx="0" cy="0"/>
        </a:xfrm>
      </p:grpSpPr>
      <p:sp>
        <p:nvSpPr>
          <p:cNvPr id="1438" name="Google Shape;1438;g3acb9973a40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9" name="Google Shape;1439;g3acb9973a40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40" name="Google Shape;1440;g3acb9973a40_0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1" name="Shape 1451"/>
        <p:cNvGrpSpPr/>
        <p:nvPr/>
      </p:nvGrpSpPr>
      <p:grpSpPr>
        <a:xfrm>
          <a:off x="0" y="0"/>
          <a:ext cx="0" cy="0"/>
          <a:chOff x="0" y="0"/>
          <a:chExt cx="0" cy="0"/>
        </a:xfrm>
      </p:grpSpPr>
      <p:sp>
        <p:nvSpPr>
          <p:cNvPr id="1452" name="Google Shape;1452;g3acb9973a40_0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3" name="Google Shape;1453;g3acb9973a40_0_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400"/>
              <a:buNone/>
            </a:pPr>
            <a:r>
              <a:t/>
            </a:r>
            <a:endParaRPr/>
          </a:p>
        </p:txBody>
      </p:sp>
      <p:sp>
        <p:nvSpPr>
          <p:cNvPr id="1454" name="Google Shape;1454;g3acb9973a40_0_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4" name="Shape 1464"/>
        <p:cNvGrpSpPr/>
        <p:nvPr/>
      </p:nvGrpSpPr>
      <p:grpSpPr>
        <a:xfrm>
          <a:off x="0" y="0"/>
          <a:ext cx="0" cy="0"/>
          <a:chOff x="0" y="0"/>
          <a:chExt cx="0" cy="0"/>
        </a:xfrm>
      </p:grpSpPr>
      <p:sp>
        <p:nvSpPr>
          <p:cNvPr id="1465" name="Google Shape;1465;g369415a4771_2_39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6" name="Google Shape;1466;g369415a4771_2_39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381000" rtl="0" algn="l">
              <a:lnSpc>
                <a:spcPct val="115000"/>
              </a:lnSpc>
              <a:spcBef>
                <a:spcPts val="0"/>
              </a:spcBef>
              <a:spcAft>
                <a:spcPts val="0"/>
              </a:spcAft>
              <a:buClr>
                <a:schemeClr val="dk1"/>
              </a:buClr>
              <a:buSzPts val="1100"/>
              <a:buFont typeface="Arial"/>
              <a:buNone/>
            </a:pPr>
            <a:r>
              <a:rPr lang="nl" sz="1400" u="sng">
                <a:solidFill>
                  <a:srgbClr val="222222"/>
                </a:solidFill>
                <a:latin typeface="Plus Jakarta Sans"/>
                <a:ea typeface="Plus Jakarta Sans"/>
                <a:cs typeface="Plus Jakarta Sans"/>
                <a:sym typeface="Plus Jakarta Sans"/>
              </a:rPr>
              <a:t>Baseline</a:t>
            </a:r>
            <a:r>
              <a:rPr lang="nl" sz="1400">
                <a:solidFill>
                  <a:srgbClr val="222222"/>
                </a:solidFill>
                <a:latin typeface="Plus Jakarta Sans"/>
                <a:ea typeface="Plus Jakarta Sans"/>
                <a:cs typeface="Plus Jakarta Sans"/>
                <a:sym typeface="Plus Jakarta Sans"/>
              </a:rPr>
              <a:t>: </a:t>
            </a:r>
            <a:r>
              <a:rPr lang="nl" sz="1400">
                <a:solidFill>
                  <a:srgbClr val="222222"/>
                </a:solidFill>
                <a:latin typeface="Plus Jakarta Sans"/>
                <a:ea typeface="Plus Jakarta Sans"/>
                <a:cs typeface="Plus Jakarta Sans"/>
                <a:sym typeface="Plus Jakarta Sans"/>
              </a:rPr>
              <a:t>Wherever life takes you, KINTO finds the right solution for you.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1" name="Shape 1471"/>
        <p:cNvGrpSpPr/>
        <p:nvPr/>
      </p:nvGrpSpPr>
      <p:grpSpPr>
        <a:xfrm>
          <a:off x="0" y="0"/>
          <a:ext cx="0" cy="0"/>
          <a:chOff x="0" y="0"/>
          <a:chExt cx="0" cy="0"/>
        </a:xfrm>
      </p:grpSpPr>
      <p:sp>
        <p:nvSpPr>
          <p:cNvPr id="1472" name="Google Shape;1472;g37a211d9d4d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3" name="Google Shape;1473;g37a211d9d4d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a:t>
            </a:r>
            <a:r>
              <a:rPr lang="nl" sz="1000">
                <a:solidFill>
                  <a:schemeClr val="dk1"/>
                </a:solidFill>
                <a:latin typeface="Plus Jakarta Sans"/>
                <a:ea typeface="Plus Jakarta Sans"/>
                <a:cs typeface="Plus Jakarta Sans"/>
                <a:sym typeface="Plus Jakarta Sans"/>
              </a:rPr>
              <a:t>#KINTO #FleetManagement #CorporateMobility #FlexibleMobility #MobilitySolutions </a:t>
            </a:r>
            <a:endParaRPr>
              <a:solidFill>
                <a:schemeClr val="dk1"/>
              </a:solidFill>
            </a:endParaRPr>
          </a:p>
        </p:txBody>
      </p:sp>
      <p:sp>
        <p:nvSpPr>
          <p:cNvPr id="1474" name="Google Shape;1474;g37a211d9d4d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7" name="Shape 1487"/>
        <p:cNvGrpSpPr/>
        <p:nvPr/>
      </p:nvGrpSpPr>
      <p:grpSpPr>
        <a:xfrm>
          <a:off x="0" y="0"/>
          <a:ext cx="0" cy="0"/>
          <a:chOff x="0" y="0"/>
          <a:chExt cx="0" cy="0"/>
        </a:xfrm>
      </p:grpSpPr>
      <p:sp>
        <p:nvSpPr>
          <p:cNvPr id="1488" name="Google Shape;1488;g3a30140cb1e_0_2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9" name="Google Shape;1489;g3a30140cb1e_0_2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90" name="Google Shape;1490;g3a30140cb1e_0_2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3" name="Shape 1503"/>
        <p:cNvGrpSpPr/>
        <p:nvPr/>
      </p:nvGrpSpPr>
      <p:grpSpPr>
        <a:xfrm>
          <a:off x="0" y="0"/>
          <a:ext cx="0" cy="0"/>
          <a:chOff x="0" y="0"/>
          <a:chExt cx="0" cy="0"/>
        </a:xfrm>
      </p:grpSpPr>
      <p:sp>
        <p:nvSpPr>
          <p:cNvPr id="1504" name="Google Shape;1504;g3a30140cb1e_0_2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5" name="Google Shape;1505;g3a30140cb1e_0_2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06" name="Google Shape;1506;g3a30140cb1e_0_2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9" name="Shape 1519"/>
        <p:cNvGrpSpPr/>
        <p:nvPr/>
      </p:nvGrpSpPr>
      <p:grpSpPr>
        <a:xfrm>
          <a:off x="0" y="0"/>
          <a:ext cx="0" cy="0"/>
          <a:chOff x="0" y="0"/>
          <a:chExt cx="0" cy="0"/>
        </a:xfrm>
      </p:grpSpPr>
      <p:sp>
        <p:nvSpPr>
          <p:cNvPr id="1520" name="Google Shape;1520;g3acb9973a40_0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1" name="Google Shape;1521;g3acb9973a40_0_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22" name="Google Shape;1522;g3acb9973a40_0_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5" name="Shape 1535"/>
        <p:cNvGrpSpPr/>
        <p:nvPr/>
      </p:nvGrpSpPr>
      <p:grpSpPr>
        <a:xfrm>
          <a:off x="0" y="0"/>
          <a:ext cx="0" cy="0"/>
          <a:chOff x="0" y="0"/>
          <a:chExt cx="0" cy="0"/>
        </a:xfrm>
      </p:grpSpPr>
      <p:sp>
        <p:nvSpPr>
          <p:cNvPr id="1536" name="Google Shape;1536;g3acb9973a40_0_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7" name="Google Shape;1537;g3acb9973a40_0_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38" name="Google Shape;1538;g3acb9973a40_0_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1" name="Shape 1551"/>
        <p:cNvGrpSpPr/>
        <p:nvPr/>
      </p:nvGrpSpPr>
      <p:grpSpPr>
        <a:xfrm>
          <a:off x="0" y="0"/>
          <a:ext cx="0" cy="0"/>
          <a:chOff x="0" y="0"/>
          <a:chExt cx="0" cy="0"/>
        </a:xfrm>
      </p:grpSpPr>
      <p:sp>
        <p:nvSpPr>
          <p:cNvPr id="1552" name="Google Shape;1552;g3acb9973a40_0_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3" name="Google Shape;1553;g3acb9973a40_0_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554" name="Google Shape;1554;g3acb9973a40_0_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6" name="Shape 1566"/>
        <p:cNvGrpSpPr/>
        <p:nvPr/>
      </p:nvGrpSpPr>
      <p:grpSpPr>
        <a:xfrm>
          <a:off x="0" y="0"/>
          <a:ext cx="0" cy="0"/>
          <a:chOff x="0" y="0"/>
          <a:chExt cx="0" cy="0"/>
        </a:xfrm>
      </p:grpSpPr>
      <p:sp>
        <p:nvSpPr>
          <p:cNvPr id="1567" name="Google Shape;1567;g3a30140cb1e_0_1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8" name="Google Shape;1568;g3a30140cb1e_0_1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69" name="Google Shape;1569;g3a30140cb1e_0_1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7" name="Shape 1587"/>
        <p:cNvGrpSpPr/>
        <p:nvPr/>
      </p:nvGrpSpPr>
      <p:grpSpPr>
        <a:xfrm>
          <a:off x="0" y="0"/>
          <a:ext cx="0" cy="0"/>
          <a:chOff x="0" y="0"/>
          <a:chExt cx="0" cy="0"/>
        </a:xfrm>
      </p:grpSpPr>
      <p:sp>
        <p:nvSpPr>
          <p:cNvPr id="1588" name="Google Shape;1588;g3a30140cb1e_0_1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9" name="Google Shape;1589;g3a30140cb1e_0_1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90" name="Google Shape;1590;g3a30140cb1e_0_16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9" name="Shape 1609"/>
        <p:cNvGrpSpPr/>
        <p:nvPr/>
      </p:nvGrpSpPr>
      <p:grpSpPr>
        <a:xfrm>
          <a:off x="0" y="0"/>
          <a:ext cx="0" cy="0"/>
          <a:chOff x="0" y="0"/>
          <a:chExt cx="0" cy="0"/>
        </a:xfrm>
      </p:grpSpPr>
      <p:sp>
        <p:nvSpPr>
          <p:cNvPr id="1610" name="Google Shape;1610;g3a30140cb1e_0_1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1" name="Google Shape;1611;g3a30140cb1e_0_1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2" name="Google Shape;1612;g3a30140cb1e_0_1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1" name="Shape 1631"/>
        <p:cNvGrpSpPr/>
        <p:nvPr/>
      </p:nvGrpSpPr>
      <p:grpSpPr>
        <a:xfrm>
          <a:off x="0" y="0"/>
          <a:ext cx="0" cy="0"/>
          <a:chOff x="0" y="0"/>
          <a:chExt cx="0" cy="0"/>
        </a:xfrm>
      </p:grpSpPr>
      <p:sp>
        <p:nvSpPr>
          <p:cNvPr id="1632" name="Google Shape;1632;g3b4987121d1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3" name="Google Shape;1633;g3b4987121d1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34" name="Google Shape;1634;g3b4987121d1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7" name="Shape 1647"/>
        <p:cNvGrpSpPr/>
        <p:nvPr/>
      </p:nvGrpSpPr>
      <p:grpSpPr>
        <a:xfrm>
          <a:off x="0" y="0"/>
          <a:ext cx="0" cy="0"/>
          <a:chOff x="0" y="0"/>
          <a:chExt cx="0" cy="0"/>
        </a:xfrm>
      </p:grpSpPr>
      <p:sp>
        <p:nvSpPr>
          <p:cNvPr id="1648" name="Google Shape;1648;g3b4987121d1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49" name="Google Shape;1649;g3b4987121d1_0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50" name="Google Shape;1650;g3b4987121d1_0_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3" name="Shape 1663"/>
        <p:cNvGrpSpPr/>
        <p:nvPr/>
      </p:nvGrpSpPr>
      <p:grpSpPr>
        <a:xfrm>
          <a:off x="0" y="0"/>
          <a:ext cx="0" cy="0"/>
          <a:chOff x="0" y="0"/>
          <a:chExt cx="0" cy="0"/>
        </a:xfrm>
      </p:grpSpPr>
      <p:sp>
        <p:nvSpPr>
          <p:cNvPr id="1664" name="Google Shape;1664;g3b4987121d1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5" name="Google Shape;1665;g3b4987121d1_0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66" name="Google Shape;1666;g3b4987121d1_0_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9" name="Shape 1679"/>
        <p:cNvGrpSpPr/>
        <p:nvPr/>
      </p:nvGrpSpPr>
      <p:grpSpPr>
        <a:xfrm>
          <a:off x="0" y="0"/>
          <a:ext cx="0" cy="0"/>
          <a:chOff x="0" y="0"/>
          <a:chExt cx="0" cy="0"/>
        </a:xfrm>
      </p:grpSpPr>
      <p:sp>
        <p:nvSpPr>
          <p:cNvPr id="1680" name="Google Shape;1680;g369415a4771_2_37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1" name="Google Shape;1681;g369415a4771_2_37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1200" u="sng">
                <a:solidFill>
                  <a:schemeClr val="dk1"/>
                </a:solidFill>
              </a:rPr>
              <a:t>Baseline</a:t>
            </a:r>
            <a:r>
              <a:rPr lang="nl" sz="1200">
                <a:solidFill>
                  <a:schemeClr val="dk1"/>
                </a:solidFill>
              </a:rPr>
              <a:t>: </a:t>
            </a:r>
            <a:r>
              <a:rPr lang="nl" sz="1200">
                <a:solidFill>
                  <a:schemeClr val="dk1"/>
                </a:solidFill>
                <a:latin typeface="Plus Jakarta Sans"/>
                <a:ea typeface="Plus Jakarta Sans"/>
                <a:cs typeface="Plus Jakarta Sans"/>
                <a:sym typeface="Plus Jakarta Sans"/>
              </a:rPr>
              <a:t>Join the KINTO community</a:t>
            </a:r>
            <a:endParaRPr sz="1200">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6" name="Shape 1686"/>
        <p:cNvGrpSpPr/>
        <p:nvPr/>
      </p:nvGrpSpPr>
      <p:grpSpPr>
        <a:xfrm>
          <a:off x="0" y="0"/>
          <a:ext cx="0" cy="0"/>
          <a:chOff x="0" y="0"/>
          <a:chExt cx="0" cy="0"/>
        </a:xfrm>
      </p:grpSpPr>
      <p:sp>
        <p:nvSpPr>
          <p:cNvPr id="1687" name="Google Shape;1687;g3acb9973a40_0_1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8" name="Google Shape;1688;g3acb9973a40_0_1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89" name="Google Shape;1689;g3acb9973a40_0_13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1" name="Shape 1711"/>
        <p:cNvGrpSpPr/>
        <p:nvPr/>
      </p:nvGrpSpPr>
      <p:grpSpPr>
        <a:xfrm>
          <a:off x="0" y="0"/>
          <a:ext cx="0" cy="0"/>
          <a:chOff x="0" y="0"/>
          <a:chExt cx="0" cy="0"/>
        </a:xfrm>
      </p:grpSpPr>
      <p:sp>
        <p:nvSpPr>
          <p:cNvPr id="1712" name="Google Shape;1712;g3acb9973a40_0_1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3" name="Google Shape;1713;g3acb9973a40_0_1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14" name="Google Shape;1714;g3acb9973a40_0_1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6" name="Shape 1736"/>
        <p:cNvGrpSpPr/>
        <p:nvPr/>
      </p:nvGrpSpPr>
      <p:grpSpPr>
        <a:xfrm>
          <a:off x="0" y="0"/>
          <a:ext cx="0" cy="0"/>
          <a:chOff x="0" y="0"/>
          <a:chExt cx="0" cy="0"/>
        </a:xfrm>
      </p:grpSpPr>
      <p:sp>
        <p:nvSpPr>
          <p:cNvPr id="1737" name="Google Shape;1737;g3acb9973a40_0_1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8" name="Google Shape;1738;g3acb9973a40_0_1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39" name="Google Shape;1739;g3acb9973a40_0_16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1" name="Shape 1761"/>
        <p:cNvGrpSpPr/>
        <p:nvPr/>
      </p:nvGrpSpPr>
      <p:grpSpPr>
        <a:xfrm>
          <a:off x="0" y="0"/>
          <a:ext cx="0" cy="0"/>
          <a:chOff x="0" y="0"/>
          <a:chExt cx="0" cy="0"/>
        </a:xfrm>
      </p:grpSpPr>
      <p:sp>
        <p:nvSpPr>
          <p:cNvPr id="1762" name="Google Shape;1762;g3a30140cb1e_0_3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3" name="Google Shape;1763;g3a30140cb1e_0_3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64" name="Google Shape;1764;g3a30140cb1e_0_3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7" name="Shape 1777"/>
        <p:cNvGrpSpPr/>
        <p:nvPr/>
      </p:nvGrpSpPr>
      <p:grpSpPr>
        <a:xfrm>
          <a:off x="0" y="0"/>
          <a:ext cx="0" cy="0"/>
          <a:chOff x="0" y="0"/>
          <a:chExt cx="0" cy="0"/>
        </a:xfrm>
      </p:grpSpPr>
      <p:sp>
        <p:nvSpPr>
          <p:cNvPr id="1778" name="Google Shape;1778;g3a30140cb1e_0_3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9" name="Google Shape;1779;g3a30140cb1e_0_3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80" name="Google Shape;1780;g3a30140cb1e_0_35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3" name="Shape 1793"/>
        <p:cNvGrpSpPr/>
        <p:nvPr/>
      </p:nvGrpSpPr>
      <p:grpSpPr>
        <a:xfrm>
          <a:off x="0" y="0"/>
          <a:ext cx="0" cy="0"/>
          <a:chOff x="0" y="0"/>
          <a:chExt cx="0" cy="0"/>
        </a:xfrm>
      </p:grpSpPr>
      <p:sp>
        <p:nvSpPr>
          <p:cNvPr id="1794" name="Google Shape;1794;g3a30140cb1e_0_3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5" name="Google Shape;1795;g3a30140cb1e_0_3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96" name="Google Shape;1796;g3a30140cb1e_0_36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9" name="Shape 1809"/>
        <p:cNvGrpSpPr/>
        <p:nvPr/>
      </p:nvGrpSpPr>
      <p:grpSpPr>
        <a:xfrm>
          <a:off x="0" y="0"/>
          <a:ext cx="0" cy="0"/>
          <a:chOff x="0" y="0"/>
          <a:chExt cx="0" cy="0"/>
        </a:xfrm>
      </p:grpSpPr>
      <p:sp>
        <p:nvSpPr>
          <p:cNvPr id="1810" name="Google Shape;1810;g36f1455c795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1" name="Google Shape;1811;g36f1455c795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p>
        </p:txBody>
      </p:sp>
      <p:sp>
        <p:nvSpPr>
          <p:cNvPr id="1812" name="Google Shape;1812;g36f1455c795_0_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4" name="Shape 1824"/>
        <p:cNvGrpSpPr/>
        <p:nvPr/>
      </p:nvGrpSpPr>
      <p:grpSpPr>
        <a:xfrm>
          <a:off x="0" y="0"/>
          <a:ext cx="0" cy="0"/>
          <a:chOff x="0" y="0"/>
          <a:chExt cx="0" cy="0"/>
        </a:xfrm>
      </p:grpSpPr>
      <p:sp>
        <p:nvSpPr>
          <p:cNvPr id="1825" name="Google Shape;1825;g36f1455c795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6" name="Google Shape;1826;g36f1455c795_0_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27" name="Google Shape;1827;g36f1455c795_0_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8" name="Shape 1838"/>
        <p:cNvGrpSpPr/>
        <p:nvPr/>
      </p:nvGrpSpPr>
      <p:grpSpPr>
        <a:xfrm>
          <a:off x="0" y="0"/>
          <a:ext cx="0" cy="0"/>
          <a:chOff x="0" y="0"/>
          <a:chExt cx="0" cy="0"/>
        </a:xfrm>
      </p:grpSpPr>
      <p:sp>
        <p:nvSpPr>
          <p:cNvPr id="1839" name="Google Shape;1839;g36f1455c795_0_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0" name="Google Shape;1840;g36f1455c795_0_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400"/>
              <a:buNone/>
            </a:pPr>
            <a:r>
              <a:t/>
            </a:r>
            <a:endParaRPr/>
          </a:p>
        </p:txBody>
      </p:sp>
      <p:sp>
        <p:nvSpPr>
          <p:cNvPr id="1841" name="Google Shape;1841;g36f1455c795_0_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1" name="Shape 1851"/>
        <p:cNvGrpSpPr/>
        <p:nvPr/>
      </p:nvGrpSpPr>
      <p:grpSpPr>
        <a:xfrm>
          <a:off x="0" y="0"/>
          <a:ext cx="0" cy="0"/>
          <a:chOff x="0" y="0"/>
          <a:chExt cx="0" cy="0"/>
        </a:xfrm>
      </p:grpSpPr>
      <p:sp>
        <p:nvSpPr>
          <p:cNvPr id="1852" name="Google Shape;1852;g3acb9973a40_0_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3" name="Google Shape;1853;g3acb9973a40_0_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#KINTO #FleetManagement #CorporateMobility #FlexibleMobility #MobilitySolutions </a:t>
            </a:r>
            <a:endParaRPr>
              <a:solidFill>
                <a:schemeClr val="dk1"/>
              </a:solidFill>
            </a:endParaRPr>
          </a:p>
        </p:txBody>
      </p:sp>
      <p:sp>
        <p:nvSpPr>
          <p:cNvPr id="1854" name="Google Shape;1854;g3acb9973a40_0_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9" name="Shape 1869"/>
        <p:cNvGrpSpPr/>
        <p:nvPr/>
      </p:nvGrpSpPr>
      <p:grpSpPr>
        <a:xfrm>
          <a:off x="0" y="0"/>
          <a:ext cx="0" cy="0"/>
          <a:chOff x="0" y="0"/>
          <a:chExt cx="0" cy="0"/>
        </a:xfrm>
      </p:grpSpPr>
      <p:sp>
        <p:nvSpPr>
          <p:cNvPr id="1870" name="Google Shape;1870;g3acb9973a40_0_1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1" name="Google Shape;1871;g3acb9973a40_0_10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72" name="Google Shape;1872;g3acb9973a40_0_10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7" name="Shape 1887"/>
        <p:cNvGrpSpPr/>
        <p:nvPr/>
      </p:nvGrpSpPr>
      <p:grpSpPr>
        <a:xfrm>
          <a:off x="0" y="0"/>
          <a:ext cx="0" cy="0"/>
          <a:chOff x="0" y="0"/>
          <a:chExt cx="0" cy="0"/>
        </a:xfrm>
      </p:grpSpPr>
      <p:sp>
        <p:nvSpPr>
          <p:cNvPr id="1888" name="Google Shape;1888;g3acb9973a40_0_1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89" name="Google Shape;1889;g3acb9973a40_0_1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90" name="Google Shape;1890;g3acb9973a40_0_1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showMasterSp="0">
  <p:cSld name="Title slide 1">
    <p:spTree>
      <p:nvGrpSpPr>
        <p:cNvPr id="50"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chemeClr val="lt1">
              <a:alpha val="6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2" name="Google Shape;52;p13"/>
          <p:cNvSpPr txBox="1"/>
          <p:nvPr>
            <p:ph type="title"/>
          </p:nvPr>
        </p:nvSpPr>
        <p:spPr>
          <a:xfrm>
            <a:off x="1118251" y="1719805"/>
            <a:ext cx="6907500" cy="919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dk1"/>
              </a:buClr>
              <a:buSzPts val="5000"/>
              <a:buFont typeface="Arial"/>
              <a:buNone/>
              <a:defRPr b="0" sz="50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 name="Google Shape;53;p13"/>
          <p:cNvSpPr txBox="1"/>
          <p:nvPr>
            <p:ph idx="1" type="body"/>
          </p:nvPr>
        </p:nvSpPr>
        <p:spPr>
          <a:xfrm>
            <a:off x="1866900" y="2759388"/>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dk1"/>
              </a:buClr>
              <a:buSzPts val="2100"/>
              <a:buNone/>
              <a:defRPr sz="2100">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4" name="Google Shape;54;p13"/>
          <p:cNvSpPr txBox="1"/>
          <p:nvPr>
            <p:ph idx="2" type="body"/>
          </p:nvPr>
        </p:nvSpPr>
        <p:spPr>
          <a:xfrm>
            <a:off x="1866900" y="3099422"/>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rgbClr val="7B8F9E"/>
              </a:buClr>
              <a:buSzPts val="1500"/>
              <a:buNone/>
              <a:defRPr sz="1500">
                <a:solidFill>
                  <a:srgbClr val="7B8F9E"/>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 [1]">
    <p:spTree>
      <p:nvGrpSpPr>
        <p:cNvPr id="55" name="Shape 55"/>
        <p:cNvGrpSpPr/>
        <p:nvPr/>
      </p:nvGrpSpPr>
      <p:grpSpPr>
        <a:xfrm>
          <a:off x="0" y="0"/>
          <a:ext cx="0" cy="0"/>
          <a:chOff x="0" y="0"/>
          <a:chExt cx="0" cy="0"/>
        </a:xfrm>
      </p:grpSpPr>
      <p:sp>
        <p:nvSpPr>
          <p:cNvPr id="56" name="Google Shape;56;p14"/>
          <p:cNvSpPr txBox="1"/>
          <p:nvPr>
            <p:ph type="title"/>
          </p:nvPr>
        </p:nvSpPr>
        <p:spPr>
          <a:xfrm>
            <a:off x="204788" y="159300"/>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p:cSld name="Image contents">
    <p:spTree>
      <p:nvGrpSpPr>
        <p:cNvPr id="57" name="Shape 57"/>
        <p:cNvGrpSpPr/>
        <p:nvPr/>
      </p:nvGrpSpPr>
      <p:grpSpPr>
        <a:xfrm>
          <a:off x="0" y="0"/>
          <a:ext cx="0" cy="0"/>
          <a:chOff x="0" y="0"/>
          <a:chExt cx="0" cy="0"/>
        </a:xfrm>
      </p:grpSpPr>
      <p:sp>
        <p:nvSpPr>
          <p:cNvPr id="58" name="Google Shape;58;p15"/>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 name="Google Shape;59;p15"/>
          <p:cNvSpPr/>
          <p:nvPr>
            <p:ph idx="2" type="pic"/>
          </p:nvPr>
        </p:nvSpPr>
        <p:spPr>
          <a:xfrm>
            <a:off x="3886200" y="273844"/>
            <a:ext cx="2467800" cy="1417500"/>
          </a:xfrm>
          <a:prstGeom prst="rect">
            <a:avLst/>
          </a:prstGeom>
          <a:noFill/>
          <a:ln>
            <a:noFill/>
          </a:ln>
        </p:spPr>
      </p:sp>
      <p:sp>
        <p:nvSpPr>
          <p:cNvPr id="60" name="Google Shape;60;p15"/>
          <p:cNvSpPr/>
          <p:nvPr>
            <p:ph idx="3" type="pic"/>
          </p:nvPr>
        </p:nvSpPr>
        <p:spPr>
          <a:xfrm>
            <a:off x="6457950" y="273844"/>
            <a:ext cx="2472000" cy="1417500"/>
          </a:xfrm>
          <a:prstGeom prst="rect">
            <a:avLst/>
          </a:prstGeom>
          <a:noFill/>
          <a:ln>
            <a:noFill/>
          </a:ln>
        </p:spPr>
      </p:sp>
      <p:sp>
        <p:nvSpPr>
          <p:cNvPr id="61" name="Google Shape;61;p15"/>
          <p:cNvSpPr/>
          <p:nvPr>
            <p:ph idx="4" type="pic"/>
          </p:nvPr>
        </p:nvSpPr>
        <p:spPr>
          <a:xfrm>
            <a:off x="3886200" y="1795730"/>
            <a:ext cx="2467800" cy="1417500"/>
          </a:xfrm>
          <a:prstGeom prst="rect">
            <a:avLst/>
          </a:prstGeom>
          <a:noFill/>
          <a:ln>
            <a:noFill/>
          </a:ln>
        </p:spPr>
      </p:sp>
      <p:sp>
        <p:nvSpPr>
          <p:cNvPr id="62" name="Google Shape;62;p15"/>
          <p:cNvSpPr/>
          <p:nvPr>
            <p:ph idx="5" type="pic"/>
          </p:nvPr>
        </p:nvSpPr>
        <p:spPr>
          <a:xfrm>
            <a:off x="6457950" y="1795729"/>
            <a:ext cx="2472000" cy="1417500"/>
          </a:xfrm>
          <a:prstGeom prst="rect">
            <a:avLst/>
          </a:prstGeom>
          <a:noFill/>
          <a:ln>
            <a:noFill/>
          </a:ln>
        </p:spPr>
      </p:sp>
      <p:sp>
        <p:nvSpPr>
          <p:cNvPr id="63" name="Google Shape;63;p15"/>
          <p:cNvSpPr/>
          <p:nvPr>
            <p:ph idx="6" type="pic"/>
          </p:nvPr>
        </p:nvSpPr>
        <p:spPr>
          <a:xfrm>
            <a:off x="3886200" y="3317616"/>
            <a:ext cx="2467800" cy="1417500"/>
          </a:xfrm>
          <a:prstGeom prst="rect">
            <a:avLst/>
          </a:prstGeom>
          <a:noFill/>
          <a:ln>
            <a:noFill/>
          </a:ln>
        </p:spPr>
      </p:sp>
      <p:sp>
        <p:nvSpPr>
          <p:cNvPr id="64" name="Google Shape;64;p15"/>
          <p:cNvSpPr/>
          <p:nvPr>
            <p:ph idx="7" type="pic"/>
          </p:nvPr>
        </p:nvSpPr>
        <p:spPr>
          <a:xfrm>
            <a:off x="6457950" y="3317616"/>
            <a:ext cx="2472000" cy="1417500"/>
          </a:xfrm>
          <a:prstGeom prst="rect">
            <a:avLst/>
          </a:prstGeom>
          <a:noFill/>
          <a:ln>
            <a:noFill/>
          </a:ln>
        </p:spPr>
      </p:sp>
      <p:sp>
        <p:nvSpPr>
          <p:cNvPr id="65" name="Google Shape;65;p15"/>
          <p:cNvSpPr txBox="1"/>
          <p:nvPr>
            <p:ph idx="1"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 name="Google Shape;66;p15"/>
          <p:cNvSpPr txBox="1"/>
          <p:nvPr>
            <p:ph idx="8"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 name="Google Shape;67;p15"/>
          <p:cNvSpPr txBox="1"/>
          <p:nvPr>
            <p:ph idx="9"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 name="Google Shape;68;p15"/>
          <p:cNvSpPr txBox="1"/>
          <p:nvPr>
            <p:ph idx="13"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 name="Google Shape;69;p15"/>
          <p:cNvSpPr txBox="1"/>
          <p:nvPr>
            <p:ph idx="14"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 name="Google Shape;70;p15"/>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 name="Google Shape;71;p15"/>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 name="Google Shape;72;p15"/>
          <p:cNvSpPr txBox="1"/>
          <p:nvPr>
            <p:ph idx="17"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 name="Google Shape;73;p15"/>
          <p:cNvSpPr txBox="1"/>
          <p:nvPr>
            <p:ph idx="18"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 name="Google Shape;74;p15"/>
          <p:cNvSpPr txBox="1"/>
          <p:nvPr>
            <p:ph idx="19"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 name="Google Shape;75;p15"/>
          <p:cNvSpPr txBox="1"/>
          <p:nvPr>
            <p:ph idx="20"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 name="Google Shape;76;p15"/>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1">
  <p:cSld name="Image contents 1">
    <p:spTree>
      <p:nvGrpSpPr>
        <p:cNvPr id="77" name="Shape 77"/>
        <p:cNvGrpSpPr/>
        <p:nvPr/>
      </p:nvGrpSpPr>
      <p:grpSpPr>
        <a:xfrm>
          <a:off x="0" y="0"/>
          <a:ext cx="0" cy="0"/>
          <a:chOff x="0" y="0"/>
          <a:chExt cx="0" cy="0"/>
        </a:xfrm>
      </p:grpSpPr>
      <p:sp>
        <p:nvSpPr>
          <p:cNvPr id="78" name="Google Shape;78;p16"/>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 name="Google Shape;79;p16"/>
          <p:cNvSpPr/>
          <p:nvPr>
            <p:ph idx="2" type="pic"/>
          </p:nvPr>
        </p:nvSpPr>
        <p:spPr>
          <a:xfrm>
            <a:off x="3886200" y="273844"/>
            <a:ext cx="2467800" cy="1417500"/>
          </a:xfrm>
          <a:prstGeom prst="rect">
            <a:avLst/>
          </a:prstGeom>
          <a:noFill/>
          <a:ln>
            <a:noFill/>
          </a:ln>
        </p:spPr>
      </p:sp>
      <p:sp>
        <p:nvSpPr>
          <p:cNvPr id="80" name="Google Shape;80;p16"/>
          <p:cNvSpPr/>
          <p:nvPr>
            <p:ph idx="3" type="pic"/>
          </p:nvPr>
        </p:nvSpPr>
        <p:spPr>
          <a:xfrm>
            <a:off x="6457950" y="273844"/>
            <a:ext cx="2472000" cy="1417500"/>
          </a:xfrm>
          <a:prstGeom prst="rect">
            <a:avLst/>
          </a:prstGeom>
          <a:noFill/>
          <a:ln>
            <a:noFill/>
          </a:ln>
        </p:spPr>
      </p:sp>
      <p:sp>
        <p:nvSpPr>
          <p:cNvPr id="81" name="Google Shape;81;p16"/>
          <p:cNvSpPr/>
          <p:nvPr>
            <p:ph idx="4" type="pic"/>
          </p:nvPr>
        </p:nvSpPr>
        <p:spPr>
          <a:xfrm>
            <a:off x="3886200" y="1795730"/>
            <a:ext cx="2467800" cy="1417500"/>
          </a:xfrm>
          <a:prstGeom prst="rect">
            <a:avLst/>
          </a:prstGeom>
          <a:noFill/>
          <a:ln>
            <a:noFill/>
          </a:ln>
        </p:spPr>
      </p:sp>
      <p:sp>
        <p:nvSpPr>
          <p:cNvPr id="82" name="Google Shape;82;p16"/>
          <p:cNvSpPr/>
          <p:nvPr>
            <p:ph idx="5" type="pic"/>
          </p:nvPr>
        </p:nvSpPr>
        <p:spPr>
          <a:xfrm>
            <a:off x="6457950" y="1795729"/>
            <a:ext cx="2472000" cy="1417500"/>
          </a:xfrm>
          <a:prstGeom prst="rect">
            <a:avLst/>
          </a:prstGeom>
          <a:noFill/>
          <a:ln>
            <a:noFill/>
          </a:ln>
        </p:spPr>
      </p:sp>
      <p:sp>
        <p:nvSpPr>
          <p:cNvPr id="83" name="Google Shape;83;p16"/>
          <p:cNvSpPr/>
          <p:nvPr>
            <p:ph idx="6" type="pic"/>
          </p:nvPr>
        </p:nvSpPr>
        <p:spPr>
          <a:xfrm>
            <a:off x="3886200" y="3317616"/>
            <a:ext cx="2467800" cy="1417500"/>
          </a:xfrm>
          <a:prstGeom prst="rect">
            <a:avLst/>
          </a:prstGeom>
          <a:noFill/>
          <a:ln>
            <a:noFill/>
          </a:ln>
        </p:spPr>
      </p:sp>
      <p:sp>
        <p:nvSpPr>
          <p:cNvPr id="84" name="Google Shape;84;p16"/>
          <p:cNvSpPr/>
          <p:nvPr>
            <p:ph idx="7" type="pic"/>
          </p:nvPr>
        </p:nvSpPr>
        <p:spPr>
          <a:xfrm>
            <a:off x="6457950" y="3317616"/>
            <a:ext cx="2472000" cy="1417500"/>
          </a:xfrm>
          <a:prstGeom prst="rect">
            <a:avLst/>
          </a:prstGeom>
          <a:noFill/>
          <a:ln>
            <a:noFill/>
          </a:ln>
        </p:spPr>
      </p:sp>
      <p:sp>
        <p:nvSpPr>
          <p:cNvPr id="85" name="Google Shape;85;p16"/>
          <p:cNvSpPr txBox="1"/>
          <p:nvPr>
            <p:ph idx="1"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 name="Google Shape;86;p16"/>
          <p:cNvSpPr txBox="1"/>
          <p:nvPr>
            <p:ph idx="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 name="Google Shape;87;p16"/>
          <p:cNvSpPr txBox="1"/>
          <p:nvPr>
            <p:ph idx="9"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 name="Google Shape;88;p16"/>
          <p:cNvSpPr txBox="1"/>
          <p:nvPr>
            <p:ph idx="13"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 name="Google Shape;89;p16"/>
          <p:cNvSpPr txBox="1"/>
          <p:nvPr>
            <p:ph idx="14"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 name="Google Shape;90;p16"/>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 name="Google Shape;91;p16"/>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 name="Google Shape;92;p16"/>
          <p:cNvSpPr txBox="1"/>
          <p:nvPr>
            <p:ph idx="17"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 name="Google Shape;93;p16"/>
          <p:cNvSpPr txBox="1"/>
          <p:nvPr>
            <p:ph idx="18"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 name="Google Shape;94;p16"/>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 name="Google Shape;95;p16"/>
          <p:cNvSpPr txBox="1"/>
          <p:nvPr>
            <p:ph idx="20"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 name="Google Shape;96;p16"/>
          <p:cNvSpPr txBox="1"/>
          <p:nvPr>
            <p:ph idx="21"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2">
  <p:cSld name="Image contents 2">
    <p:spTree>
      <p:nvGrpSpPr>
        <p:cNvPr id="97" name="Shape 97"/>
        <p:cNvGrpSpPr/>
        <p:nvPr/>
      </p:nvGrpSpPr>
      <p:grpSpPr>
        <a:xfrm>
          <a:off x="0" y="0"/>
          <a:ext cx="0" cy="0"/>
          <a:chOff x="0" y="0"/>
          <a:chExt cx="0" cy="0"/>
        </a:xfrm>
      </p:grpSpPr>
      <p:sp>
        <p:nvSpPr>
          <p:cNvPr id="98" name="Google Shape;98;p17"/>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9" name="Google Shape;99;p17"/>
          <p:cNvSpPr/>
          <p:nvPr>
            <p:ph idx="2" type="pic"/>
          </p:nvPr>
        </p:nvSpPr>
        <p:spPr>
          <a:xfrm>
            <a:off x="3886200" y="273844"/>
            <a:ext cx="2467800" cy="1417500"/>
          </a:xfrm>
          <a:prstGeom prst="rect">
            <a:avLst/>
          </a:prstGeom>
          <a:noFill/>
          <a:ln>
            <a:noFill/>
          </a:ln>
        </p:spPr>
      </p:sp>
      <p:sp>
        <p:nvSpPr>
          <p:cNvPr id="100" name="Google Shape;100;p17"/>
          <p:cNvSpPr/>
          <p:nvPr>
            <p:ph idx="3" type="pic"/>
          </p:nvPr>
        </p:nvSpPr>
        <p:spPr>
          <a:xfrm>
            <a:off x="6457950" y="273844"/>
            <a:ext cx="2472000" cy="1417500"/>
          </a:xfrm>
          <a:prstGeom prst="rect">
            <a:avLst/>
          </a:prstGeom>
          <a:noFill/>
          <a:ln>
            <a:noFill/>
          </a:ln>
        </p:spPr>
      </p:sp>
      <p:sp>
        <p:nvSpPr>
          <p:cNvPr id="101" name="Google Shape;101;p17"/>
          <p:cNvSpPr/>
          <p:nvPr>
            <p:ph idx="4" type="pic"/>
          </p:nvPr>
        </p:nvSpPr>
        <p:spPr>
          <a:xfrm>
            <a:off x="3886200" y="1795730"/>
            <a:ext cx="2467800" cy="1417500"/>
          </a:xfrm>
          <a:prstGeom prst="rect">
            <a:avLst/>
          </a:prstGeom>
          <a:noFill/>
          <a:ln>
            <a:noFill/>
          </a:ln>
        </p:spPr>
      </p:sp>
      <p:sp>
        <p:nvSpPr>
          <p:cNvPr id="102" name="Google Shape;102;p17"/>
          <p:cNvSpPr/>
          <p:nvPr>
            <p:ph idx="5" type="pic"/>
          </p:nvPr>
        </p:nvSpPr>
        <p:spPr>
          <a:xfrm>
            <a:off x="6457950" y="1795729"/>
            <a:ext cx="2472000" cy="1417500"/>
          </a:xfrm>
          <a:prstGeom prst="rect">
            <a:avLst/>
          </a:prstGeom>
          <a:noFill/>
          <a:ln>
            <a:noFill/>
          </a:ln>
        </p:spPr>
      </p:sp>
      <p:sp>
        <p:nvSpPr>
          <p:cNvPr id="103" name="Google Shape;103;p17"/>
          <p:cNvSpPr/>
          <p:nvPr>
            <p:ph idx="6" type="pic"/>
          </p:nvPr>
        </p:nvSpPr>
        <p:spPr>
          <a:xfrm>
            <a:off x="3886200" y="3317616"/>
            <a:ext cx="2467800" cy="1417500"/>
          </a:xfrm>
          <a:prstGeom prst="rect">
            <a:avLst/>
          </a:prstGeom>
          <a:noFill/>
          <a:ln>
            <a:noFill/>
          </a:ln>
        </p:spPr>
      </p:sp>
      <p:sp>
        <p:nvSpPr>
          <p:cNvPr id="104" name="Google Shape;104;p17"/>
          <p:cNvSpPr/>
          <p:nvPr>
            <p:ph idx="7" type="pic"/>
          </p:nvPr>
        </p:nvSpPr>
        <p:spPr>
          <a:xfrm>
            <a:off x="6457950" y="3317616"/>
            <a:ext cx="2472000" cy="1417500"/>
          </a:xfrm>
          <a:prstGeom prst="rect">
            <a:avLst/>
          </a:prstGeom>
          <a:noFill/>
          <a:ln>
            <a:noFill/>
          </a:ln>
        </p:spPr>
      </p:sp>
      <p:sp>
        <p:nvSpPr>
          <p:cNvPr id="105" name="Google Shape;105;p17"/>
          <p:cNvSpPr txBox="1"/>
          <p:nvPr>
            <p:ph idx="1"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 name="Google Shape;106;p17"/>
          <p:cNvSpPr txBox="1"/>
          <p:nvPr>
            <p:ph idx="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 name="Google Shape;107;p17"/>
          <p:cNvSpPr txBox="1"/>
          <p:nvPr>
            <p:ph idx="9"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 name="Google Shape;108;p17"/>
          <p:cNvSpPr txBox="1"/>
          <p:nvPr>
            <p:ph idx="13"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 name="Google Shape;109;p17"/>
          <p:cNvSpPr txBox="1"/>
          <p:nvPr>
            <p:ph idx="14"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 name="Google Shape;110;p17"/>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 name="Google Shape;111;p17"/>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 name="Google Shape;112;p17"/>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 name="Google Shape;113;p17"/>
          <p:cNvSpPr txBox="1"/>
          <p:nvPr>
            <p:ph idx="18"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 name="Google Shape;114;p17"/>
          <p:cNvSpPr txBox="1"/>
          <p:nvPr>
            <p:ph idx="19"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 name="Google Shape;115;p17"/>
          <p:cNvSpPr txBox="1"/>
          <p:nvPr>
            <p:ph idx="20"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6" name="Google Shape;116;p17"/>
          <p:cNvSpPr txBox="1"/>
          <p:nvPr>
            <p:ph idx="21"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3">
  <p:cSld name="Image contents 3">
    <p:spTree>
      <p:nvGrpSpPr>
        <p:cNvPr id="117" name="Shape 117"/>
        <p:cNvGrpSpPr/>
        <p:nvPr/>
      </p:nvGrpSpPr>
      <p:grpSpPr>
        <a:xfrm>
          <a:off x="0" y="0"/>
          <a:ext cx="0" cy="0"/>
          <a:chOff x="0" y="0"/>
          <a:chExt cx="0" cy="0"/>
        </a:xfrm>
      </p:grpSpPr>
      <p:sp>
        <p:nvSpPr>
          <p:cNvPr id="118" name="Google Shape;118;p18"/>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9" name="Google Shape;119;p18"/>
          <p:cNvSpPr/>
          <p:nvPr>
            <p:ph idx="2" type="pic"/>
          </p:nvPr>
        </p:nvSpPr>
        <p:spPr>
          <a:xfrm>
            <a:off x="3886200" y="273844"/>
            <a:ext cx="2467800" cy="1417500"/>
          </a:xfrm>
          <a:prstGeom prst="rect">
            <a:avLst/>
          </a:prstGeom>
          <a:noFill/>
          <a:ln>
            <a:noFill/>
          </a:ln>
        </p:spPr>
      </p:sp>
      <p:sp>
        <p:nvSpPr>
          <p:cNvPr id="120" name="Google Shape;120;p18"/>
          <p:cNvSpPr/>
          <p:nvPr>
            <p:ph idx="3" type="pic"/>
          </p:nvPr>
        </p:nvSpPr>
        <p:spPr>
          <a:xfrm>
            <a:off x="6457950" y="273844"/>
            <a:ext cx="2472000" cy="1417500"/>
          </a:xfrm>
          <a:prstGeom prst="rect">
            <a:avLst/>
          </a:prstGeom>
          <a:noFill/>
          <a:ln>
            <a:noFill/>
          </a:ln>
        </p:spPr>
      </p:sp>
      <p:sp>
        <p:nvSpPr>
          <p:cNvPr id="121" name="Google Shape;121;p18"/>
          <p:cNvSpPr/>
          <p:nvPr>
            <p:ph idx="4" type="pic"/>
          </p:nvPr>
        </p:nvSpPr>
        <p:spPr>
          <a:xfrm>
            <a:off x="3886200" y="1795730"/>
            <a:ext cx="2467800" cy="1417500"/>
          </a:xfrm>
          <a:prstGeom prst="rect">
            <a:avLst/>
          </a:prstGeom>
          <a:noFill/>
          <a:ln>
            <a:noFill/>
          </a:ln>
        </p:spPr>
      </p:sp>
      <p:sp>
        <p:nvSpPr>
          <p:cNvPr id="122" name="Google Shape;122;p18"/>
          <p:cNvSpPr/>
          <p:nvPr>
            <p:ph idx="5" type="pic"/>
          </p:nvPr>
        </p:nvSpPr>
        <p:spPr>
          <a:xfrm>
            <a:off x="6457950" y="1795729"/>
            <a:ext cx="2472000" cy="1417500"/>
          </a:xfrm>
          <a:prstGeom prst="rect">
            <a:avLst/>
          </a:prstGeom>
          <a:noFill/>
          <a:ln>
            <a:noFill/>
          </a:ln>
        </p:spPr>
      </p:sp>
      <p:sp>
        <p:nvSpPr>
          <p:cNvPr id="123" name="Google Shape;123;p18"/>
          <p:cNvSpPr/>
          <p:nvPr>
            <p:ph idx="6" type="pic"/>
          </p:nvPr>
        </p:nvSpPr>
        <p:spPr>
          <a:xfrm>
            <a:off x="3886200" y="3317616"/>
            <a:ext cx="2467800" cy="1417500"/>
          </a:xfrm>
          <a:prstGeom prst="rect">
            <a:avLst/>
          </a:prstGeom>
          <a:noFill/>
          <a:ln>
            <a:noFill/>
          </a:ln>
        </p:spPr>
      </p:sp>
      <p:sp>
        <p:nvSpPr>
          <p:cNvPr id="124" name="Google Shape;124;p18"/>
          <p:cNvSpPr/>
          <p:nvPr>
            <p:ph idx="7" type="pic"/>
          </p:nvPr>
        </p:nvSpPr>
        <p:spPr>
          <a:xfrm>
            <a:off x="6457950" y="3317616"/>
            <a:ext cx="2472000" cy="1417500"/>
          </a:xfrm>
          <a:prstGeom prst="rect">
            <a:avLst/>
          </a:prstGeom>
          <a:noFill/>
          <a:ln>
            <a:noFill/>
          </a:ln>
        </p:spPr>
      </p:sp>
      <p:sp>
        <p:nvSpPr>
          <p:cNvPr id="125" name="Google Shape;125;p18"/>
          <p:cNvSpPr txBox="1"/>
          <p:nvPr>
            <p:ph idx="1"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6" name="Google Shape;126;p18"/>
          <p:cNvSpPr txBox="1"/>
          <p:nvPr>
            <p:ph idx="8"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7" name="Google Shape;127;p18"/>
          <p:cNvSpPr txBox="1"/>
          <p:nvPr>
            <p:ph idx="9"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8" name="Google Shape;128;p18"/>
          <p:cNvSpPr txBox="1"/>
          <p:nvPr>
            <p:ph idx="13"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9" name="Google Shape;129;p18"/>
          <p:cNvSpPr txBox="1"/>
          <p:nvPr>
            <p:ph idx="14"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0" name="Google Shape;130;p18"/>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1" name="Google Shape;131;p18"/>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2" name="Google Shape;132;p18"/>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3" name="Google Shape;133;p18"/>
          <p:cNvSpPr txBox="1"/>
          <p:nvPr>
            <p:ph idx="18"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4" name="Google Shape;134;p18"/>
          <p:cNvSpPr txBox="1"/>
          <p:nvPr>
            <p:ph idx="19"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5" name="Google Shape;135;p18"/>
          <p:cNvSpPr txBox="1"/>
          <p:nvPr>
            <p:ph idx="20"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6" name="Google Shape;136;p18"/>
          <p:cNvSpPr txBox="1"/>
          <p:nvPr>
            <p:ph idx="21"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4">
  <p:cSld name="Image contents 4">
    <p:spTree>
      <p:nvGrpSpPr>
        <p:cNvPr id="137" name="Shape 137"/>
        <p:cNvGrpSpPr/>
        <p:nvPr/>
      </p:nvGrpSpPr>
      <p:grpSpPr>
        <a:xfrm>
          <a:off x="0" y="0"/>
          <a:ext cx="0" cy="0"/>
          <a:chOff x="0" y="0"/>
          <a:chExt cx="0" cy="0"/>
        </a:xfrm>
      </p:grpSpPr>
      <p:sp>
        <p:nvSpPr>
          <p:cNvPr id="138" name="Google Shape;138;p19"/>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9" name="Google Shape;139;p19"/>
          <p:cNvSpPr/>
          <p:nvPr>
            <p:ph idx="2" type="pic"/>
          </p:nvPr>
        </p:nvSpPr>
        <p:spPr>
          <a:xfrm>
            <a:off x="3886200" y="273844"/>
            <a:ext cx="2467800" cy="1417500"/>
          </a:xfrm>
          <a:prstGeom prst="rect">
            <a:avLst/>
          </a:prstGeom>
          <a:noFill/>
          <a:ln>
            <a:noFill/>
          </a:ln>
        </p:spPr>
      </p:sp>
      <p:sp>
        <p:nvSpPr>
          <p:cNvPr id="140" name="Google Shape;140;p19"/>
          <p:cNvSpPr/>
          <p:nvPr>
            <p:ph idx="3" type="pic"/>
          </p:nvPr>
        </p:nvSpPr>
        <p:spPr>
          <a:xfrm>
            <a:off x="6457950" y="273844"/>
            <a:ext cx="2472000" cy="1417500"/>
          </a:xfrm>
          <a:prstGeom prst="rect">
            <a:avLst/>
          </a:prstGeom>
          <a:noFill/>
          <a:ln>
            <a:noFill/>
          </a:ln>
        </p:spPr>
      </p:sp>
      <p:sp>
        <p:nvSpPr>
          <p:cNvPr id="141" name="Google Shape;141;p19"/>
          <p:cNvSpPr/>
          <p:nvPr>
            <p:ph idx="4" type="pic"/>
          </p:nvPr>
        </p:nvSpPr>
        <p:spPr>
          <a:xfrm>
            <a:off x="3886200" y="1795730"/>
            <a:ext cx="2467800" cy="1417500"/>
          </a:xfrm>
          <a:prstGeom prst="rect">
            <a:avLst/>
          </a:prstGeom>
          <a:noFill/>
          <a:ln>
            <a:noFill/>
          </a:ln>
        </p:spPr>
      </p:sp>
      <p:sp>
        <p:nvSpPr>
          <p:cNvPr id="142" name="Google Shape;142;p19"/>
          <p:cNvSpPr/>
          <p:nvPr>
            <p:ph idx="5" type="pic"/>
          </p:nvPr>
        </p:nvSpPr>
        <p:spPr>
          <a:xfrm>
            <a:off x="6457950" y="1795729"/>
            <a:ext cx="2472000" cy="1417500"/>
          </a:xfrm>
          <a:prstGeom prst="rect">
            <a:avLst/>
          </a:prstGeom>
          <a:noFill/>
          <a:ln>
            <a:noFill/>
          </a:ln>
        </p:spPr>
      </p:sp>
      <p:sp>
        <p:nvSpPr>
          <p:cNvPr id="143" name="Google Shape;143;p19"/>
          <p:cNvSpPr/>
          <p:nvPr>
            <p:ph idx="6" type="pic"/>
          </p:nvPr>
        </p:nvSpPr>
        <p:spPr>
          <a:xfrm>
            <a:off x="3886200" y="3317616"/>
            <a:ext cx="2467800" cy="1417500"/>
          </a:xfrm>
          <a:prstGeom prst="rect">
            <a:avLst/>
          </a:prstGeom>
          <a:noFill/>
          <a:ln>
            <a:noFill/>
          </a:ln>
        </p:spPr>
      </p:sp>
      <p:sp>
        <p:nvSpPr>
          <p:cNvPr id="144" name="Google Shape;144;p19"/>
          <p:cNvSpPr/>
          <p:nvPr>
            <p:ph idx="7" type="pic"/>
          </p:nvPr>
        </p:nvSpPr>
        <p:spPr>
          <a:xfrm>
            <a:off x="6457950" y="3317616"/>
            <a:ext cx="2472000" cy="1417500"/>
          </a:xfrm>
          <a:prstGeom prst="rect">
            <a:avLst/>
          </a:prstGeom>
          <a:noFill/>
          <a:ln>
            <a:noFill/>
          </a:ln>
        </p:spPr>
      </p:sp>
      <p:sp>
        <p:nvSpPr>
          <p:cNvPr id="145" name="Google Shape;145;p19"/>
          <p:cNvSpPr txBox="1"/>
          <p:nvPr>
            <p:ph idx="1"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6" name="Google Shape;146;p19"/>
          <p:cNvSpPr txBox="1"/>
          <p:nvPr>
            <p:ph idx="8"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7" name="Google Shape;147;p19"/>
          <p:cNvSpPr txBox="1"/>
          <p:nvPr>
            <p:ph idx="9"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8" name="Google Shape;148;p19"/>
          <p:cNvSpPr txBox="1"/>
          <p:nvPr>
            <p:ph idx="13"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9" name="Google Shape;149;p19"/>
          <p:cNvSpPr txBox="1"/>
          <p:nvPr>
            <p:ph idx="14"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0" name="Google Shape;150;p19"/>
          <p:cNvSpPr txBox="1"/>
          <p:nvPr>
            <p:ph idx="15"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1" name="Google Shape;151;p19"/>
          <p:cNvSpPr txBox="1"/>
          <p:nvPr>
            <p:ph idx="16"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2" name="Google Shape;152;p19"/>
          <p:cNvSpPr txBox="1"/>
          <p:nvPr>
            <p:ph idx="17"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3" name="Google Shape;153;p19"/>
          <p:cNvSpPr txBox="1"/>
          <p:nvPr>
            <p:ph idx="1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4" name="Google Shape;154;p19"/>
          <p:cNvSpPr txBox="1"/>
          <p:nvPr>
            <p:ph idx="19"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5" name="Google Shape;155;p19"/>
          <p:cNvSpPr txBox="1"/>
          <p:nvPr>
            <p:ph idx="20"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6" name="Google Shape;156;p19"/>
          <p:cNvSpPr txBox="1"/>
          <p:nvPr>
            <p:ph idx="21"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5">
  <p:cSld name="Image contents 5">
    <p:spTree>
      <p:nvGrpSpPr>
        <p:cNvPr id="157" name="Shape 157"/>
        <p:cNvGrpSpPr/>
        <p:nvPr/>
      </p:nvGrpSpPr>
      <p:grpSpPr>
        <a:xfrm>
          <a:off x="0" y="0"/>
          <a:ext cx="0" cy="0"/>
          <a:chOff x="0" y="0"/>
          <a:chExt cx="0" cy="0"/>
        </a:xfrm>
      </p:grpSpPr>
      <p:sp>
        <p:nvSpPr>
          <p:cNvPr id="158" name="Google Shape;158;p20"/>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9" name="Google Shape;159;p20"/>
          <p:cNvSpPr/>
          <p:nvPr>
            <p:ph idx="2" type="pic"/>
          </p:nvPr>
        </p:nvSpPr>
        <p:spPr>
          <a:xfrm>
            <a:off x="3886200" y="273844"/>
            <a:ext cx="2467800" cy="1417500"/>
          </a:xfrm>
          <a:prstGeom prst="rect">
            <a:avLst/>
          </a:prstGeom>
          <a:noFill/>
          <a:ln>
            <a:noFill/>
          </a:ln>
        </p:spPr>
      </p:sp>
      <p:sp>
        <p:nvSpPr>
          <p:cNvPr id="160" name="Google Shape;160;p20"/>
          <p:cNvSpPr/>
          <p:nvPr>
            <p:ph idx="3" type="pic"/>
          </p:nvPr>
        </p:nvSpPr>
        <p:spPr>
          <a:xfrm>
            <a:off x="6457950" y="273844"/>
            <a:ext cx="2472000" cy="1417500"/>
          </a:xfrm>
          <a:prstGeom prst="rect">
            <a:avLst/>
          </a:prstGeom>
          <a:noFill/>
          <a:ln>
            <a:noFill/>
          </a:ln>
        </p:spPr>
      </p:sp>
      <p:sp>
        <p:nvSpPr>
          <p:cNvPr id="161" name="Google Shape;161;p20"/>
          <p:cNvSpPr/>
          <p:nvPr>
            <p:ph idx="4" type="pic"/>
          </p:nvPr>
        </p:nvSpPr>
        <p:spPr>
          <a:xfrm>
            <a:off x="3886200" y="1795730"/>
            <a:ext cx="2467800" cy="1417500"/>
          </a:xfrm>
          <a:prstGeom prst="rect">
            <a:avLst/>
          </a:prstGeom>
          <a:noFill/>
          <a:ln>
            <a:noFill/>
          </a:ln>
        </p:spPr>
      </p:sp>
      <p:sp>
        <p:nvSpPr>
          <p:cNvPr id="162" name="Google Shape;162;p20"/>
          <p:cNvSpPr/>
          <p:nvPr>
            <p:ph idx="5" type="pic"/>
          </p:nvPr>
        </p:nvSpPr>
        <p:spPr>
          <a:xfrm>
            <a:off x="6457950" y="1795729"/>
            <a:ext cx="2472000" cy="1417500"/>
          </a:xfrm>
          <a:prstGeom prst="rect">
            <a:avLst/>
          </a:prstGeom>
          <a:noFill/>
          <a:ln>
            <a:noFill/>
          </a:ln>
        </p:spPr>
      </p:sp>
      <p:sp>
        <p:nvSpPr>
          <p:cNvPr id="163" name="Google Shape;163;p20"/>
          <p:cNvSpPr/>
          <p:nvPr>
            <p:ph idx="6" type="pic"/>
          </p:nvPr>
        </p:nvSpPr>
        <p:spPr>
          <a:xfrm>
            <a:off x="3886200" y="3317616"/>
            <a:ext cx="2467800" cy="1417500"/>
          </a:xfrm>
          <a:prstGeom prst="rect">
            <a:avLst/>
          </a:prstGeom>
          <a:noFill/>
          <a:ln>
            <a:noFill/>
          </a:ln>
        </p:spPr>
      </p:sp>
      <p:sp>
        <p:nvSpPr>
          <p:cNvPr id="164" name="Google Shape;164;p20"/>
          <p:cNvSpPr/>
          <p:nvPr>
            <p:ph idx="7" type="pic"/>
          </p:nvPr>
        </p:nvSpPr>
        <p:spPr>
          <a:xfrm>
            <a:off x="6457950" y="3317616"/>
            <a:ext cx="2472000" cy="1417500"/>
          </a:xfrm>
          <a:prstGeom prst="rect">
            <a:avLst/>
          </a:prstGeom>
          <a:noFill/>
          <a:ln>
            <a:noFill/>
          </a:ln>
        </p:spPr>
      </p:sp>
      <p:sp>
        <p:nvSpPr>
          <p:cNvPr id="165" name="Google Shape;165;p20"/>
          <p:cNvSpPr txBox="1"/>
          <p:nvPr>
            <p:ph idx="1"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6" name="Google Shape;166;p20"/>
          <p:cNvSpPr txBox="1"/>
          <p:nvPr>
            <p:ph idx="8"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7" name="Google Shape;167;p20"/>
          <p:cNvSpPr txBox="1"/>
          <p:nvPr>
            <p:ph idx="9"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8" name="Google Shape;168;p20"/>
          <p:cNvSpPr txBox="1"/>
          <p:nvPr>
            <p:ph idx="13"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9" name="Google Shape;169;p20"/>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0" name="Google Shape;170;p20"/>
          <p:cNvSpPr txBox="1"/>
          <p:nvPr>
            <p:ph idx="15"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1" name="Google Shape;171;p20"/>
          <p:cNvSpPr txBox="1"/>
          <p:nvPr>
            <p:ph idx="16"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2" name="Google Shape;172;p20"/>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3" name="Google Shape;173;p20"/>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4" name="Google Shape;174;p20"/>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5" name="Google Shape;175;p20"/>
          <p:cNvSpPr txBox="1"/>
          <p:nvPr>
            <p:ph idx="20"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6" name="Google Shape;176;p20"/>
          <p:cNvSpPr txBox="1"/>
          <p:nvPr>
            <p:ph idx="21"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6">
  <p:cSld name="Image contents 6">
    <p:spTree>
      <p:nvGrpSpPr>
        <p:cNvPr id="177" name="Shape 177"/>
        <p:cNvGrpSpPr/>
        <p:nvPr/>
      </p:nvGrpSpPr>
      <p:grpSpPr>
        <a:xfrm>
          <a:off x="0" y="0"/>
          <a:ext cx="0" cy="0"/>
          <a:chOff x="0" y="0"/>
          <a:chExt cx="0" cy="0"/>
        </a:xfrm>
      </p:grpSpPr>
      <p:sp>
        <p:nvSpPr>
          <p:cNvPr id="178" name="Google Shape;178;p21"/>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9" name="Google Shape;179;p21"/>
          <p:cNvSpPr/>
          <p:nvPr>
            <p:ph idx="2" type="pic"/>
          </p:nvPr>
        </p:nvSpPr>
        <p:spPr>
          <a:xfrm>
            <a:off x="3886200" y="273844"/>
            <a:ext cx="2467800" cy="1417500"/>
          </a:xfrm>
          <a:prstGeom prst="rect">
            <a:avLst/>
          </a:prstGeom>
          <a:noFill/>
          <a:ln>
            <a:noFill/>
          </a:ln>
        </p:spPr>
      </p:sp>
      <p:sp>
        <p:nvSpPr>
          <p:cNvPr id="180" name="Google Shape;180;p21"/>
          <p:cNvSpPr/>
          <p:nvPr>
            <p:ph idx="3" type="pic"/>
          </p:nvPr>
        </p:nvSpPr>
        <p:spPr>
          <a:xfrm>
            <a:off x="6457950" y="273844"/>
            <a:ext cx="2472000" cy="1417500"/>
          </a:xfrm>
          <a:prstGeom prst="rect">
            <a:avLst/>
          </a:prstGeom>
          <a:noFill/>
          <a:ln>
            <a:noFill/>
          </a:ln>
        </p:spPr>
      </p:sp>
      <p:sp>
        <p:nvSpPr>
          <p:cNvPr id="181" name="Google Shape;181;p21"/>
          <p:cNvSpPr/>
          <p:nvPr>
            <p:ph idx="4" type="pic"/>
          </p:nvPr>
        </p:nvSpPr>
        <p:spPr>
          <a:xfrm>
            <a:off x="3886200" y="1795730"/>
            <a:ext cx="2467800" cy="1417500"/>
          </a:xfrm>
          <a:prstGeom prst="rect">
            <a:avLst/>
          </a:prstGeom>
          <a:noFill/>
          <a:ln>
            <a:noFill/>
          </a:ln>
        </p:spPr>
      </p:sp>
      <p:sp>
        <p:nvSpPr>
          <p:cNvPr id="182" name="Google Shape;182;p21"/>
          <p:cNvSpPr/>
          <p:nvPr>
            <p:ph idx="5" type="pic"/>
          </p:nvPr>
        </p:nvSpPr>
        <p:spPr>
          <a:xfrm>
            <a:off x="6457950" y="1795729"/>
            <a:ext cx="2472000" cy="1417500"/>
          </a:xfrm>
          <a:prstGeom prst="rect">
            <a:avLst/>
          </a:prstGeom>
          <a:noFill/>
          <a:ln>
            <a:noFill/>
          </a:ln>
        </p:spPr>
      </p:sp>
      <p:sp>
        <p:nvSpPr>
          <p:cNvPr id="183" name="Google Shape;183;p21"/>
          <p:cNvSpPr/>
          <p:nvPr>
            <p:ph idx="6" type="pic"/>
          </p:nvPr>
        </p:nvSpPr>
        <p:spPr>
          <a:xfrm>
            <a:off x="3886200" y="3317616"/>
            <a:ext cx="2467800" cy="1417500"/>
          </a:xfrm>
          <a:prstGeom prst="rect">
            <a:avLst/>
          </a:prstGeom>
          <a:noFill/>
          <a:ln>
            <a:noFill/>
          </a:ln>
        </p:spPr>
      </p:sp>
      <p:sp>
        <p:nvSpPr>
          <p:cNvPr id="184" name="Google Shape;184;p21"/>
          <p:cNvSpPr/>
          <p:nvPr>
            <p:ph idx="7" type="pic"/>
          </p:nvPr>
        </p:nvSpPr>
        <p:spPr>
          <a:xfrm>
            <a:off x="6457950" y="3317616"/>
            <a:ext cx="2472000" cy="1417500"/>
          </a:xfrm>
          <a:prstGeom prst="rect">
            <a:avLst/>
          </a:prstGeom>
          <a:noFill/>
          <a:ln>
            <a:noFill/>
          </a:ln>
        </p:spPr>
      </p:sp>
      <p:sp>
        <p:nvSpPr>
          <p:cNvPr id="185" name="Google Shape;185;p21"/>
          <p:cNvSpPr txBox="1"/>
          <p:nvPr>
            <p:ph idx="1"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6" name="Google Shape;186;p21"/>
          <p:cNvSpPr txBox="1"/>
          <p:nvPr>
            <p:ph idx="8"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7" name="Google Shape;187;p21"/>
          <p:cNvSpPr txBox="1"/>
          <p:nvPr>
            <p:ph idx="9"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8" name="Google Shape;188;p21"/>
          <p:cNvSpPr txBox="1"/>
          <p:nvPr>
            <p:ph idx="13"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9" name="Google Shape;189;p21"/>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0" name="Google Shape;190;p21"/>
          <p:cNvSpPr txBox="1"/>
          <p:nvPr>
            <p:ph idx="15"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1" name="Google Shape;191;p21"/>
          <p:cNvSpPr txBox="1"/>
          <p:nvPr>
            <p:ph idx="16"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2" name="Google Shape;192;p21"/>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3" name="Google Shape;193;p21"/>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4" name="Google Shape;194;p21"/>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5" name="Google Shape;195;p21"/>
          <p:cNvSpPr txBox="1"/>
          <p:nvPr>
            <p:ph idx="20"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6" name="Google Shape;196;p21"/>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p:cSld name="Blue contents">
    <p:spTree>
      <p:nvGrpSpPr>
        <p:cNvPr id="197" name="Shape 197"/>
        <p:cNvGrpSpPr/>
        <p:nvPr/>
      </p:nvGrpSpPr>
      <p:grpSpPr>
        <a:xfrm>
          <a:off x="0" y="0"/>
          <a:ext cx="0" cy="0"/>
          <a:chOff x="0" y="0"/>
          <a:chExt cx="0" cy="0"/>
        </a:xfrm>
      </p:grpSpPr>
      <p:sp>
        <p:nvSpPr>
          <p:cNvPr id="198" name="Google Shape;198;p22"/>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9" name="Google Shape;199;p22"/>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0" name="Google Shape;200;p22"/>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1" name="Google Shape;201;p22"/>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2" name="Google Shape;202;p22"/>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3" name="Google Shape;203;p22"/>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4" name="Google Shape;204;p22"/>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5" name="Google Shape;205;p22"/>
          <p:cNvSpPr txBox="1"/>
          <p:nvPr>
            <p:ph idx="7"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6" name="Google Shape;206;p22"/>
          <p:cNvSpPr txBox="1"/>
          <p:nvPr>
            <p:ph idx="8"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7" name="Google Shape;207;p22"/>
          <p:cNvSpPr txBox="1"/>
          <p:nvPr>
            <p:ph idx="9"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8" name="Google Shape;208;p22"/>
          <p:cNvSpPr txBox="1"/>
          <p:nvPr>
            <p:ph idx="13"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9" name="Google Shape;209;p22"/>
          <p:cNvSpPr txBox="1"/>
          <p:nvPr>
            <p:ph idx="14"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0" name="Google Shape;210;p22"/>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1" name="Google Shape;211;p22"/>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2" name="Google Shape;212;p22"/>
          <p:cNvSpPr txBox="1"/>
          <p:nvPr>
            <p:ph idx="17"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3" name="Google Shape;213;p22"/>
          <p:cNvSpPr txBox="1"/>
          <p:nvPr>
            <p:ph idx="18"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4" name="Google Shape;214;p22"/>
          <p:cNvSpPr txBox="1"/>
          <p:nvPr>
            <p:ph idx="19"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5" name="Google Shape;215;p22"/>
          <p:cNvSpPr txBox="1"/>
          <p:nvPr>
            <p:ph idx="20"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6" name="Google Shape;216;p22"/>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1">
  <p:cSld name="Blue contents 1">
    <p:spTree>
      <p:nvGrpSpPr>
        <p:cNvPr id="217" name="Shape 217"/>
        <p:cNvGrpSpPr/>
        <p:nvPr/>
      </p:nvGrpSpPr>
      <p:grpSpPr>
        <a:xfrm>
          <a:off x="0" y="0"/>
          <a:ext cx="0" cy="0"/>
          <a:chOff x="0" y="0"/>
          <a:chExt cx="0" cy="0"/>
        </a:xfrm>
      </p:grpSpPr>
      <p:sp>
        <p:nvSpPr>
          <p:cNvPr id="218" name="Google Shape;218;p23"/>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9" name="Google Shape;219;p23"/>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0" name="Google Shape;220;p23"/>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1" name="Google Shape;221;p23"/>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2" name="Google Shape;222;p23"/>
          <p:cNvSpPr txBox="1"/>
          <p:nvPr>
            <p:ph idx="5" type="body"/>
          </p:nvPr>
        </p:nvSpPr>
        <p:spPr>
          <a:xfrm>
            <a:off x="388619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3" name="Google Shape;223;p23"/>
          <p:cNvSpPr txBox="1"/>
          <p:nvPr>
            <p:ph idx="6" type="body"/>
          </p:nvPr>
        </p:nvSpPr>
        <p:spPr>
          <a:xfrm>
            <a:off x="388619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4" name="Google Shape;224;p23"/>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5" name="Google Shape;225;p23"/>
          <p:cNvSpPr txBox="1"/>
          <p:nvPr>
            <p:ph idx="7"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6" name="Google Shape;226;p23"/>
          <p:cNvSpPr txBox="1"/>
          <p:nvPr>
            <p:ph idx="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7" name="Google Shape;227;p23"/>
          <p:cNvSpPr txBox="1"/>
          <p:nvPr>
            <p:ph idx="9"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8" name="Google Shape;228;p23"/>
          <p:cNvSpPr txBox="1"/>
          <p:nvPr>
            <p:ph idx="13"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9" name="Google Shape;229;p23"/>
          <p:cNvSpPr txBox="1"/>
          <p:nvPr>
            <p:ph idx="14"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0" name="Google Shape;230;p23"/>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1" name="Google Shape;231;p23"/>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2" name="Google Shape;232;p23"/>
          <p:cNvSpPr txBox="1"/>
          <p:nvPr>
            <p:ph idx="17"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3" name="Google Shape;233;p23"/>
          <p:cNvSpPr txBox="1"/>
          <p:nvPr>
            <p:ph idx="18"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4" name="Google Shape;234;p23"/>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5" name="Google Shape;235;p23"/>
          <p:cNvSpPr txBox="1"/>
          <p:nvPr>
            <p:ph idx="20"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6" name="Google Shape;236;p23"/>
          <p:cNvSpPr txBox="1"/>
          <p:nvPr>
            <p:ph idx="21"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2">
  <p:cSld name="Blue contents 2">
    <p:spTree>
      <p:nvGrpSpPr>
        <p:cNvPr id="237" name="Shape 237"/>
        <p:cNvGrpSpPr/>
        <p:nvPr/>
      </p:nvGrpSpPr>
      <p:grpSpPr>
        <a:xfrm>
          <a:off x="0" y="0"/>
          <a:ext cx="0" cy="0"/>
          <a:chOff x="0" y="0"/>
          <a:chExt cx="0" cy="0"/>
        </a:xfrm>
      </p:grpSpPr>
      <p:sp>
        <p:nvSpPr>
          <p:cNvPr id="238" name="Google Shape;238;p24"/>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9" name="Google Shape;239;p24"/>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0" name="Google Shape;240;p24"/>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1" name="Google Shape;241;p24"/>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2" name="Google Shape;242;p24"/>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3" name="Google Shape;243;p24"/>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4" name="Google Shape;244;p24"/>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5" name="Google Shape;245;p24"/>
          <p:cNvSpPr txBox="1"/>
          <p:nvPr>
            <p:ph idx="7"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6" name="Google Shape;246;p24"/>
          <p:cNvSpPr txBox="1"/>
          <p:nvPr>
            <p:ph idx="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7" name="Google Shape;247;p24"/>
          <p:cNvSpPr txBox="1"/>
          <p:nvPr>
            <p:ph idx="9"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8" name="Google Shape;248;p24"/>
          <p:cNvSpPr txBox="1"/>
          <p:nvPr>
            <p:ph idx="13"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9" name="Google Shape;249;p24"/>
          <p:cNvSpPr txBox="1"/>
          <p:nvPr>
            <p:ph idx="14"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0" name="Google Shape;250;p24"/>
          <p:cNvSpPr txBox="1"/>
          <p:nvPr>
            <p:ph idx="15"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1" name="Google Shape;251;p24"/>
          <p:cNvSpPr txBox="1"/>
          <p:nvPr>
            <p:ph idx="16"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2" name="Google Shape;252;p24"/>
          <p:cNvSpPr txBox="1"/>
          <p:nvPr>
            <p:ph idx="17"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3" name="Google Shape;253;p24"/>
          <p:cNvSpPr txBox="1"/>
          <p:nvPr>
            <p:ph idx="18"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4" name="Google Shape;254;p24"/>
          <p:cNvSpPr txBox="1"/>
          <p:nvPr>
            <p:ph idx="19"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5" name="Google Shape;255;p24"/>
          <p:cNvSpPr txBox="1"/>
          <p:nvPr>
            <p:ph idx="20"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6" name="Google Shape;256;p24"/>
          <p:cNvSpPr txBox="1"/>
          <p:nvPr>
            <p:ph idx="21"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3">
  <p:cSld name="Blue contents 3">
    <p:spTree>
      <p:nvGrpSpPr>
        <p:cNvPr id="257" name="Shape 257"/>
        <p:cNvGrpSpPr/>
        <p:nvPr/>
      </p:nvGrpSpPr>
      <p:grpSpPr>
        <a:xfrm>
          <a:off x="0" y="0"/>
          <a:ext cx="0" cy="0"/>
          <a:chOff x="0" y="0"/>
          <a:chExt cx="0" cy="0"/>
        </a:xfrm>
      </p:grpSpPr>
      <p:sp>
        <p:nvSpPr>
          <p:cNvPr id="258" name="Google Shape;258;p25"/>
          <p:cNvSpPr txBox="1"/>
          <p:nvPr>
            <p:ph idx="1" type="body"/>
          </p:nvPr>
        </p:nvSpPr>
        <p:spPr>
          <a:xfrm>
            <a:off x="6456817" y="3325500"/>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9" name="Google Shape;259;p25"/>
          <p:cNvSpPr txBox="1"/>
          <p:nvPr>
            <p:ph idx="2" type="body"/>
          </p:nvPr>
        </p:nvSpPr>
        <p:spPr>
          <a:xfrm>
            <a:off x="6457439" y="1799672"/>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0" name="Google Shape;260;p25"/>
          <p:cNvSpPr txBox="1"/>
          <p:nvPr>
            <p:ph idx="3" type="body"/>
          </p:nvPr>
        </p:nvSpPr>
        <p:spPr>
          <a:xfrm>
            <a:off x="6457439" y="275629"/>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1" name="Google Shape;261;p25"/>
          <p:cNvSpPr txBox="1"/>
          <p:nvPr>
            <p:ph idx="4" type="body"/>
          </p:nvPr>
        </p:nvSpPr>
        <p:spPr>
          <a:xfrm>
            <a:off x="3886199" y="3325500"/>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2" name="Google Shape;262;p25"/>
          <p:cNvSpPr txBox="1"/>
          <p:nvPr>
            <p:ph idx="5" type="body"/>
          </p:nvPr>
        </p:nvSpPr>
        <p:spPr>
          <a:xfrm>
            <a:off x="3886822" y="1799672"/>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3" name="Google Shape;263;p25"/>
          <p:cNvSpPr txBox="1"/>
          <p:nvPr>
            <p:ph idx="6" type="body"/>
          </p:nvPr>
        </p:nvSpPr>
        <p:spPr>
          <a:xfrm>
            <a:off x="3886822" y="275629"/>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4" name="Google Shape;264;p25"/>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65" name="Google Shape;265;p25"/>
          <p:cNvSpPr txBox="1"/>
          <p:nvPr>
            <p:ph idx="7"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6" name="Google Shape;266;p25"/>
          <p:cNvSpPr txBox="1"/>
          <p:nvPr>
            <p:ph idx="8"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7" name="Google Shape;267;p25"/>
          <p:cNvSpPr txBox="1"/>
          <p:nvPr>
            <p:ph idx="9"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8" name="Google Shape;268;p25"/>
          <p:cNvSpPr txBox="1"/>
          <p:nvPr>
            <p:ph idx="13"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9" name="Google Shape;269;p25"/>
          <p:cNvSpPr txBox="1"/>
          <p:nvPr>
            <p:ph idx="14"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0" name="Google Shape;270;p25"/>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1" name="Google Shape;271;p25"/>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2" name="Google Shape;272;p25"/>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3" name="Google Shape;273;p25"/>
          <p:cNvSpPr txBox="1"/>
          <p:nvPr>
            <p:ph idx="18"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4" name="Google Shape;274;p25"/>
          <p:cNvSpPr txBox="1"/>
          <p:nvPr>
            <p:ph idx="19"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5" name="Google Shape;275;p25"/>
          <p:cNvSpPr txBox="1"/>
          <p:nvPr>
            <p:ph idx="20"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6" name="Google Shape;276;p25"/>
          <p:cNvSpPr txBox="1"/>
          <p:nvPr>
            <p:ph idx="21"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4">
  <p:cSld name="Blue contents 4">
    <p:spTree>
      <p:nvGrpSpPr>
        <p:cNvPr id="277" name="Shape 277"/>
        <p:cNvGrpSpPr/>
        <p:nvPr/>
      </p:nvGrpSpPr>
      <p:grpSpPr>
        <a:xfrm>
          <a:off x="0" y="0"/>
          <a:ext cx="0" cy="0"/>
          <a:chOff x="0" y="0"/>
          <a:chExt cx="0" cy="0"/>
        </a:xfrm>
      </p:grpSpPr>
      <p:sp>
        <p:nvSpPr>
          <p:cNvPr id="278" name="Google Shape;278;p26"/>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9" name="Google Shape;279;p26"/>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0" name="Google Shape;280;p26"/>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1" name="Google Shape;281;p26"/>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2" name="Google Shape;282;p26"/>
          <p:cNvSpPr txBox="1"/>
          <p:nvPr>
            <p:ph idx="5" type="body"/>
          </p:nvPr>
        </p:nvSpPr>
        <p:spPr>
          <a:xfrm>
            <a:off x="388619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3" name="Google Shape;283;p26"/>
          <p:cNvSpPr txBox="1"/>
          <p:nvPr>
            <p:ph idx="6" type="body"/>
          </p:nvPr>
        </p:nvSpPr>
        <p:spPr>
          <a:xfrm>
            <a:off x="388619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4" name="Google Shape;284;p26"/>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5" name="Google Shape;285;p26"/>
          <p:cNvSpPr txBox="1"/>
          <p:nvPr>
            <p:ph idx="7" type="body"/>
          </p:nvPr>
        </p:nvSpPr>
        <p:spPr>
          <a:xfrm>
            <a:off x="3886199"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6" name="Google Shape;286;p26"/>
          <p:cNvSpPr txBox="1"/>
          <p:nvPr>
            <p:ph idx="8"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7" name="Google Shape;287;p26"/>
          <p:cNvSpPr txBox="1"/>
          <p:nvPr>
            <p:ph idx="9" type="body"/>
          </p:nvPr>
        </p:nvSpPr>
        <p:spPr>
          <a:xfrm>
            <a:off x="3886199"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8" name="Google Shape;288;p26"/>
          <p:cNvSpPr txBox="1"/>
          <p:nvPr>
            <p:ph idx="13" type="body"/>
          </p:nvPr>
        </p:nvSpPr>
        <p:spPr>
          <a:xfrm>
            <a:off x="3886199"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9" name="Google Shape;289;p26"/>
          <p:cNvSpPr txBox="1"/>
          <p:nvPr>
            <p:ph idx="14"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0" name="Google Shape;290;p26"/>
          <p:cNvSpPr txBox="1"/>
          <p:nvPr>
            <p:ph idx="15"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1" name="Google Shape;291;p26"/>
          <p:cNvSpPr txBox="1"/>
          <p:nvPr>
            <p:ph idx="16"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2" name="Google Shape;292;p26"/>
          <p:cNvSpPr txBox="1"/>
          <p:nvPr>
            <p:ph idx="17"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3" name="Google Shape;293;p26"/>
          <p:cNvSpPr txBox="1"/>
          <p:nvPr>
            <p:ph idx="18" type="body"/>
          </p:nvPr>
        </p:nvSpPr>
        <p:spPr>
          <a:xfrm>
            <a:off x="3886199"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4" name="Google Shape;294;p26"/>
          <p:cNvSpPr txBox="1"/>
          <p:nvPr>
            <p:ph idx="19"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5" name="Google Shape;295;p26"/>
          <p:cNvSpPr txBox="1"/>
          <p:nvPr>
            <p:ph idx="20"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6" name="Google Shape;296;p26"/>
          <p:cNvSpPr txBox="1"/>
          <p:nvPr>
            <p:ph idx="21"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5">
  <p:cSld name="Blue contents 5">
    <p:spTree>
      <p:nvGrpSpPr>
        <p:cNvPr id="297" name="Shape 297"/>
        <p:cNvGrpSpPr/>
        <p:nvPr/>
      </p:nvGrpSpPr>
      <p:grpSpPr>
        <a:xfrm>
          <a:off x="0" y="0"/>
          <a:ext cx="0" cy="0"/>
          <a:chOff x="0" y="0"/>
          <a:chExt cx="0" cy="0"/>
        </a:xfrm>
      </p:grpSpPr>
      <p:sp>
        <p:nvSpPr>
          <p:cNvPr id="298" name="Google Shape;298;p27"/>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9" name="Google Shape;299;p27"/>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0" name="Google Shape;300;p27"/>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1" name="Google Shape;301;p27"/>
          <p:cNvSpPr txBox="1"/>
          <p:nvPr>
            <p:ph idx="4" type="body"/>
          </p:nvPr>
        </p:nvSpPr>
        <p:spPr>
          <a:xfrm>
            <a:off x="3887466"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2" name="Google Shape;302;p27"/>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3" name="Google Shape;303;p27"/>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4" name="Google Shape;304;p27"/>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05" name="Google Shape;305;p27"/>
          <p:cNvSpPr txBox="1"/>
          <p:nvPr>
            <p:ph idx="7"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6" name="Google Shape;306;p27"/>
          <p:cNvSpPr txBox="1"/>
          <p:nvPr>
            <p:ph idx="8"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7" name="Google Shape;307;p27"/>
          <p:cNvSpPr txBox="1"/>
          <p:nvPr>
            <p:ph idx="9"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8" name="Google Shape;308;p27"/>
          <p:cNvSpPr txBox="1"/>
          <p:nvPr>
            <p:ph idx="13"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9" name="Google Shape;309;p27"/>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0" name="Google Shape;310;p27"/>
          <p:cNvSpPr txBox="1"/>
          <p:nvPr>
            <p:ph idx="15"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1" name="Google Shape;311;p27"/>
          <p:cNvSpPr txBox="1"/>
          <p:nvPr>
            <p:ph idx="16"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2" name="Google Shape;312;p27"/>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3" name="Google Shape;313;p27"/>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4" name="Google Shape;314;p27"/>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5" name="Google Shape;315;p27"/>
          <p:cNvSpPr txBox="1"/>
          <p:nvPr>
            <p:ph idx="20"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6" name="Google Shape;316;p27"/>
          <p:cNvSpPr txBox="1"/>
          <p:nvPr>
            <p:ph idx="21"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6">
  <p:cSld name="Blue contents 6">
    <p:spTree>
      <p:nvGrpSpPr>
        <p:cNvPr id="317" name="Shape 317"/>
        <p:cNvGrpSpPr/>
        <p:nvPr/>
      </p:nvGrpSpPr>
      <p:grpSpPr>
        <a:xfrm>
          <a:off x="0" y="0"/>
          <a:ext cx="0" cy="0"/>
          <a:chOff x="0" y="0"/>
          <a:chExt cx="0" cy="0"/>
        </a:xfrm>
      </p:grpSpPr>
      <p:sp>
        <p:nvSpPr>
          <p:cNvPr id="318" name="Google Shape;318;p28"/>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9" name="Google Shape;319;p28"/>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0" name="Google Shape;320;p28"/>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1" name="Google Shape;321;p28"/>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2" name="Google Shape;322;p28"/>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3" name="Google Shape;323;p28"/>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4" name="Google Shape;324;p28"/>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25" name="Google Shape;325;p28"/>
          <p:cNvSpPr txBox="1"/>
          <p:nvPr>
            <p:ph idx="7"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6" name="Google Shape;326;p28"/>
          <p:cNvSpPr txBox="1"/>
          <p:nvPr>
            <p:ph idx="8"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7" name="Google Shape;327;p28"/>
          <p:cNvSpPr txBox="1"/>
          <p:nvPr>
            <p:ph idx="9"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8" name="Google Shape;328;p28"/>
          <p:cNvSpPr txBox="1"/>
          <p:nvPr>
            <p:ph idx="13"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9" name="Google Shape;329;p28"/>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0" name="Google Shape;330;p28"/>
          <p:cNvSpPr txBox="1"/>
          <p:nvPr>
            <p:ph idx="15"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1" name="Google Shape;331;p28"/>
          <p:cNvSpPr txBox="1"/>
          <p:nvPr>
            <p:ph idx="16"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2" name="Google Shape;332;p28"/>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3" name="Google Shape;333;p28"/>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4" name="Google Shape;334;p28"/>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5" name="Google Shape;335;p28"/>
          <p:cNvSpPr txBox="1"/>
          <p:nvPr>
            <p:ph idx="20"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6" name="Google Shape;336;p28"/>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1">
  <p:cSld name="Chapter 1">
    <p:bg>
      <p:bgPr>
        <a:solidFill>
          <a:schemeClr val="lt1"/>
        </a:solidFill>
      </p:bgPr>
    </p:bg>
    <p:spTree>
      <p:nvGrpSpPr>
        <p:cNvPr id="337" name="Shape 337"/>
        <p:cNvGrpSpPr/>
        <p:nvPr/>
      </p:nvGrpSpPr>
      <p:grpSpPr>
        <a:xfrm>
          <a:off x="0" y="0"/>
          <a:ext cx="0" cy="0"/>
          <a:chOff x="0" y="0"/>
          <a:chExt cx="0" cy="0"/>
        </a:xfrm>
      </p:grpSpPr>
      <p:sp>
        <p:nvSpPr>
          <p:cNvPr id="338" name="Google Shape;338;p29"/>
          <p:cNvSpPr/>
          <p:nvPr/>
        </p:nvSpPr>
        <p:spPr>
          <a:xfrm>
            <a:off x="1060846" y="342901"/>
            <a:ext cx="8083200" cy="4800600"/>
          </a:xfrm>
          <a:prstGeom prst="rect">
            <a:avLst/>
          </a:prstGeom>
          <a:solidFill>
            <a:schemeClr val="accent1">
              <a:alpha val="6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39" name="Google Shape;339;p29"/>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0" name="Google Shape;340;p29"/>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1" name="Google Shape;341;p29"/>
          <p:cNvSpPr txBox="1"/>
          <p:nvPr>
            <p:ph type="title"/>
          </p:nvPr>
        </p:nvSpPr>
        <p:spPr>
          <a:xfrm>
            <a:off x="3967329" y="3167743"/>
            <a:ext cx="5024400" cy="1295700"/>
          </a:xfrm>
          <a:prstGeom prst="rect">
            <a:avLst/>
          </a:prstGeom>
          <a:noFill/>
          <a:ln>
            <a:noFill/>
          </a:ln>
        </p:spPr>
        <p:txBody>
          <a:bodyPr anchorCtr="0" anchor="b" bIns="0" lIns="0" spcFirstLastPara="1" rIns="0" wrap="square" tIns="81000">
            <a:noAutofit/>
          </a:bodyPr>
          <a:lstStyle>
            <a:lvl1pPr lvl="0" algn="l">
              <a:lnSpc>
                <a:spcPct val="75000"/>
              </a:lnSpc>
              <a:spcBef>
                <a:spcPts val="0"/>
              </a:spcBef>
              <a:spcAft>
                <a:spcPts val="0"/>
              </a:spcAft>
              <a:buClr>
                <a:schemeClr val="lt1"/>
              </a:buClr>
              <a:buSzPts val="5000"/>
              <a:buFont typeface="Arial"/>
              <a:buNone/>
              <a:defRPr b="0" sz="5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2" name="Google Shape;342;p29"/>
          <p:cNvSpPr txBox="1"/>
          <p:nvPr>
            <p:ph idx="1" type="body"/>
          </p:nvPr>
        </p:nvSpPr>
        <p:spPr>
          <a:xfrm>
            <a:off x="3967329" y="4463361"/>
            <a:ext cx="5024400" cy="355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43" name="Google Shape;343;p29"/>
          <p:cNvSpPr txBox="1"/>
          <p:nvPr>
            <p:ph idx="2" type="body"/>
          </p:nvPr>
        </p:nvSpPr>
        <p:spPr>
          <a:xfrm>
            <a:off x="930221" y="3025886"/>
            <a:ext cx="3314700" cy="26835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lt1"/>
              </a:buClr>
              <a:buSzPts val="19400"/>
              <a:buNone/>
              <a:defRPr sz="194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3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344" name="Shape 344"/>
        <p:cNvGrpSpPr/>
        <p:nvPr/>
      </p:nvGrpSpPr>
      <p:grpSpPr>
        <a:xfrm>
          <a:off x="0" y="0"/>
          <a:ext cx="0" cy="0"/>
          <a:chOff x="0" y="0"/>
          <a:chExt cx="0" cy="0"/>
        </a:xfrm>
      </p:grpSpPr>
      <p:sp>
        <p:nvSpPr>
          <p:cNvPr id="345" name="Google Shape;345;p30"/>
          <p:cNvSpPr txBox="1"/>
          <p:nvPr>
            <p:ph type="title"/>
          </p:nvPr>
        </p:nvSpPr>
        <p:spPr>
          <a:xfrm>
            <a:off x="183356"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6" name="Google Shape;346;p30"/>
          <p:cNvSpPr txBox="1"/>
          <p:nvPr>
            <p:ph idx="1" type="body"/>
          </p:nvPr>
        </p:nvSpPr>
        <p:spPr>
          <a:xfrm>
            <a:off x="1060847" y="974103"/>
            <a:ext cx="4587600" cy="3761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2]">
  <p:cSld name="Text only [2]">
    <p:spTree>
      <p:nvGrpSpPr>
        <p:cNvPr id="347" name="Shape 347"/>
        <p:cNvGrpSpPr/>
        <p:nvPr/>
      </p:nvGrpSpPr>
      <p:grpSpPr>
        <a:xfrm>
          <a:off x="0" y="0"/>
          <a:ext cx="0" cy="0"/>
          <a:chOff x="0" y="0"/>
          <a:chExt cx="0" cy="0"/>
        </a:xfrm>
      </p:grpSpPr>
      <p:sp>
        <p:nvSpPr>
          <p:cNvPr id="348" name="Google Shape;348;p31"/>
          <p:cNvSpPr/>
          <p:nvPr/>
        </p:nvSpPr>
        <p:spPr>
          <a:xfrm>
            <a:off x="1060846" y="342901"/>
            <a:ext cx="8083200" cy="4827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9" name="Google Shape;349;p31"/>
          <p:cNvSpPr txBox="1"/>
          <p:nvPr>
            <p:ph type="title"/>
          </p:nvPr>
        </p:nvSpPr>
        <p:spPr>
          <a:xfrm>
            <a:off x="1060847" y="1868346"/>
            <a:ext cx="28833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0" name="Google Shape;350;p31"/>
          <p:cNvSpPr txBox="1"/>
          <p:nvPr>
            <p:ph idx="1" type="body"/>
          </p:nvPr>
        </p:nvSpPr>
        <p:spPr>
          <a:xfrm>
            <a:off x="4739087" y="691244"/>
            <a:ext cx="3609900" cy="3761100"/>
          </a:xfrm>
          <a:prstGeom prst="rect">
            <a:avLst/>
          </a:prstGeom>
          <a:noFill/>
          <a:ln>
            <a:noFill/>
          </a:ln>
        </p:spPr>
        <p:txBody>
          <a:bodyPr anchorCtr="0" anchor="ctr"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3]">
  <p:cSld name="Text only [3]">
    <p:spTree>
      <p:nvGrpSpPr>
        <p:cNvPr id="351" name="Shape 351"/>
        <p:cNvGrpSpPr/>
        <p:nvPr/>
      </p:nvGrpSpPr>
      <p:grpSpPr>
        <a:xfrm>
          <a:off x="0" y="0"/>
          <a:ext cx="0" cy="0"/>
          <a:chOff x="0" y="0"/>
          <a:chExt cx="0" cy="0"/>
        </a:xfrm>
      </p:grpSpPr>
      <p:sp>
        <p:nvSpPr>
          <p:cNvPr id="352" name="Google Shape;352;p32"/>
          <p:cNvSpPr txBox="1"/>
          <p:nvPr>
            <p:ph type="title"/>
          </p:nvPr>
        </p:nvSpPr>
        <p:spPr>
          <a:xfrm>
            <a:off x="1064419" y="1868347"/>
            <a:ext cx="28797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3" name="Google Shape;353;p32"/>
          <p:cNvSpPr txBox="1"/>
          <p:nvPr>
            <p:ph idx="1" type="body"/>
          </p:nvPr>
        </p:nvSpPr>
        <p:spPr>
          <a:xfrm>
            <a:off x="4739087" y="691244"/>
            <a:ext cx="3609900" cy="3761100"/>
          </a:xfrm>
          <a:prstGeom prst="rect">
            <a:avLst/>
          </a:prstGeom>
          <a:noFill/>
          <a:ln>
            <a:noFill/>
          </a:ln>
        </p:spPr>
        <p:txBody>
          <a:bodyPr anchorCtr="0" anchor="ctr"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solidFill>
                  <a:schemeClr val="dk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list">
  <p:cSld name="4x icon list">
    <p:spTree>
      <p:nvGrpSpPr>
        <p:cNvPr id="354" name="Shape 354"/>
        <p:cNvGrpSpPr/>
        <p:nvPr/>
      </p:nvGrpSpPr>
      <p:grpSpPr>
        <a:xfrm>
          <a:off x="0" y="0"/>
          <a:ext cx="0" cy="0"/>
          <a:chOff x="0" y="0"/>
          <a:chExt cx="0" cy="0"/>
        </a:xfrm>
      </p:grpSpPr>
      <p:sp>
        <p:nvSpPr>
          <p:cNvPr id="355" name="Google Shape;355;p33"/>
          <p:cNvSpPr txBox="1"/>
          <p:nvPr>
            <p:ph type="title"/>
          </p:nvPr>
        </p:nvSpPr>
        <p:spPr>
          <a:xfrm>
            <a:off x="1064418" y="1868347"/>
            <a:ext cx="28797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6" name="Google Shape;356;p33"/>
          <p:cNvSpPr/>
          <p:nvPr>
            <p:ph idx="2" type="pic"/>
          </p:nvPr>
        </p:nvSpPr>
        <p:spPr>
          <a:xfrm>
            <a:off x="4739087" y="719818"/>
            <a:ext cx="706800" cy="705900"/>
          </a:xfrm>
          <a:prstGeom prst="rect">
            <a:avLst/>
          </a:prstGeom>
          <a:noFill/>
          <a:ln>
            <a:noFill/>
          </a:ln>
        </p:spPr>
      </p:sp>
      <p:sp>
        <p:nvSpPr>
          <p:cNvPr id="357" name="Google Shape;357;p33"/>
          <p:cNvSpPr txBox="1"/>
          <p:nvPr>
            <p:ph idx="1" type="body"/>
          </p:nvPr>
        </p:nvSpPr>
        <p:spPr>
          <a:xfrm>
            <a:off x="5595480" y="720389"/>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58" name="Google Shape;358;p33"/>
          <p:cNvSpPr/>
          <p:nvPr>
            <p:ph idx="3" type="pic"/>
          </p:nvPr>
        </p:nvSpPr>
        <p:spPr>
          <a:xfrm>
            <a:off x="4739087" y="1720445"/>
            <a:ext cx="706800" cy="705900"/>
          </a:xfrm>
          <a:prstGeom prst="rect">
            <a:avLst/>
          </a:prstGeom>
          <a:noFill/>
          <a:ln>
            <a:noFill/>
          </a:ln>
        </p:spPr>
      </p:sp>
      <p:sp>
        <p:nvSpPr>
          <p:cNvPr id="359" name="Google Shape;359;p33"/>
          <p:cNvSpPr txBox="1"/>
          <p:nvPr>
            <p:ph idx="4" type="body"/>
          </p:nvPr>
        </p:nvSpPr>
        <p:spPr>
          <a:xfrm>
            <a:off x="5595480" y="1721016"/>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0" name="Google Shape;360;p33"/>
          <p:cNvSpPr/>
          <p:nvPr>
            <p:ph idx="5" type="pic"/>
          </p:nvPr>
        </p:nvSpPr>
        <p:spPr>
          <a:xfrm>
            <a:off x="4739087" y="2721071"/>
            <a:ext cx="706800" cy="705900"/>
          </a:xfrm>
          <a:prstGeom prst="rect">
            <a:avLst/>
          </a:prstGeom>
          <a:noFill/>
          <a:ln>
            <a:noFill/>
          </a:ln>
        </p:spPr>
      </p:sp>
      <p:sp>
        <p:nvSpPr>
          <p:cNvPr id="361" name="Google Shape;361;p33"/>
          <p:cNvSpPr txBox="1"/>
          <p:nvPr>
            <p:ph idx="6" type="body"/>
          </p:nvPr>
        </p:nvSpPr>
        <p:spPr>
          <a:xfrm>
            <a:off x="5593793" y="2721643"/>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2" name="Google Shape;362;p33"/>
          <p:cNvSpPr/>
          <p:nvPr>
            <p:ph idx="7" type="pic"/>
          </p:nvPr>
        </p:nvSpPr>
        <p:spPr>
          <a:xfrm>
            <a:off x="4739087" y="3721697"/>
            <a:ext cx="706800" cy="705900"/>
          </a:xfrm>
          <a:prstGeom prst="rect">
            <a:avLst/>
          </a:prstGeom>
          <a:noFill/>
          <a:ln>
            <a:noFill/>
          </a:ln>
        </p:spPr>
      </p:sp>
      <p:sp>
        <p:nvSpPr>
          <p:cNvPr id="363" name="Google Shape;363;p33"/>
          <p:cNvSpPr txBox="1"/>
          <p:nvPr>
            <p:ph idx="8" type="body"/>
          </p:nvPr>
        </p:nvSpPr>
        <p:spPr>
          <a:xfrm>
            <a:off x="5592105" y="3722269"/>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text">
  <p:cSld name="2 column text">
    <p:spTree>
      <p:nvGrpSpPr>
        <p:cNvPr id="364" name="Shape 364"/>
        <p:cNvGrpSpPr/>
        <p:nvPr/>
      </p:nvGrpSpPr>
      <p:grpSpPr>
        <a:xfrm>
          <a:off x="0" y="0"/>
          <a:ext cx="0" cy="0"/>
          <a:chOff x="0" y="0"/>
          <a:chExt cx="0" cy="0"/>
        </a:xfrm>
      </p:grpSpPr>
      <p:sp>
        <p:nvSpPr>
          <p:cNvPr id="365" name="Google Shape;365;p34"/>
          <p:cNvSpPr txBox="1"/>
          <p:nvPr>
            <p:ph type="title"/>
          </p:nvPr>
        </p:nvSpPr>
        <p:spPr>
          <a:xfrm>
            <a:off x="639019" y="173830"/>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66" name="Google Shape;366;p34"/>
          <p:cNvSpPr txBox="1"/>
          <p:nvPr>
            <p:ph idx="1" type="body"/>
          </p:nvPr>
        </p:nvSpPr>
        <p:spPr>
          <a:xfrm>
            <a:off x="562050" y="1857375"/>
            <a:ext cx="3728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7" name="Google Shape;367;p34"/>
          <p:cNvSpPr txBox="1"/>
          <p:nvPr>
            <p:ph idx="2" type="body"/>
          </p:nvPr>
        </p:nvSpPr>
        <p:spPr>
          <a:xfrm>
            <a:off x="4852657" y="1857375"/>
            <a:ext cx="37293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8" name="Google Shape;368;p34"/>
          <p:cNvSpPr txBox="1"/>
          <p:nvPr>
            <p:ph idx="3" type="body"/>
          </p:nvPr>
        </p:nvSpPr>
        <p:spPr>
          <a:xfrm>
            <a:off x="562050" y="966787"/>
            <a:ext cx="3728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9" name="Google Shape;369;p34"/>
          <p:cNvSpPr txBox="1"/>
          <p:nvPr>
            <p:ph idx="4" type="body"/>
          </p:nvPr>
        </p:nvSpPr>
        <p:spPr>
          <a:xfrm>
            <a:off x="4852657" y="974103"/>
            <a:ext cx="37293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text">
  <p:cSld name="3 column text">
    <p:spTree>
      <p:nvGrpSpPr>
        <p:cNvPr id="370" name="Shape 370"/>
        <p:cNvGrpSpPr/>
        <p:nvPr/>
      </p:nvGrpSpPr>
      <p:grpSpPr>
        <a:xfrm>
          <a:off x="0" y="0"/>
          <a:ext cx="0" cy="0"/>
          <a:chOff x="0" y="0"/>
          <a:chExt cx="0" cy="0"/>
        </a:xfrm>
      </p:grpSpPr>
      <p:sp>
        <p:nvSpPr>
          <p:cNvPr id="371" name="Google Shape;371;p35"/>
          <p:cNvSpPr txBox="1"/>
          <p:nvPr>
            <p:ph type="title"/>
          </p:nvPr>
        </p:nvSpPr>
        <p:spPr>
          <a:xfrm>
            <a:off x="639019" y="17162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72" name="Google Shape;372;p35"/>
          <p:cNvSpPr txBox="1"/>
          <p:nvPr>
            <p:ph idx="1" type="body"/>
          </p:nvPr>
        </p:nvSpPr>
        <p:spPr>
          <a:xfrm>
            <a:off x="508946" y="1850059"/>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3" name="Google Shape;373;p35"/>
          <p:cNvSpPr txBox="1"/>
          <p:nvPr>
            <p:ph idx="2" type="body"/>
          </p:nvPr>
        </p:nvSpPr>
        <p:spPr>
          <a:xfrm>
            <a:off x="3387298" y="1850058"/>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4" name="Google Shape;374;p35"/>
          <p:cNvSpPr txBox="1"/>
          <p:nvPr>
            <p:ph idx="3" type="body"/>
          </p:nvPr>
        </p:nvSpPr>
        <p:spPr>
          <a:xfrm>
            <a:off x="6265649" y="1847850"/>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5" name="Google Shape;375;p35"/>
          <p:cNvSpPr txBox="1"/>
          <p:nvPr>
            <p:ph idx="4" type="body"/>
          </p:nvPr>
        </p:nvSpPr>
        <p:spPr>
          <a:xfrm>
            <a:off x="508946" y="966787"/>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6" name="Google Shape;376;p35"/>
          <p:cNvSpPr txBox="1"/>
          <p:nvPr>
            <p:ph idx="5" type="body"/>
          </p:nvPr>
        </p:nvSpPr>
        <p:spPr>
          <a:xfrm>
            <a:off x="3387298" y="966786"/>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7" name="Google Shape;377;p35"/>
          <p:cNvSpPr txBox="1"/>
          <p:nvPr>
            <p:ph idx="6" type="body"/>
          </p:nvPr>
        </p:nvSpPr>
        <p:spPr>
          <a:xfrm>
            <a:off x="6265649" y="964578"/>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x blue text">
  <p:cSld name="2x blue text">
    <p:spTree>
      <p:nvGrpSpPr>
        <p:cNvPr id="378" name="Shape 378"/>
        <p:cNvGrpSpPr/>
        <p:nvPr/>
      </p:nvGrpSpPr>
      <p:grpSpPr>
        <a:xfrm>
          <a:off x="0" y="0"/>
          <a:ext cx="0" cy="0"/>
          <a:chOff x="0" y="0"/>
          <a:chExt cx="0" cy="0"/>
        </a:xfrm>
      </p:grpSpPr>
      <p:sp>
        <p:nvSpPr>
          <p:cNvPr id="379" name="Google Shape;379;p36"/>
          <p:cNvSpPr txBox="1"/>
          <p:nvPr>
            <p:ph type="title"/>
          </p:nvPr>
        </p:nvSpPr>
        <p:spPr>
          <a:xfrm>
            <a:off x="692439" y="273844"/>
            <a:ext cx="77592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0" name="Google Shape;380;p36"/>
          <p:cNvSpPr txBox="1"/>
          <p:nvPr>
            <p:ph idx="1" type="body"/>
          </p:nvPr>
        </p:nvSpPr>
        <p:spPr>
          <a:xfrm>
            <a:off x="497830" y="1962337"/>
            <a:ext cx="3825300" cy="2856300"/>
          </a:xfrm>
          <a:prstGeom prst="rect">
            <a:avLst/>
          </a:prstGeom>
          <a:solidFill>
            <a:schemeClr val="accent1"/>
          </a:solid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1" name="Google Shape;381;p36"/>
          <p:cNvSpPr txBox="1"/>
          <p:nvPr>
            <p:ph idx="2" type="body"/>
          </p:nvPr>
        </p:nvSpPr>
        <p:spPr>
          <a:xfrm>
            <a:off x="4820914" y="1962337"/>
            <a:ext cx="3825300" cy="2856300"/>
          </a:xfrm>
          <a:prstGeom prst="rect">
            <a:avLst/>
          </a:prstGeom>
          <a:solidFill>
            <a:schemeClr val="accent1"/>
          </a:solid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2" name="Google Shape;382;p36"/>
          <p:cNvSpPr txBox="1"/>
          <p:nvPr>
            <p:ph idx="3" type="body"/>
          </p:nvPr>
        </p:nvSpPr>
        <p:spPr>
          <a:xfrm>
            <a:off x="4820914" y="1214437"/>
            <a:ext cx="38253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3" name="Google Shape;383;p36"/>
          <p:cNvSpPr txBox="1"/>
          <p:nvPr>
            <p:ph idx="4" type="body"/>
          </p:nvPr>
        </p:nvSpPr>
        <p:spPr>
          <a:xfrm>
            <a:off x="497831" y="1214437"/>
            <a:ext cx="38253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blue text">
  <p:cSld name="3x blue text">
    <p:spTree>
      <p:nvGrpSpPr>
        <p:cNvPr id="384" name="Shape 384"/>
        <p:cNvGrpSpPr/>
        <p:nvPr/>
      </p:nvGrpSpPr>
      <p:grpSpPr>
        <a:xfrm>
          <a:off x="0" y="0"/>
          <a:ext cx="0" cy="0"/>
          <a:chOff x="0" y="0"/>
          <a:chExt cx="0" cy="0"/>
        </a:xfrm>
      </p:grpSpPr>
      <p:sp>
        <p:nvSpPr>
          <p:cNvPr id="385" name="Google Shape;385;p37"/>
          <p:cNvSpPr txBox="1"/>
          <p:nvPr>
            <p:ph idx="1" type="body"/>
          </p:nvPr>
        </p:nvSpPr>
        <p:spPr>
          <a:xfrm>
            <a:off x="40275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6" name="Google Shape;386;p37"/>
          <p:cNvSpPr txBox="1"/>
          <p:nvPr>
            <p:ph idx="2" type="body"/>
          </p:nvPr>
        </p:nvSpPr>
        <p:spPr>
          <a:xfrm>
            <a:off x="331650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7" name="Google Shape;387;p37"/>
          <p:cNvSpPr txBox="1"/>
          <p:nvPr>
            <p:ph idx="3" type="body"/>
          </p:nvPr>
        </p:nvSpPr>
        <p:spPr>
          <a:xfrm>
            <a:off x="623025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8" name="Google Shape;388;p37"/>
          <p:cNvSpPr txBox="1"/>
          <p:nvPr>
            <p:ph type="title"/>
          </p:nvPr>
        </p:nvSpPr>
        <p:spPr>
          <a:xfrm>
            <a:off x="693403" y="273844"/>
            <a:ext cx="77571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9" name="Google Shape;389;p37"/>
          <p:cNvSpPr txBox="1"/>
          <p:nvPr>
            <p:ph idx="4" type="body"/>
          </p:nvPr>
        </p:nvSpPr>
        <p:spPr>
          <a:xfrm>
            <a:off x="40275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0" name="Google Shape;390;p37"/>
          <p:cNvSpPr txBox="1"/>
          <p:nvPr>
            <p:ph idx="5" type="body"/>
          </p:nvPr>
        </p:nvSpPr>
        <p:spPr>
          <a:xfrm>
            <a:off x="331650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1" name="Google Shape;391;p37"/>
          <p:cNvSpPr txBox="1"/>
          <p:nvPr>
            <p:ph idx="6" type="body"/>
          </p:nvPr>
        </p:nvSpPr>
        <p:spPr>
          <a:xfrm>
            <a:off x="623025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con text">
  <p:cSld name="3x icon text">
    <p:spTree>
      <p:nvGrpSpPr>
        <p:cNvPr id="392" name="Shape 392"/>
        <p:cNvGrpSpPr/>
        <p:nvPr/>
      </p:nvGrpSpPr>
      <p:grpSpPr>
        <a:xfrm>
          <a:off x="0" y="0"/>
          <a:ext cx="0" cy="0"/>
          <a:chOff x="0" y="0"/>
          <a:chExt cx="0" cy="0"/>
        </a:xfrm>
      </p:grpSpPr>
      <p:sp>
        <p:nvSpPr>
          <p:cNvPr id="393" name="Google Shape;393;p38"/>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94" name="Google Shape;394;p38"/>
          <p:cNvSpPr txBox="1"/>
          <p:nvPr>
            <p:ph idx="1" type="body"/>
          </p:nvPr>
        </p:nvSpPr>
        <p:spPr>
          <a:xfrm>
            <a:off x="342000" y="1783729"/>
            <a:ext cx="2592000" cy="2893200"/>
          </a:xfrm>
          <a:prstGeom prst="rect">
            <a:avLst/>
          </a:prstGeom>
          <a:solidFill>
            <a:srgbClr val="005469"/>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5" name="Google Shape;395;p38"/>
          <p:cNvSpPr txBox="1"/>
          <p:nvPr>
            <p:ph idx="2" type="body"/>
          </p:nvPr>
        </p:nvSpPr>
        <p:spPr>
          <a:xfrm>
            <a:off x="3276000" y="1783729"/>
            <a:ext cx="2592000" cy="2893200"/>
          </a:xfrm>
          <a:prstGeom prst="rect">
            <a:avLst/>
          </a:prstGeom>
          <a:solidFill>
            <a:schemeClr val="accent1"/>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6" name="Google Shape;396;p38"/>
          <p:cNvSpPr txBox="1"/>
          <p:nvPr>
            <p:ph idx="3" type="body"/>
          </p:nvPr>
        </p:nvSpPr>
        <p:spPr>
          <a:xfrm>
            <a:off x="6210000" y="1783729"/>
            <a:ext cx="2592000" cy="2893200"/>
          </a:xfrm>
          <a:prstGeom prst="rect">
            <a:avLst/>
          </a:prstGeom>
          <a:solidFill>
            <a:srgbClr val="005469"/>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7" name="Google Shape;397;p38"/>
          <p:cNvSpPr txBox="1"/>
          <p:nvPr>
            <p:ph idx="4"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8" name="Google Shape;398;p38"/>
          <p:cNvSpPr/>
          <p:nvPr>
            <p:ph idx="5" type="pic"/>
          </p:nvPr>
        </p:nvSpPr>
        <p:spPr>
          <a:xfrm>
            <a:off x="1324270" y="2023229"/>
            <a:ext cx="627600" cy="627600"/>
          </a:xfrm>
          <a:prstGeom prst="rect">
            <a:avLst/>
          </a:prstGeom>
          <a:noFill/>
          <a:ln>
            <a:noFill/>
          </a:ln>
        </p:spPr>
      </p:sp>
      <p:sp>
        <p:nvSpPr>
          <p:cNvPr id="399" name="Google Shape;399;p38"/>
          <p:cNvSpPr/>
          <p:nvPr>
            <p:ph idx="6" type="pic"/>
          </p:nvPr>
        </p:nvSpPr>
        <p:spPr>
          <a:xfrm>
            <a:off x="4258271" y="2023231"/>
            <a:ext cx="627600" cy="627600"/>
          </a:xfrm>
          <a:prstGeom prst="rect">
            <a:avLst/>
          </a:prstGeom>
          <a:noFill/>
          <a:ln>
            <a:noFill/>
          </a:ln>
        </p:spPr>
      </p:sp>
      <p:sp>
        <p:nvSpPr>
          <p:cNvPr id="400" name="Google Shape;400;p38"/>
          <p:cNvSpPr/>
          <p:nvPr>
            <p:ph idx="7" type="pic"/>
          </p:nvPr>
        </p:nvSpPr>
        <p:spPr>
          <a:xfrm>
            <a:off x="7192271" y="2023229"/>
            <a:ext cx="627600" cy="627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text">
  <p:cSld name="4x icon text">
    <p:spTree>
      <p:nvGrpSpPr>
        <p:cNvPr id="401" name="Shape 401"/>
        <p:cNvGrpSpPr/>
        <p:nvPr/>
      </p:nvGrpSpPr>
      <p:grpSpPr>
        <a:xfrm>
          <a:off x="0" y="0"/>
          <a:ext cx="0" cy="0"/>
          <a:chOff x="0" y="0"/>
          <a:chExt cx="0" cy="0"/>
        </a:xfrm>
      </p:grpSpPr>
      <p:sp>
        <p:nvSpPr>
          <p:cNvPr id="402" name="Google Shape;402;p39"/>
          <p:cNvSpPr txBox="1"/>
          <p:nvPr>
            <p:ph idx="1" type="body"/>
          </p:nvPr>
        </p:nvSpPr>
        <p:spPr>
          <a:xfrm>
            <a:off x="4706766" y="1783729"/>
            <a:ext cx="1949100" cy="2893200"/>
          </a:xfrm>
          <a:prstGeom prst="rect">
            <a:avLst/>
          </a:prstGeom>
          <a:solidFill>
            <a:srgbClr val="005469"/>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3" name="Google Shape;403;p39"/>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04" name="Google Shape;404;p39"/>
          <p:cNvSpPr txBox="1"/>
          <p:nvPr>
            <p:ph idx="2" type="body"/>
          </p:nvPr>
        </p:nvSpPr>
        <p:spPr>
          <a:xfrm>
            <a:off x="269531" y="1783729"/>
            <a:ext cx="1949100" cy="2893200"/>
          </a:xfrm>
          <a:prstGeom prst="rect">
            <a:avLst/>
          </a:prstGeom>
          <a:solidFill>
            <a:srgbClr val="005469"/>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5" name="Google Shape;405;p39"/>
          <p:cNvSpPr txBox="1"/>
          <p:nvPr>
            <p:ph idx="3" type="body"/>
          </p:nvPr>
        </p:nvSpPr>
        <p:spPr>
          <a:xfrm>
            <a:off x="2488148" y="1783729"/>
            <a:ext cx="1949100" cy="2893200"/>
          </a:xfrm>
          <a:prstGeom prst="rect">
            <a:avLst/>
          </a:prstGeom>
          <a:solidFill>
            <a:schemeClr val="accent1"/>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6" name="Google Shape;406;p39"/>
          <p:cNvSpPr txBox="1"/>
          <p:nvPr>
            <p:ph idx="4" type="body"/>
          </p:nvPr>
        </p:nvSpPr>
        <p:spPr>
          <a:xfrm>
            <a:off x="6925384" y="1783729"/>
            <a:ext cx="1949100" cy="2893200"/>
          </a:xfrm>
          <a:prstGeom prst="rect">
            <a:avLst/>
          </a:prstGeom>
          <a:solidFill>
            <a:schemeClr val="accent1"/>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7" name="Google Shape;407;p39"/>
          <p:cNvSpPr txBox="1"/>
          <p:nvPr>
            <p:ph idx="5"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8" name="Google Shape;408;p39"/>
          <p:cNvSpPr/>
          <p:nvPr>
            <p:ph idx="6" type="pic"/>
          </p:nvPr>
        </p:nvSpPr>
        <p:spPr>
          <a:xfrm>
            <a:off x="930344" y="2023229"/>
            <a:ext cx="627600" cy="627600"/>
          </a:xfrm>
          <a:prstGeom prst="rect">
            <a:avLst/>
          </a:prstGeom>
          <a:noFill/>
          <a:ln>
            <a:noFill/>
          </a:ln>
        </p:spPr>
      </p:sp>
      <p:sp>
        <p:nvSpPr>
          <p:cNvPr id="409" name="Google Shape;409;p39"/>
          <p:cNvSpPr/>
          <p:nvPr>
            <p:ph idx="7" type="pic"/>
          </p:nvPr>
        </p:nvSpPr>
        <p:spPr>
          <a:xfrm>
            <a:off x="3148962" y="2023229"/>
            <a:ext cx="627600" cy="627600"/>
          </a:xfrm>
          <a:prstGeom prst="rect">
            <a:avLst/>
          </a:prstGeom>
          <a:noFill/>
          <a:ln>
            <a:noFill/>
          </a:ln>
        </p:spPr>
      </p:sp>
      <p:sp>
        <p:nvSpPr>
          <p:cNvPr id="410" name="Google Shape;410;p39"/>
          <p:cNvSpPr/>
          <p:nvPr>
            <p:ph idx="8" type="pic"/>
          </p:nvPr>
        </p:nvSpPr>
        <p:spPr>
          <a:xfrm>
            <a:off x="7586198" y="2023229"/>
            <a:ext cx="627600" cy="627600"/>
          </a:xfrm>
          <a:prstGeom prst="rect">
            <a:avLst/>
          </a:prstGeom>
          <a:noFill/>
          <a:ln>
            <a:noFill/>
          </a:ln>
        </p:spPr>
      </p:sp>
      <p:sp>
        <p:nvSpPr>
          <p:cNvPr id="411" name="Google Shape;411;p39"/>
          <p:cNvSpPr/>
          <p:nvPr>
            <p:ph idx="9" type="pic"/>
          </p:nvPr>
        </p:nvSpPr>
        <p:spPr>
          <a:xfrm>
            <a:off x="5367580" y="2023229"/>
            <a:ext cx="627600" cy="627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cons">
  <p:cSld name="3x icons">
    <p:spTree>
      <p:nvGrpSpPr>
        <p:cNvPr id="412" name="Shape 412"/>
        <p:cNvGrpSpPr/>
        <p:nvPr/>
      </p:nvGrpSpPr>
      <p:grpSpPr>
        <a:xfrm>
          <a:off x="0" y="0"/>
          <a:ext cx="0" cy="0"/>
          <a:chOff x="0" y="0"/>
          <a:chExt cx="0" cy="0"/>
        </a:xfrm>
      </p:grpSpPr>
      <p:sp>
        <p:nvSpPr>
          <p:cNvPr id="413" name="Google Shape;413;p40"/>
          <p:cNvSpPr/>
          <p:nvPr>
            <p:ph idx="2" type="pic"/>
          </p:nvPr>
        </p:nvSpPr>
        <p:spPr>
          <a:xfrm>
            <a:off x="1116537" y="1385611"/>
            <a:ext cx="1126500" cy="1126500"/>
          </a:xfrm>
          <a:prstGeom prst="rect">
            <a:avLst/>
          </a:prstGeom>
          <a:noFill/>
          <a:ln>
            <a:noFill/>
          </a:ln>
        </p:spPr>
      </p:sp>
      <p:sp>
        <p:nvSpPr>
          <p:cNvPr id="414" name="Google Shape;414;p40"/>
          <p:cNvSpPr/>
          <p:nvPr>
            <p:ph idx="3" type="pic"/>
          </p:nvPr>
        </p:nvSpPr>
        <p:spPr>
          <a:xfrm>
            <a:off x="4008674" y="1377115"/>
            <a:ext cx="1126500" cy="1126500"/>
          </a:xfrm>
          <a:prstGeom prst="rect">
            <a:avLst/>
          </a:prstGeom>
          <a:noFill/>
          <a:ln>
            <a:noFill/>
          </a:ln>
        </p:spPr>
      </p:sp>
      <p:sp>
        <p:nvSpPr>
          <p:cNvPr id="415" name="Google Shape;415;p40"/>
          <p:cNvSpPr/>
          <p:nvPr>
            <p:ph idx="4" type="pic"/>
          </p:nvPr>
        </p:nvSpPr>
        <p:spPr>
          <a:xfrm>
            <a:off x="6910287" y="1377115"/>
            <a:ext cx="1126500" cy="1126500"/>
          </a:xfrm>
          <a:prstGeom prst="rect">
            <a:avLst/>
          </a:prstGeom>
          <a:noFill/>
          <a:ln>
            <a:noFill/>
          </a:ln>
        </p:spPr>
      </p:sp>
      <p:sp>
        <p:nvSpPr>
          <p:cNvPr id="416" name="Google Shape;416;p40"/>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17" name="Google Shape;417;p40"/>
          <p:cNvSpPr txBox="1"/>
          <p:nvPr>
            <p:ph idx="1" type="body"/>
          </p:nvPr>
        </p:nvSpPr>
        <p:spPr>
          <a:xfrm>
            <a:off x="458113"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8" name="Google Shape;418;p40"/>
          <p:cNvSpPr txBox="1"/>
          <p:nvPr>
            <p:ph idx="5" type="body"/>
          </p:nvPr>
        </p:nvSpPr>
        <p:spPr>
          <a:xfrm>
            <a:off x="3354988"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9" name="Google Shape;419;p40"/>
          <p:cNvSpPr txBox="1"/>
          <p:nvPr>
            <p:ph idx="6" type="body"/>
          </p:nvPr>
        </p:nvSpPr>
        <p:spPr>
          <a:xfrm>
            <a:off x="6251863"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0" name="Google Shape;420;p40"/>
          <p:cNvSpPr txBox="1"/>
          <p:nvPr>
            <p:ph idx="7" type="body"/>
          </p:nvPr>
        </p:nvSpPr>
        <p:spPr>
          <a:xfrm>
            <a:off x="458113"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1" name="Google Shape;421;p40"/>
          <p:cNvSpPr txBox="1"/>
          <p:nvPr>
            <p:ph idx="8" type="body"/>
          </p:nvPr>
        </p:nvSpPr>
        <p:spPr>
          <a:xfrm>
            <a:off x="3354988"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2" name="Google Shape;422;p40"/>
          <p:cNvSpPr txBox="1"/>
          <p:nvPr>
            <p:ph idx="9" type="body"/>
          </p:nvPr>
        </p:nvSpPr>
        <p:spPr>
          <a:xfrm>
            <a:off x="6251863"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s">
  <p:cSld name="4x icons">
    <p:spTree>
      <p:nvGrpSpPr>
        <p:cNvPr id="423" name="Shape 423"/>
        <p:cNvGrpSpPr/>
        <p:nvPr/>
      </p:nvGrpSpPr>
      <p:grpSpPr>
        <a:xfrm>
          <a:off x="0" y="0"/>
          <a:ext cx="0" cy="0"/>
          <a:chOff x="0" y="0"/>
          <a:chExt cx="0" cy="0"/>
        </a:xfrm>
      </p:grpSpPr>
      <p:sp>
        <p:nvSpPr>
          <p:cNvPr id="424" name="Google Shape;424;p41"/>
          <p:cNvSpPr/>
          <p:nvPr>
            <p:ph idx="2" type="pic"/>
          </p:nvPr>
        </p:nvSpPr>
        <p:spPr>
          <a:xfrm>
            <a:off x="1009262" y="1302897"/>
            <a:ext cx="1024500" cy="1024500"/>
          </a:xfrm>
          <a:prstGeom prst="rect">
            <a:avLst/>
          </a:prstGeom>
          <a:noFill/>
          <a:ln>
            <a:noFill/>
          </a:ln>
        </p:spPr>
      </p:sp>
      <p:sp>
        <p:nvSpPr>
          <p:cNvPr id="425" name="Google Shape;425;p41"/>
          <p:cNvSpPr/>
          <p:nvPr>
            <p:ph idx="3" type="pic"/>
          </p:nvPr>
        </p:nvSpPr>
        <p:spPr>
          <a:xfrm>
            <a:off x="3042946" y="1302897"/>
            <a:ext cx="1024500" cy="1024500"/>
          </a:xfrm>
          <a:prstGeom prst="rect">
            <a:avLst/>
          </a:prstGeom>
          <a:noFill/>
          <a:ln>
            <a:noFill/>
          </a:ln>
        </p:spPr>
      </p:sp>
      <p:sp>
        <p:nvSpPr>
          <p:cNvPr id="426" name="Google Shape;426;p41"/>
          <p:cNvSpPr/>
          <p:nvPr>
            <p:ph idx="4" type="pic"/>
          </p:nvPr>
        </p:nvSpPr>
        <p:spPr>
          <a:xfrm>
            <a:off x="5076631" y="1302897"/>
            <a:ext cx="1024500" cy="1024500"/>
          </a:xfrm>
          <a:prstGeom prst="rect">
            <a:avLst/>
          </a:prstGeom>
          <a:noFill/>
          <a:ln>
            <a:noFill/>
          </a:ln>
        </p:spPr>
      </p:sp>
      <p:sp>
        <p:nvSpPr>
          <p:cNvPr id="427" name="Google Shape;427;p41"/>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28" name="Google Shape;428;p41"/>
          <p:cNvSpPr txBox="1"/>
          <p:nvPr>
            <p:ph idx="1" type="body"/>
          </p:nvPr>
        </p:nvSpPr>
        <p:spPr>
          <a:xfrm>
            <a:off x="380330"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9" name="Google Shape;429;p41"/>
          <p:cNvSpPr txBox="1"/>
          <p:nvPr>
            <p:ph idx="5" type="body"/>
          </p:nvPr>
        </p:nvSpPr>
        <p:spPr>
          <a:xfrm>
            <a:off x="2571248"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0" name="Google Shape;430;p41"/>
          <p:cNvSpPr txBox="1"/>
          <p:nvPr>
            <p:ph idx="6" type="body"/>
          </p:nvPr>
        </p:nvSpPr>
        <p:spPr>
          <a:xfrm>
            <a:off x="4762166"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1" name="Google Shape;431;p41"/>
          <p:cNvSpPr txBox="1"/>
          <p:nvPr>
            <p:ph idx="7" type="body"/>
          </p:nvPr>
        </p:nvSpPr>
        <p:spPr>
          <a:xfrm>
            <a:off x="380330"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2" name="Google Shape;432;p41"/>
          <p:cNvSpPr txBox="1"/>
          <p:nvPr>
            <p:ph idx="8" type="body"/>
          </p:nvPr>
        </p:nvSpPr>
        <p:spPr>
          <a:xfrm>
            <a:off x="2571248"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3" name="Google Shape;433;p41"/>
          <p:cNvSpPr txBox="1"/>
          <p:nvPr>
            <p:ph idx="9" type="body"/>
          </p:nvPr>
        </p:nvSpPr>
        <p:spPr>
          <a:xfrm>
            <a:off x="4762166"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4" name="Google Shape;434;p41"/>
          <p:cNvSpPr/>
          <p:nvPr>
            <p:ph idx="13" type="pic"/>
          </p:nvPr>
        </p:nvSpPr>
        <p:spPr>
          <a:xfrm>
            <a:off x="7110315" y="1302897"/>
            <a:ext cx="1024500" cy="1024500"/>
          </a:xfrm>
          <a:prstGeom prst="rect">
            <a:avLst/>
          </a:prstGeom>
          <a:noFill/>
          <a:ln>
            <a:noFill/>
          </a:ln>
        </p:spPr>
      </p:sp>
      <p:sp>
        <p:nvSpPr>
          <p:cNvPr id="435" name="Google Shape;435;p41"/>
          <p:cNvSpPr txBox="1"/>
          <p:nvPr>
            <p:ph idx="14" type="body"/>
          </p:nvPr>
        </p:nvSpPr>
        <p:spPr>
          <a:xfrm>
            <a:off x="6953084"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6" name="Google Shape;436;p41"/>
          <p:cNvSpPr txBox="1"/>
          <p:nvPr>
            <p:ph idx="15" type="body"/>
          </p:nvPr>
        </p:nvSpPr>
        <p:spPr>
          <a:xfrm>
            <a:off x="6953084"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x icons">
  <p:cSld name="5x icons">
    <p:spTree>
      <p:nvGrpSpPr>
        <p:cNvPr id="437" name="Shape 437"/>
        <p:cNvGrpSpPr/>
        <p:nvPr/>
      </p:nvGrpSpPr>
      <p:grpSpPr>
        <a:xfrm>
          <a:off x="0" y="0"/>
          <a:ext cx="0" cy="0"/>
          <a:chOff x="0" y="0"/>
          <a:chExt cx="0" cy="0"/>
        </a:xfrm>
      </p:grpSpPr>
      <p:sp>
        <p:nvSpPr>
          <p:cNvPr id="438" name="Google Shape;438;p42"/>
          <p:cNvSpPr/>
          <p:nvPr>
            <p:ph idx="2" type="pic"/>
          </p:nvPr>
        </p:nvSpPr>
        <p:spPr>
          <a:xfrm>
            <a:off x="2357637" y="1363245"/>
            <a:ext cx="903900" cy="903900"/>
          </a:xfrm>
          <a:prstGeom prst="rect">
            <a:avLst/>
          </a:prstGeom>
          <a:noFill/>
          <a:ln>
            <a:noFill/>
          </a:ln>
        </p:spPr>
      </p:sp>
      <p:sp>
        <p:nvSpPr>
          <p:cNvPr id="439" name="Google Shape;439;p42"/>
          <p:cNvSpPr/>
          <p:nvPr>
            <p:ph idx="3" type="pic"/>
          </p:nvPr>
        </p:nvSpPr>
        <p:spPr>
          <a:xfrm>
            <a:off x="4120137" y="1363245"/>
            <a:ext cx="903900" cy="903900"/>
          </a:xfrm>
          <a:prstGeom prst="rect">
            <a:avLst/>
          </a:prstGeom>
          <a:noFill/>
          <a:ln>
            <a:noFill/>
          </a:ln>
        </p:spPr>
      </p:sp>
      <p:sp>
        <p:nvSpPr>
          <p:cNvPr id="440" name="Google Shape;440;p42"/>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41" name="Google Shape;441;p42"/>
          <p:cNvSpPr txBox="1"/>
          <p:nvPr>
            <p:ph idx="1" type="body"/>
          </p:nvPr>
        </p:nvSpPr>
        <p:spPr>
          <a:xfrm>
            <a:off x="3315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2" name="Google Shape;442;p42"/>
          <p:cNvSpPr txBox="1"/>
          <p:nvPr>
            <p:ph idx="4" type="body"/>
          </p:nvPr>
        </p:nvSpPr>
        <p:spPr>
          <a:xfrm>
            <a:off x="20940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3" name="Google Shape;443;p42"/>
          <p:cNvSpPr txBox="1"/>
          <p:nvPr>
            <p:ph idx="5" type="body"/>
          </p:nvPr>
        </p:nvSpPr>
        <p:spPr>
          <a:xfrm>
            <a:off x="38565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4" name="Google Shape;444;p42"/>
          <p:cNvSpPr txBox="1"/>
          <p:nvPr>
            <p:ph idx="6" type="body"/>
          </p:nvPr>
        </p:nvSpPr>
        <p:spPr>
          <a:xfrm>
            <a:off x="3315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5" name="Google Shape;445;p42"/>
          <p:cNvSpPr txBox="1"/>
          <p:nvPr>
            <p:ph idx="7" type="body"/>
          </p:nvPr>
        </p:nvSpPr>
        <p:spPr>
          <a:xfrm>
            <a:off x="20940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6" name="Google Shape;446;p42"/>
          <p:cNvSpPr txBox="1"/>
          <p:nvPr>
            <p:ph idx="8" type="body"/>
          </p:nvPr>
        </p:nvSpPr>
        <p:spPr>
          <a:xfrm>
            <a:off x="38565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7" name="Google Shape;447;p42"/>
          <p:cNvSpPr/>
          <p:nvPr>
            <p:ph idx="9" type="pic"/>
          </p:nvPr>
        </p:nvSpPr>
        <p:spPr>
          <a:xfrm>
            <a:off x="5882637" y="1363245"/>
            <a:ext cx="903900" cy="903900"/>
          </a:xfrm>
          <a:prstGeom prst="rect">
            <a:avLst/>
          </a:prstGeom>
          <a:noFill/>
          <a:ln>
            <a:noFill/>
          </a:ln>
        </p:spPr>
      </p:sp>
      <p:sp>
        <p:nvSpPr>
          <p:cNvPr id="448" name="Google Shape;448;p42"/>
          <p:cNvSpPr txBox="1"/>
          <p:nvPr>
            <p:ph idx="13" type="body"/>
          </p:nvPr>
        </p:nvSpPr>
        <p:spPr>
          <a:xfrm>
            <a:off x="56190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9" name="Google Shape;449;p42"/>
          <p:cNvSpPr txBox="1"/>
          <p:nvPr>
            <p:ph idx="14" type="body"/>
          </p:nvPr>
        </p:nvSpPr>
        <p:spPr>
          <a:xfrm>
            <a:off x="56190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0" name="Google Shape;450;p42"/>
          <p:cNvSpPr txBox="1"/>
          <p:nvPr>
            <p:ph idx="15" type="body"/>
          </p:nvPr>
        </p:nvSpPr>
        <p:spPr>
          <a:xfrm>
            <a:off x="7381500" y="270171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1" name="Google Shape;451;p42"/>
          <p:cNvSpPr txBox="1"/>
          <p:nvPr>
            <p:ph idx="16" type="body"/>
          </p:nvPr>
        </p:nvSpPr>
        <p:spPr>
          <a:xfrm>
            <a:off x="7381500" y="3280866"/>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2" name="Google Shape;452;p42"/>
          <p:cNvSpPr/>
          <p:nvPr>
            <p:ph idx="17" type="pic"/>
          </p:nvPr>
        </p:nvSpPr>
        <p:spPr>
          <a:xfrm>
            <a:off x="7645137" y="1363245"/>
            <a:ext cx="903900" cy="903900"/>
          </a:xfrm>
          <a:prstGeom prst="rect">
            <a:avLst/>
          </a:prstGeom>
          <a:noFill/>
          <a:ln>
            <a:noFill/>
          </a:ln>
        </p:spPr>
      </p:sp>
      <p:sp>
        <p:nvSpPr>
          <p:cNvPr id="453" name="Google Shape;453;p42"/>
          <p:cNvSpPr/>
          <p:nvPr>
            <p:ph idx="18" type="pic"/>
          </p:nvPr>
        </p:nvSpPr>
        <p:spPr>
          <a:xfrm>
            <a:off x="1009262" y="1302897"/>
            <a:ext cx="1024500" cy="1024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and message">
  <p:cSld name="4x icon and message">
    <p:spTree>
      <p:nvGrpSpPr>
        <p:cNvPr id="454" name="Shape 454"/>
        <p:cNvGrpSpPr/>
        <p:nvPr/>
      </p:nvGrpSpPr>
      <p:grpSpPr>
        <a:xfrm>
          <a:off x="0" y="0"/>
          <a:ext cx="0" cy="0"/>
          <a:chOff x="0" y="0"/>
          <a:chExt cx="0" cy="0"/>
        </a:xfrm>
      </p:grpSpPr>
      <p:sp>
        <p:nvSpPr>
          <p:cNvPr id="455" name="Google Shape;455;p43"/>
          <p:cNvSpPr txBox="1"/>
          <p:nvPr>
            <p:ph type="title"/>
          </p:nvPr>
        </p:nvSpPr>
        <p:spPr>
          <a:xfrm>
            <a:off x="183356" y="173831"/>
            <a:ext cx="83178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56" name="Google Shape;456;p43"/>
          <p:cNvSpPr txBox="1"/>
          <p:nvPr>
            <p:ph idx="1" type="body"/>
          </p:nvPr>
        </p:nvSpPr>
        <p:spPr>
          <a:xfrm>
            <a:off x="1713656" y="1073944"/>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7" name="Google Shape;457;p43"/>
          <p:cNvSpPr txBox="1"/>
          <p:nvPr>
            <p:ph idx="2" type="body"/>
          </p:nvPr>
        </p:nvSpPr>
        <p:spPr>
          <a:xfrm>
            <a:off x="1713656" y="13630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8" name="Google Shape;458;p43"/>
          <p:cNvSpPr txBox="1"/>
          <p:nvPr>
            <p:ph idx="3" type="body"/>
          </p:nvPr>
        </p:nvSpPr>
        <p:spPr>
          <a:xfrm>
            <a:off x="1713656" y="251936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9" name="Google Shape;459;p43"/>
          <p:cNvSpPr txBox="1"/>
          <p:nvPr>
            <p:ph idx="4" type="body"/>
          </p:nvPr>
        </p:nvSpPr>
        <p:spPr>
          <a:xfrm>
            <a:off x="1713656" y="28108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0" name="Google Shape;460;p43"/>
          <p:cNvSpPr txBox="1"/>
          <p:nvPr>
            <p:ph idx="5" type="body"/>
          </p:nvPr>
        </p:nvSpPr>
        <p:spPr>
          <a:xfrm>
            <a:off x="5669071" y="1073944"/>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1" name="Google Shape;461;p43"/>
          <p:cNvSpPr txBox="1"/>
          <p:nvPr>
            <p:ph idx="6" type="body"/>
          </p:nvPr>
        </p:nvSpPr>
        <p:spPr>
          <a:xfrm>
            <a:off x="5669071" y="13630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2" name="Google Shape;462;p43"/>
          <p:cNvSpPr txBox="1"/>
          <p:nvPr>
            <p:ph idx="7" type="body"/>
          </p:nvPr>
        </p:nvSpPr>
        <p:spPr>
          <a:xfrm>
            <a:off x="5669071" y="251936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3" name="Google Shape;463;p43"/>
          <p:cNvSpPr txBox="1"/>
          <p:nvPr>
            <p:ph idx="8" type="body"/>
          </p:nvPr>
        </p:nvSpPr>
        <p:spPr>
          <a:xfrm>
            <a:off x="5669071" y="28108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4" name="Google Shape;464;p43"/>
          <p:cNvSpPr/>
          <p:nvPr>
            <p:ph idx="9" type="pic"/>
          </p:nvPr>
        </p:nvSpPr>
        <p:spPr>
          <a:xfrm>
            <a:off x="954038" y="1235869"/>
            <a:ext cx="443100" cy="443100"/>
          </a:xfrm>
          <a:prstGeom prst="rect">
            <a:avLst/>
          </a:prstGeom>
          <a:noFill/>
          <a:ln>
            <a:noFill/>
          </a:ln>
        </p:spPr>
      </p:sp>
      <p:sp>
        <p:nvSpPr>
          <p:cNvPr id="465" name="Google Shape;465;p43"/>
          <p:cNvSpPr/>
          <p:nvPr>
            <p:ph idx="13" type="pic"/>
          </p:nvPr>
        </p:nvSpPr>
        <p:spPr>
          <a:xfrm>
            <a:off x="957609" y="2683669"/>
            <a:ext cx="443100" cy="443100"/>
          </a:xfrm>
          <a:prstGeom prst="rect">
            <a:avLst/>
          </a:prstGeom>
          <a:noFill/>
          <a:ln>
            <a:noFill/>
          </a:ln>
        </p:spPr>
      </p:sp>
      <p:sp>
        <p:nvSpPr>
          <p:cNvPr id="466" name="Google Shape;466;p43"/>
          <p:cNvSpPr/>
          <p:nvPr>
            <p:ph idx="14" type="pic"/>
          </p:nvPr>
        </p:nvSpPr>
        <p:spPr>
          <a:xfrm>
            <a:off x="4917868" y="1235869"/>
            <a:ext cx="443100" cy="443100"/>
          </a:xfrm>
          <a:prstGeom prst="rect">
            <a:avLst/>
          </a:prstGeom>
          <a:noFill/>
          <a:ln>
            <a:noFill/>
          </a:ln>
        </p:spPr>
      </p:sp>
      <p:sp>
        <p:nvSpPr>
          <p:cNvPr id="467" name="Google Shape;467;p43"/>
          <p:cNvSpPr/>
          <p:nvPr>
            <p:ph idx="15" type="pic"/>
          </p:nvPr>
        </p:nvSpPr>
        <p:spPr>
          <a:xfrm>
            <a:off x="4917868" y="2683669"/>
            <a:ext cx="443100" cy="443100"/>
          </a:xfrm>
          <a:prstGeom prst="rect">
            <a:avLst/>
          </a:prstGeom>
          <a:noFill/>
          <a:ln>
            <a:noFill/>
          </a:ln>
        </p:spPr>
      </p:sp>
      <p:pic>
        <p:nvPicPr>
          <p:cNvPr id="468" name="Google Shape;468;p43"/>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469" name="Google Shape;469;p43"/>
          <p:cNvSpPr txBox="1"/>
          <p:nvPr>
            <p:ph idx="16" type="body"/>
          </p:nvPr>
        </p:nvSpPr>
        <p:spPr>
          <a:xfrm>
            <a:off x="2033338" y="4096940"/>
            <a:ext cx="6358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0" name="Google Shape;470;p43"/>
          <p:cNvSpPr txBox="1"/>
          <p:nvPr>
            <p:ph idx="17" type="body"/>
          </p:nvPr>
        </p:nvSpPr>
        <p:spPr>
          <a:xfrm>
            <a:off x="2033338" y="4386024"/>
            <a:ext cx="6358200" cy="342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1" name="Google Shape;471;p43"/>
          <p:cNvSpPr/>
          <p:nvPr>
            <p:ph idx="18" type="pic"/>
          </p:nvPr>
        </p:nvSpPr>
        <p:spPr>
          <a:xfrm>
            <a:off x="1249471" y="4096940"/>
            <a:ext cx="443100" cy="4431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6x icon and message">
  <p:cSld name="2_6x icon and message">
    <p:spTree>
      <p:nvGrpSpPr>
        <p:cNvPr id="472" name="Shape 472"/>
        <p:cNvGrpSpPr/>
        <p:nvPr/>
      </p:nvGrpSpPr>
      <p:grpSpPr>
        <a:xfrm>
          <a:off x="0" y="0"/>
          <a:ext cx="0" cy="0"/>
          <a:chOff x="0" y="0"/>
          <a:chExt cx="0" cy="0"/>
        </a:xfrm>
      </p:grpSpPr>
      <p:sp>
        <p:nvSpPr>
          <p:cNvPr id="473" name="Google Shape;473;p44"/>
          <p:cNvSpPr txBox="1"/>
          <p:nvPr>
            <p:ph type="title"/>
          </p:nvPr>
        </p:nvSpPr>
        <p:spPr>
          <a:xfrm>
            <a:off x="183356"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74" name="Google Shape;474;p44"/>
          <p:cNvSpPr txBox="1"/>
          <p:nvPr>
            <p:ph idx="1" type="body"/>
          </p:nvPr>
        </p:nvSpPr>
        <p:spPr>
          <a:xfrm>
            <a:off x="1716881" y="1136928"/>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5" name="Google Shape;475;p44"/>
          <p:cNvSpPr txBox="1"/>
          <p:nvPr>
            <p:ph idx="2" type="body"/>
          </p:nvPr>
        </p:nvSpPr>
        <p:spPr>
          <a:xfrm>
            <a:off x="1716881" y="1426012"/>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6" name="Google Shape;476;p44"/>
          <p:cNvSpPr txBox="1"/>
          <p:nvPr>
            <p:ph idx="3" type="body"/>
          </p:nvPr>
        </p:nvSpPr>
        <p:spPr>
          <a:xfrm>
            <a:off x="1716881" y="2094191"/>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7" name="Google Shape;477;p44"/>
          <p:cNvSpPr txBox="1"/>
          <p:nvPr>
            <p:ph idx="4" type="body"/>
          </p:nvPr>
        </p:nvSpPr>
        <p:spPr>
          <a:xfrm>
            <a:off x="1716881" y="2383274"/>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8" name="Google Shape;478;p44"/>
          <p:cNvSpPr txBox="1"/>
          <p:nvPr>
            <p:ph idx="5" type="body"/>
          </p:nvPr>
        </p:nvSpPr>
        <p:spPr>
          <a:xfrm>
            <a:off x="1716881" y="305145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9" name="Google Shape;479;p44"/>
          <p:cNvSpPr txBox="1"/>
          <p:nvPr>
            <p:ph idx="6" type="body"/>
          </p:nvPr>
        </p:nvSpPr>
        <p:spPr>
          <a:xfrm>
            <a:off x="1716881" y="3340537"/>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0" name="Google Shape;480;p44"/>
          <p:cNvSpPr txBox="1"/>
          <p:nvPr>
            <p:ph idx="7" type="body"/>
          </p:nvPr>
        </p:nvSpPr>
        <p:spPr>
          <a:xfrm>
            <a:off x="5941436" y="1136928"/>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1" name="Google Shape;481;p44"/>
          <p:cNvSpPr txBox="1"/>
          <p:nvPr>
            <p:ph idx="8" type="body"/>
          </p:nvPr>
        </p:nvSpPr>
        <p:spPr>
          <a:xfrm>
            <a:off x="5941436" y="1426012"/>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2" name="Google Shape;482;p44"/>
          <p:cNvSpPr txBox="1"/>
          <p:nvPr>
            <p:ph idx="9" type="body"/>
          </p:nvPr>
        </p:nvSpPr>
        <p:spPr>
          <a:xfrm>
            <a:off x="5941436" y="2094191"/>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3" name="Google Shape;483;p44"/>
          <p:cNvSpPr txBox="1"/>
          <p:nvPr>
            <p:ph idx="13" type="body"/>
          </p:nvPr>
        </p:nvSpPr>
        <p:spPr>
          <a:xfrm>
            <a:off x="5941436" y="2383274"/>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4" name="Google Shape;484;p44"/>
          <p:cNvSpPr txBox="1"/>
          <p:nvPr>
            <p:ph idx="14" type="body"/>
          </p:nvPr>
        </p:nvSpPr>
        <p:spPr>
          <a:xfrm>
            <a:off x="5941436" y="305145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5" name="Google Shape;485;p44"/>
          <p:cNvSpPr txBox="1"/>
          <p:nvPr>
            <p:ph idx="15" type="body"/>
          </p:nvPr>
        </p:nvSpPr>
        <p:spPr>
          <a:xfrm>
            <a:off x="5941436" y="3340537"/>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6" name="Google Shape;486;p44"/>
          <p:cNvSpPr/>
          <p:nvPr>
            <p:ph idx="16" type="pic"/>
          </p:nvPr>
        </p:nvSpPr>
        <p:spPr>
          <a:xfrm>
            <a:off x="960835" y="1298853"/>
            <a:ext cx="443100" cy="443100"/>
          </a:xfrm>
          <a:prstGeom prst="rect">
            <a:avLst/>
          </a:prstGeom>
          <a:noFill/>
          <a:ln>
            <a:noFill/>
          </a:ln>
        </p:spPr>
      </p:sp>
      <p:sp>
        <p:nvSpPr>
          <p:cNvPr id="487" name="Google Shape;487;p44"/>
          <p:cNvSpPr/>
          <p:nvPr>
            <p:ph idx="17" type="pic"/>
          </p:nvPr>
        </p:nvSpPr>
        <p:spPr>
          <a:xfrm>
            <a:off x="960835" y="2256116"/>
            <a:ext cx="443100" cy="443100"/>
          </a:xfrm>
          <a:prstGeom prst="rect">
            <a:avLst/>
          </a:prstGeom>
          <a:noFill/>
          <a:ln>
            <a:noFill/>
          </a:ln>
        </p:spPr>
      </p:sp>
      <p:sp>
        <p:nvSpPr>
          <p:cNvPr id="488" name="Google Shape;488;p44"/>
          <p:cNvSpPr/>
          <p:nvPr>
            <p:ph idx="18" type="pic"/>
          </p:nvPr>
        </p:nvSpPr>
        <p:spPr>
          <a:xfrm>
            <a:off x="960835" y="3213378"/>
            <a:ext cx="443100" cy="443100"/>
          </a:xfrm>
          <a:prstGeom prst="rect">
            <a:avLst/>
          </a:prstGeom>
          <a:noFill/>
          <a:ln>
            <a:noFill/>
          </a:ln>
        </p:spPr>
      </p:sp>
      <p:sp>
        <p:nvSpPr>
          <p:cNvPr id="489" name="Google Shape;489;p44"/>
          <p:cNvSpPr/>
          <p:nvPr>
            <p:ph idx="19" type="pic"/>
          </p:nvPr>
        </p:nvSpPr>
        <p:spPr>
          <a:xfrm>
            <a:off x="5184359" y="1298853"/>
            <a:ext cx="443100" cy="443100"/>
          </a:xfrm>
          <a:prstGeom prst="rect">
            <a:avLst/>
          </a:prstGeom>
          <a:noFill/>
          <a:ln>
            <a:noFill/>
          </a:ln>
        </p:spPr>
      </p:sp>
      <p:sp>
        <p:nvSpPr>
          <p:cNvPr id="490" name="Google Shape;490;p44"/>
          <p:cNvSpPr/>
          <p:nvPr>
            <p:ph idx="20" type="pic"/>
          </p:nvPr>
        </p:nvSpPr>
        <p:spPr>
          <a:xfrm>
            <a:off x="5184359" y="2256116"/>
            <a:ext cx="443100" cy="443100"/>
          </a:xfrm>
          <a:prstGeom prst="rect">
            <a:avLst/>
          </a:prstGeom>
          <a:noFill/>
          <a:ln>
            <a:noFill/>
          </a:ln>
        </p:spPr>
      </p:sp>
      <p:sp>
        <p:nvSpPr>
          <p:cNvPr id="491" name="Google Shape;491;p44"/>
          <p:cNvSpPr/>
          <p:nvPr>
            <p:ph idx="21" type="pic"/>
          </p:nvPr>
        </p:nvSpPr>
        <p:spPr>
          <a:xfrm>
            <a:off x="5190233" y="3213378"/>
            <a:ext cx="443100" cy="443100"/>
          </a:xfrm>
          <a:prstGeom prst="rect">
            <a:avLst/>
          </a:prstGeom>
          <a:noFill/>
          <a:ln>
            <a:noFill/>
          </a:ln>
        </p:spPr>
      </p:sp>
      <p:sp>
        <p:nvSpPr>
          <p:cNvPr id="492" name="Google Shape;492;p44"/>
          <p:cNvSpPr/>
          <p:nvPr>
            <p:ph idx="22" type="pic"/>
          </p:nvPr>
        </p:nvSpPr>
        <p:spPr>
          <a:xfrm>
            <a:off x="1225154" y="4263629"/>
            <a:ext cx="443100" cy="443100"/>
          </a:xfrm>
          <a:prstGeom prst="rect">
            <a:avLst/>
          </a:prstGeom>
          <a:noFill/>
          <a:ln>
            <a:noFill/>
          </a:ln>
        </p:spPr>
      </p:sp>
      <p:sp>
        <p:nvSpPr>
          <p:cNvPr id="493" name="Google Shape;493;p44"/>
          <p:cNvSpPr txBox="1"/>
          <p:nvPr>
            <p:ph idx="23" type="body"/>
          </p:nvPr>
        </p:nvSpPr>
        <p:spPr>
          <a:xfrm>
            <a:off x="1981200" y="4263629"/>
            <a:ext cx="69468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94" name="Google Shape;494;p44"/>
          <p:cNvSpPr txBox="1"/>
          <p:nvPr>
            <p:ph idx="24" type="body"/>
          </p:nvPr>
        </p:nvSpPr>
        <p:spPr>
          <a:xfrm>
            <a:off x="1981200" y="4552712"/>
            <a:ext cx="6946800" cy="342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lock image">
  <p:cSld name="White block image">
    <p:spTree>
      <p:nvGrpSpPr>
        <p:cNvPr id="495" name="Shape 495"/>
        <p:cNvGrpSpPr/>
        <p:nvPr/>
      </p:nvGrpSpPr>
      <p:grpSpPr>
        <a:xfrm>
          <a:off x="0" y="0"/>
          <a:ext cx="0" cy="0"/>
          <a:chOff x="0" y="0"/>
          <a:chExt cx="0" cy="0"/>
        </a:xfrm>
      </p:grpSpPr>
      <p:sp>
        <p:nvSpPr>
          <p:cNvPr id="496" name="Google Shape;496;p45"/>
          <p:cNvSpPr/>
          <p:nvPr>
            <p:ph idx="2" type="pic"/>
          </p:nvPr>
        </p:nvSpPr>
        <p:spPr>
          <a:xfrm>
            <a:off x="1062038" y="0"/>
            <a:ext cx="8082000" cy="4818300"/>
          </a:xfrm>
          <a:prstGeom prst="rect">
            <a:avLst/>
          </a:prstGeom>
          <a:noFill/>
          <a:ln>
            <a:noFill/>
          </a:ln>
        </p:spPr>
      </p:sp>
      <p:sp>
        <p:nvSpPr>
          <p:cNvPr id="497" name="Google Shape;497;p45"/>
          <p:cNvSpPr txBox="1"/>
          <p:nvPr>
            <p:ph idx="1" type="body"/>
          </p:nvPr>
        </p:nvSpPr>
        <p:spPr>
          <a:xfrm>
            <a:off x="1062037" y="2247900"/>
            <a:ext cx="2726100" cy="1609800"/>
          </a:xfrm>
          <a:prstGeom prst="rect">
            <a:avLst/>
          </a:prstGeom>
          <a:solidFill>
            <a:schemeClr val="lt1"/>
          </a:solidFill>
          <a:ln>
            <a:noFill/>
          </a:ln>
        </p:spPr>
        <p:txBody>
          <a:bodyPr anchorCtr="0" anchor="t" bIns="202500" lIns="202500" spcFirstLastPara="1" rIns="202500" wrap="square" tIns="202500">
            <a:norm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98" name="Google Shape;498;p45"/>
          <p:cNvSpPr txBox="1"/>
          <p:nvPr>
            <p:ph type="title"/>
          </p:nvPr>
        </p:nvSpPr>
        <p:spPr>
          <a:xfrm>
            <a:off x="1062037" y="273844"/>
            <a:ext cx="2726100" cy="1974300"/>
          </a:xfrm>
          <a:prstGeom prst="rect">
            <a:avLst/>
          </a:prstGeom>
          <a:solidFill>
            <a:schemeClr val="lt1"/>
          </a:solid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4100"/>
              <a:buFont typeface="Arial"/>
              <a:buNone/>
              <a:defRPr sz="4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3x image">
  <p:cSld name="1_3x image">
    <p:spTree>
      <p:nvGrpSpPr>
        <p:cNvPr id="499" name="Shape 499"/>
        <p:cNvGrpSpPr/>
        <p:nvPr/>
      </p:nvGrpSpPr>
      <p:grpSpPr>
        <a:xfrm>
          <a:off x="0" y="0"/>
          <a:ext cx="0" cy="0"/>
          <a:chOff x="0" y="0"/>
          <a:chExt cx="0" cy="0"/>
        </a:xfrm>
      </p:grpSpPr>
      <p:sp>
        <p:nvSpPr>
          <p:cNvPr id="500" name="Google Shape;500;p46"/>
          <p:cNvSpPr txBox="1"/>
          <p:nvPr>
            <p:ph type="title"/>
          </p:nvPr>
        </p:nvSpPr>
        <p:spPr>
          <a:xfrm>
            <a:off x="204788" y="159300"/>
            <a:ext cx="7866000" cy="555000"/>
          </a:xfrm>
          <a:prstGeom prst="rect">
            <a:avLst/>
          </a:prstGeom>
          <a:noFill/>
          <a:ln>
            <a:noFill/>
          </a:ln>
        </p:spPr>
        <p:txBody>
          <a:bodyPr anchorCtr="0" anchor="ctr" bIns="202500" lIns="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01" name="Google Shape;501;p46"/>
          <p:cNvSpPr txBox="1"/>
          <p:nvPr>
            <p:ph idx="1" type="body"/>
          </p:nvPr>
        </p:nvSpPr>
        <p:spPr>
          <a:xfrm>
            <a:off x="616100" y="2998838"/>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2" name="Google Shape;502;p46"/>
          <p:cNvSpPr txBox="1"/>
          <p:nvPr>
            <p:ph idx="2" type="body"/>
          </p:nvPr>
        </p:nvSpPr>
        <p:spPr>
          <a:xfrm>
            <a:off x="3310831" y="2998838"/>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3" name="Google Shape;503;p46"/>
          <p:cNvSpPr txBox="1"/>
          <p:nvPr>
            <p:ph idx="3" type="body"/>
          </p:nvPr>
        </p:nvSpPr>
        <p:spPr>
          <a:xfrm>
            <a:off x="6006298" y="3006155"/>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4" name="Google Shape;504;p46"/>
          <p:cNvSpPr/>
          <p:nvPr>
            <p:ph idx="4" type="pic"/>
          </p:nvPr>
        </p:nvSpPr>
        <p:spPr>
          <a:xfrm>
            <a:off x="616099" y="1404938"/>
            <a:ext cx="2478600" cy="1485900"/>
          </a:xfrm>
          <a:prstGeom prst="rect">
            <a:avLst/>
          </a:prstGeom>
          <a:noFill/>
          <a:ln>
            <a:noFill/>
          </a:ln>
        </p:spPr>
      </p:sp>
      <p:sp>
        <p:nvSpPr>
          <p:cNvPr id="505" name="Google Shape;505;p46"/>
          <p:cNvSpPr/>
          <p:nvPr>
            <p:ph idx="5" type="pic"/>
          </p:nvPr>
        </p:nvSpPr>
        <p:spPr>
          <a:xfrm>
            <a:off x="3311269" y="1404938"/>
            <a:ext cx="2478600" cy="1485900"/>
          </a:xfrm>
          <a:prstGeom prst="rect">
            <a:avLst/>
          </a:prstGeom>
          <a:noFill/>
          <a:ln>
            <a:noFill/>
          </a:ln>
        </p:spPr>
      </p:sp>
      <p:sp>
        <p:nvSpPr>
          <p:cNvPr id="506" name="Google Shape;506;p46"/>
          <p:cNvSpPr/>
          <p:nvPr>
            <p:ph idx="6" type="pic"/>
          </p:nvPr>
        </p:nvSpPr>
        <p:spPr>
          <a:xfrm>
            <a:off x="6006439" y="1404938"/>
            <a:ext cx="2478600" cy="1485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banner image">
  <p:cSld name="Left banner image">
    <p:spTree>
      <p:nvGrpSpPr>
        <p:cNvPr id="507" name="Shape 507"/>
        <p:cNvGrpSpPr/>
        <p:nvPr/>
      </p:nvGrpSpPr>
      <p:grpSpPr>
        <a:xfrm>
          <a:off x="0" y="0"/>
          <a:ext cx="0" cy="0"/>
          <a:chOff x="0" y="0"/>
          <a:chExt cx="0" cy="0"/>
        </a:xfrm>
      </p:grpSpPr>
      <p:sp>
        <p:nvSpPr>
          <p:cNvPr id="508" name="Google Shape;508;p47"/>
          <p:cNvSpPr/>
          <p:nvPr>
            <p:ph idx="2" type="pic"/>
          </p:nvPr>
        </p:nvSpPr>
        <p:spPr>
          <a:xfrm>
            <a:off x="1060847" y="0"/>
            <a:ext cx="3620700" cy="5143500"/>
          </a:xfrm>
          <a:prstGeom prst="rect">
            <a:avLst/>
          </a:prstGeom>
          <a:noFill/>
          <a:ln>
            <a:noFill/>
          </a:ln>
        </p:spPr>
      </p:sp>
      <p:sp>
        <p:nvSpPr>
          <p:cNvPr id="509" name="Google Shape;509;p47"/>
          <p:cNvSpPr txBox="1"/>
          <p:nvPr>
            <p:ph type="title"/>
          </p:nvPr>
        </p:nvSpPr>
        <p:spPr>
          <a:xfrm>
            <a:off x="5321400" y="1561079"/>
            <a:ext cx="3608400" cy="10107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0" name="Google Shape;510;p47"/>
          <p:cNvSpPr txBox="1"/>
          <p:nvPr>
            <p:ph idx="1" type="body"/>
          </p:nvPr>
        </p:nvSpPr>
        <p:spPr>
          <a:xfrm>
            <a:off x="5320904" y="2792187"/>
            <a:ext cx="3608700" cy="1942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full bleed">
  <p:cSld name="Right full bleed">
    <p:spTree>
      <p:nvGrpSpPr>
        <p:cNvPr id="511" name="Shape 511"/>
        <p:cNvGrpSpPr/>
        <p:nvPr/>
      </p:nvGrpSpPr>
      <p:grpSpPr>
        <a:xfrm>
          <a:off x="0" y="0"/>
          <a:ext cx="0" cy="0"/>
          <a:chOff x="0" y="0"/>
          <a:chExt cx="0" cy="0"/>
        </a:xfrm>
      </p:grpSpPr>
      <p:sp>
        <p:nvSpPr>
          <p:cNvPr id="512" name="Google Shape;512;p48"/>
          <p:cNvSpPr/>
          <p:nvPr>
            <p:ph idx="2" type="pic"/>
          </p:nvPr>
        </p:nvSpPr>
        <p:spPr>
          <a:xfrm>
            <a:off x="5210770" y="0"/>
            <a:ext cx="7866600" cy="4735200"/>
          </a:xfrm>
          <a:prstGeom prst="rect">
            <a:avLst/>
          </a:prstGeom>
          <a:noFill/>
          <a:ln>
            <a:noFill/>
          </a:ln>
        </p:spPr>
      </p:sp>
      <p:sp>
        <p:nvSpPr>
          <p:cNvPr id="513" name="Google Shape;513;p48"/>
          <p:cNvSpPr txBox="1"/>
          <p:nvPr>
            <p:ph type="title"/>
          </p:nvPr>
        </p:nvSpPr>
        <p:spPr>
          <a:xfrm>
            <a:off x="869156" y="-269081"/>
            <a:ext cx="3491100" cy="19728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4" name="Google Shape;514;p48"/>
          <p:cNvSpPr txBox="1"/>
          <p:nvPr>
            <p:ph idx="1" type="body"/>
          </p:nvPr>
        </p:nvSpPr>
        <p:spPr>
          <a:xfrm>
            <a:off x="869156" y="1924191"/>
            <a:ext cx="3491100" cy="22680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full bleed">
  <p:cSld name="Left full bleed">
    <p:spTree>
      <p:nvGrpSpPr>
        <p:cNvPr id="515" name="Shape 515"/>
        <p:cNvGrpSpPr/>
        <p:nvPr/>
      </p:nvGrpSpPr>
      <p:grpSpPr>
        <a:xfrm>
          <a:off x="0" y="0"/>
          <a:ext cx="0" cy="0"/>
          <a:chOff x="0" y="0"/>
          <a:chExt cx="0" cy="0"/>
        </a:xfrm>
      </p:grpSpPr>
      <p:sp>
        <p:nvSpPr>
          <p:cNvPr id="516" name="Google Shape;516;p49"/>
          <p:cNvSpPr/>
          <p:nvPr>
            <p:ph idx="2" type="pic"/>
          </p:nvPr>
        </p:nvSpPr>
        <p:spPr>
          <a:xfrm>
            <a:off x="-3933230" y="0"/>
            <a:ext cx="7866600" cy="4735200"/>
          </a:xfrm>
          <a:prstGeom prst="rect">
            <a:avLst/>
          </a:prstGeom>
          <a:noFill/>
          <a:ln>
            <a:noFill/>
          </a:ln>
        </p:spPr>
      </p:sp>
      <p:sp>
        <p:nvSpPr>
          <p:cNvPr id="517" name="Google Shape;517;p49"/>
          <p:cNvSpPr txBox="1"/>
          <p:nvPr>
            <p:ph type="title"/>
          </p:nvPr>
        </p:nvSpPr>
        <p:spPr>
          <a:xfrm>
            <a:off x="4572000" y="-269081"/>
            <a:ext cx="34908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8" name="Google Shape;518;p49"/>
          <p:cNvSpPr txBox="1"/>
          <p:nvPr>
            <p:ph idx="1" type="body"/>
          </p:nvPr>
        </p:nvSpPr>
        <p:spPr>
          <a:xfrm>
            <a:off x="4572000" y="1925412"/>
            <a:ext cx="3490800" cy="2266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mage [1]">
  <p:cSld name="3x image [1]">
    <p:spTree>
      <p:nvGrpSpPr>
        <p:cNvPr id="519" name="Shape 519"/>
        <p:cNvGrpSpPr/>
        <p:nvPr/>
      </p:nvGrpSpPr>
      <p:grpSpPr>
        <a:xfrm>
          <a:off x="0" y="0"/>
          <a:ext cx="0" cy="0"/>
          <a:chOff x="0" y="0"/>
          <a:chExt cx="0" cy="0"/>
        </a:xfrm>
      </p:grpSpPr>
      <p:sp>
        <p:nvSpPr>
          <p:cNvPr id="520" name="Google Shape;520;p50"/>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21" name="Google Shape;521;p50"/>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22" name="Google Shape;522;p50"/>
          <p:cNvSpPr/>
          <p:nvPr>
            <p:ph idx="2" type="pic"/>
          </p:nvPr>
        </p:nvSpPr>
        <p:spPr>
          <a:xfrm>
            <a:off x="4653831" y="273844"/>
            <a:ext cx="2325300" cy="4461300"/>
          </a:xfrm>
          <a:prstGeom prst="rect">
            <a:avLst/>
          </a:prstGeom>
          <a:noFill/>
          <a:ln>
            <a:noFill/>
          </a:ln>
        </p:spPr>
      </p:sp>
      <p:sp>
        <p:nvSpPr>
          <p:cNvPr id="523" name="Google Shape;523;p50"/>
          <p:cNvSpPr/>
          <p:nvPr>
            <p:ph idx="3" type="pic"/>
          </p:nvPr>
        </p:nvSpPr>
        <p:spPr>
          <a:xfrm>
            <a:off x="7199408" y="273844"/>
            <a:ext cx="1536300" cy="2112000"/>
          </a:xfrm>
          <a:prstGeom prst="rect">
            <a:avLst/>
          </a:prstGeom>
          <a:noFill/>
          <a:ln>
            <a:noFill/>
          </a:ln>
        </p:spPr>
      </p:sp>
      <p:sp>
        <p:nvSpPr>
          <p:cNvPr id="524" name="Google Shape;524;p50"/>
          <p:cNvSpPr/>
          <p:nvPr>
            <p:ph idx="4" type="pic"/>
          </p:nvPr>
        </p:nvSpPr>
        <p:spPr>
          <a:xfrm>
            <a:off x="7199408" y="2622946"/>
            <a:ext cx="1536300" cy="21120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mage [2]">
  <p:cSld name="3x image [2]">
    <p:spTree>
      <p:nvGrpSpPr>
        <p:cNvPr id="525" name="Shape 525"/>
        <p:cNvGrpSpPr/>
        <p:nvPr/>
      </p:nvGrpSpPr>
      <p:grpSpPr>
        <a:xfrm>
          <a:off x="0" y="0"/>
          <a:ext cx="0" cy="0"/>
          <a:chOff x="0" y="0"/>
          <a:chExt cx="0" cy="0"/>
        </a:xfrm>
      </p:grpSpPr>
      <p:sp>
        <p:nvSpPr>
          <p:cNvPr id="526" name="Google Shape;526;p51"/>
          <p:cNvSpPr/>
          <p:nvPr>
            <p:ph idx="2" type="pic"/>
          </p:nvPr>
        </p:nvSpPr>
        <p:spPr>
          <a:xfrm>
            <a:off x="4240941" y="273844"/>
            <a:ext cx="2188500" cy="4461300"/>
          </a:xfrm>
          <a:prstGeom prst="rect">
            <a:avLst/>
          </a:prstGeom>
          <a:noFill/>
          <a:ln>
            <a:noFill/>
          </a:ln>
        </p:spPr>
      </p:sp>
      <p:sp>
        <p:nvSpPr>
          <p:cNvPr id="527" name="Google Shape;527;p51"/>
          <p:cNvSpPr/>
          <p:nvPr>
            <p:ph idx="3" type="pic"/>
          </p:nvPr>
        </p:nvSpPr>
        <p:spPr>
          <a:xfrm>
            <a:off x="6649812" y="273844"/>
            <a:ext cx="2085900" cy="2112000"/>
          </a:xfrm>
          <a:prstGeom prst="rect">
            <a:avLst/>
          </a:prstGeom>
          <a:noFill/>
          <a:ln>
            <a:noFill/>
          </a:ln>
        </p:spPr>
      </p:sp>
      <p:sp>
        <p:nvSpPr>
          <p:cNvPr id="528" name="Google Shape;528;p51"/>
          <p:cNvSpPr/>
          <p:nvPr>
            <p:ph idx="4" type="pic"/>
          </p:nvPr>
        </p:nvSpPr>
        <p:spPr>
          <a:xfrm>
            <a:off x="6649812" y="2622946"/>
            <a:ext cx="2085900" cy="2112000"/>
          </a:xfrm>
          <a:prstGeom prst="rect">
            <a:avLst/>
          </a:prstGeom>
          <a:noFill/>
          <a:ln>
            <a:noFill/>
          </a:ln>
        </p:spPr>
      </p:sp>
      <p:sp>
        <p:nvSpPr>
          <p:cNvPr id="529" name="Google Shape;529;p51"/>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0" name="Google Shape;530;p51"/>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p:cSld name="1 image">
    <p:spTree>
      <p:nvGrpSpPr>
        <p:cNvPr id="531" name="Shape 531"/>
        <p:cNvGrpSpPr/>
        <p:nvPr/>
      </p:nvGrpSpPr>
      <p:grpSpPr>
        <a:xfrm>
          <a:off x="0" y="0"/>
          <a:ext cx="0" cy="0"/>
          <a:chOff x="0" y="0"/>
          <a:chExt cx="0" cy="0"/>
        </a:xfrm>
      </p:grpSpPr>
      <p:sp>
        <p:nvSpPr>
          <p:cNvPr id="532" name="Google Shape;532;p52"/>
          <p:cNvSpPr/>
          <p:nvPr>
            <p:ph idx="2" type="pic"/>
          </p:nvPr>
        </p:nvSpPr>
        <p:spPr>
          <a:xfrm>
            <a:off x="4240941" y="273844"/>
            <a:ext cx="4494600" cy="4461300"/>
          </a:xfrm>
          <a:prstGeom prst="rect">
            <a:avLst/>
          </a:prstGeom>
          <a:noFill/>
          <a:ln>
            <a:noFill/>
          </a:ln>
        </p:spPr>
      </p:sp>
      <p:sp>
        <p:nvSpPr>
          <p:cNvPr id="533" name="Google Shape;533;p52"/>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4" name="Google Shape;534;p52"/>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 mosaic">
  <p:cSld name="6 image mosaic">
    <p:spTree>
      <p:nvGrpSpPr>
        <p:cNvPr id="535" name="Shape 535"/>
        <p:cNvGrpSpPr/>
        <p:nvPr/>
      </p:nvGrpSpPr>
      <p:grpSpPr>
        <a:xfrm>
          <a:off x="0" y="0"/>
          <a:ext cx="0" cy="0"/>
          <a:chOff x="0" y="0"/>
          <a:chExt cx="0" cy="0"/>
        </a:xfrm>
      </p:grpSpPr>
      <p:sp>
        <p:nvSpPr>
          <p:cNvPr id="536" name="Google Shape;536;p53"/>
          <p:cNvSpPr/>
          <p:nvPr>
            <p:ph idx="2" type="pic"/>
          </p:nvPr>
        </p:nvSpPr>
        <p:spPr>
          <a:xfrm>
            <a:off x="5901896" y="3432605"/>
            <a:ext cx="1581000" cy="1796700"/>
          </a:xfrm>
          <a:prstGeom prst="rect">
            <a:avLst/>
          </a:prstGeom>
          <a:noFill/>
          <a:ln>
            <a:noFill/>
          </a:ln>
        </p:spPr>
      </p:sp>
      <p:sp>
        <p:nvSpPr>
          <p:cNvPr id="537" name="Google Shape;537;p53"/>
          <p:cNvSpPr txBox="1"/>
          <p:nvPr>
            <p:ph type="title"/>
          </p:nvPr>
        </p:nvSpPr>
        <p:spPr>
          <a:xfrm>
            <a:off x="862013"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8" name="Google Shape;538;p53"/>
          <p:cNvSpPr txBox="1"/>
          <p:nvPr>
            <p:ph idx="1" type="body"/>
          </p:nvPr>
        </p:nvSpPr>
        <p:spPr>
          <a:xfrm>
            <a:off x="862013"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39" name="Google Shape;539;p53"/>
          <p:cNvSpPr/>
          <p:nvPr>
            <p:ph idx="3" type="pic"/>
          </p:nvPr>
        </p:nvSpPr>
        <p:spPr>
          <a:xfrm>
            <a:off x="4240941" y="-43789"/>
            <a:ext cx="1581000" cy="2291700"/>
          </a:xfrm>
          <a:prstGeom prst="rect">
            <a:avLst/>
          </a:prstGeom>
          <a:noFill/>
          <a:ln>
            <a:noFill/>
          </a:ln>
        </p:spPr>
      </p:sp>
      <p:sp>
        <p:nvSpPr>
          <p:cNvPr id="540" name="Google Shape;540;p53"/>
          <p:cNvSpPr/>
          <p:nvPr>
            <p:ph idx="4" type="pic"/>
          </p:nvPr>
        </p:nvSpPr>
        <p:spPr>
          <a:xfrm>
            <a:off x="5901896" y="-65315"/>
            <a:ext cx="1581000" cy="3418200"/>
          </a:xfrm>
          <a:prstGeom prst="rect">
            <a:avLst/>
          </a:prstGeom>
          <a:noFill/>
          <a:ln>
            <a:noFill/>
          </a:ln>
        </p:spPr>
      </p:sp>
      <p:sp>
        <p:nvSpPr>
          <p:cNvPr id="541" name="Google Shape;541;p53"/>
          <p:cNvSpPr/>
          <p:nvPr>
            <p:ph idx="5" type="pic"/>
          </p:nvPr>
        </p:nvSpPr>
        <p:spPr>
          <a:xfrm>
            <a:off x="7562850" y="-50099"/>
            <a:ext cx="1581000" cy="2622000"/>
          </a:xfrm>
          <a:prstGeom prst="rect">
            <a:avLst/>
          </a:prstGeom>
          <a:noFill/>
          <a:ln>
            <a:noFill/>
          </a:ln>
        </p:spPr>
      </p:sp>
      <p:sp>
        <p:nvSpPr>
          <p:cNvPr id="542" name="Google Shape;542;p53"/>
          <p:cNvSpPr/>
          <p:nvPr>
            <p:ph idx="6" type="pic"/>
          </p:nvPr>
        </p:nvSpPr>
        <p:spPr>
          <a:xfrm>
            <a:off x="7562850" y="2651555"/>
            <a:ext cx="1581000" cy="2577600"/>
          </a:xfrm>
          <a:prstGeom prst="rect">
            <a:avLst/>
          </a:prstGeom>
          <a:noFill/>
          <a:ln>
            <a:noFill/>
          </a:ln>
        </p:spPr>
      </p:sp>
      <p:sp>
        <p:nvSpPr>
          <p:cNvPr id="543" name="Google Shape;543;p53"/>
          <p:cNvSpPr/>
          <p:nvPr>
            <p:ph idx="7" type="pic"/>
          </p:nvPr>
        </p:nvSpPr>
        <p:spPr>
          <a:xfrm>
            <a:off x="4240941" y="2327705"/>
            <a:ext cx="1581000" cy="2901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mosaic banner">
  <p:cSld name="Image mosaic banner">
    <p:spTree>
      <p:nvGrpSpPr>
        <p:cNvPr id="544" name="Shape 544"/>
        <p:cNvGrpSpPr/>
        <p:nvPr/>
      </p:nvGrpSpPr>
      <p:grpSpPr>
        <a:xfrm>
          <a:off x="0" y="0"/>
          <a:ext cx="0" cy="0"/>
          <a:chOff x="0" y="0"/>
          <a:chExt cx="0" cy="0"/>
        </a:xfrm>
      </p:grpSpPr>
      <p:sp>
        <p:nvSpPr>
          <p:cNvPr id="545" name="Google Shape;545;p54"/>
          <p:cNvSpPr txBox="1"/>
          <p:nvPr>
            <p:ph type="title"/>
          </p:nvPr>
        </p:nvSpPr>
        <p:spPr>
          <a:xfrm>
            <a:off x="640556" y="3094267"/>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46" name="Google Shape;546;p54"/>
          <p:cNvSpPr/>
          <p:nvPr>
            <p:ph idx="2" type="pic"/>
          </p:nvPr>
        </p:nvSpPr>
        <p:spPr>
          <a:xfrm>
            <a:off x="640556" y="209550"/>
            <a:ext cx="2967000" cy="1355100"/>
          </a:xfrm>
          <a:prstGeom prst="rect">
            <a:avLst/>
          </a:prstGeom>
          <a:noFill/>
          <a:ln>
            <a:noFill/>
          </a:ln>
        </p:spPr>
      </p:sp>
      <p:sp>
        <p:nvSpPr>
          <p:cNvPr id="547" name="Google Shape;547;p54"/>
          <p:cNvSpPr/>
          <p:nvPr>
            <p:ph idx="3" type="pic"/>
          </p:nvPr>
        </p:nvSpPr>
        <p:spPr>
          <a:xfrm>
            <a:off x="3687398" y="209550"/>
            <a:ext cx="2372400" cy="1631400"/>
          </a:xfrm>
          <a:prstGeom prst="rect">
            <a:avLst/>
          </a:prstGeom>
          <a:noFill/>
          <a:ln>
            <a:noFill/>
          </a:ln>
        </p:spPr>
      </p:sp>
      <p:sp>
        <p:nvSpPr>
          <p:cNvPr id="548" name="Google Shape;548;p54"/>
          <p:cNvSpPr/>
          <p:nvPr>
            <p:ph idx="4" type="pic"/>
          </p:nvPr>
        </p:nvSpPr>
        <p:spPr>
          <a:xfrm>
            <a:off x="6141244" y="209550"/>
            <a:ext cx="2367000" cy="1355100"/>
          </a:xfrm>
          <a:prstGeom prst="rect">
            <a:avLst/>
          </a:prstGeom>
          <a:noFill/>
          <a:ln>
            <a:noFill/>
          </a:ln>
        </p:spPr>
      </p:sp>
      <p:sp>
        <p:nvSpPr>
          <p:cNvPr id="549" name="Google Shape;549;p54"/>
          <p:cNvSpPr/>
          <p:nvPr>
            <p:ph idx="5" type="pic"/>
          </p:nvPr>
        </p:nvSpPr>
        <p:spPr>
          <a:xfrm>
            <a:off x="6141244" y="1644286"/>
            <a:ext cx="2367000" cy="1355100"/>
          </a:xfrm>
          <a:prstGeom prst="rect">
            <a:avLst/>
          </a:prstGeom>
          <a:noFill/>
          <a:ln>
            <a:noFill/>
          </a:ln>
        </p:spPr>
      </p:sp>
      <p:sp>
        <p:nvSpPr>
          <p:cNvPr id="550" name="Google Shape;550;p54"/>
          <p:cNvSpPr/>
          <p:nvPr>
            <p:ph idx="6" type="pic"/>
          </p:nvPr>
        </p:nvSpPr>
        <p:spPr>
          <a:xfrm>
            <a:off x="3687398" y="1920512"/>
            <a:ext cx="2372400" cy="1076400"/>
          </a:xfrm>
          <a:prstGeom prst="rect">
            <a:avLst/>
          </a:prstGeom>
          <a:noFill/>
          <a:ln>
            <a:noFill/>
          </a:ln>
        </p:spPr>
      </p:sp>
      <p:sp>
        <p:nvSpPr>
          <p:cNvPr id="551" name="Google Shape;551;p54"/>
          <p:cNvSpPr/>
          <p:nvPr>
            <p:ph idx="7" type="pic"/>
          </p:nvPr>
        </p:nvSpPr>
        <p:spPr>
          <a:xfrm>
            <a:off x="638869" y="1644287"/>
            <a:ext cx="2967000" cy="1352400"/>
          </a:xfrm>
          <a:prstGeom prst="rect">
            <a:avLst/>
          </a:prstGeom>
          <a:noFill/>
          <a:ln>
            <a:noFill/>
          </a:ln>
        </p:spPr>
      </p:sp>
      <p:sp>
        <p:nvSpPr>
          <p:cNvPr id="552" name="Google Shape;552;p54"/>
          <p:cNvSpPr txBox="1"/>
          <p:nvPr>
            <p:ph idx="1" type="body"/>
          </p:nvPr>
        </p:nvSpPr>
        <p:spPr>
          <a:xfrm>
            <a:off x="640556" y="3744146"/>
            <a:ext cx="7867500" cy="9267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blue banner">
  <p:cSld name="1 image blue banner">
    <p:spTree>
      <p:nvGrpSpPr>
        <p:cNvPr id="553" name="Shape 553"/>
        <p:cNvGrpSpPr/>
        <p:nvPr/>
      </p:nvGrpSpPr>
      <p:grpSpPr>
        <a:xfrm>
          <a:off x="0" y="0"/>
          <a:ext cx="0" cy="0"/>
          <a:chOff x="0" y="0"/>
          <a:chExt cx="0" cy="0"/>
        </a:xfrm>
      </p:grpSpPr>
      <p:sp>
        <p:nvSpPr>
          <p:cNvPr id="554" name="Google Shape;554;p55"/>
          <p:cNvSpPr/>
          <p:nvPr/>
        </p:nvSpPr>
        <p:spPr>
          <a:xfrm>
            <a:off x="655320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55" name="Google Shape;555;p55"/>
          <p:cNvSpPr txBox="1"/>
          <p:nvPr>
            <p:ph type="title"/>
          </p:nvPr>
        </p:nvSpPr>
        <p:spPr>
          <a:xfrm>
            <a:off x="1060847" y="1460386"/>
            <a:ext cx="3184800" cy="869100"/>
          </a:xfrm>
          <a:prstGeom prst="rect">
            <a:avLst/>
          </a:prstGeom>
          <a:noFill/>
          <a:ln>
            <a:noFill/>
          </a:ln>
        </p:spPr>
        <p:txBody>
          <a:bodyPr anchorCtr="0" anchor="b" bIns="0" lIns="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56" name="Google Shape;556;p55"/>
          <p:cNvSpPr/>
          <p:nvPr>
            <p:ph idx="2" type="pic"/>
          </p:nvPr>
        </p:nvSpPr>
        <p:spPr>
          <a:xfrm>
            <a:off x="4407759" y="408383"/>
            <a:ext cx="4327800" cy="4326900"/>
          </a:xfrm>
          <a:prstGeom prst="rect">
            <a:avLst/>
          </a:prstGeom>
          <a:noFill/>
          <a:ln>
            <a:noFill/>
          </a:ln>
        </p:spPr>
      </p:sp>
      <p:sp>
        <p:nvSpPr>
          <p:cNvPr id="557" name="Google Shape;557;p55"/>
          <p:cNvSpPr txBox="1"/>
          <p:nvPr>
            <p:ph idx="1" type="body"/>
          </p:nvPr>
        </p:nvSpPr>
        <p:spPr>
          <a:xfrm>
            <a:off x="1060847" y="2438400"/>
            <a:ext cx="3184800" cy="1240800"/>
          </a:xfrm>
          <a:prstGeom prst="rect">
            <a:avLst/>
          </a:prstGeom>
          <a:noFill/>
          <a:ln>
            <a:noFill/>
          </a:ln>
        </p:spPr>
        <p:txBody>
          <a:bodyPr anchorCtr="0" anchor="t" bIns="202500" lIns="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images blue banner">
  <p:cSld name="9 images blue banner">
    <p:spTree>
      <p:nvGrpSpPr>
        <p:cNvPr id="558" name="Shape 558"/>
        <p:cNvGrpSpPr/>
        <p:nvPr/>
      </p:nvGrpSpPr>
      <p:grpSpPr>
        <a:xfrm>
          <a:off x="0" y="0"/>
          <a:ext cx="0" cy="0"/>
          <a:chOff x="0" y="0"/>
          <a:chExt cx="0" cy="0"/>
        </a:xfrm>
      </p:grpSpPr>
      <p:sp>
        <p:nvSpPr>
          <p:cNvPr id="559" name="Google Shape;559;p56"/>
          <p:cNvSpPr/>
          <p:nvPr/>
        </p:nvSpPr>
        <p:spPr>
          <a:xfrm>
            <a:off x="655320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60" name="Google Shape;560;p56"/>
          <p:cNvSpPr/>
          <p:nvPr/>
        </p:nvSpPr>
        <p:spPr>
          <a:xfrm>
            <a:off x="4407693" y="408383"/>
            <a:ext cx="4327800" cy="43257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61" name="Google Shape;561;p56"/>
          <p:cNvSpPr txBox="1"/>
          <p:nvPr>
            <p:ph type="title"/>
          </p:nvPr>
        </p:nvSpPr>
        <p:spPr>
          <a:xfrm>
            <a:off x="1060847" y="1460386"/>
            <a:ext cx="3184800" cy="869100"/>
          </a:xfrm>
          <a:prstGeom prst="rect">
            <a:avLst/>
          </a:prstGeom>
          <a:noFill/>
          <a:ln>
            <a:noFill/>
          </a:ln>
        </p:spPr>
        <p:txBody>
          <a:bodyPr anchorCtr="0" anchor="b" bIns="0" lIns="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62" name="Google Shape;562;p56"/>
          <p:cNvSpPr txBox="1"/>
          <p:nvPr>
            <p:ph idx="1" type="body"/>
          </p:nvPr>
        </p:nvSpPr>
        <p:spPr>
          <a:xfrm>
            <a:off x="1060847" y="2438400"/>
            <a:ext cx="3184800" cy="1240800"/>
          </a:xfrm>
          <a:prstGeom prst="rect">
            <a:avLst/>
          </a:prstGeom>
          <a:noFill/>
          <a:ln>
            <a:noFill/>
          </a:ln>
        </p:spPr>
        <p:txBody>
          <a:bodyPr anchorCtr="0" anchor="t" bIns="202500" lIns="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63" name="Google Shape;563;p56"/>
          <p:cNvSpPr/>
          <p:nvPr>
            <p:ph idx="2" type="pic"/>
          </p:nvPr>
        </p:nvSpPr>
        <p:spPr>
          <a:xfrm>
            <a:off x="4407693" y="408384"/>
            <a:ext cx="1365900" cy="1365900"/>
          </a:xfrm>
          <a:prstGeom prst="rect">
            <a:avLst/>
          </a:prstGeom>
          <a:noFill/>
          <a:ln>
            <a:noFill/>
          </a:ln>
        </p:spPr>
      </p:sp>
      <p:sp>
        <p:nvSpPr>
          <p:cNvPr id="564" name="Google Shape;564;p56"/>
          <p:cNvSpPr/>
          <p:nvPr>
            <p:ph idx="3" type="pic"/>
          </p:nvPr>
        </p:nvSpPr>
        <p:spPr>
          <a:xfrm>
            <a:off x="5888661" y="408384"/>
            <a:ext cx="1365900" cy="1365900"/>
          </a:xfrm>
          <a:prstGeom prst="rect">
            <a:avLst/>
          </a:prstGeom>
          <a:noFill/>
          <a:ln>
            <a:noFill/>
          </a:ln>
        </p:spPr>
      </p:sp>
      <p:sp>
        <p:nvSpPr>
          <p:cNvPr id="565" name="Google Shape;565;p56"/>
          <p:cNvSpPr/>
          <p:nvPr>
            <p:ph idx="4" type="pic"/>
          </p:nvPr>
        </p:nvSpPr>
        <p:spPr>
          <a:xfrm>
            <a:off x="7369630" y="408383"/>
            <a:ext cx="1365900" cy="1365900"/>
          </a:xfrm>
          <a:prstGeom prst="rect">
            <a:avLst/>
          </a:prstGeom>
          <a:noFill/>
          <a:ln>
            <a:noFill/>
          </a:ln>
        </p:spPr>
      </p:sp>
      <p:sp>
        <p:nvSpPr>
          <p:cNvPr id="566" name="Google Shape;566;p56"/>
          <p:cNvSpPr/>
          <p:nvPr>
            <p:ph idx="5" type="pic"/>
          </p:nvPr>
        </p:nvSpPr>
        <p:spPr>
          <a:xfrm>
            <a:off x="4407693" y="1888163"/>
            <a:ext cx="1365900" cy="1365900"/>
          </a:xfrm>
          <a:prstGeom prst="rect">
            <a:avLst/>
          </a:prstGeom>
          <a:noFill/>
          <a:ln>
            <a:noFill/>
          </a:ln>
        </p:spPr>
      </p:sp>
      <p:sp>
        <p:nvSpPr>
          <p:cNvPr id="567" name="Google Shape;567;p56"/>
          <p:cNvSpPr/>
          <p:nvPr>
            <p:ph idx="6" type="pic"/>
          </p:nvPr>
        </p:nvSpPr>
        <p:spPr>
          <a:xfrm>
            <a:off x="5888661" y="1888163"/>
            <a:ext cx="1365900" cy="1365900"/>
          </a:xfrm>
          <a:prstGeom prst="rect">
            <a:avLst/>
          </a:prstGeom>
          <a:noFill/>
          <a:ln>
            <a:noFill/>
          </a:ln>
        </p:spPr>
      </p:sp>
      <p:sp>
        <p:nvSpPr>
          <p:cNvPr id="568" name="Google Shape;568;p56"/>
          <p:cNvSpPr/>
          <p:nvPr>
            <p:ph idx="7" type="pic"/>
          </p:nvPr>
        </p:nvSpPr>
        <p:spPr>
          <a:xfrm>
            <a:off x="7369630" y="1888161"/>
            <a:ext cx="1365900" cy="1365900"/>
          </a:xfrm>
          <a:prstGeom prst="rect">
            <a:avLst/>
          </a:prstGeom>
          <a:noFill/>
          <a:ln>
            <a:noFill/>
          </a:ln>
        </p:spPr>
      </p:sp>
      <p:sp>
        <p:nvSpPr>
          <p:cNvPr id="569" name="Google Shape;569;p56"/>
          <p:cNvSpPr/>
          <p:nvPr>
            <p:ph idx="8" type="pic"/>
          </p:nvPr>
        </p:nvSpPr>
        <p:spPr>
          <a:xfrm>
            <a:off x="4407693" y="3367941"/>
            <a:ext cx="1365900" cy="1365900"/>
          </a:xfrm>
          <a:prstGeom prst="rect">
            <a:avLst/>
          </a:prstGeom>
          <a:noFill/>
          <a:ln>
            <a:noFill/>
          </a:ln>
        </p:spPr>
      </p:sp>
      <p:sp>
        <p:nvSpPr>
          <p:cNvPr id="570" name="Google Shape;570;p56"/>
          <p:cNvSpPr/>
          <p:nvPr>
            <p:ph idx="9" type="pic"/>
          </p:nvPr>
        </p:nvSpPr>
        <p:spPr>
          <a:xfrm>
            <a:off x="5888661" y="3367941"/>
            <a:ext cx="1365900" cy="1365900"/>
          </a:xfrm>
          <a:prstGeom prst="rect">
            <a:avLst/>
          </a:prstGeom>
          <a:noFill/>
          <a:ln>
            <a:noFill/>
          </a:ln>
        </p:spPr>
      </p:sp>
      <p:sp>
        <p:nvSpPr>
          <p:cNvPr id="571" name="Google Shape;571;p56"/>
          <p:cNvSpPr/>
          <p:nvPr>
            <p:ph idx="13" type="pic"/>
          </p:nvPr>
        </p:nvSpPr>
        <p:spPr>
          <a:xfrm>
            <a:off x="7369630" y="3367939"/>
            <a:ext cx="1365900" cy="1365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blue, right image">
  <p:cSld name="Left blue, right image">
    <p:spTree>
      <p:nvGrpSpPr>
        <p:cNvPr id="572" name="Shape 572"/>
        <p:cNvGrpSpPr/>
        <p:nvPr/>
      </p:nvGrpSpPr>
      <p:grpSpPr>
        <a:xfrm>
          <a:off x="0" y="0"/>
          <a:ext cx="0" cy="0"/>
          <a:chOff x="0" y="0"/>
          <a:chExt cx="0" cy="0"/>
        </a:xfrm>
      </p:grpSpPr>
      <p:sp>
        <p:nvSpPr>
          <p:cNvPr id="573" name="Google Shape;573;p57"/>
          <p:cNvSpPr/>
          <p:nvPr/>
        </p:nvSpPr>
        <p:spPr>
          <a:xfrm>
            <a:off x="1062038" y="0"/>
            <a:ext cx="40671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74" name="Google Shape;574;p57"/>
          <p:cNvSpPr/>
          <p:nvPr>
            <p:ph idx="2" type="pic"/>
          </p:nvPr>
        </p:nvSpPr>
        <p:spPr>
          <a:xfrm>
            <a:off x="5129213" y="0"/>
            <a:ext cx="4014900" cy="5143500"/>
          </a:xfrm>
          <a:prstGeom prst="rect">
            <a:avLst/>
          </a:prstGeom>
          <a:noFill/>
          <a:ln>
            <a:noFill/>
          </a:ln>
        </p:spPr>
      </p:sp>
      <p:sp>
        <p:nvSpPr>
          <p:cNvPr id="575" name="Google Shape;575;p57"/>
          <p:cNvSpPr/>
          <p:nvPr/>
        </p:nvSpPr>
        <p:spPr>
          <a:xfrm>
            <a:off x="1800225" y="738188"/>
            <a:ext cx="3329100" cy="3667200"/>
          </a:xfrm>
          <a:prstGeom prst="rect">
            <a:avLst/>
          </a:prstGeom>
          <a:solidFill>
            <a:schemeClr val="accent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76" name="Google Shape;576;p57"/>
          <p:cNvSpPr txBox="1"/>
          <p:nvPr>
            <p:ph type="title"/>
          </p:nvPr>
        </p:nvSpPr>
        <p:spPr>
          <a:xfrm>
            <a:off x="2015888" y="931069"/>
            <a:ext cx="2897400" cy="12120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77" name="Google Shape;577;p57"/>
          <p:cNvSpPr txBox="1"/>
          <p:nvPr>
            <p:ph idx="1" type="body"/>
          </p:nvPr>
        </p:nvSpPr>
        <p:spPr>
          <a:xfrm>
            <a:off x="2016224" y="2359126"/>
            <a:ext cx="2896800" cy="1830300"/>
          </a:xfrm>
          <a:prstGeom prst="rect">
            <a:avLst/>
          </a:prstGeom>
          <a:noFill/>
          <a:ln>
            <a:noFill/>
          </a:ln>
        </p:spPr>
        <p:txBody>
          <a:bodyPr anchorCtr="0" anchor="t" bIns="0" lIns="0" spcFirstLastPara="1" rIns="0" wrap="square" tIns="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23850" lvl="1" marL="914400" algn="l">
              <a:lnSpc>
                <a:spcPct val="90000"/>
              </a:lnSpc>
              <a:spcBef>
                <a:spcPts val="400"/>
              </a:spcBef>
              <a:spcAft>
                <a:spcPts val="0"/>
              </a:spcAft>
              <a:buClr>
                <a:schemeClr val="lt1"/>
              </a:buClr>
              <a:buSzPts val="1500"/>
              <a:buChar char="•"/>
              <a:defRPr>
                <a:solidFill>
                  <a:schemeClr val="lt1"/>
                </a:solidFill>
              </a:defRPr>
            </a:lvl2pPr>
            <a:lvl3pPr indent="-323850" lvl="2" marL="1371600" algn="l">
              <a:lnSpc>
                <a:spcPct val="90000"/>
              </a:lnSpc>
              <a:spcBef>
                <a:spcPts val="400"/>
              </a:spcBef>
              <a:spcAft>
                <a:spcPts val="0"/>
              </a:spcAft>
              <a:buClr>
                <a:schemeClr val="lt1"/>
              </a:buClr>
              <a:buSzPts val="1500"/>
              <a:buChar char="•"/>
              <a:defRPr>
                <a:solidFill>
                  <a:schemeClr val="lt1"/>
                </a:solidFill>
              </a:defRPr>
            </a:lvl3pPr>
            <a:lvl4pPr indent="-323850" lvl="3" marL="1828800" algn="l">
              <a:lnSpc>
                <a:spcPct val="90000"/>
              </a:lnSpc>
              <a:spcBef>
                <a:spcPts val="400"/>
              </a:spcBef>
              <a:spcAft>
                <a:spcPts val="0"/>
              </a:spcAft>
              <a:buClr>
                <a:schemeClr val="lt1"/>
              </a:buClr>
              <a:buSzPts val="1500"/>
              <a:buChar char="•"/>
              <a:defRPr>
                <a:solidFill>
                  <a:schemeClr val="lt1"/>
                </a:solidFill>
              </a:defRPr>
            </a:lvl4pPr>
            <a:lvl5pPr indent="-323850" lvl="4" marL="2286000" algn="l">
              <a:lnSpc>
                <a:spcPct val="90000"/>
              </a:lnSpc>
              <a:spcBef>
                <a:spcPts val="400"/>
              </a:spcBef>
              <a:spcAft>
                <a:spcPts val="0"/>
              </a:spcAft>
              <a:buClr>
                <a:schemeClr val="lt1"/>
              </a:buClr>
              <a:buSzPts val="1500"/>
              <a:buChar char="•"/>
              <a:defRPr>
                <a:solidFill>
                  <a:schemeClr val="lt1"/>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overlay 1" showMasterSp="0">
  <p:cSld name="Blue overlay 1">
    <p:spTree>
      <p:nvGrpSpPr>
        <p:cNvPr id="578" name="Shape 578"/>
        <p:cNvGrpSpPr/>
        <p:nvPr/>
      </p:nvGrpSpPr>
      <p:grpSpPr>
        <a:xfrm>
          <a:off x="0" y="0"/>
          <a:ext cx="0" cy="0"/>
          <a:chOff x="0" y="0"/>
          <a:chExt cx="0" cy="0"/>
        </a:xfrm>
      </p:grpSpPr>
      <p:sp>
        <p:nvSpPr>
          <p:cNvPr id="579" name="Google Shape;579;p58"/>
          <p:cNvSpPr/>
          <p:nvPr>
            <p:ph idx="2" type="pic"/>
          </p:nvPr>
        </p:nvSpPr>
        <p:spPr>
          <a:xfrm>
            <a:off x="1" y="-1"/>
            <a:ext cx="9144000" cy="5143500"/>
          </a:xfrm>
          <a:prstGeom prst="rect">
            <a:avLst/>
          </a:prstGeom>
          <a:noFill/>
          <a:ln>
            <a:noFill/>
          </a:ln>
        </p:spPr>
      </p:sp>
      <p:sp>
        <p:nvSpPr>
          <p:cNvPr id="580" name="Google Shape;580;p58"/>
          <p:cNvSpPr txBox="1"/>
          <p:nvPr>
            <p:ph type="title"/>
          </p:nvPr>
        </p:nvSpPr>
        <p:spPr>
          <a:xfrm>
            <a:off x="0" y="-242887"/>
            <a:ext cx="4659000" cy="2057400"/>
          </a:xfrm>
          <a:prstGeom prst="rect">
            <a:avLst/>
          </a:prstGeom>
          <a:solidFill>
            <a:schemeClr val="accent1">
              <a:alpha val="69410"/>
            </a:schemeClr>
          </a:solidFill>
          <a:ln>
            <a:noFill/>
          </a:ln>
        </p:spPr>
        <p:txBody>
          <a:bodyPr anchorCtr="0" anchor="b" bIns="0" lIns="20250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1" name="Google Shape;581;p58"/>
          <p:cNvSpPr txBox="1"/>
          <p:nvPr>
            <p:ph idx="1" type="body"/>
          </p:nvPr>
        </p:nvSpPr>
        <p:spPr>
          <a:xfrm>
            <a:off x="0" y="1814513"/>
            <a:ext cx="4659000" cy="3329100"/>
          </a:xfrm>
          <a:prstGeom prst="rect">
            <a:avLst/>
          </a:prstGeom>
          <a:solidFill>
            <a:schemeClr val="accent1">
              <a:alpha val="69410"/>
            </a:schemeClr>
          </a:solidFill>
          <a:ln>
            <a:noFill/>
          </a:ln>
        </p:spPr>
        <p:txBody>
          <a:bodyPr anchorCtr="0" anchor="t" bIns="202500" lIns="20250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582" name="Google Shape;582;p58"/>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1 image blue banner">
  <p:cSld name="1_1 image blue banner">
    <p:spTree>
      <p:nvGrpSpPr>
        <p:cNvPr id="583" name="Shape 583"/>
        <p:cNvGrpSpPr/>
        <p:nvPr/>
      </p:nvGrpSpPr>
      <p:grpSpPr>
        <a:xfrm>
          <a:off x="0" y="0"/>
          <a:ext cx="0" cy="0"/>
          <a:chOff x="0" y="0"/>
          <a:chExt cx="0" cy="0"/>
        </a:xfrm>
      </p:grpSpPr>
      <p:sp>
        <p:nvSpPr>
          <p:cNvPr id="584" name="Google Shape;584;p59"/>
          <p:cNvSpPr/>
          <p:nvPr/>
        </p:nvSpPr>
        <p:spPr>
          <a:xfrm>
            <a:off x="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85" name="Google Shape;585;p59"/>
          <p:cNvSpPr/>
          <p:nvPr>
            <p:ph idx="2" type="pic"/>
          </p:nvPr>
        </p:nvSpPr>
        <p:spPr>
          <a:xfrm>
            <a:off x="1292117" y="1273404"/>
            <a:ext cx="2597400" cy="2596800"/>
          </a:xfrm>
          <a:prstGeom prst="ellipse">
            <a:avLst/>
          </a:prstGeom>
          <a:noFill/>
          <a:ln>
            <a:noFill/>
          </a:ln>
        </p:spPr>
      </p:sp>
      <p:pic>
        <p:nvPicPr>
          <p:cNvPr id="586" name="Google Shape;586;p59"/>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587" name="Google Shape;587;p59"/>
          <p:cNvSpPr txBox="1"/>
          <p:nvPr>
            <p:ph type="title"/>
          </p:nvPr>
        </p:nvSpPr>
        <p:spPr>
          <a:xfrm>
            <a:off x="4114800" y="273844"/>
            <a:ext cx="48147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8" name="Google Shape;588;p59"/>
          <p:cNvSpPr txBox="1"/>
          <p:nvPr>
            <p:ph idx="1" type="body"/>
          </p:nvPr>
        </p:nvSpPr>
        <p:spPr>
          <a:xfrm>
            <a:off x="4114800" y="2468337"/>
            <a:ext cx="4814700" cy="2266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1">
  <p:cSld name="Meet the Team 1">
    <p:spTree>
      <p:nvGrpSpPr>
        <p:cNvPr id="589" name="Shape 589"/>
        <p:cNvGrpSpPr/>
        <p:nvPr/>
      </p:nvGrpSpPr>
      <p:grpSpPr>
        <a:xfrm>
          <a:off x="0" y="0"/>
          <a:ext cx="0" cy="0"/>
          <a:chOff x="0" y="0"/>
          <a:chExt cx="0" cy="0"/>
        </a:xfrm>
      </p:grpSpPr>
      <p:sp>
        <p:nvSpPr>
          <p:cNvPr id="590" name="Google Shape;590;p60"/>
          <p:cNvSpPr txBox="1"/>
          <p:nvPr>
            <p:ph type="title"/>
          </p:nvPr>
        </p:nvSpPr>
        <p:spPr>
          <a:xfrm>
            <a:off x="371307" y="1259681"/>
            <a:ext cx="1679100" cy="2298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1" name="Google Shape;591;p60"/>
          <p:cNvSpPr/>
          <p:nvPr>
            <p:ph idx="2" type="pic"/>
          </p:nvPr>
        </p:nvSpPr>
        <p:spPr>
          <a:xfrm>
            <a:off x="2328704" y="1172767"/>
            <a:ext cx="2037600" cy="2347800"/>
          </a:xfrm>
          <a:prstGeom prst="rect">
            <a:avLst/>
          </a:prstGeom>
          <a:noFill/>
          <a:ln>
            <a:noFill/>
          </a:ln>
        </p:spPr>
      </p:sp>
      <p:sp>
        <p:nvSpPr>
          <p:cNvPr id="592" name="Google Shape;592;p60"/>
          <p:cNvSpPr/>
          <p:nvPr>
            <p:ph idx="3" type="pic"/>
          </p:nvPr>
        </p:nvSpPr>
        <p:spPr>
          <a:xfrm>
            <a:off x="4435425" y="1594247"/>
            <a:ext cx="2037600" cy="2347800"/>
          </a:xfrm>
          <a:prstGeom prst="rect">
            <a:avLst/>
          </a:prstGeom>
          <a:noFill/>
          <a:ln>
            <a:noFill/>
          </a:ln>
        </p:spPr>
      </p:sp>
      <p:sp>
        <p:nvSpPr>
          <p:cNvPr id="593" name="Google Shape;593;p60"/>
          <p:cNvSpPr/>
          <p:nvPr>
            <p:ph idx="4" type="pic"/>
          </p:nvPr>
        </p:nvSpPr>
        <p:spPr>
          <a:xfrm>
            <a:off x="6546776" y="1172767"/>
            <a:ext cx="2037600" cy="2347800"/>
          </a:xfrm>
          <a:prstGeom prst="rect">
            <a:avLst/>
          </a:prstGeom>
          <a:noFill/>
          <a:ln>
            <a:noFill/>
          </a:ln>
        </p:spPr>
      </p:sp>
      <p:sp>
        <p:nvSpPr>
          <p:cNvPr id="594" name="Google Shape;594;p60"/>
          <p:cNvSpPr txBox="1"/>
          <p:nvPr>
            <p:ph idx="1" type="body"/>
          </p:nvPr>
        </p:nvSpPr>
        <p:spPr>
          <a:xfrm>
            <a:off x="4434705" y="1259681"/>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5" name="Google Shape;595;p60"/>
          <p:cNvSpPr txBox="1"/>
          <p:nvPr>
            <p:ph idx="5" type="body"/>
          </p:nvPr>
        </p:nvSpPr>
        <p:spPr>
          <a:xfrm>
            <a:off x="4434705" y="178594"/>
            <a:ext cx="2038200" cy="10152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6" name="Google Shape;596;p60"/>
          <p:cNvSpPr txBox="1"/>
          <p:nvPr>
            <p:ph idx="6" type="body"/>
          </p:nvPr>
        </p:nvSpPr>
        <p:spPr>
          <a:xfrm>
            <a:off x="2327984" y="3583781"/>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7" name="Google Shape;597;p60"/>
          <p:cNvSpPr txBox="1"/>
          <p:nvPr>
            <p:ph idx="7" type="body"/>
          </p:nvPr>
        </p:nvSpPr>
        <p:spPr>
          <a:xfrm>
            <a:off x="2327984" y="3915555"/>
            <a:ext cx="2038200" cy="10152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8" name="Google Shape;598;p60"/>
          <p:cNvSpPr txBox="1"/>
          <p:nvPr>
            <p:ph idx="8" type="body"/>
          </p:nvPr>
        </p:nvSpPr>
        <p:spPr>
          <a:xfrm>
            <a:off x="6546056" y="3581400"/>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9" name="Google Shape;599;p60"/>
          <p:cNvSpPr txBox="1"/>
          <p:nvPr>
            <p:ph idx="9" type="body"/>
          </p:nvPr>
        </p:nvSpPr>
        <p:spPr>
          <a:xfrm>
            <a:off x="6546056" y="3913174"/>
            <a:ext cx="2038200" cy="10152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2">
  <p:cSld name="Meet the Team 2">
    <p:spTree>
      <p:nvGrpSpPr>
        <p:cNvPr id="600" name="Shape 600"/>
        <p:cNvGrpSpPr/>
        <p:nvPr/>
      </p:nvGrpSpPr>
      <p:grpSpPr>
        <a:xfrm>
          <a:off x="0" y="0"/>
          <a:ext cx="0" cy="0"/>
          <a:chOff x="0" y="0"/>
          <a:chExt cx="0" cy="0"/>
        </a:xfrm>
      </p:grpSpPr>
      <p:sp>
        <p:nvSpPr>
          <p:cNvPr id="601" name="Google Shape;601;p61"/>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02" name="Google Shape;602;p61"/>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03" name="Google Shape;603;p61"/>
          <p:cNvSpPr/>
          <p:nvPr>
            <p:ph idx="2" type="pic"/>
          </p:nvPr>
        </p:nvSpPr>
        <p:spPr>
          <a:xfrm>
            <a:off x="649281" y="1042986"/>
            <a:ext cx="1875900" cy="2200200"/>
          </a:xfrm>
          <a:prstGeom prst="rect">
            <a:avLst/>
          </a:prstGeom>
          <a:noFill/>
          <a:ln cap="flat" cmpd="sng" w="50800">
            <a:solidFill>
              <a:schemeClr val="lt1"/>
            </a:solidFill>
            <a:prstDash val="solid"/>
            <a:miter lim="800000"/>
            <a:headEnd len="sm" w="sm" type="none"/>
            <a:tailEnd len="sm" w="sm" type="none"/>
          </a:ln>
        </p:spPr>
      </p:sp>
      <p:sp>
        <p:nvSpPr>
          <p:cNvPr id="604" name="Google Shape;604;p61"/>
          <p:cNvSpPr/>
          <p:nvPr>
            <p:ph idx="3" type="pic"/>
          </p:nvPr>
        </p:nvSpPr>
        <p:spPr>
          <a:xfrm>
            <a:off x="2638927" y="1874042"/>
            <a:ext cx="1875900" cy="2200200"/>
          </a:xfrm>
          <a:prstGeom prst="rect">
            <a:avLst/>
          </a:prstGeom>
          <a:noFill/>
          <a:ln cap="flat" cmpd="sng" w="50800">
            <a:solidFill>
              <a:schemeClr val="lt1"/>
            </a:solidFill>
            <a:prstDash val="solid"/>
            <a:miter lim="800000"/>
            <a:headEnd len="sm" w="sm" type="none"/>
            <a:tailEnd len="sm" w="sm" type="none"/>
          </a:ln>
        </p:spPr>
      </p:sp>
      <p:sp>
        <p:nvSpPr>
          <p:cNvPr id="605" name="Google Shape;605;p61"/>
          <p:cNvSpPr/>
          <p:nvPr>
            <p:ph idx="4" type="pic"/>
          </p:nvPr>
        </p:nvSpPr>
        <p:spPr>
          <a:xfrm>
            <a:off x="4628573" y="1042986"/>
            <a:ext cx="1875900" cy="2200200"/>
          </a:xfrm>
          <a:prstGeom prst="rect">
            <a:avLst/>
          </a:prstGeom>
          <a:noFill/>
          <a:ln cap="flat" cmpd="sng" w="50800">
            <a:solidFill>
              <a:schemeClr val="lt1"/>
            </a:solidFill>
            <a:prstDash val="solid"/>
            <a:miter lim="800000"/>
            <a:headEnd len="sm" w="sm" type="none"/>
            <a:tailEnd len="sm" w="sm" type="none"/>
          </a:ln>
        </p:spPr>
      </p:sp>
      <p:sp>
        <p:nvSpPr>
          <p:cNvPr id="606" name="Google Shape;606;p61"/>
          <p:cNvSpPr/>
          <p:nvPr>
            <p:ph idx="5" type="pic"/>
          </p:nvPr>
        </p:nvSpPr>
        <p:spPr>
          <a:xfrm>
            <a:off x="6618219" y="1874042"/>
            <a:ext cx="1875900" cy="2200200"/>
          </a:xfrm>
          <a:prstGeom prst="rect">
            <a:avLst/>
          </a:prstGeom>
          <a:noFill/>
          <a:ln cap="flat" cmpd="sng" w="50800">
            <a:solidFill>
              <a:schemeClr val="lt1"/>
            </a:solidFill>
            <a:prstDash val="solid"/>
            <a:miter lim="800000"/>
            <a:headEnd len="sm" w="sm" type="none"/>
            <a:tailEnd len="sm" w="sm" type="none"/>
          </a:ln>
        </p:spPr>
      </p:sp>
      <p:sp>
        <p:nvSpPr>
          <p:cNvPr id="607" name="Google Shape;607;p61"/>
          <p:cNvSpPr txBox="1"/>
          <p:nvPr>
            <p:ph idx="1" type="body"/>
          </p:nvPr>
        </p:nvSpPr>
        <p:spPr>
          <a:xfrm>
            <a:off x="630065" y="333814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08" name="Google Shape;608;p61"/>
          <p:cNvSpPr txBox="1"/>
          <p:nvPr>
            <p:ph idx="6" type="body"/>
          </p:nvPr>
        </p:nvSpPr>
        <p:spPr>
          <a:xfrm>
            <a:off x="630065" y="366991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09" name="Google Shape;609;p61"/>
          <p:cNvSpPr txBox="1"/>
          <p:nvPr>
            <p:ph idx="7" type="body"/>
          </p:nvPr>
        </p:nvSpPr>
        <p:spPr>
          <a:xfrm>
            <a:off x="2613360" y="415729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0" name="Google Shape;610;p61"/>
          <p:cNvSpPr txBox="1"/>
          <p:nvPr>
            <p:ph idx="8" type="body"/>
          </p:nvPr>
        </p:nvSpPr>
        <p:spPr>
          <a:xfrm>
            <a:off x="2613360" y="448906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1" name="Google Shape;611;p61"/>
          <p:cNvSpPr txBox="1"/>
          <p:nvPr>
            <p:ph idx="9" type="body"/>
          </p:nvPr>
        </p:nvSpPr>
        <p:spPr>
          <a:xfrm>
            <a:off x="4620469" y="333814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2" name="Google Shape;612;p61"/>
          <p:cNvSpPr txBox="1"/>
          <p:nvPr>
            <p:ph idx="13" type="body"/>
          </p:nvPr>
        </p:nvSpPr>
        <p:spPr>
          <a:xfrm>
            <a:off x="4620469" y="366991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3" name="Google Shape;613;p61"/>
          <p:cNvSpPr txBox="1"/>
          <p:nvPr>
            <p:ph idx="14" type="body"/>
          </p:nvPr>
        </p:nvSpPr>
        <p:spPr>
          <a:xfrm>
            <a:off x="6603764" y="415729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4" name="Google Shape;614;p61"/>
          <p:cNvSpPr txBox="1"/>
          <p:nvPr>
            <p:ph idx="15" type="body"/>
          </p:nvPr>
        </p:nvSpPr>
        <p:spPr>
          <a:xfrm>
            <a:off x="6603764" y="448906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3">
  <p:cSld name="Meet the Team 3">
    <p:spTree>
      <p:nvGrpSpPr>
        <p:cNvPr id="615" name="Shape 615"/>
        <p:cNvGrpSpPr/>
        <p:nvPr/>
      </p:nvGrpSpPr>
      <p:grpSpPr>
        <a:xfrm>
          <a:off x="0" y="0"/>
          <a:ext cx="0" cy="0"/>
          <a:chOff x="0" y="0"/>
          <a:chExt cx="0" cy="0"/>
        </a:xfrm>
      </p:grpSpPr>
      <p:sp>
        <p:nvSpPr>
          <p:cNvPr id="616" name="Google Shape;616;p62"/>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17" name="Google Shape;617;p62"/>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18" name="Google Shape;618;p62"/>
          <p:cNvSpPr/>
          <p:nvPr>
            <p:ph idx="2" type="pic"/>
          </p:nvPr>
        </p:nvSpPr>
        <p:spPr>
          <a:xfrm>
            <a:off x="520994"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19" name="Google Shape;619;p62"/>
          <p:cNvSpPr/>
          <p:nvPr>
            <p:ph idx="3" type="pic"/>
          </p:nvPr>
        </p:nvSpPr>
        <p:spPr>
          <a:xfrm>
            <a:off x="2114425" y="1874042"/>
            <a:ext cx="1485600" cy="2200200"/>
          </a:xfrm>
          <a:prstGeom prst="rect">
            <a:avLst/>
          </a:prstGeom>
          <a:noFill/>
          <a:ln cap="flat" cmpd="sng" w="50800">
            <a:solidFill>
              <a:schemeClr val="lt1"/>
            </a:solidFill>
            <a:prstDash val="solid"/>
            <a:miter lim="800000"/>
            <a:headEnd len="sm" w="sm" type="none"/>
            <a:tailEnd len="sm" w="sm" type="none"/>
          </a:ln>
        </p:spPr>
      </p:sp>
      <p:sp>
        <p:nvSpPr>
          <p:cNvPr id="620" name="Google Shape;620;p62"/>
          <p:cNvSpPr/>
          <p:nvPr>
            <p:ph idx="4" type="pic"/>
          </p:nvPr>
        </p:nvSpPr>
        <p:spPr>
          <a:xfrm>
            <a:off x="3707857"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21" name="Google Shape;621;p62"/>
          <p:cNvSpPr/>
          <p:nvPr>
            <p:ph idx="5" type="pic"/>
          </p:nvPr>
        </p:nvSpPr>
        <p:spPr>
          <a:xfrm>
            <a:off x="5301288" y="1874042"/>
            <a:ext cx="1485600" cy="2200200"/>
          </a:xfrm>
          <a:prstGeom prst="rect">
            <a:avLst/>
          </a:prstGeom>
          <a:noFill/>
          <a:ln cap="flat" cmpd="sng" w="50800">
            <a:solidFill>
              <a:schemeClr val="lt1"/>
            </a:solidFill>
            <a:prstDash val="solid"/>
            <a:miter lim="800000"/>
            <a:headEnd len="sm" w="sm" type="none"/>
            <a:tailEnd len="sm" w="sm" type="none"/>
          </a:ln>
        </p:spPr>
      </p:sp>
      <p:sp>
        <p:nvSpPr>
          <p:cNvPr id="622" name="Google Shape;622;p62"/>
          <p:cNvSpPr txBox="1"/>
          <p:nvPr>
            <p:ph idx="1" type="body"/>
          </p:nvPr>
        </p:nvSpPr>
        <p:spPr>
          <a:xfrm>
            <a:off x="520994" y="3338143"/>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3" name="Google Shape;623;p62"/>
          <p:cNvSpPr txBox="1"/>
          <p:nvPr>
            <p:ph idx="6" type="body"/>
          </p:nvPr>
        </p:nvSpPr>
        <p:spPr>
          <a:xfrm>
            <a:off x="520994" y="3883819"/>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4" name="Google Shape;624;p62"/>
          <p:cNvSpPr/>
          <p:nvPr>
            <p:ph idx="7" type="pic"/>
          </p:nvPr>
        </p:nvSpPr>
        <p:spPr>
          <a:xfrm>
            <a:off x="6895655"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25" name="Google Shape;625;p62"/>
          <p:cNvSpPr txBox="1"/>
          <p:nvPr>
            <p:ph idx="8" type="body"/>
          </p:nvPr>
        </p:nvSpPr>
        <p:spPr>
          <a:xfrm>
            <a:off x="2132467" y="4166817"/>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6" name="Google Shape;626;p62"/>
          <p:cNvSpPr txBox="1"/>
          <p:nvPr>
            <p:ph idx="9" type="body"/>
          </p:nvPr>
        </p:nvSpPr>
        <p:spPr>
          <a:xfrm>
            <a:off x="2132467" y="4712493"/>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7" name="Google Shape;627;p62"/>
          <p:cNvSpPr txBox="1"/>
          <p:nvPr>
            <p:ph idx="13" type="body"/>
          </p:nvPr>
        </p:nvSpPr>
        <p:spPr>
          <a:xfrm>
            <a:off x="3724723" y="3261943"/>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8" name="Google Shape;628;p62"/>
          <p:cNvSpPr txBox="1"/>
          <p:nvPr>
            <p:ph idx="14" type="body"/>
          </p:nvPr>
        </p:nvSpPr>
        <p:spPr>
          <a:xfrm>
            <a:off x="3724723" y="3807619"/>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9" name="Google Shape;629;p62"/>
          <p:cNvSpPr txBox="1"/>
          <p:nvPr>
            <p:ph idx="15" type="body"/>
          </p:nvPr>
        </p:nvSpPr>
        <p:spPr>
          <a:xfrm>
            <a:off x="5306093" y="4166817"/>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0" name="Google Shape;630;p62"/>
          <p:cNvSpPr txBox="1"/>
          <p:nvPr>
            <p:ph idx="16" type="body"/>
          </p:nvPr>
        </p:nvSpPr>
        <p:spPr>
          <a:xfrm>
            <a:off x="5306093" y="4712493"/>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1" name="Google Shape;631;p62"/>
          <p:cNvSpPr txBox="1"/>
          <p:nvPr>
            <p:ph idx="17" type="body"/>
          </p:nvPr>
        </p:nvSpPr>
        <p:spPr>
          <a:xfrm>
            <a:off x="6895655" y="3262312"/>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2" name="Google Shape;632;p62"/>
          <p:cNvSpPr txBox="1"/>
          <p:nvPr>
            <p:ph idx="18" type="body"/>
          </p:nvPr>
        </p:nvSpPr>
        <p:spPr>
          <a:xfrm>
            <a:off x="6895655" y="3807988"/>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4">
  <p:cSld name="1_Meet the Team 4">
    <p:spTree>
      <p:nvGrpSpPr>
        <p:cNvPr id="633" name="Shape 633"/>
        <p:cNvGrpSpPr/>
        <p:nvPr/>
      </p:nvGrpSpPr>
      <p:grpSpPr>
        <a:xfrm>
          <a:off x="0" y="0"/>
          <a:ext cx="0" cy="0"/>
          <a:chOff x="0" y="0"/>
          <a:chExt cx="0" cy="0"/>
        </a:xfrm>
      </p:grpSpPr>
      <p:sp>
        <p:nvSpPr>
          <p:cNvPr id="634" name="Google Shape;634;p63"/>
          <p:cNvSpPr/>
          <p:nvPr/>
        </p:nvSpPr>
        <p:spPr>
          <a:xfrm>
            <a:off x="655838" y="1660472"/>
            <a:ext cx="7803600" cy="30414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35" name="Google Shape;635;p63"/>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36" name="Google Shape;636;p63"/>
          <p:cNvSpPr txBox="1"/>
          <p:nvPr>
            <p:ph idx="1" type="body"/>
          </p:nvPr>
        </p:nvSpPr>
        <p:spPr>
          <a:xfrm>
            <a:off x="614868"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7" name="Google Shape;637;p63"/>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38" name="Google Shape;638;p63"/>
          <p:cNvSpPr/>
          <p:nvPr>
            <p:ph idx="2" type="pic"/>
          </p:nvPr>
        </p:nvSpPr>
        <p:spPr>
          <a:xfrm>
            <a:off x="655838" y="1223963"/>
            <a:ext cx="1454400" cy="1378200"/>
          </a:xfrm>
          <a:prstGeom prst="rect">
            <a:avLst/>
          </a:prstGeom>
          <a:solidFill>
            <a:schemeClr val="lt1"/>
          </a:solidFill>
          <a:ln>
            <a:noFill/>
          </a:ln>
        </p:spPr>
      </p:sp>
      <p:sp>
        <p:nvSpPr>
          <p:cNvPr id="639" name="Google Shape;639;p63"/>
          <p:cNvSpPr txBox="1"/>
          <p:nvPr>
            <p:ph idx="3" type="body"/>
          </p:nvPr>
        </p:nvSpPr>
        <p:spPr>
          <a:xfrm>
            <a:off x="613576"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0" name="Google Shape;640;p63"/>
          <p:cNvSpPr txBox="1"/>
          <p:nvPr>
            <p:ph idx="4" type="body"/>
          </p:nvPr>
        </p:nvSpPr>
        <p:spPr>
          <a:xfrm>
            <a:off x="2202199"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1" name="Google Shape;641;p63"/>
          <p:cNvSpPr/>
          <p:nvPr>
            <p:ph idx="5" type="pic"/>
          </p:nvPr>
        </p:nvSpPr>
        <p:spPr>
          <a:xfrm>
            <a:off x="2243168" y="1223963"/>
            <a:ext cx="1454400" cy="1378200"/>
          </a:xfrm>
          <a:prstGeom prst="rect">
            <a:avLst/>
          </a:prstGeom>
          <a:solidFill>
            <a:schemeClr val="lt1"/>
          </a:solidFill>
          <a:ln>
            <a:noFill/>
          </a:ln>
        </p:spPr>
      </p:sp>
      <p:sp>
        <p:nvSpPr>
          <p:cNvPr id="642" name="Google Shape;642;p63"/>
          <p:cNvSpPr txBox="1"/>
          <p:nvPr>
            <p:ph idx="6" type="body"/>
          </p:nvPr>
        </p:nvSpPr>
        <p:spPr>
          <a:xfrm>
            <a:off x="2200907"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3" name="Google Shape;643;p63"/>
          <p:cNvSpPr txBox="1"/>
          <p:nvPr>
            <p:ph idx="7" type="body"/>
          </p:nvPr>
        </p:nvSpPr>
        <p:spPr>
          <a:xfrm>
            <a:off x="3789530"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4" name="Google Shape;644;p63"/>
          <p:cNvSpPr/>
          <p:nvPr>
            <p:ph idx="8" type="pic"/>
          </p:nvPr>
        </p:nvSpPr>
        <p:spPr>
          <a:xfrm>
            <a:off x="3830499" y="1223963"/>
            <a:ext cx="1454400" cy="1378200"/>
          </a:xfrm>
          <a:prstGeom prst="rect">
            <a:avLst/>
          </a:prstGeom>
          <a:solidFill>
            <a:schemeClr val="lt1"/>
          </a:solidFill>
          <a:ln>
            <a:noFill/>
          </a:ln>
        </p:spPr>
      </p:sp>
      <p:sp>
        <p:nvSpPr>
          <p:cNvPr id="645" name="Google Shape;645;p63"/>
          <p:cNvSpPr txBox="1"/>
          <p:nvPr>
            <p:ph idx="9" type="body"/>
          </p:nvPr>
        </p:nvSpPr>
        <p:spPr>
          <a:xfrm>
            <a:off x="3788237"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6" name="Google Shape;646;p63"/>
          <p:cNvSpPr txBox="1"/>
          <p:nvPr>
            <p:ph idx="13" type="body"/>
          </p:nvPr>
        </p:nvSpPr>
        <p:spPr>
          <a:xfrm>
            <a:off x="5376860"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7" name="Google Shape;647;p63"/>
          <p:cNvSpPr/>
          <p:nvPr>
            <p:ph idx="14" type="pic"/>
          </p:nvPr>
        </p:nvSpPr>
        <p:spPr>
          <a:xfrm>
            <a:off x="5417830" y="1223963"/>
            <a:ext cx="1454400" cy="1378200"/>
          </a:xfrm>
          <a:prstGeom prst="rect">
            <a:avLst/>
          </a:prstGeom>
          <a:solidFill>
            <a:schemeClr val="lt1"/>
          </a:solidFill>
          <a:ln>
            <a:noFill/>
          </a:ln>
        </p:spPr>
      </p:sp>
      <p:sp>
        <p:nvSpPr>
          <p:cNvPr id="648" name="Google Shape;648;p63"/>
          <p:cNvSpPr txBox="1"/>
          <p:nvPr>
            <p:ph idx="15" type="body"/>
          </p:nvPr>
        </p:nvSpPr>
        <p:spPr>
          <a:xfrm>
            <a:off x="5375568"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9" name="Google Shape;649;p63"/>
          <p:cNvSpPr txBox="1"/>
          <p:nvPr>
            <p:ph idx="16" type="body"/>
          </p:nvPr>
        </p:nvSpPr>
        <p:spPr>
          <a:xfrm>
            <a:off x="6964191"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0" name="Google Shape;650;p63"/>
          <p:cNvSpPr/>
          <p:nvPr>
            <p:ph idx="17" type="pic"/>
          </p:nvPr>
        </p:nvSpPr>
        <p:spPr>
          <a:xfrm>
            <a:off x="7005161" y="1223963"/>
            <a:ext cx="1454400" cy="1378200"/>
          </a:xfrm>
          <a:prstGeom prst="rect">
            <a:avLst/>
          </a:prstGeom>
          <a:solidFill>
            <a:schemeClr val="lt1"/>
          </a:solidFill>
          <a:ln>
            <a:noFill/>
          </a:ln>
        </p:spPr>
      </p:sp>
      <p:sp>
        <p:nvSpPr>
          <p:cNvPr id="651" name="Google Shape;651;p63"/>
          <p:cNvSpPr txBox="1"/>
          <p:nvPr>
            <p:ph idx="18" type="body"/>
          </p:nvPr>
        </p:nvSpPr>
        <p:spPr>
          <a:xfrm>
            <a:off x="6962899"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2" name="Google Shape;652;p63"/>
          <p:cNvSpPr txBox="1"/>
          <p:nvPr>
            <p:ph idx="19" type="body"/>
          </p:nvPr>
        </p:nvSpPr>
        <p:spPr>
          <a:xfrm>
            <a:off x="614868"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3" name="Google Shape;653;p63"/>
          <p:cNvSpPr/>
          <p:nvPr>
            <p:ph idx="20" type="pic"/>
          </p:nvPr>
        </p:nvSpPr>
        <p:spPr>
          <a:xfrm>
            <a:off x="655838" y="3161155"/>
            <a:ext cx="1454400" cy="1378200"/>
          </a:xfrm>
          <a:prstGeom prst="rect">
            <a:avLst/>
          </a:prstGeom>
          <a:solidFill>
            <a:schemeClr val="lt1"/>
          </a:solidFill>
          <a:ln>
            <a:noFill/>
          </a:ln>
        </p:spPr>
      </p:sp>
      <p:sp>
        <p:nvSpPr>
          <p:cNvPr id="654" name="Google Shape;654;p63"/>
          <p:cNvSpPr txBox="1"/>
          <p:nvPr>
            <p:ph idx="21" type="body"/>
          </p:nvPr>
        </p:nvSpPr>
        <p:spPr>
          <a:xfrm>
            <a:off x="613576"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5" name="Google Shape;655;p63"/>
          <p:cNvSpPr txBox="1"/>
          <p:nvPr>
            <p:ph idx="22" type="body"/>
          </p:nvPr>
        </p:nvSpPr>
        <p:spPr>
          <a:xfrm>
            <a:off x="2202199"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6" name="Google Shape;656;p63"/>
          <p:cNvSpPr/>
          <p:nvPr>
            <p:ph idx="23" type="pic"/>
          </p:nvPr>
        </p:nvSpPr>
        <p:spPr>
          <a:xfrm>
            <a:off x="2243168" y="3161155"/>
            <a:ext cx="1454400" cy="1378200"/>
          </a:xfrm>
          <a:prstGeom prst="rect">
            <a:avLst/>
          </a:prstGeom>
          <a:solidFill>
            <a:schemeClr val="lt1"/>
          </a:solidFill>
          <a:ln>
            <a:noFill/>
          </a:ln>
        </p:spPr>
      </p:sp>
      <p:sp>
        <p:nvSpPr>
          <p:cNvPr id="657" name="Google Shape;657;p63"/>
          <p:cNvSpPr txBox="1"/>
          <p:nvPr>
            <p:ph idx="24" type="body"/>
          </p:nvPr>
        </p:nvSpPr>
        <p:spPr>
          <a:xfrm>
            <a:off x="2200907"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8" name="Google Shape;658;p63"/>
          <p:cNvSpPr txBox="1"/>
          <p:nvPr>
            <p:ph idx="25" type="body"/>
          </p:nvPr>
        </p:nvSpPr>
        <p:spPr>
          <a:xfrm>
            <a:off x="3789530"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9" name="Google Shape;659;p63"/>
          <p:cNvSpPr/>
          <p:nvPr>
            <p:ph idx="26" type="pic"/>
          </p:nvPr>
        </p:nvSpPr>
        <p:spPr>
          <a:xfrm>
            <a:off x="3830499" y="3161155"/>
            <a:ext cx="1454400" cy="1378200"/>
          </a:xfrm>
          <a:prstGeom prst="rect">
            <a:avLst/>
          </a:prstGeom>
          <a:solidFill>
            <a:schemeClr val="lt1"/>
          </a:solidFill>
          <a:ln>
            <a:noFill/>
          </a:ln>
        </p:spPr>
      </p:sp>
      <p:sp>
        <p:nvSpPr>
          <p:cNvPr id="660" name="Google Shape;660;p63"/>
          <p:cNvSpPr txBox="1"/>
          <p:nvPr>
            <p:ph idx="27" type="body"/>
          </p:nvPr>
        </p:nvSpPr>
        <p:spPr>
          <a:xfrm>
            <a:off x="3788237"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1" name="Google Shape;661;p63"/>
          <p:cNvSpPr txBox="1"/>
          <p:nvPr>
            <p:ph idx="28" type="body"/>
          </p:nvPr>
        </p:nvSpPr>
        <p:spPr>
          <a:xfrm>
            <a:off x="5376860"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2" name="Google Shape;662;p63"/>
          <p:cNvSpPr/>
          <p:nvPr>
            <p:ph idx="29" type="pic"/>
          </p:nvPr>
        </p:nvSpPr>
        <p:spPr>
          <a:xfrm>
            <a:off x="5417830" y="3161155"/>
            <a:ext cx="1454400" cy="1378200"/>
          </a:xfrm>
          <a:prstGeom prst="rect">
            <a:avLst/>
          </a:prstGeom>
          <a:solidFill>
            <a:schemeClr val="lt1"/>
          </a:solidFill>
          <a:ln>
            <a:noFill/>
          </a:ln>
        </p:spPr>
      </p:sp>
      <p:sp>
        <p:nvSpPr>
          <p:cNvPr id="663" name="Google Shape;663;p63"/>
          <p:cNvSpPr txBox="1"/>
          <p:nvPr>
            <p:ph idx="30" type="body"/>
          </p:nvPr>
        </p:nvSpPr>
        <p:spPr>
          <a:xfrm>
            <a:off x="5375568"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4" name="Google Shape;664;p63"/>
          <p:cNvSpPr txBox="1"/>
          <p:nvPr>
            <p:ph idx="31" type="body"/>
          </p:nvPr>
        </p:nvSpPr>
        <p:spPr>
          <a:xfrm>
            <a:off x="6964191"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5" name="Google Shape;665;p63"/>
          <p:cNvSpPr/>
          <p:nvPr>
            <p:ph idx="32" type="pic"/>
          </p:nvPr>
        </p:nvSpPr>
        <p:spPr>
          <a:xfrm>
            <a:off x="7005161" y="3161155"/>
            <a:ext cx="1454400" cy="1378200"/>
          </a:xfrm>
          <a:prstGeom prst="rect">
            <a:avLst/>
          </a:prstGeom>
          <a:solidFill>
            <a:schemeClr val="lt1"/>
          </a:solidFill>
          <a:ln>
            <a:noFill/>
          </a:ln>
        </p:spPr>
      </p:sp>
      <p:sp>
        <p:nvSpPr>
          <p:cNvPr id="666" name="Google Shape;666;p63"/>
          <p:cNvSpPr txBox="1"/>
          <p:nvPr>
            <p:ph idx="33" type="body"/>
          </p:nvPr>
        </p:nvSpPr>
        <p:spPr>
          <a:xfrm>
            <a:off x="6962899"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x data &amp; message" showMasterSp="0">
  <p:cSld name="2x data &amp; message">
    <p:spTree>
      <p:nvGrpSpPr>
        <p:cNvPr id="667" name="Shape 667"/>
        <p:cNvGrpSpPr/>
        <p:nvPr/>
      </p:nvGrpSpPr>
      <p:grpSpPr>
        <a:xfrm>
          <a:off x="0" y="0"/>
          <a:ext cx="0" cy="0"/>
          <a:chOff x="0" y="0"/>
          <a:chExt cx="0" cy="0"/>
        </a:xfrm>
      </p:grpSpPr>
      <p:sp>
        <p:nvSpPr>
          <p:cNvPr id="668" name="Google Shape;668;p64"/>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69" name="Google Shape;669;p64"/>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70" name="Google Shape;670;p64"/>
          <p:cNvSpPr txBox="1"/>
          <p:nvPr>
            <p:ph idx="1" type="body"/>
          </p:nvPr>
        </p:nvSpPr>
        <p:spPr>
          <a:xfrm>
            <a:off x="4802288" y="2555925"/>
            <a:ext cx="4141800" cy="2179200"/>
          </a:xfrm>
          <a:prstGeom prst="rect">
            <a:avLst/>
          </a:prstGeom>
          <a:no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1" name="Google Shape;671;p64"/>
          <p:cNvSpPr txBox="1"/>
          <p:nvPr>
            <p:ph idx="2" type="body"/>
          </p:nvPr>
        </p:nvSpPr>
        <p:spPr>
          <a:xfrm>
            <a:off x="675084" y="674782"/>
            <a:ext cx="3217200" cy="1002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2" name="Google Shape;672;p64"/>
          <p:cNvSpPr txBox="1"/>
          <p:nvPr>
            <p:ph idx="3" type="body"/>
          </p:nvPr>
        </p:nvSpPr>
        <p:spPr>
          <a:xfrm>
            <a:off x="675085" y="1698208"/>
            <a:ext cx="3217200" cy="5757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3" name="Google Shape;673;p64"/>
          <p:cNvSpPr txBox="1"/>
          <p:nvPr>
            <p:ph idx="4" type="body"/>
          </p:nvPr>
        </p:nvSpPr>
        <p:spPr>
          <a:xfrm>
            <a:off x="675083" y="2474413"/>
            <a:ext cx="3217200" cy="1002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4" name="Google Shape;674;p64"/>
          <p:cNvSpPr txBox="1"/>
          <p:nvPr>
            <p:ph idx="5" type="body"/>
          </p:nvPr>
        </p:nvSpPr>
        <p:spPr>
          <a:xfrm>
            <a:off x="675084" y="3497839"/>
            <a:ext cx="3217200" cy="5757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5" name="Google Shape;675;p64"/>
          <p:cNvSpPr txBox="1"/>
          <p:nvPr>
            <p:ph type="title"/>
          </p:nvPr>
        </p:nvSpPr>
        <p:spPr>
          <a:xfrm>
            <a:off x="4802288" y="1466287"/>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162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chart" showMasterSp="0">
  <p:cSld name="Left message &amp; chart">
    <p:spTree>
      <p:nvGrpSpPr>
        <p:cNvPr id="676" name="Shape 676"/>
        <p:cNvGrpSpPr/>
        <p:nvPr/>
      </p:nvGrpSpPr>
      <p:grpSpPr>
        <a:xfrm>
          <a:off x="0" y="0"/>
          <a:ext cx="0" cy="0"/>
          <a:chOff x="0" y="0"/>
          <a:chExt cx="0" cy="0"/>
        </a:xfrm>
      </p:grpSpPr>
      <p:sp>
        <p:nvSpPr>
          <p:cNvPr id="677" name="Google Shape;677;p65"/>
          <p:cNvSpPr txBox="1"/>
          <p:nvPr>
            <p:ph idx="1" type="body"/>
          </p:nvPr>
        </p:nvSpPr>
        <p:spPr>
          <a:xfrm>
            <a:off x="4801791" y="2556272"/>
            <a:ext cx="4142400" cy="2178900"/>
          </a:xfrm>
          <a:prstGeom prst="rect">
            <a:avLst/>
          </a:prstGeom>
          <a:noFill/>
          <a:ln>
            <a:noFill/>
          </a:ln>
        </p:spPr>
        <p:txBody>
          <a:bodyPr anchorCtr="0" anchor="t" bIns="202500" lIns="202500" spcFirstLastPara="1" rIns="202500" wrap="square" tIns="20250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8" name="Google Shape;678;p65"/>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79" name="Google Shape;679;p65"/>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80" name="Google Shape;680;p65"/>
          <p:cNvSpPr txBox="1"/>
          <p:nvPr>
            <p:ph type="title"/>
          </p:nvPr>
        </p:nvSpPr>
        <p:spPr>
          <a:xfrm>
            <a:off x="4802288" y="1466287"/>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81" name="Google Shape;681;p65"/>
          <p:cNvSpPr txBox="1"/>
          <p:nvPr>
            <p:ph idx="2" type="body"/>
          </p:nvPr>
        </p:nvSpPr>
        <p:spPr>
          <a:xfrm>
            <a:off x="703659" y="736094"/>
            <a:ext cx="3216000" cy="1632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2" name="Google Shape;682;p65"/>
          <p:cNvSpPr txBox="1"/>
          <p:nvPr>
            <p:ph idx="3" type="body"/>
          </p:nvPr>
        </p:nvSpPr>
        <p:spPr>
          <a:xfrm>
            <a:off x="703660" y="2437711"/>
            <a:ext cx="3216000" cy="21792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148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content" showMasterSp="0">
  <p:cSld name="Left message &amp; content">
    <p:spTree>
      <p:nvGrpSpPr>
        <p:cNvPr id="683" name="Shape 683"/>
        <p:cNvGrpSpPr/>
        <p:nvPr/>
      </p:nvGrpSpPr>
      <p:grpSpPr>
        <a:xfrm>
          <a:off x="0" y="0"/>
          <a:ext cx="0" cy="0"/>
          <a:chOff x="0" y="0"/>
          <a:chExt cx="0" cy="0"/>
        </a:xfrm>
      </p:grpSpPr>
      <p:sp>
        <p:nvSpPr>
          <p:cNvPr id="684" name="Google Shape;684;p66"/>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85" name="Google Shape;685;p66"/>
          <p:cNvSpPr txBox="1"/>
          <p:nvPr>
            <p:ph idx="1" type="body"/>
          </p:nvPr>
        </p:nvSpPr>
        <p:spPr>
          <a:xfrm>
            <a:off x="675083" y="289951"/>
            <a:ext cx="3216000" cy="3919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b="0"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686" name="Google Shape;686;p66"/>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87" name="Google Shape;687;p66"/>
          <p:cNvSpPr txBox="1"/>
          <p:nvPr>
            <p:ph idx="2" type="body"/>
          </p:nvPr>
        </p:nvSpPr>
        <p:spPr>
          <a:xfrm>
            <a:off x="4801791" y="2170510"/>
            <a:ext cx="4142400" cy="2178900"/>
          </a:xfrm>
          <a:prstGeom prst="rect">
            <a:avLst/>
          </a:prstGeom>
          <a:noFill/>
          <a:ln>
            <a:noFill/>
          </a:ln>
        </p:spPr>
        <p:txBody>
          <a:bodyPr anchorCtr="0" anchor="t" bIns="202500" lIns="202500" spcFirstLastPara="1" rIns="202500" wrap="square" tIns="20250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8" name="Google Shape;688;p66"/>
          <p:cNvSpPr txBox="1"/>
          <p:nvPr>
            <p:ph type="title"/>
          </p:nvPr>
        </p:nvSpPr>
        <p:spPr>
          <a:xfrm>
            <a:off x="4802288" y="1080524"/>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icons" showMasterSp="0">
  <p:cSld name="Left message &amp; icons">
    <p:spTree>
      <p:nvGrpSpPr>
        <p:cNvPr id="689" name="Shape 689"/>
        <p:cNvGrpSpPr/>
        <p:nvPr/>
      </p:nvGrpSpPr>
      <p:grpSpPr>
        <a:xfrm>
          <a:off x="0" y="0"/>
          <a:ext cx="0" cy="0"/>
          <a:chOff x="0" y="0"/>
          <a:chExt cx="0" cy="0"/>
        </a:xfrm>
      </p:grpSpPr>
      <p:sp>
        <p:nvSpPr>
          <p:cNvPr id="690" name="Google Shape;690;p67"/>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91" name="Google Shape;691;p67"/>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92" name="Google Shape;692;p67"/>
          <p:cNvSpPr txBox="1"/>
          <p:nvPr>
            <p:ph idx="1" type="body"/>
          </p:nvPr>
        </p:nvSpPr>
        <p:spPr>
          <a:xfrm>
            <a:off x="678061" y="419449"/>
            <a:ext cx="3216000" cy="3919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b="0"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3" name="Google Shape;693;p67"/>
          <p:cNvSpPr/>
          <p:nvPr>
            <p:ph idx="2" type="pic"/>
          </p:nvPr>
        </p:nvSpPr>
        <p:spPr>
          <a:xfrm>
            <a:off x="4834118" y="773490"/>
            <a:ext cx="641400" cy="640500"/>
          </a:xfrm>
          <a:prstGeom prst="rect">
            <a:avLst/>
          </a:prstGeom>
          <a:noFill/>
          <a:ln>
            <a:noFill/>
          </a:ln>
        </p:spPr>
      </p:sp>
      <p:sp>
        <p:nvSpPr>
          <p:cNvPr id="694" name="Google Shape;694;p67"/>
          <p:cNvSpPr txBox="1"/>
          <p:nvPr>
            <p:ph idx="3" type="body"/>
          </p:nvPr>
        </p:nvSpPr>
        <p:spPr>
          <a:xfrm>
            <a:off x="5737632" y="741446"/>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5" name="Google Shape;695;p67"/>
          <p:cNvSpPr/>
          <p:nvPr>
            <p:ph idx="4" type="pic"/>
          </p:nvPr>
        </p:nvSpPr>
        <p:spPr>
          <a:xfrm>
            <a:off x="4834118" y="1774117"/>
            <a:ext cx="641400" cy="640500"/>
          </a:xfrm>
          <a:prstGeom prst="rect">
            <a:avLst/>
          </a:prstGeom>
          <a:noFill/>
          <a:ln>
            <a:noFill/>
          </a:ln>
        </p:spPr>
      </p:sp>
      <p:sp>
        <p:nvSpPr>
          <p:cNvPr id="696" name="Google Shape;696;p67"/>
          <p:cNvSpPr txBox="1"/>
          <p:nvPr>
            <p:ph idx="5" type="body"/>
          </p:nvPr>
        </p:nvSpPr>
        <p:spPr>
          <a:xfrm>
            <a:off x="5737632" y="1742072"/>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7" name="Google Shape;697;p67"/>
          <p:cNvSpPr/>
          <p:nvPr>
            <p:ph idx="6" type="pic"/>
          </p:nvPr>
        </p:nvSpPr>
        <p:spPr>
          <a:xfrm>
            <a:off x="4834118" y="2774744"/>
            <a:ext cx="641400" cy="640500"/>
          </a:xfrm>
          <a:prstGeom prst="rect">
            <a:avLst/>
          </a:prstGeom>
          <a:noFill/>
          <a:ln>
            <a:noFill/>
          </a:ln>
        </p:spPr>
      </p:sp>
      <p:sp>
        <p:nvSpPr>
          <p:cNvPr id="698" name="Google Shape;698;p67"/>
          <p:cNvSpPr txBox="1"/>
          <p:nvPr>
            <p:ph idx="7" type="body"/>
          </p:nvPr>
        </p:nvSpPr>
        <p:spPr>
          <a:xfrm>
            <a:off x="5735945" y="2742699"/>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9" name="Google Shape;699;p67"/>
          <p:cNvSpPr/>
          <p:nvPr>
            <p:ph idx="8" type="pic"/>
          </p:nvPr>
        </p:nvSpPr>
        <p:spPr>
          <a:xfrm>
            <a:off x="4834118" y="3775370"/>
            <a:ext cx="641400" cy="640500"/>
          </a:xfrm>
          <a:prstGeom prst="rect">
            <a:avLst/>
          </a:prstGeom>
          <a:noFill/>
          <a:ln>
            <a:noFill/>
          </a:ln>
        </p:spPr>
      </p:sp>
      <p:sp>
        <p:nvSpPr>
          <p:cNvPr id="700" name="Google Shape;700;p67"/>
          <p:cNvSpPr txBox="1"/>
          <p:nvPr>
            <p:ph idx="9" type="body"/>
          </p:nvPr>
        </p:nvSpPr>
        <p:spPr>
          <a:xfrm>
            <a:off x="5734257" y="3743325"/>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Left message &amp; icons" showMasterSp="0">
  <p:cSld name="1_Left message &amp; icons">
    <p:spTree>
      <p:nvGrpSpPr>
        <p:cNvPr id="701" name="Shape 701"/>
        <p:cNvGrpSpPr/>
        <p:nvPr/>
      </p:nvGrpSpPr>
      <p:grpSpPr>
        <a:xfrm>
          <a:off x="0" y="0"/>
          <a:ext cx="0" cy="0"/>
          <a:chOff x="0" y="0"/>
          <a:chExt cx="0" cy="0"/>
        </a:xfrm>
      </p:grpSpPr>
      <p:sp>
        <p:nvSpPr>
          <p:cNvPr id="702" name="Google Shape;702;p68"/>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703" name="Google Shape;703;p68"/>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704" name="Google Shape;704;p68"/>
          <p:cNvSpPr/>
          <p:nvPr>
            <p:ph idx="2" type="pic"/>
          </p:nvPr>
        </p:nvSpPr>
        <p:spPr>
          <a:xfrm>
            <a:off x="4834118" y="773490"/>
            <a:ext cx="641400" cy="640500"/>
          </a:xfrm>
          <a:prstGeom prst="rect">
            <a:avLst/>
          </a:prstGeom>
          <a:noFill/>
          <a:ln>
            <a:noFill/>
          </a:ln>
        </p:spPr>
      </p:sp>
      <p:sp>
        <p:nvSpPr>
          <p:cNvPr id="705" name="Google Shape;705;p68"/>
          <p:cNvSpPr txBox="1"/>
          <p:nvPr>
            <p:ph idx="1" type="body"/>
          </p:nvPr>
        </p:nvSpPr>
        <p:spPr>
          <a:xfrm>
            <a:off x="5737632" y="741446"/>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6" name="Google Shape;706;p68"/>
          <p:cNvSpPr/>
          <p:nvPr>
            <p:ph idx="3" type="pic"/>
          </p:nvPr>
        </p:nvSpPr>
        <p:spPr>
          <a:xfrm>
            <a:off x="4834118" y="1774117"/>
            <a:ext cx="641400" cy="640500"/>
          </a:xfrm>
          <a:prstGeom prst="rect">
            <a:avLst/>
          </a:prstGeom>
          <a:noFill/>
          <a:ln>
            <a:noFill/>
          </a:ln>
        </p:spPr>
      </p:sp>
      <p:sp>
        <p:nvSpPr>
          <p:cNvPr id="707" name="Google Shape;707;p68"/>
          <p:cNvSpPr txBox="1"/>
          <p:nvPr>
            <p:ph idx="4" type="body"/>
          </p:nvPr>
        </p:nvSpPr>
        <p:spPr>
          <a:xfrm>
            <a:off x="5737632" y="1742072"/>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8" name="Google Shape;708;p68"/>
          <p:cNvSpPr/>
          <p:nvPr>
            <p:ph idx="5" type="pic"/>
          </p:nvPr>
        </p:nvSpPr>
        <p:spPr>
          <a:xfrm>
            <a:off x="4834118" y="2774744"/>
            <a:ext cx="641400" cy="640500"/>
          </a:xfrm>
          <a:prstGeom prst="rect">
            <a:avLst/>
          </a:prstGeom>
          <a:noFill/>
          <a:ln>
            <a:noFill/>
          </a:ln>
        </p:spPr>
      </p:sp>
      <p:sp>
        <p:nvSpPr>
          <p:cNvPr id="709" name="Google Shape;709;p68"/>
          <p:cNvSpPr txBox="1"/>
          <p:nvPr>
            <p:ph idx="6" type="body"/>
          </p:nvPr>
        </p:nvSpPr>
        <p:spPr>
          <a:xfrm>
            <a:off x="5735945" y="2742699"/>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0" name="Google Shape;710;p68"/>
          <p:cNvSpPr/>
          <p:nvPr>
            <p:ph idx="7" type="pic"/>
          </p:nvPr>
        </p:nvSpPr>
        <p:spPr>
          <a:xfrm>
            <a:off x="4834118" y="3775370"/>
            <a:ext cx="641400" cy="640500"/>
          </a:xfrm>
          <a:prstGeom prst="rect">
            <a:avLst/>
          </a:prstGeom>
          <a:noFill/>
          <a:ln>
            <a:noFill/>
          </a:ln>
        </p:spPr>
      </p:sp>
      <p:sp>
        <p:nvSpPr>
          <p:cNvPr id="711" name="Google Shape;711;p68"/>
          <p:cNvSpPr txBox="1"/>
          <p:nvPr>
            <p:ph idx="8" type="body"/>
          </p:nvPr>
        </p:nvSpPr>
        <p:spPr>
          <a:xfrm>
            <a:off x="5734257" y="3743325"/>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2" name="Google Shape;712;p68"/>
          <p:cNvSpPr txBox="1"/>
          <p:nvPr>
            <p:ph idx="9" type="body"/>
          </p:nvPr>
        </p:nvSpPr>
        <p:spPr>
          <a:xfrm>
            <a:off x="675084" y="418539"/>
            <a:ext cx="3216000" cy="39192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data [1]">
  <p:cSld name="Large data [1]">
    <p:spTree>
      <p:nvGrpSpPr>
        <p:cNvPr id="713" name="Shape 713"/>
        <p:cNvGrpSpPr/>
        <p:nvPr/>
      </p:nvGrpSpPr>
      <p:grpSpPr>
        <a:xfrm>
          <a:off x="0" y="0"/>
          <a:ext cx="0" cy="0"/>
          <a:chOff x="0" y="0"/>
          <a:chExt cx="0" cy="0"/>
        </a:xfrm>
      </p:grpSpPr>
      <p:sp>
        <p:nvSpPr>
          <p:cNvPr id="714" name="Google Shape;714;p69"/>
          <p:cNvSpPr txBox="1"/>
          <p:nvPr>
            <p:ph idx="1" type="body"/>
          </p:nvPr>
        </p:nvSpPr>
        <p:spPr>
          <a:xfrm>
            <a:off x="2219325" y="630521"/>
            <a:ext cx="4705500" cy="21336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dk1"/>
              </a:buClr>
              <a:buSzPts val="15000"/>
              <a:buNone/>
              <a:defRPr sz="150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5" name="Google Shape;715;p69"/>
          <p:cNvSpPr txBox="1"/>
          <p:nvPr>
            <p:ph idx="2" type="body"/>
          </p:nvPr>
        </p:nvSpPr>
        <p:spPr>
          <a:xfrm>
            <a:off x="2219241" y="2898491"/>
            <a:ext cx="4705500" cy="1465200"/>
          </a:xfrm>
          <a:prstGeom prst="rect">
            <a:avLst/>
          </a:prstGeom>
          <a:no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dk1"/>
              </a:buClr>
              <a:buSzPts val="2400"/>
              <a:buNone/>
              <a:defRPr sz="2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data [4]" showMasterSp="0">
  <p:cSld name="Large data [4]">
    <p:bg>
      <p:bgPr>
        <a:solidFill>
          <a:schemeClr val="accent1"/>
        </a:solidFill>
      </p:bgPr>
    </p:bg>
    <p:spTree>
      <p:nvGrpSpPr>
        <p:cNvPr id="716" name="Shape 716"/>
        <p:cNvGrpSpPr/>
        <p:nvPr/>
      </p:nvGrpSpPr>
      <p:grpSpPr>
        <a:xfrm>
          <a:off x="0" y="0"/>
          <a:ext cx="0" cy="0"/>
          <a:chOff x="0" y="0"/>
          <a:chExt cx="0" cy="0"/>
        </a:xfrm>
      </p:grpSpPr>
      <p:pic>
        <p:nvPicPr>
          <p:cNvPr id="717" name="Google Shape;717;p70"/>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718" name="Google Shape;718;p70"/>
          <p:cNvSpPr txBox="1"/>
          <p:nvPr>
            <p:ph idx="1" type="body"/>
          </p:nvPr>
        </p:nvSpPr>
        <p:spPr>
          <a:xfrm>
            <a:off x="560785" y="1504950"/>
            <a:ext cx="4561200" cy="2133600"/>
          </a:xfrm>
          <a:prstGeom prst="rect">
            <a:avLst/>
          </a:prstGeom>
          <a:noFill/>
          <a:ln>
            <a:noFill/>
          </a:ln>
        </p:spPr>
        <p:txBody>
          <a:bodyPr anchorCtr="0" anchor="t" bIns="202500" lIns="202500" spcFirstLastPara="1" rIns="202500" wrap="square" tIns="202500">
            <a:noAutofit/>
          </a:bodyPr>
          <a:lstStyle>
            <a:lvl1pPr indent="-228600" lvl="0" marL="457200" algn="r">
              <a:lnSpc>
                <a:spcPct val="90000"/>
              </a:lnSpc>
              <a:spcBef>
                <a:spcPts val="800"/>
              </a:spcBef>
              <a:spcAft>
                <a:spcPts val="0"/>
              </a:spcAft>
              <a:buClr>
                <a:schemeClr val="lt1"/>
              </a:buClr>
              <a:buSzPts val="15000"/>
              <a:buNone/>
              <a:defRPr sz="15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9" name="Google Shape;719;p70"/>
          <p:cNvSpPr txBox="1"/>
          <p:nvPr>
            <p:ph idx="2" type="body"/>
          </p:nvPr>
        </p:nvSpPr>
        <p:spPr>
          <a:xfrm>
            <a:off x="5676986" y="1504950"/>
            <a:ext cx="2906400" cy="2133600"/>
          </a:xfrm>
          <a:prstGeom prst="rect">
            <a:avLst/>
          </a:prstGeom>
          <a:noFill/>
          <a:ln>
            <a:noFill/>
          </a:ln>
        </p:spPr>
        <p:txBody>
          <a:bodyPr anchorCtr="0" anchor="ctr" bIns="202500" lIns="202500" spcFirstLastPara="1" rIns="202500" wrap="square" tIns="202500">
            <a:noAutofit/>
          </a:bodyPr>
          <a:lstStyle>
            <a:lvl1pPr indent="-228600" lvl="0" marL="457200" algn="l">
              <a:lnSpc>
                <a:spcPct val="90000"/>
              </a:lnSpc>
              <a:spcBef>
                <a:spcPts val="800"/>
              </a:spcBef>
              <a:spcAft>
                <a:spcPts val="0"/>
              </a:spcAft>
              <a:buClr>
                <a:schemeClr val="lt1"/>
              </a:buClr>
              <a:buSzPts val="2400"/>
              <a:buNone/>
              <a:defRPr sz="24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only">
  <p:cSld name="Chart only">
    <p:spTree>
      <p:nvGrpSpPr>
        <p:cNvPr id="720" name="Shape 720"/>
        <p:cNvGrpSpPr/>
        <p:nvPr/>
      </p:nvGrpSpPr>
      <p:grpSpPr>
        <a:xfrm>
          <a:off x="0" y="0"/>
          <a:ext cx="0" cy="0"/>
          <a:chOff x="0" y="0"/>
          <a:chExt cx="0" cy="0"/>
        </a:xfrm>
      </p:grpSpPr>
      <p:sp>
        <p:nvSpPr>
          <p:cNvPr id="721" name="Google Shape;721;p71"/>
          <p:cNvSpPr/>
          <p:nvPr>
            <p:ph idx="2" type="chart"/>
          </p:nvPr>
        </p:nvSpPr>
        <p:spPr>
          <a:xfrm>
            <a:off x="638175" y="894160"/>
            <a:ext cx="7867500" cy="3795900"/>
          </a:xfrm>
          <a:prstGeom prst="rect">
            <a:avLst/>
          </a:prstGeom>
          <a:noFill/>
          <a:ln>
            <a:noFill/>
          </a:ln>
        </p:spPr>
        <p:txBody>
          <a:bodyPr anchorCtr="0" anchor="t" bIns="202500" lIns="202500" spcFirstLastPara="1" rIns="202500" wrap="square" tIns="20250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22" name="Google Shape;722;p71"/>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1 text">
  <p:cSld name="Chart, 1 text">
    <p:spTree>
      <p:nvGrpSpPr>
        <p:cNvPr id="723" name="Shape 723"/>
        <p:cNvGrpSpPr/>
        <p:nvPr/>
      </p:nvGrpSpPr>
      <p:grpSpPr>
        <a:xfrm>
          <a:off x="0" y="0"/>
          <a:ext cx="0" cy="0"/>
          <a:chOff x="0" y="0"/>
          <a:chExt cx="0" cy="0"/>
        </a:xfrm>
      </p:grpSpPr>
      <p:sp>
        <p:nvSpPr>
          <p:cNvPr id="724" name="Google Shape;724;p72"/>
          <p:cNvSpPr/>
          <p:nvPr>
            <p:ph idx="2" type="chart"/>
          </p:nvPr>
        </p:nvSpPr>
        <p:spPr>
          <a:xfrm>
            <a:off x="638175" y="937022"/>
            <a:ext cx="7867500" cy="2866500"/>
          </a:xfrm>
          <a:prstGeom prst="rect">
            <a:avLst/>
          </a:prstGeom>
          <a:no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25" name="Google Shape;725;p72"/>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6" name="Google Shape;726;p72"/>
          <p:cNvSpPr txBox="1"/>
          <p:nvPr>
            <p:ph idx="1" type="body"/>
          </p:nvPr>
        </p:nvSpPr>
        <p:spPr>
          <a:xfrm>
            <a:off x="638175" y="4019549"/>
            <a:ext cx="78675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23850" lvl="1" marL="914400" algn="l">
              <a:lnSpc>
                <a:spcPct val="90000"/>
              </a:lnSpc>
              <a:spcBef>
                <a:spcPts val="400"/>
              </a:spcBef>
              <a:spcAft>
                <a:spcPts val="0"/>
              </a:spcAft>
              <a:buClr>
                <a:schemeClr val="dk1"/>
              </a:buClr>
              <a:buSzPts val="15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text">
  <p:cSld name="Chart, 2 text">
    <p:spTree>
      <p:nvGrpSpPr>
        <p:cNvPr id="727" name="Shape 727"/>
        <p:cNvGrpSpPr/>
        <p:nvPr/>
      </p:nvGrpSpPr>
      <p:grpSpPr>
        <a:xfrm>
          <a:off x="0" y="0"/>
          <a:ext cx="0" cy="0"/>
          <a:chOff x="0" y="0"/>
          <a:chExt cx="0" cy="0"/>
        </a:xfrm>
      </p:grpSpPr>
      <p:sp>
        <p:nvSpPr>
          <p:cNvPr id="728" name="Google Shape;728;p73"/>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9" name="Google Shape;729;p73"/>
          <p:cNvSpPr txBox="1"/>
          <p:nvPr>
            <p:ph idx="1" type="body"/>
          </p:nvPr>
        </p:nvSpPr>
        <p:spPr>
          <a:xfrm>
            <a:off x="638176" y="4032149"/>
            <a:ext cx="38259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0" name="Google Shape;730;p73"/>
          <p:cNvSpPr txBox="1"/>
          <p:nvPr>
            <p:ph idx="2" type="body"/>
          </p:nvPr>
        </p:nvSpPr>
        <p:spPr>
          <a:xfrm>
            <a:off x="4680000" y="4032149"/>
            <a:ext cx="38259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1" name="Google Shape;731;p73"/>
          <p:cNvSpPr/>
          <p:nvPr>
            <p:ph idx="3" type="chart"/>
          </p:nvPr>
        </p:nvSpPr>
        <p:spPr>
          <a:xfrm>
            <a:off x="638175" y="937022"/>
            <a:ext cx="7867500" cy="2866500"/>
          </a:xfrm>
          <a:prstGeom prst="rect">
            <a:avLst/>
          </a:prstGeom>
          <a:no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big message">
  <p:cSld name="Chart, big message">
    <p:spTree>
      <p:nvGrpSpPr>
        <p:cNvPr id="732" name="Shape 732"/>
        <p:cNvGrpSpPr/>
        <p:nvPr/>
      </p:nvGrpSpPr>
      <p:grpSpPr>
        <a:xfrm>
          <a:off x="0" y="0"/>
          <a:ext cx="0" cy="0"/>
          <a:chOff x="0" y="0"/>
          <a:chExt cx="0" cy="0"/>
        </a:xfrm>
      </p:grpSpPr>
      <p:sp>
        <p:nvSpPr>
          <p:cNvPr id="733" name="Google Shape;733;p74"/>
          <p:cNvSpPr/>
          <p:nvPr/>
        </p:nvSpPr>
        <p:spPr>
          <a:xfrm>
            <a:off x="1062038" y="937022"/>
            <a:ext cx="7866000" cy="2866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34" name="Google Shape;734;p74"/>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35" name="Google Shape;735;p74"/>
          <p:cNvSpPr txBox="1"/>
          <p:nvPr>
            <p:ph idx="1" type="body"/>
          </p:nvPr>
        </p:nvSpPr>
        <p:spPr>
          <a:xfrm>
            <a:off x="639019" y="4019549"/>
            <a:ext cx="78660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3600"/>
              <a:buNone/>
              <a:defRPr sz="3600">
                <a:solidFill>
                  <a:schemeClr val="lt1"/>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6" name="Google Shape;736;p74"/>
          <p:cNvSpPr/>
          <p:nvPr>
            <p:ph idx="2" type="chart"/>
          </p:nvPr>
        </p:nvSpPr>
        <p:spPr>
          <a:xfrm>
            <a:off x="692747" y="1044675"/>
            <a:ext cx="7758600" cy="2651100"/>
          </a:xfrm>
          <a:prstGeom prst="rect">
            <a:avLst/>
          </a:prstGeom>
          <a:solidFill>
            <a:schemeClr val="lt1"/>
          </a:solid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1]">
  <p:cSld name="Vertical timeline [1]">
    <p:spTree>
      <p:nvGrpSpPr>
        <p:cNvPr id="737" name="Shape 737"/>
        <p:cNvGrpSpPr/>
        <p:nvPr/>
      </p:nvGrpSpPr>
      <p:grpSpPr>
        <a:xfrm>
          <a:off x="0" y="0"/>
          <a:ext cx="0" cy="0"/>
          <a:chOff x="0" y="0"/>
          <a:chExt cx="0" cy="0"/>
        </a:xfrm>
      </p:grpSpPr>
      <p:sp>
        <p:nvSpPr>
          <p:cNvPr id="738" name="Google Shape;738;p75"/>
          <p:cNvSpPr/>
          <p:nvPr/>
        </p:nvSpPr>
        <p:spPr>
          <a:xfrm>
            <a:off x="637582" y="614363"/>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39" name="Google Shape;739;p75"/>
          <p:cNvSpPr txBox="1"/>
          <p:nvPr>
            <p:ph type="title"/>
          </p:nvPr>
        </p:nvSpPr>
        <p:spPr>
          <a:xfrm>
            <a:off x="4257677" y="173831"/>
            <a:ext cx="4259400" cy="555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40" name="Google Shape;740;p75"/>
          <p:cNvSpPr/>
          <p:nvPr>
            <p:ph idx="1" type="body"/>
          </p:nvPr>
        </p:nvSpPr>
        <p:spPr>
          <a:xfrm>
            <a:off x="4250531" y="1157882"/>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1" name="Google Shape;741;p75"/>
          <p:cNvSpPr/>
          <p:nvPr>
            <p:ph idx="2" type="body"/>
          </p:nvPr>
        </p:nvSpPr>
        <p:spPr>
          <a:xfrm>
            <a:off x="4250531" y="2130821"/>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2" name="Google Shape;742;p75"/>
          <p:cNvSpPr/>
          <p:nvPr>
            <p:ph idx="3" type="body"/>
          </p:nvPr>
        </p:nvSpPr>
        <p:spPr>
          <a:xfrm>
            <a:off x="4250531" y="310376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3" name="Google Shape;743;p75"/>
          <p:cNvSpPr/>
          <p:nvPr>
            <p:ph idx="4" type="body"/>
          </p:nvPr>
        </p:nvSpPr>
        <p:spPr>
          <a:xfrm>
            <a:off x="4250531" y="407670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4" name="Google Shape;744;p75"/>
          <p:cNvSpPr txBox="1"/>
          <p:nvPr>
            <p:ph idx="5" type="body"/>
          </p:nvPr>
        </p:nvSpPr>
        <p:spPr>
          <a:xfrm>
            <a:off x="4988460" y="1157882"/>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5" name="Google Shape;745;p75"/>
          <p:cNvSpPr txBox="1"/>
          <p:nvPr>
            <p:ph idx="6" type="body"/>
          </p:nvPr>
        </p:nvSpPr>
        <p:spPr>
          <a:xfrm>
            <a:off x="4988460" y="1445759"/>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6" name="Google Shape;746;p75"/>
          <p:cNvSpPr txBox="1"/>
          <p:nvPr>
            <p:ph idx="7" type="body"/>
          </p:nvPr>
        </p:nvSpPr>
        <p:spPr>
          <a:xfrm>
            <a:off x="637582" y="2126654"/>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7" name="Google Shape;747;p75"/>
          <p:cNvSpPr txBox="1"/>
          <p:nvPr>
            <p:ph idx="8" type="body"/>
          </p:nvPr>
        </p:nvSpPr>
        <p:spPr>
          <a:xfrm>
            <a:off x="637582" y="2414531"/>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8" name="Google Shape;748;p75"/>
          <p:cNvSpPr txBox="1"/>
          <p:nvPr>
            <p:ph idx="9" type="body"/>
          </p:nvPr>
        </p:nvSpPr>
        <p:spPr>
          <a:xfrm>
            <a:off x="4988460" y="3103760"/>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9" name="Google Shape;749;p75"/>
          <p:cNvSpPr txBox="1"/>
          <p:nvPr>
            <p:ph idx="13" type="body"/>
          </p:nvPr>
        </p:nvSpPr>
        <p:spPr>
          <a:xfrm>
            <a:off x="4988460" y="3391637"/>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0" name="Google Shape;750;p75"/>
          <p:cNvSpPr txBox="1"/>
          <p:nvPr>
            <p:ph idx="14" type="body"/>
          </p:nvPr>
        </p:nvSpPr>
        <p:spPr>
          <a:xfrm>
            <a:off x="626766" y="4076700"/>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1" name="Google Shape;751;p75"/>
          <p:cNvSpPr txBox="1"/>
          <p:nvPr>
            <p:ph idx="15" type="body"/>
          </p:nvPr>
        </p:nvSpPr>
        <p:spPr>
          <a:xfrm>
            <a:off x="626766" y="4364577"/>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2]">
  <p:cSld name="Vertical timeline [2]">
    <p:spTree>
      <p:nvGrpSpPr>
        <p:cNvPr id="752" name="Shape 752"/>
        <p:cNvGrpSpPr/>
        <p:nvPr/>
      </p:nvGrpSpPr>
      <p:grpSpPr>
        <a:xfrm>
          <a:off x="0" y="0"/>
          <a:ext cx="0" cy="0"/>
          <a:chOff x="0" y="0"/>
          <a:chExt cx="0" cy="0"/>
        </a:xfrm>
      </p:grpSpPr>
      <p:sp>
        <p:nvSpPr>
          <p:cNvPr id="753" name="Google Shape;753;p76"/>
          <p:cNvSpPr/>
          <p:nvPr>
            <p:ph idx="1" type="body"/>
          </p:nvPr>
        </p:nvSpPr>
        <p:spPr>
          <a:xfrm>
            <a:off x="4250531" y="32674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rgbClr val="FF0000"/>
              </a:buClr>
              <a:buSzPts val="1500"/>
              <a:buNone/>
              <a:defRPr b="1">
                <a:solidFill>
                  <a:srgbClr val="FF0000"/>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4" name="Google Shape;754;p76"/>
          <p:cNvSpPr/>
          <p:nvPr/>
        </p:nvSpPr>
        <p:spPr>
          <a:xfrm>
            <a:off x="639366" y="714375"/>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55" name="Google Shape;755;p76"/>
          <p:cNvSpPr/>
          <p:nvPr>
            <p:ph idx="2" type="body"/>
          </p:nvPr>
        </p:nvSpPr>
        <p:spPr>
          <a:xfrm>
            <a:off x="4252315" y="1269992"/>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6" name="Google Shape;756;p76"/>
          <p:cNvSpPr/>
          <p:nvPr>
            <p:ph idx="3" type="body"/>
          </p:nvPr>
        </p:nvSpPr>
        <p:spPr>
          <a:xfrm>
            <a:off x="4252315" y="2211118"/>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7" name="Google Shape;757;p76"/>
          <p:cNvSpPr/>
          <p:nvPr>
            <p:ph idx="4" type="body"/>
          </p:nvPr>
        </p:nvSpPr>
        <p:spPr>
          <a:xfrm>
            <a:off x="4252315" y="3152243"/>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8" name="Google Shape;758;p76"/>
          <p:cNvSpPr/>
          <p:nvPr>
            <p:ph idx="5" type="body"/>
          </p:nvPr>
        </p:nvSpPr>
        <p:spPr>
          <a:xfrm>
            <a:off x="4252173" y="4093369"/>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9" name="Google Shape;759;p76"/>
          <p:cNvSpPr txBox="1"/>
          <p:nvPr>
            <p:ph idx="6" type="body"/>
          </p:nvPr>
        </p:nvSpPr>
        <p:spPr>
          <a:xfrm>
            <a:off x="4990102" y="328868"/>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0" name="Google Shape;760;p76"/>
          <p:cNvSpPr txBox="1"/>
          <p:nvPr>
            <p:ph idx="7" type="body"/>
          </p:nvPr>
        </p:nvSpPr>
        <p:spPr>
          <a:xfrm>
            <a:off x="4990102" y="616745"/>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1" name="Google Shape;761;p76"/>
          <p:cNvSpPr txBox="1"/>
          <p:nvPr>
            <p:ph idx="8" type="body"/>
          </p:nvPr>
        </p:nvSpPr>
        <p:spPr>
          <a:xfrm>
            <a:off x="632419" y="1269992"/>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2" name="Google Shape;762;p76"/>
          <p:cNvSpPr txBox="1"/>
          <p:nvPr>
            <p:ph idx="9" type="body"/>
          </p:nvPr>
        </p:nvSpPr>
        <p:spPr>
          <a:xfrm>
            <a:off x="632419" y="1557869"/>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3" name="Google Shape;763;p76"/>
          <p:cNvSpPr txBox="1"/>
          <p:nvPr>
            <p:ph idx="13" type="body"/>
          </p:nvPr>
        </p:nvSpPr>
        <p:spPr>
          <a:xfrm>
            <a:off x="4990102" y="2211119"/>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4" name="Google Shape;764;p76"/>
          <p:cNvSpPr txBox="1"/>
          <p:nvPr>
            <p:ph idx="14" type="body"/>
          </p:nvPr>
        </p:nvSpPr>
        <p:spPr>
          <a:xfrm>
            <a:off x="4990102" y="2498996"/>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5" name="Google Shape;765;p76"/>
          <p:cNvSpPr txBox="1"/>
          <p:nvPr>
            <p:ph idx="15" type="body"/>
          </p:nvPr>
        </p:nvSpPr>
        <p:spPr>
          <a:xfrm>
            <a:off x="639366" y="3152243"/>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6" name="Google Shape;766;p76"/>
          <p:cNvSpPr txBox="1"/>
          <p:nvPr>
            <p:ph idx="16" type="body"/>
          </p:nvPr>
        </p:nvSpPr>
        <p:spPr>
          <a:xfrm>
            <a:off x="639366" y="3440120"/>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7" name="Google Shape;767;p76"/>
          <p:cNvSpPr/>
          <p:nvPr>
            <p:ph idx="17" type="body"/>
          </p:nvPr>
        </p:nvSpPr>
        <p:spPr>
          <a:xfrm>
            <a:off x="4252173" y="328867"/>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8" name="Google Shape;768;p76"/>
          <p:cNvSpPr txBox="1"/>
          <p:nvPr>
            <p:ph idx="18" type="body"/>
          </p:nvPr>
        </p:nvSpPr>
        <p:spPr>
          <a:xfrm>
            <a:off x="4990102" y="4095497"/>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9" name="Google Shape;769;p76"/>
          <p:cNvSpPr txBox="1"/>
          <p:nvPr>
            <p:ph idx="19" type="body"/>
          </p:nvPr>
        </p:nvSpPr>
        <p:spPr>
          <a:xfrm>
            <a:off x="4990102" y="4383374"/>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3]">
  <p:cSld name="Vertical timeline [3]">
    <p:spTree>
      <p:nvGrpSpPr>
        <p:cNvPr id="770" name="Shape 770"/>
        <p:cNvGrpSpPr/>
        <p:nvPr/>
      </p:nvGrpSpPr>
      <p:grpSpPr>
        <a:xfrm>
          <a:off x="0" y="0"/>
          <a:ext cx="0" cy="0"/>
          <a:chOff x="0" y="0"/>
          <a:chExt cx="0" cy="0"/>
        </a:xfrm>
      </p:grpSpPr>
      <p:sp>
        <p:nvSpPr>
          <p:cNvPr id="771" name="Google Shape;771;p77"/>
          <p:cNvSpPr/>
          <p:nvPr/>
        </p:nvSpPr>
        <p:spPr>
          <a:xfrm>
            <a:off x="660797" y="614363"/>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72" name="Google Shape;772;p77"/>
          <p:cNvSpPr txBox="1"/>
          <p:nvPr>
            <p:ph type="title"/>
          </p:nvPr>
        </p:nvSpPr>
        <p:spPr>
          <a:xfrm>
            <a:off x="4280892" y="173831"/>
            <a:ext cx="4259400" cy="555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73" name="Google Shape;773;p77"/>
          <p:cNvSpPr txBox="1"/>
          <p:nvPr>
            <p:ph idx="1" type="body"/>
          </p:nvPr>
        </p:nvSpPr>
        <p:spPr>
          <a:xfrm>
            <a:off x="867625" y="1386482"/>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4" name="Google Shape;774;p77"/>
          <p:cNvSpPr txBox="1"/>
          <p:nvPr>
            <p:ph idx="2" type="body"/>
          </p:nvPr>
        </p:nvSpPr>
        <p:spPr>
          <a:xfrm>
            <a:off x="4804844" y="1176620"/>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5" name="Google Shape;775;p77"/>
          <p:cNvSpPr txBox="1"/>
          <p:nvPr>
            <p:ph idx="3" type="body"/>
          </p:nvPr>
        </p:nvSpPr>
        <p:spPr>
          <a:xfrm>
            <a:off x="4804701" y="2413616"/>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6" name="Google Shape;776;p77"/>
          <p:cNvSpPr txBox="1"/>
          <p:nvPr>
            <p:ph idx="4" type="body"/>
          </p:nvPr>
        </p:nvSpPr>
        <p:spPr>
          <a:xfrm>
            <a:off x="867625" y="2172464"/>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7" name="Google Shape;777;p77"/>
          <p:cNvSpPr txBox="1"/>
          <p:nvPr>
            <p:ph idx="5" type="body"/>
          </p:nvPr>
        </p:nvSpPr>
        <p:spPr>
          <a:xfrm>
            <a:off x="878443" y="3415768"/>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8" name="Google Shape;778;p77"/>
          <p:cNvSpPr txBox="1"/>
          <p:nvPr>
            <p:ph idx="6" type="body"/>
          </p:nvPr>
        </p:nvSpPr>
        <p:spPr>
          <a:xfrm>
            <a:off x="4815661" y="3193413"/>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9" name="Google Shape;779;p77"/>
          <p:cNvSpPr txBox="1"/>
          <p:nvPr>
            <p:ph idx="7" type="body"/>
          </p:nvPr>
        </p:nvSpPr>
        <p:spPr>
          <a:xfrm>
            <a:off x="4815518" y="4430411"/>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0" name="Google Shape;780;p77"/>
          <p:cNvSpPr txBox="1"/>
          <p:nvPr>
            <p:ph idx="8" type="body"/>
          </p:nvPr>
        </p:nvSpPr>
        <p:spPr>
          <a:xfrm>
            <a:off x="878443" y="4201749"/>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4]">
  <p:cSld name="Vertical timeline [4]">
    <p:spTree>
      <p:nvGrpSpPr>
        <p:cNvPr id="781" name="Shape 781"/>
        <p:cNvGrpSpPr/>
        <p:nvPr/>
      </p:nvGrpSpPr>
      <p:grpSpPr>
        <a:xfrm>
          <a:off x="0" y="0"/>
          <a:ext cx="0" cy="0"/>
          <a:chOff x="0" y="0"/>
          <a:chExt cx="0" cy="0"/>
        </a:xfrm>
      </p:grpSpPr>
      <p:sp>
        <p:nvSpPr>
          <p:cNvPr id="782" name="Google Shape;782;p78"/>
          <p:cNvSpPr/>
          <p:nvPr/>
        </p:nvSpPr>
        <p:spPr>
          <a:xfrm>
            <a:off x="660797" y="714375"/>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83" name="Google Shape;783;p78"/>
          <p:cNvSpPr txBox="1"/>
          <p:nvPr>
            <p:ph idx="1" type="body"/>
          </p:nvPr>
        </p:nvSpPr>
        <p:spPr>
          <a:xfrm>
            <a:off x="867625" y="392360"/>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4" name="Google Shape;784;p78"/>
          <p:cNvSpPr txBox="1"/>
          <p:nvPr>
            <p:ph idx="2" type="body"/>
          </p:nvPr>
        </p:nvSpPr>
        <p:spPr>
          <a:xfrm>
            <a:off x="4804844" y="182498"/>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5" name="Google Shape;785;p78"/>
          <p:cNvSpPr txBox="1"/>
          <p:nvPr>
            <p:ph idx="3" type="body"/>
          </p:nvPr>
        </p:nvSpPr>
        <p:spPr>
          <a:xfrm>
            <a:off x="4804701" y="1418648"/>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6" name="Google Shape;786;p78"/>
          <p:cNvSpPr txBox="1"/>
          <p:nvPr>
            <p:ph idx="4" type="body"/>
          </p:nvPr>
        </p:nvSpPr>
        <p:spPr>
          <a:xfrm>
            <a:off x="867625" y="1177495"/>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7" name="Google Shape;787;p78"/>
          <p:cNvSpPr txBox="1"/>
          <p:nvPr>
            <p:ph idx="5" type="body"/>
          </p:nvPr>
        </p:nvSpPr>
        <p:spPr>
          <a:xfrm>
            <a:off x="878585" y="2427812"/>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8" name="Google Shape;788;p78"/>
          <p:cNvSpPr txBox="1"/>
          <p:nvPr>
            <p:ph idx="6" type="body"/>
          </p:nvPr>
        </p:nvSpPr>
        <p:spPr>
          <a:xfrm>
            <a:off x="4804844" y="2199212"/>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9" name="Google Shape;789;p78"/>
          <p:cNvSpPr txBox="1"/>
          <p:nvPr>
            <p:ph idx="7" type="body"/>
          </p:nvPr>
        </p:nvSpPr>
        <p:spPr>
          <a:xfrm>
            <a:off x="4804701" y="3449467"/>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0" name="Google Shape;790;p78"/>
          <p:cNvSpPr txBox="1"/>
          <p:nvPr>
            <p:ph idx="8" type="body"/>
          </p:nvPr>
        </p:nvSpPr>
        <p:spPr>
          <a:xfrm>
            <a:off x="867483" y="3220805"/>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1" name="Google Shape;791;p78"/>
          <p:cNvSpPr txBox="1"/>
          <p:nvPr>
            <p:ph idx="9" type="body"/>
          </p:nvPr>
        </p:nvSpPr>
        <p:spPr>
          <a:xfrm>
            <a:off x="861736" y="4469661"/>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2" name="Google Shape;792;p78"/>
          <p:cNvSpPr txBox="1"/>
          <p:nvPr>
            <p:ph idx="13" type="body"/>
          </p:nvPr>
        </p:nvSpPr>
        <p:spPr>
          <a:xfrm>
            <a:off x="4804844" y="4242563"/>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imeline [1]">
  <p:cSld name="Horizontal timeline [1]">
    <p:spTree>
      <p:nvGrpSpPr>
        <p:cNvPr id="793" name="Shape 793"/>
        <p:cNvGrpSpPr/>
        <p:nvPr/>
      </p:nvGrpSpPr>
      <p:grpSpPr>
        <a:xfrm>
          <a:off x="0" y="0"/>
          <a:ext cx="0" cy="0"/>
          <a:chOff x="0" y="0"/>
          <a:chExt cx="0" cy="0"/>
        </a:xfrm>
      </p:grpSpPr>
      <p:sp>
        <p:nvSpPr>
          <p:cNvPr id="794" name="Google Shape;794;p79"/>
          <p:cNvSpPr txBox="1"/>
          <p:nvPr>
            <p:ph type="title"/>
          </p:nvPr>
        </p:nvSpPr>
        <p:spPr>
          <a:xfrm>
            <a:off x="215911" y="159544"/>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5" name="Google Shape;795;p79"/>
          <p:cNvSpPr txBox="1"/>
          <p:nvPr>
            <p:ph idx="1" type="body"/>
          </p:nvPr>
        </p:nvSpPr>
        <p:spPr>
          <a:xfrm>
            <a:off x="465296" y="2320612"/>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6" name="Google Shape;796;p79"/>
          <p:cNvSpPr txBox="1"/>
          <p:nvPr>
            <p:ph idx="2" type="body"/>
          </p:nvPr>
        </p:nvSpPr>
        <p:spPr>
          <a:xfrm>
            <a:off x="438494"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7" name="Google Shape;797;p79"/>
          <p:cNvSpPr txBox="1"/>
          <p:nvPr>
            <p:ph idx="3" type="body"/>
          </p:nvPr>
        </p:nvSpPr>
        <p:spPr>
          <a:xfrm>
            <a:off x="2243922" y="2955302"/>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8" name="Google Shape;798;p79"/>
          <p:cNvSpPr txBox="1"/>
          <p:nvPr>
            <p:ph idx="4" type="body"/>
          </p:nvPr>
        </p:nvSpPr>
        <p:spPr>
          <a:xfrm>
            <a:off x="2136710" y="995071"/>
            <a:ext cx="1366800" cy="16134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9" name="Google Shape;799;p79"/>
          <p:cNvSpPr txBox="1"/>
          <p:nvPr>
            <p:ph idx="5" type="body"/>
          </p:nvPr>
        </p:nvSpPr>
        <p:spPr>
          <a:xfrm>
            <a:off x="3968941" y="2320611"/>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0" name="Google Shape;800;p79"/>
          <p:cNvSpPr txBox="1"/>
          <p:nvPr>
            <p:ph idx="6" type="body"/>
          </p:nvPr>
        </p:nvSpPr>
        <p:spPr>
          <a:xfrm>
            <a:off x="3888533"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1" name="Google Shape;801;p79"/>
          <p:cNvSpPr txBox="1"/>
          <p:nvPr>
            <p:ph idx="7" type="body"/>
          </p:nvPr>
        </p:nvSpPr>
        <p:spPr>
          <a:xfrm>
            <a:off x="5693961" y="2955302"/>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2" name="Google Shape;802;p79"/>
          <p:cNvSpPr txBox="1"/>
          <p:nvPr>
            <p:ph idx="8" type="body"/>
          </p:nvPr>
        </p:nvSpPr>
        <p:spPr>
          <a:xfrm>
            <a:off x="5640354" y="995070"/>
            <a:ext cx="1366800" cy="16134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3" name="Google Shape;803;p79"/>
          <p:cNvSpPr txBox="1"/>
          <p:nvPr>
            <p:ph idx="9" type="body"/>
          </p:nvPr>
        </p:nvSpPr>
        <p:spPr>
          <a:xfrm>
            <a:off x="7472585" y="2320611"/>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4" name="Google Shape;804;p79"/>
          <p:cNvSpPr txBox="1"/>
          <p:nvPr>
            <p:ph idx="13" type="body"/>
          </p:nvPr>
        </p:nvSpPr>
        <p:spPr>
          <a:xfrm>
            <a:off x="7338572"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imeline [2]">
  <p:cSld name="Horizontal timeline [2]">
    <p:spTree>
      <p:nvGrpSpPr>
        <p:cNvPr id="805" name="Shape 805"/>
        <p:cNvGrpSpPr/>
        <p:nvPr/>
      </p:nvGrpSpPr>
      <p:grpSpPr>
        <a:xfrm>
          <a:off x="0" y="0"/>
          <a:ext cx="0" cy="0"/>
          <a:chOff x="0" y="0"/>
          <a:chExt cx="0" cy="0"/>
        </a:xfrm>
      </p:grpSpPr>
      <p:sp>
        <p:nvSpPr>
          <p:cNvPr id="806" name="Google Shape;806;p80"/>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07" name="Google Shape;807;p80"/>
          <p:cNvSpPr txBox="1"/>
          <p:nvPr>
            <p:ph idx="1" type="body"/>
          </p:nvPr>
        </p:nvSpPr>
        <p:spPr>
          <a:xfrm>
            <a:off x="465296"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8" name="Google Shape;808;p80"/>
          <p:cNvSpPr txBox="1"/>
          <p:nvPr>
            <p:ph idx="2" type="body"/>
          </p:nvPr>
        </p:nvSpPr>
        <p:spPr>
          <a:xfrm>
            <a:off x="438494" y="967688"/>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9" name="Google Shape;809;p80"/>
          <p:cNvSpPr txBox="1"/>
          <p:nvPr>
            <p:ph idx="3" type="body"/>
          </p:nvPr>
        </p:nvSpPr>
        <p:spPr>
          <a:xfrm>
            <a:off x="2243922" y="2293228"/>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0" name="Google Shape;810;p80"/>
          <p:cNvSpPr txBox="1"/>
          <p:nvPr>
            <p:ph idx="4" type="body"/>
          </p:nvPr>
        </p:nvSpPr>
        <p:spPr>
          <a:xfrm>
            <a:off x="2136710" y="2929102"/>
            <a:ext cx="1366800" cy="1613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1" name="Google Shape;811;p80"/>
          <p:cNvSpPr txBox="1"/>
          <p:nvPr>
            <p:ph idx="5" type="body"/>
          </p:nvPr>
        </p:nvSpPr>
        <p:spPr>
          <a:xfrm>
            <a:off x="3968941"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2" name="Google Shape;812;p80"/>
          <p:cNvSpPr txBox="1"/>
          <p:nvPr>
            <p:ph idx="6" type="body"/>
          </p:nvPr>
        </p:nvSpPr>
        <p:spPr>
          <a:xfrm>
            <a:off x="3888533" y="967687"/>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3" name="Google Shape;813;p80"/>
          <p:cNvSpPr txBox="1"/>
          <p:nvPr>
            <p:ph idx="7" type="body"/>
          </p:nvPr>
        </p:nvSpPr>
        <p:spPr>
          <a:xfrm>
            <a:off x="5693961" y="2293228"/>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4" name="Google Shape;814;p80"/>
          <p:cNvSpPr txBox="1"/>
          <p:nvPr>
            <p:ph idx="8" type="body"/>
          </p:nvPr>
        </p:nvSpPr>
        <p:spPr>
          <a:xfrm>
            <a:off x="5640354" y="2929102"/>
            <a:ext cx="1366800" cy="1613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5" name="Google Shape;815;p80"/>
          <p:cNvSpPr txBox="1"/>
          <p:nvPr>
            <p:ph idx="9" type="body"/>
          </p:nvPr>
        </p:nvSpPr>
        <p:spPr>
          <a:xfrm>
            <a:off x="7472585"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6" name="Google Shape;816;p80"/>
          <p:cNvSpPr txBox="1"/>
          <p:nvPr>
            <p:ph idx="13" type="body"/>
          </p:nvPr>
        </p:nvSpPr>
        <p:spPr>
          <a:xfrm>
            <a:off x="7338572" y="967687"/>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showMasterSp="0">
  <p:cSld name="Title only [2]">
    <p:bg>
      <p:bgPr>
        <a:solidFill>
          <a:schemeClr val="accent1"/>
        </a:solidFill>
      </p:bgPr>
    </p:bg>
    <p:spTree>
      <p:nvGrpSpPr>
        <p:cNvPr id="817" name="Shape 817"/>
        <p:cNvGrpSpPr/>
        <p:nvPr/>
      </p:nvGrpSpPr>
      <p:grpSpPr>
        <a:xfrm>
          <a:off x="0" y="0"/>
          <a:ext cx="0" cy="0"/>
          <a:chOff x="0" y="0"/>
          <a:chExt cx="0" cy="0"/>
        </a:xfrm>
      </p:grpSpPr>
      <p:sp>
        <p:nvSpPr>
          <p:cNvPr id="818" name="Google Shape;818;p81"/>
          <p:cNvSpPr txBox="1"/>
          <p:nvPr>
            <p:ph type="title"/>
          </p:nvPr>
        </p:nvSpPr>
        <p:spPr>
          <a:xfrm>
            <a:off x="204788" y="159300"/>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id="819" name="Google Shape;819;p81"/>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process slide">
  <p:cSld name="3x process slide">
    <p:spTree>
      <p:nvGrpSpPr>
        <p:cNvPr id="820" name="Shape 820"/>
        <p:cNvGrpSpPr/>
        <p:nvPr/>
      </p:nvGrpSpPr>
      <p:grpSpPr>
        <a:xfrm>
          <a:off x="0" y="0"/>
          <a:ext cx="0" cy="0"/>
          <a:chOff x="0" y="0"/>
          <a:chExt cx="0" cy="0"/>
        </a:xfrm>
      </p:grpSpPr>
      <p:sp>
        <p:nvSpPr>
          <p:cNvPr id="821" name="Google Shape;821;p82"/>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22" name="Google Shape;822;p82"/>
          <p:cNvSpPr/>
          <p:nvPr>
            <p:ph idx="2" type="pic"/>
          </p:nvPr>
        </p:nvSpPr>
        <p:spPr>
          <a:xfrm>
            <a:off x="1316138" y="1966913"/>
            <a:ext cx="657300" cy="657300"/>
          </a:xfrm>
          <a:prstGeom prst="rect">
            <a:avLst/>
          </a:prstGeom>
          <a:noFill/>
          <a:ln>
            <a:noFill/>
          </a:ln>
        </p:spPr>
      </p:sp>
      <p:sp>
        <p:nvSpPr>
          <p:cNvPr id="823" name="Google Shape;823;p82"/>
          <p:cNvSpPr/>
          <p:nvPr>
            <p:ph idx="3" type="pic"/>
          </p:nvPr>
        </p:nvSpPr>
        <p:spPr>
          <a:xfrm>
            <a:off x="4243388" y="1966913"/>
            <a:ext cx="657300" cy="657300"/>
          </a:xfrm>
          <a:prstGeom prst="rect">
            <a:avLst/>
          </a:prstGeom>
          <a:noFill/>
          <a:ln>
            <a:noFill/>
          </a:ln>
        </p:spPr>
      </p:sp>
      <p:sp>
        <p:nvSpPr>
          <p:cNvPr id="824" name="Google Shape;824;p82"/>
          <p:cNvSpPr/>
          <p:nvPr>
            <p:ph idx="4" type="pic"/>
          </p:nvPr>
        </p:nvSpPr>
        <p:spPr>
          <a:xfrm>
            <a:off x="7170638" y="1966913"/>
            <a:ext cx="657300" cy="657300"/>
          </a:xfrm>
          <a:prstGeom prst="rect">
            <a:avLst/>
          </a:prstGeom>
          <a:noFill/>
          <a:ln>
            <a:noFill/>
          </a:ln>
        </p:spPr>
      </p:sp>
      <p:sp>
        <p:nvSpPr>
          <p:cNvPr id="825" name="Google Shape;825;p82"/>
          <p:cNvSpPr txBox="1"/>
          <p:nvPr>
            <p:ph idx="1" type="body"/>
          </p:nvPr>
        </p:nvSpPr>
        <p:spPr>
          <a:xfrm>
            <a:off x="362250" y="982845"/>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6" name="Google Shape;826;p82"/>
          <p:cNvSpPr txBox="1"/>
          <p:nvPr>
            <p:ph idx="5" type="body"/>
          </p:nvPr>
        </p:nvSpPr>
        <p:spPr>
          <a:xfrm>
            <a:off x="36225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7" name="Google Shape;827;p82"/>
          <p:cNvSpPr txBox="1"/>
          <p:nvPr>
            <p:ph idx="6" type="body"/>
          </p:nvPr>
        </p:nvSpPr>
        <p:spPr>
          <a:xfrm>
            <a:off x="36225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8" name="Google Shape;828;p82"/>
          <p:cNvSpPr txBox="1"/>
          <p:nvPr>
            <p:ph idx="7" type="body"/>
          </p:nvPr>
        </p:nvSpPr>
        <p:spPr>
          <a:xfrm>
            <a:off x="328950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9" name="Google Shape;829;p82"/>
          <p:cNvSpPr txBox="1"/>
          <p:nvPr>
            <p:ph idx="8" type="body"/>
          </p:nvPr>
        </p:nvSpPr>
        <p:spPr>
          <a:xfrm>
            <a:off x="328950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0" name="Google Shape;830;p82"/>
          <p:cNvSpPr txBox="1"/>
          <p:nvPr>
            <p:ph idx="9" type="body"/>
          </p:nvPr>
        </p:nvSpPr>
        <p:spPr>
          <a:xfrm>
            <a:off x="621675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1" name="Google Shape;831;p82"/>
          <p:cNvSpPr txBox="1"/>
          <p:nvPr>
            <p:ph idx="13" type="body"/>
          </p:nvPr>
        </p:nvSpPr>
        <p:spPr>
          <a:xfrm>
            <a:off x="621675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process slide">
  <p:cSld name="4x process slide">
    <p:spTree>
      <p:nvGrpSpPr>
        <p:cNvPr id="832" name="Shape 832"/>
        <p:cNvGrpSpPr/>
        <p:nvPr/>
      </p:nvGrpSpPr>
      <p:grpSpPr>
        <a:xfrm>
          <a:off x="0" y="0"/>
          <a:ext cx="0" cy="0"/>
          <a:chOff x="0" y="0"/>
          <a:chExt cx="0" cy="0"/>
        </a:xfrm>
      </p:grpSpPr>
      <p:sp>
        <p:nvSpPr>
          <p:cNvPr id="833" name="Google Shape;833;p83"/>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34" name="Google Shape;834;p83"/>
          <p:cNvSpPr/>
          <p:nvPr>
            <p:ph idx="2" type="pic"/>
          </p:nvPr>
        </p:nvSpPr>
        <p:spPr>
          <a:xfrm>
            <a:off x="1062638" y="1966913"/>
            <a:ext cx="657300" cy="657300"/>
          </a:xfrm>
          <a:prstGeom prst="rect">
            <a:avLst/>
          </a:prstGeom>
          <a:noFill/>
          <a:ln>
            <a:noFill/>
          </a:ln>
        </p:spPr>
      </p:sp>
      <p:sp>
        <p:nvSpPr>
          <p:cNvPr id="835" name="Google Shape;835;p83"/>
          <p:cNvSpPr/>
          <p:nvPr>
            <p:ph idx="3" type="pic"/>
          </p:nvPr>
        </p:nvSpPr>
        <p:spPr>
          <a:xfrm>
            <a:off x="3169844" y="1966913"/>
            <a:ext cx="657300" cy="657300"/>
          </a:xfrm>
          <a:prstGeom prst="rect">
            <a:avLst/>
          </a:prstGeom>
          <a:noFill/>
          <a:ln>
            <a:noFill/>
          </a:ln>
        </p:spPr>
      </p:sp>
      <p:sp>
        <p:nvSpPr>
          <p:cNvPr id="836" name="Google Shape;836;p83"/>
          <p:cNvSpPr/>
          <p:nvPr>
            <p:ph idx="4" type="pic"/>
          </p:nvPr>
        </p:nvSpPr>
        <p:spPr>
          <a:xfrm>
            <a:off x="5279435" y="1966913"/>
            <a:ext cx="657300" cy="657300"/>
          </a:xfrm>
          <a:prstGeom prst="rect">
            <a:avLst/>
          </a:prstGeom>
          <a:noFill/>
          <a:ln>
            <a:noFill/>
          </a:ln>
        </p:spPr>
      </p:sp>
      <p:sp>
        <p:nvSpPr>
          <p:cNvPr id="837" name="Google Shape;837;p83"/>
          <p:cNvSpPr/>
          <p:nvPr>
            <p:ph idx="5" type="pic"/>
          </p:nvPr>
        </p:nvSpPr>
        <p:spPr>
          <a:xfrm>
            <a:off x="7381875" y="1966913"/>
            <a:ext cx="657300" cy="657300"/>
          </a:xfrm>
          <a:prstGeom prst="rect">
            <a:avLst/>
          </a:prstGeom>
          <a:noFill/>
          <a:ln>
            <a:noFill/>
          </a:ln>
        </p:spPr>
      </p:sp>
      <p:sp>
        <p:nvSpPr>
          <p:cNvPr id="838" name="Google Shape;838;p83"/>
          <p:cNvSpPr txBox="1"/>
          <p:nvPr>
            <p:ph idx="1" type="body"/>
          </p:nvPr>
        </p:nvSpPr>
        <p:spPr>
          <a:xfrm>
            <a:off x="31116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9" name="Google Shape;839;p83"/>
          <p:cNvSpPr txBox="1"/>
          <p:nvPr>
            <p:ph idx="6" type="body"/>
          </p:nvPr>
        </p:nvSpPr>
        <p:spPr>
          <a:xfrm>
            <a:off x="31116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0" name="Google Shape;840;p83"/>
          <p:cNvSpPr txBox="1"/>
          <p:nvPr>
            <p:ph idx="7" type="body"/>
          </p:nvPr>
        </p:nvSpPr>
        <p:spPr>
          <a:xfrm>
            <a:off x="251937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1" name="Google Shape;841;p83"/>
          <p:cNvSpPr txBox="1"/>
          <p:nvPr>
            <p:ph idx="8" type="body"/>
          </p:nvPr>
        </p:nvSpPr>
        <p:spPr>
          <a:xfrm>
            <a:off x="251937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2" name="Google Shape;842;p83"/>
          <p:cNvSpPr txBox="1"/>
          <p:nvPr>
            <p:ph idx="9" type="body"/>
          </p:nvPr>
        </p:nvSpPr>
        <p:spPr>
          <a:xfrm>
            <a:off x="472758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3" name="Google Shape;843;p83"/>
          <p:cNvSpPr txBox="1"/>
          <p:nvPr>
            <p:ph idx="13" type="body"/>
          </p:nvPr>
        </p:nvSpPr>
        <p:spPr>
          <a:xfrm>
            <a:off x="472758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4" name="Google Shape;844;p83"/>
          <p:cNvSpPr txBox="1"/>
          <p:nvPr>
            <p:ph idx="14" type="body"/>
          </p:nvPr>
        </p:nvSpPr>
        <p:spPr>
          <a:xfrm>
            <a:off x="693579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5" name="Google Shape;845;p83"/>
          <p:cNvSpPr txBox="1"/>
          <p:nvPr>
            <p:ph idx="15" type="body"/>
          </p:nvPr>
        </p:nvSpPr>
        <p:spPr>
          <a:xfrm>
            <a:off x="693579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6" name="Google Shape;846;p83"/>
          <p:cNvSpPr txBox="1"/>
          <p:nvPr>
            <p:ph idx="16" type="body"/>
          </p:nvPr>
        </p:nvSpPr>
        <p:spPr>
          <a:xfrm>
            <a:off x="361167" y="984240"/>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x process slide">
  <p:cSld name="5x process slide">
    <p:spTree>
      <p:nvGrpSpPr>
        <p:cNvPr id="847" name="Shape 847"/>
        <p:cNvGrpSpPr/>
        <p:nvPr/>
      </p:nvGrpSpPr>
      <p:grpSpPr>
        <a:xfrm>
          <a:off x="0" y="0"/>
          <a:ext cx="0" cy="0"/>
          <a:chOff x="0" y="0"/>
          <a:chExt cx="0" cy="0"/>
        </a:xfrm>
      </p:grpSpPr>
      <p:sp>
        <p:nvSpPr>
          <p:cNvPr id="848" name="Google Shape;848;p84"/>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49" name="Google Shape;849;p84"/>
          <p:cNvSpPr/>
          <p:nvPr>
            <p:ph idx="2" type="pic"/>
          </p:nvPr>
        </p:nvSpPr>
        <p:spPr>
          <a:xfrm>
            <a:off x="770400" y="1966913"/>
            <a:ext cx="657300" cy="657300"/>
          </a:xfrm>
          <a:prstGeom prst="rect">
            <a:avLst/>
          </a:prstGeom>
          <a:noFill/>
          <a:ln>
            <a:noFill/>
          </a:ln>
        </p:spPr>
      </p:sp>
      <p:sp>
        <p:nvSpPr>
          <p:cNvPr id="850" name="Google Shape;850;p84"/>
          <p:cNvSpPr/>
          <p:nvPr>
            <p:ph idx="3" type="pic"/>
          </p:nvPr>
        </p:nvSpPr>
        <p:spPr>
          <a:xfrm>
            <a:off x="2492812" y="1966913"/>
            <a:ext cx="657300" cy="657300"/>
          </a:xfrm>
          <a:prstGeom prst="rect">
            <a:avLst/>
          </a:prstGeom>
          <a:noFill/>
          <a:ln>
            <a:noFill/>
          </a:ln>
        </p:spPr>
      </p:sp>
      <p:sp>
        <p:nvSpPr>
          <p:cNvPr id="851" name="Google Shape;851;p84"/>
          <p:cNvSpPr/>
          <p:nvPr>
            <p:ph idx="4" type="pic"/>
          </p:nvPr>
        </p:nvSpPr>
        <p:spPr>
          <a:xfrm>
            <a:off x="4241868" y="1966913"/>
            <a:ext cx="657300" cy="657300"/>
          </a:xfrm>
          <a:prstGeom prst="rect">
            <a:avLst/>
          </a:prstGeom>
          <a:noFill/>
          <a:ln>
            <a:noFill/>
          </a:ln>
        </p:spPr>
      </p:sp>
      <p:sp>
        <p:nvSpPr>
          <p:cNvPr id="852" name="Google Shape;852;p84"/>
          <p:cNvSpPr/>
          <p:nvPr>
            <p:ph idx="5" type="pic"/>
          </p:nvPr>
        </p:nvSpPr>
        <p:spPr>
          <a:xfrm>
            <a:off x="5964281" y="1966913"/>
            <a:ext cx="657300" cy="657300"/>
          </a:xfrm>
          <a:prstGeom prst="rect">
            <a:avLst/>
          </a:prstGeom>
          <a:noFill/>
          <a:ln>
            <a:noFill/>
          </a:ln>
        </p:spPr>
      </p:sp>
      <p:sp>
        <p:nvSpPr>
          <p:cNvPr id="853" name="Google Shape;853;p84"/>
          <p:cNvSpPr/>
          <p:nvPr>
            <p:ph idx="6" type="pic"/>
          </p:nvPr>
        </p:nvSpPr>
        <p:spPr>
          <a:xfrm>
            <a:off x="7739715" y="1966913"/>
            <a:ext cx="657300" cy="657300"/>
          </a:xfrm>
          <a:prstGeom prst="rect">
            <a:avLst/>
          </a:prstGeom>
          <a:noFill/>
          <a:ln>
            <a:noFill/>
          </a:ln>
        </p:spPr>
      </p:sp>
      <p:sp>
        <p:nvSpPr>
          <p:cNvPr id="854" name="Google Shape;854;p84"/>
          <p:cNvSpPr txBox="1"/>
          <p:nvPr>
            <p:ph idx="1" type="body"/>
          </p:nvPr>
        </p:nvSpPr>
        <p:spPr>
          <a:xfrm>
            <a:off x="255853"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5" name="Google Shape;855;p84"/>
          <p:cNvSpPr txBox="1"/>
          <p:nvPr>
            <p:ph idx="7" type="body"/>
          </p:nvPr>
        </p:nvSpPr>
        <p:spPr>
          <a:xfrm>
            <a:off x="255853"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6" name="Google Shape;856;p84"/>
          <p:cNvSpPr txBox="1"/>
          <p:nvPr>
            <p:ph idx="8" type="body"/>
          </p:nvPr>
        </p:nvSpPr>
        <p:spPr>
          <a:xfrm>
            <a:off x="2033483"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7" name="Google Shape;857;p84"/>
          <p:cNvSpPr txBox="1"/>
          <p:nvPr>
            <p:ph idx="9" type="body"/>
          </p:nvPr>
        </p:nvSpPr>
        <p:spPr>
          <a:xfrm>
            <a:off x="2033483"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8" name="Google Shape;858;p84"/>
          <p:cNvSpPr txBox="1"/>
          <p:nvPr>
            <p:ph idx="13" type="body"/>
          </p:nvPr>
        </p:nvSpPr>
        <p:spPr>
          <a:xfrm>
            <a:off x="381111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9" name="Google Shape;859;p84"/>
          <p:cNvSpPr txBox="1"/>
          <p:nvPr>
            <p:ph idx="14" type="body"/>
          </p:nvPr>
        </p:nvSpPr>
        <p:spPr>
          <a:xfrm>
            <a:off x="381111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0" name="Google Shape;860;p84"/>
          <p:cNvSpPr txBox="1"/>
          <p:nvPr>
            <p:ph idx="15" type="body"/>
          </p:nvPr>
        </p:nvSpPr>
        <p:spPr>
          <a:xfrm>
            <a:off x="558874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1" name="Google Shape;861;p84"/>
          <p:cNvSpPr txBox="1"/>
          <p:nvPr>
            <p:ph idx="16" type="body"/>
          </p:nvPr>
        </p:nvSpPr>
        <p:spPr>
          <a:xfrm>
            <a:off x="558874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2" name="Google Shape;862;p84"/>
          <p:cNvSpPr txBox="1"/>
          <p:nvPr>
            <p:ph idx="17" type="body"/>
          </p:nvPr>
        </p:nvSpPr>
        <p:spPr>
          <a:xfrm>
            <a:off x="736637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3" name="Google Shape;863;p84"/>
          <p:cNvSpPr txBox="1"/>
          <p:nvPr>
            <p:ph idx="18" type="body"/>
          </p:nvPr>
        </p:nvSpPr>
        <p:spPr>
          <a:xfrm>
            <a:off x="736637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4" name="Google Shape;864;p84"/>
          <p:cNvSpPr txBox="1"/>
          <p:nvPr>
            <p:ph idx="19" type="body"/>
          </p:nvPr>
        </p:nvSpPr>
        <p:spPr>
          <a:xfrm>
            <a:off x="360760" y="9883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x process slide">
  <p:cSld name="6x process slide">
    <p:spTree>
      <p:nvGrpSpPr>
        <p:cNvPr id="865" name="Shape 865"/>
        <p:cNvGrpSpPr/>
        <p:nvPr/>
      </p:nvGrpSpPr>
      <p:grpSpPr>
        <a:xfrm>
          <a:off x="0" y="0"/>
          <a:ext cx="0" cy="0"/>
          <a:chOff x="0" y="0"/>
          <a:chExt cx="0" cy="0"/>
        </a:xfrm>
      </p:grpSpPr>
      <p:sp>
        <p:nvSpPr>
          <p:cNvPr id="866" name="Google Shape;866;p85"/>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67" name="Google Shape;867;p85"/>
          <p:cNvSpPr/>
          <p:nvPr>
            <p:ph idx="2" type="pic"/>
          </p:nvPr>
        </p:nvSpPr>
        <p:spPr>
          <a:xfrm>
            <a:off x="631829" y="1966913"/>
            <a:ext cx="657300" cy="657300"/>
          </a:xfrm>
          <a:prstGeom prst="rect">
            <a:avLst/>
          </a:prstGeom>
          <a:noFill/>
          <a:ln>
            <a:noFill/>
          </a:ln>
        </p:spPr>
      </p:sp>
      <p:sp>
        <p:nvSpPr>
          <p:cNvPr id="868" name="Google Shape;868;p85"/>
          <p:cNvSpPr/>
          <p:nvPr>
            <p:ph idx="3" type="pic"/>
          </p:nvPr>
        </p:nvSpPr>
        <p:spPr>
          <a:xfrm>
            <a:off x="2083601" y="1966913"/>
            <a:ext cx="657300" cy="657300"/>
          </a:xfrm>
          <a:prstGeom prst="rect">
            <a:avLst/>
          </a:prstGeom>
          <a:noFill/>
          <a:ln>
            <a:noFill/>
          </a:ln>
        </p:spPr>
      </p:sp>
      <p:sp>
        <p:nvSpPr>
          <p:cNvPr id="869" name="Google Shape;869;p85"/>
          <p:cNvSpPr/>
          <p:nvPr>
            <p:ph idx="4" type="pic"/>
          </p:nvPr>
        </p:nvSpPr>
        <p:spPr>
          <a:xfrm>
            <a:off x="3537363" y="1966913"/>
            <a:ext cx="657300" cy="657300"/>
          </a:xfrm>
          <a:prstGeom prst="rect">
            <a:avLst/>
          </a:prstGeom>
          <a:noFill/>
          <a:ln>
            <a:noFill/>
          </a:ln>
        </p:spPr>
      </p:sp>
      <p:sp>
        <p:nvSpPr>
          <p:cNvPr id="870" name="Google Shape;870;p85"/>
          <p:cNvSpPr/>
          <p:nvPr>
            <p:ph idx="5" type="pic"/>
          </p:nvPr>
        </p:nvSpPr>
        <p:spPr>
          <a:xfrm>
            <a:off x="4986410" y="1969294"/>
            <a:ext cx="657300" cy="657300"/>
          </a:xfrm>
          <a:prstGeom prst="rect">
            <a:avLst/>
          </a:prstGeom>
          <a:noFill/>
          <a:ln>
            <a:noFill/>
          </a:ln>
        </p:spPr>
      </p:sp>
      <p:sp>
        <p:nvSpPr>
          <p:cNvPr id="871" name="Google Shape;871;p85"/>
          <p:cNvSpPr/>
          <p:nvPr>
            <p:ph idx="6" type="pic"/>
          </p:nvPr>
        </p:nvSpPr>
        <p:spPr>
          <a:xfrm>
            <a:off x="6435349" y="1966913"/>
            <a:ext cx="657300" cy="657300"/>
          </a:xfrm>
          <a:prstGeom prst="rect">
            <a:avLst/>
          </a:prstGeom>
          <a:noFill/>
          <a:ln>
            <a:noFill/>
          </a:ln>
        </p:spPr>
      </p:sp>
      <p:sp>
        <p:nvSpPr>
          <p:cNvPr id="872" name="Google Shape;872;p85"/>
          <p:cNvSpPr txBox="1"/>
          <p:nvPr>
            <p:ph idx="1" type="body"/>
          </p:nvPr>
        </p:nvSpPr>
        <p:spPr>
          <a:xfrm>
            <a:off x="227737"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3" name="Google Shape;873;p85"/>
          <p:cNvSpPr txBox="1"/>
          <p:nvPr>
            <p:ph idx="7" type="body"/>
          </p:nvPr>
        </p:nvSpPr>
        <p:spPr>
          <a:xfrm>
            <a:off x="227737"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4" name="Google Shape;874;p85"/>
          <p:cNvSpPr txBox="1"/>
          <p:nvPr>
            <p:ph idx="8" type="body"/>
          </p:nvPr>
        </p:nvSpPr>
        <p:spPr>
          <a:xfrm>
            <a:off x="1713781"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5" name="Google Shape;875;p85"/>
          <p:cNvSpPr txBox="1"/>
          <p:nvPr>
            <p:ph idx="9" type="body"/>
          </p:nvPr>
        </p:nvSpPr>
        <p:spPr>
          <a:xfrm>
            <a:off x="1713781"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6" name="Google Shape;876;p85"/>
          <p:cNvSpPr txBox="1"/>
          <p:nvPr>
            <p:ph idx="13" type="body"/>
          </p:nvPr>
        </p:nvSpPr>
        <p:spPr>
          <a:xfrm>
            <a:off x="3199825"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7" name="Google Shape;877;p85"/>
          <p:cNvSpPr txBox="1"/>
          <p:nvPr>
            <p:ph idx="14" type="body"/>
          </p:nvPr>
        </p:nvSpPr>
        <p:spPr>
          <a:xfrm>
            <a:off x="3199825"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8" name="Google Shape;878;p85"/>
          <p:cNvSpPr txBox="1"/>
          <p:nvPr>
            <p:ph idx="15" type="body"/>
          </p:nvPr>
        </p:nvSpPr>
        <p:spPr>
          <a:xfrm>
            <a:off x="4685869"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9" name="Google Shape;879;p85"/>
          <p:cNvSpPr txBox="1"/>
          <p:nvPr>
            <p:ph idx="16" type="body"/>
          </p:nvPr>
        </p:nvSpPr>
        <p:spPr>
          <a:xfrm>
            <a:off x="4685869"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0" name="Google Shape;880;p85"/>
          <p:cNvSpPr txBox="1"/>
          <p:nvPr>
            <p:ph idx="17" type="body"/>
          </p:nvPr>
        </p:nvSpPr>
        <p:spPr>
          <a:xfrm>
            <a:off x="6171913"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1" name="Google Shape;881;p85"/>
          <p:cNvSpPr txBox="1"/>
          <p:nvPr>
            <p:ph idx="18" type="body"/>
          </p:nvPr>
        </p:nvSpPr>
        <p:spPr>
          <a:xfrm>
            <a:off x="6171913"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2" name="Google Shape;882;p85"/>
          <p:cNvSpPr txBox="1"/>
          <p:nvPr>
            <p:ph idx="19" type="body"/>
          </p:nvPr>
        </p:nvSpPr>
        <p:spPr>
          <a:xfrm>
            <a:off x="7657957"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3" name="Google Shape;883;p85"/>
          <p:cNvSpPr txBox="1"/>
          <p:nvPr>
            <p:ph idx="20" type="body"/>
          </p:nvPr>
        </p:nvSpPr>
        <p:spPr>
          <a:xfrm>
            <a:off x="7657957"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4" name="Google Shape;884;p85"/>
          <p:cNvSpPr/>
          <p:nvPr>
            <p:ph idx="21" type="pic"/>
          </p:nvPr>
        </p:nvSpPr>
        <p:spPr>
          <a:xfrm>
            <a:off x="7898110" y="1966913"/>
            <a:ext cx="657300" cy="657300"/>
          </a:xfrm>
          <a:prstGeom prst="rect">
            <a:avLst/>
          </a:prstGeom>
          <a:noFill/>
          <a:ln>
            <a:noFill/>
          </a:ln>
        </p:spPr>
      </p:sp>
      <p:sp>
        <p:nvSpPr>
          <p:cNvPr id="885" name="Google Shape;885;p85"/>
          <p:cNvSpPr txBox="1"/>
          <p:nvPr>
            <p:ph idx="22" type="body"/>
          </p:nvPr>
        </p:nvSpPr>
        <p:spPr>
          <a:xfrm>
            <a:off x="360760" y="9883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points icon slide">
  <p:cSld name="4x points icon slide">
    <p:spTree>
      <p:nvGrpSpPr>
        <p:cNvPr id="886" name="Shape 886"/>
        <p:cNvGrpSpPr/>
        <p:nvPr/>
      </p:nvGrpSpPr>
      <p:grpSpPr>
        <a:xfrm>
          <a:off x="0" y="0"/>
          <a:ext cx="0" cy="0"/>
          <a:chOff x="0" y="0"/>
          <a:chExt cx="0" cy="0"/>
        </a:xfrm>
      </p:grpSpPr>
      <p:sp>
        <p:nvSpPr>
          <p:cNvPr id="887" name="Google Shape;887;p86"/>
          <p:cNvSpPr txBox="1"/>
          <p:nvPr>
            <p:ph idx="1" type="body"/>
          </p:nvPr>
        </p:nvSpPr>
        <p:spPr>
          <a:xfrm>
            <a:off x="694382" y="1952625"/>
            <a:ext cx="25257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8" name="Google Shape;888;p86"/>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89" name="Google Shape;889;p86"/>
          <p:cNvSpPr txBox="1"/>
          <p:nvPr>
            <p:ph idx="2"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0" name="Google Shape;890;p86"/>
          <p:cNvSpPr/>
          <p:nvPr>
            <p:ph idx="3" type="pic"/>
          </p:nvPr>
        </p:nvSpPr>
        <p:spPr>
          <a:xfrm>
            <a:off x="3535784" y="2104532"/>
            <a:ext cx="724800" cy="724800"/>
          </a:xfrm>
          <a:prstGeom prst="rect">
            <a:avLst/>
          </a:prstGeom>
          <a:noFill/>
          <a:ln>
            <a:noFill/>
          </a:ln>
        </p:spPr>
      </p:sp>
      <p:sp>
        <p:nvSpPr>
          <p:cNvPr id="891" name="Google Shape;891;p86"/>
          <p:cNvSpPr/>
          <p:nvPr>
            <p:ph idx="4" type="pic"/>
          </p:nvPr>
        </p:nvSpPr>
        <p:spPr>
          <a:xfrm>
            <a:off x="4883320" y="2104532"/>
            <a:ext cx="724800" cy="724800"/>
          </a:xfrm>
          <a:prstGeom prst="rect">
            <a:avLst/>
          </a:prstGeom>
          <a:noFill/>
          <a:ln>
            <a:noFill/>
          </a:ln>
        </p:spPr>
      </p:sp>
      <p:sp>
        <p:nvSpPr>
          <p:cNvPr id="892" name="Google Shape;892;p86"/>
          <p:cNvSpPr/>
          <p:nvPr>
            <p:ph idx="5" type="pic"/>
          </p:nvPr>
        </p:nvSpPr>
        <p:spPr>
          <a:xfrm>
            <a:off x="3545312" y="3450056"/>
            <a:ext cx="724800" cy="724800"/>
          </a:xfrm>
          <a:prstGeom prst="rect">
            <a:avLst/>
          </a:prstGeom>
          <a:noFill/>
          <a:ln>
            <a:noFill/>
          </a:ln>
        </p:spPr>
      </p:sp>
      <p:sp>
        <p:nvSpPr>
          <p:cNvPr id="893" name="Google Shape;893;p86"/>
          <p:cNvSpPr/>
          <p:nvPr>
            <p:ph idx="6" type="pic"/>
          </p:nvPr>
        </p:nvSpPr>
        <p:spPr>
          <a:xfrm>
            <a:off x="4892848" y="3450056"/>
            <a:ext cx="724800" cy="724800"/>
          </a:xfrm>
          <a:prstGeom prst="rect">
            <a:avLst/>
          </a:prstGeom>
          <a:noFill/>
          <a:ln>
            <a:noFill/>
          </a:ln>
        </p:spPr>
      </p:sp>
      <p:sp>
        <p:nvSpPr>
          <p:cNvPr id="894" name="Google Shape;894;p86"/>
          <p:cNvSpPr txBox="1"/>
          <p:nvPr>
            <p:ph idx="7" type="body"/>
          </p:nvPr>
        </p:nvSpPr>
        <p:spPr>
          <a:xfrm>
            <a:off x="694382" y="3295648"/>
            <a:ext cx="25257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5" name="Google Shape;895;p86"/>
          <p:cNvSpPr txBox="1"/>
          <p:nvPr>
            <p:ph idx="8" type="body"/>
          </p:nvPr>
        </p:nvSpPr>
        <p:spPr>
          <a:xfrm>
            <a:off x="5924050" y="1952625"/>
            <a:ext cx="25257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6" name="Google Shape;896;p86"/>
          <p:cNvSpPr txBox="1"/>
          <p:nvPr>
            <p:ph idx="9" type="body"/>
          </p:nvPr>
        </p:nvSpPr>
        <p:spPr>
          <a:xfrm>
            <a:off x="5924050" y="3295648"/>
            <a:ext cx="25257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51">
          <p15:clr>
            <a:srgbClr val="FBAE40"/>
          </p15:clr>
        </p15:guide>
        <p15:guide id="2" orient="horz" pos="439">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able">
  <p:cSld name="Text &amp; table">
    <p:spTree>
      <p:nvGrpSpPr>
        <p:cNvPr id="897" name="Shape 897"/>
        <p:cNvGrpSpPr/>
        <p:nvPr/>
      </p:nvGrpSpPr>
      <p:grpSpPr>
        <a:xfrm>
          <a:off x="0" y="0"/>
          <a:ext cx="0" cy="0"/>
          <a:chOff x="0" y="0"/>
          <a:chExt cx="0" cy="0"/>
        </a:xfrm>
      </p:grpSpPr>
      <p:sp>
        <p:nvSpPr>
          <p:cNvPr id="898" name="Google Shape;898;p87"/>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99" name="Google Shape;899;p87"/>
          <p:cNvSpPr txBox="1"/>
          <p:nvPr>
            <p:ph idx="1" type="body"/>
          </p:nvPr>
        </p:nvSpPr>
        <p:spPr>
          <a:xfrm>
            <a:off x="639019" y="974104"/>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solidFill>
                  <a:schemeClr val="dk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tep pyramid">
  <p:cSld name="3-step pyramid">
    <p:spTree>
      <p:nvGrpSpPr>
        <p:cNvPr id="900" name="Shape 900"/>
        <p:cNvGrpSpPr/>
        <p:nvPr/>
      </p:nvGrpSpPr>
      <p:grpSpPr>
        <a:xfrm>
          <a:off x="0" y="0"/>
          <a:ext cx="0" cy="0"/>
          <a:chOff x="0" y="0"/>
          <a:chExt cx="0" cy="0"/>
        </a:xfrm>
      </p:grpSpPr>
      <p:sp>
        <p:nvSpPr>
          <p:cNvPr id="901" name="Google Shape;901;p88"/>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02" name="Google Shape;902;p88"/>
          <p:cNvSpPr/>
          <p:nvPr>
            <p:ph idx="2" type="pic"/>
          </p:nvPr>
        </p:nvSpPr>
        <p:spPr>
          <a:xfrm>
            <a:off x="1605268" y="1548787"/>
            <a:ext cx="516300" cy="516300"/>
          </a:xfrm>
          <a:prstGeom prst="rect">
            <a:avLst/>
          </a:prstGeom>
          <a:noFill/>
          <a:ln>
            <a:noFill/>
          </a:ln>
        </p:spPr>
      </p:sp>
      <p:sp>
        <p:nvSpPr>
          <p:cNvPr id="903" name="Google Shape;903;p88"/>
          <p:cNvSpPr/>
          <p:nvPr>
            <p:ph idx="3" type="pic"/>
          </p:nvPr>
        </p:nvSpPr>
        <p:spPr>
          <a:xfrm>
            <a:off x="1605268" y="2582873"/>
            <a:ext cx="516300" cy="516300"/>
          </a:xfrm>
          <a:prstGeom prst="rect">
            <a:avLst/>
          </a:prstGeom>
          <a:noFill/>
          <a:ln>
            <a:noFill/>
          </a:ln>
        </p:spPr>
      </p:sp>
      <p:sp>
        <p:nvSpPr>
          <p:cNvPr id="904" name="Google Shape;904;p88"/>
          <p:cNvSpPr/>
          <p:nvPr>
            <p:ph idx="4" type="pic"/>
          </p:nvPr>
        </p:nvSpPr>
        <p:spPr>
          <a:xfrm>
            <a:off x="1605268" y="3845559"/>
            <a:ext cx="516300" cy="516300"/>
          </a:xfrm>
          <a:prstGeom prst="rect">
            <a:avLst/>
          </a:prstGeom>
          <a:noFill/>
          <a:ln>
            <a:noFill/>
          </a:ln>
        </p:spPr>
      </p:sp>
      <p:sp>
        <p:nvSpPr>
          <p:cNvPr id="905" name="Google Shape;905;p88"/>
          <p:cNvSpPr txBox="1"/>
          <p:nvPr>
            <p:ph idx="1" type="body"/>
          </p:nvPr>
        </p:nvSpPr>
        <p:spPr>
          <a:xfrm>
            <a:off x="2844193" y="1348828"/>
            <a:ext cx="49353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6" name="Google Shape;906;p88"/>
          <p:cNvSpPr txBox="1"/>
          <p:nvPr>
            <p:ph idx="5" type="body"/>
          </p:nvPr>
        </p:nvSpPr>
        <p:spPr>
          <a:xfrm>
            <a:off x="2844193" y="1120267"/>
            <a:ext cx="49353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7" name="Google Shape;907;p88"/>
          <p:cNvSpPr txBox="1"/>
          <p:nvPr>
            <p:ph idx="6" type="body"/>
          </p:nvPr>
        </p:nvSpPr>
        <p:spPr>
          <a:xfrm>
            <a:off x="3319004" y="2624243"/>
            <a:ext cx="44607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8" name="Google Shape;908;p88"/>
          <p:cNvSpPr txBox="1"/>
          <p:nvPr>
            <p:ph idx="7" type="body"/>
          </p:nvPr>
        </p:nvSpPr>
        <p:spPr>
          <a:xfrm>
            <a:off x="3319004" y="2395682"/>
            <a:ext cx="44607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9" name="Google Shape;909;p88"/>
          <p:cNvSpPr txBox="1"/>
          <p:nvPr>
            <p:ph idx="8" type="body"/>
          </p:nvPr>
        </p:nvSpPr>
        <p:spPr>
          <a:xfrm>
            <a:off x="4306325" y="3900900"/>
            <a:ext cx="34734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0" name="Google Shape;910;p88"/>
          <p:cNvSpPr txBox="1"/>
          <p:nvPr>
            <p:ph idx="9" type="body"/>
          </p:nvPr>
        </p:nvSpPr>
        <p:spPr>
          <a:xfrm>
            <a:off x="4306325" y="3672339"/>
            <a:ext cx="34734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step pyramid">
  <p:cSld name="4-step pyramid">
    <p:spTree>
      <p:nvGrpSpPr>
        <p:cNvPr id="911" name="Shape 911"/>
        <p:cNvGrpSpPr/>
        <p:nvPr/>
      </p:nvGrpSpPr>
      <p:grpSpPr>
        <a:xfrm>
          <a:off x="0" y="0"/>
          <a:ext cx="0" cy="0"/>
          <a:chOff x="0" y="0"/>
          <a:chExt cx="0" cy="0"/>
        </a:xfrm>
      </p:grpSpPr>
      <p:grpSp>
        <p:nvGrpSpPr>
          <p:cNvPr id="912" name="Google Shape;912;p89"/>
          <p:cNvGrpSpPr/>
          <p:nvPr/>
        </p:nvGrpSpPr>
        <p:grpSpPr>
          <a:xfrm>
            <a:off x="489347" y="947057"/>
            <a:ext cx="7875951" cy="3787448"/>
            <a:chOff x="652463" y="1262742"/>
            <a:chExt cx="10501268" cy="5049931"/>
          </a:xfrm>
        </p:grpSpPr>
        <p:grpSp>
          <p:nvGrpSpPr>
            <p:cNvPr id="913" name="Google Shape;913;p89"/>
            <p:cNvGrpSpPr/>
            <p:nvPr/>
          </p:nvGrpSpPr>
          <p:grpSpPr>
            <a:xfrm>
              <a:off x="2987431" y="1271615"/>
              <a:ext cx="8166300" cy="5036465"/>
              <a:chOff x="3749431" y="1271583"/>
              <a:chExt cx="8166300" cy="4660804"/>
            </a:xfrm>
          </p:grpSpPr>
          <p:sp>
            <p:nvSpPr>
              <p:cNvPr id="914" name="Google Shape;914;p89"/>
              <p:cNvSpPr/>
              <p:nvPr/>
            </p:nvSpPr>
            <p:spPr>
              <a:xfrm>
                <a:off x="4248007" y="1271583"/>
                <a:ext cx="7667700" cy="1155600"/>
              </a:xfrm>
              <a:prstGeom prst="rect">
                <a:avLst/>
              </a:prstGeom>
              <a:solidFill>
                <a:schemeClr val="accent2">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p:txBody>
          </p:sp>
          <p:sp>
            <p:nvSpPr>
              <p:cNvPr id="915" name="Google Shape;915;p89"/>
              <p:cNvSpPr/>
              <p:nvPr/>
            </p:nvSpPr>
            <p:spPr>
              <a:xfrm>
                <a:off x="3752286" y="2438401"/>
                <a:ext cx="8163300" cy="1155600"/>
              </a:xfrm>
              <a:prstGeom prst="rect">
                <a:avLst/>
              </a:prstGeom>
              <a:solidFill>
                <a:schemeClr val="accent1">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16" name="Google Shape;916;p89"/>
              <p:cNvSpPr/>
              <p:nvPr/>
            </p:nvSpPr>
            <p:spPr>
              <a:xfrm>
                <a:off x="3755484" y="3607593"/>
                <a:ext cx="8160000" cy="1155600"/>
              </a:xfrm>
              <a:prstGeom prst="rect">
                <a:avLst/>
              </a:prstGeom>
              <a:solidFill>
                <a:schemeClr val="accent3">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17" name="Google Shape;917;p89"/>
              <p:cNvSpPr/>
              <p:nvPr/>
            </p:nvSpPr>
            <p:spPr>
              <a:xfrm>
                <a:off x="3749431" y="4776787"/>
                <a:ext cx="8166300" cy="1155600"/>
              </a:xfrm>
              <a:prstGeom prst="rect">
                <a:avLst/>
              </a:prstGeom>
              <a:solidFill>
                <a:schemeClr val="dk2">
                  <a:alpha val="80000"/>
                </a:schemeClr>
              </a:solidFill>
              <a:ln>
                <a:noFill/>
              </a:ln>
            </p:spPr>
            <p:txBody>
              <a:bodyPr anchorCtr="0" anchor="ctr" bIns="34275" lIns="1188000" spcFirstLastPara="1" rIns="270000" wrap="square" tIns="34275">
                <a:noAutofit/>
              </a:bodyPr>
              <a:lstStyle/>
              <a:p>
                <a:pPr indent="0" lvl="0" marL="0" marR="0" rtl="0" algn="r">
                  <a:lnSpc>
                    <a:spcPct val="10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p:txBody>
          </p:sp>
        </p:grpSp>
        <p:sp>
          <p:nvSpPr>
            <p:cNvPr id="918" name="Google Shape;918;p89"/>
            <p:cNvSpPr/>
            <p:nvPr/>
          </p:nvSpPr>
          <p:spPr>
            <a:xfrm>
              <a:off x="2769227" y="1262742"/>
              <a:ext cx="1408281" cy="1261872"/>
            </a:xfrm>
            <a:custGeom>
              <a:rect b="b" l="l" r="r" t="t"/>
              <a:pathLst>
                <a:path extrusionOk="0" h="1168400" w="2788676">
                  <a:moveTo>
                    <a:pt x="0" y="1168400"/>
                  </a:moveTo>
                  <a:lnTo>
                    <a:pt x="1394334" y="0"/>
                  </a:lnTo>
                  <a:lnTo>
                    <a:pt x="1394342" y="0"/>
                  </a:lnTo>
                  <a:lnTo>
                    <a:pt x="2788676" y="1168400"/>
                  </a:lnTo>
                  <a:lnTo>
                    <a:pt x="0" y="1168400"/>
                  </a:lnTo>
                  <a:close/>
                </a:path>
              </a:pathLst>
            </a:custGeom>
            <a:solidFill>
              <a:schemeClr val="accent2"/>
            </a:solidFill>
            <a:ln cap="flat" cmpd="sng" w="12700">
              <a:solidFill>
                <a:schemeClr val="lt1"/>
              </a:solidFill>
              <a:prstDash val="solid"/>
              <a:miter lim="800000"/>
              <a:headEnd len="sm" w="sm" type="none"/>
              <a:tailEnd len="sm" w="sm" type="none"/>
            </a:ln>
          </p:spPr>
          <p:txBody>
            <a:bodyPr anchorCtr="0" anchor="ctr" bIns="61925" lIns="61925" spcFirstLastPara="1" rIns="6192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dk1"/>
                </a:solidFill>
                <a:latin typeface="Arial"/>
                <a:ea typeface="Arial"/>
                <a:cs typeface="Arial"/>
                <a:sym typeface="Arial"/>
              </a:endParaRPr>
            </a:p>
          </p:txBody>
        </p:sp>
        <p:sp>
          <p:nvSpPr>
            <p:cNvPr id="919" name="Google Shape;919;p89"/>
            <p:cNvSpPr/>
            <p:nvPr/>
          </p:nvSpPr>
          <p:spPr>
            <a:xfrm>
              <a:off x="2063639" y="2525428"/>
              <a:ext cx="2816563" cy="1261872"/>
            </a:xfrm>
            <a:custGeom>
              <a:rect b="b" l="l" r="r" t="t"/>
              <a:pathLst>
                <a:path extrusionOk="0" h="1168400" w="5577353">
                  <a:moveTo>
                    <a:pt x="0" y="1168400"/>
                  </a:moveTo>
                  <a:lnTo>
                    <a:pt x="1394334" y="0"/>
                  </a:lnTo>
                  <a:lnTo>
                    <a:pt x="4183019" y="0"/>
                  </a:lnTo>
                  <a:lnTo>
                    <a:pt x="5577353" y="1168400"/>
                  </a:lnTo>
                  <a:lnTo>
                    <a:pt x="0" y="1168400"/>
                  </a:lnTo>
                  <a:close/>
                </a:path>
              </a:pathLst>
            </a:custGeom>
            <a:solidFill>
              <a:schemeClr val="accent1"/>
            </a:solidFill>
            <a:ln cap="flat" cmpd="sng" w="12700">
              <a:solidFill>
                <a:schemeClr val="lt1"/>
              </a:solidFill>
              <a:prstDash val="solid"/>
              <a:miter lim="800000"/>
              <a:headEnd len="sm" w="sm" type="none"/>
              <a:tailEnd len="sm" w="sm" type="none"/>
            </a:ln>
          </p:spPr>
          <p:txBody>
            <a:bodyPr anchorCtr="0" anchor="ctr" bIns="61925" lIns="793925" spcFirstLastPara="1" rIns="79392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920" name="Google Shape;920;p89"/>
            <p:cNvSpPr/>
            <p:nvPr/>
          </p:nvSpPr>
          <p:spPr>
            <a:xfrm>
              <a:off x="1358051" y="3788115"/>
              <a:ext cx="4224845" cy="1261872"/>
            </a:xfrm>
            <a:custGeom>
              <a:rect b="b" l="l" r="r" t="t"/>
              <a:pathLst>
                <a:path extrusionOk="0" h="1168400" w="8366029">
                  <a:moveTo>
                    <a:pt x="0" y="1168400"/>
                  </a:moveTo>
                  <a:lnTo>
                    <a:pt x="1394334" y="0"/>
                  </a:lnTo>
                  <a:lnTo>
                    <a:pt x="6971695" y="0"/>
                  </a:lnTo>
                  <a:lnTo>
                    <a:pt x="8366029" y="1168400"/>
                  </a:lnTo>
                  <a:lnTo>
                    <a:pt x="0" y="1168400"/>
                  </a:lnTo>
                  <a:close/>
                </a:path>
              </a:pathLst>
            </a:custGeom>
            <a:solidFill>
              <a:schemeClr val="accent3"/>
            </a:solidFill>
            <a:ln cap="flat" cmpd="sng" w="12700">
              <a:solidFill>
                <a:schemeClr val="lt1"/>
              </a:solidFill>
              <a:prstDash val="solid"/>
              <a:miter lim="800000"/>
              <a:headEnd len="sm" w="sm" type="none"/>
              <a:tailEnd len="sm" w="sm" type="none"/>
            </a:ln>
          </p:spPr>
          <p:txBody>
            <a:bodyPr anchorCtr="0" anchor="ctr" bIns="61925" lIns="1159950" spcFirstLastPara="1" rIns="1159950"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921" name="Google Shape;921;p89"/>
            <p:cNvSpPr/>
            <p:nvPr/>
          </p:nvSpPr>
          <p:spPr>
            <a:xfrm>
              <a:off x="652463" y="5050801"/>
              <a:ext cx="5633127" cy="1261872"/>
            </a:xfrm>
            <a:custGeom>
              <a:rect b="b" l="l" r="r" t="t"/>
              <a:pathLst>
                <a:path extrusionOk="0" h="1168400" w="11154706">
                  <a:moveTo>
                    <a:pt x="0" y="1168400"/>
                  </a:moveTo>
                  <a:lnTo>
                    <a:pt x="1394334" y="0"/>
                  </a:lnTo>
                  <a:lnTo>
                    <a:pt x="9760372" y="0"/>
                  </a:lnTo>
                  <a:lnTo>
                    <a:pt x="11154706" y="1168400"/>
                  </a:lnTo>
                  <a:lnTo>
                    <a:pt x="0" y="1168400"/>
                  </a:lnTo>
                  <a:close/>
                </a:path>
              </a:pathLst>
            </a:custGeom>
            <a:solidFill>
              <a:schemeClr val="dk2"/>
            </a:solidFill>
            <a:ln cap="flat" cmpd="sng" w="12700">
              <a:solidFill>
                <a:schemeClr val="lt1"/>
              </a:solidFill>
              <a:prstDash val="solid"/>
              <a:miter lim="800000"/>
              <a:headEnd len="sm" w="sm" type="none"/>
              <a:tailEnd len="sm" w="sm" type="none"/>
            </a:ln>
          </p:spPr>
          <p:txBody>
            <a:bodyPr anchorCtr="0" anchor="ctr" bIns="61925" lIns="1525950" spcFirstLastPara="1" rIns="152597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grpSp>
      <p:sp>
        <p:nvSpPr>
          <p:cNvPr id="922" name="Google Shape;922;p89"/>
          <p:cNvSpPr txBox="1"/>
          <p:nvPr>
            <p:ph type="title"/>
          </p:nvPr>
        </p:nvSpPr>
        <p:spPr>
          <a:xfrm>
            <a:off x="481856"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23" name="Google Shape;923;p89"/>
          <p:cNvSpPr/>
          <p:nvPr>
            <p:ph idx="2" type="pic"/>
          </p:nvPr>
        </p:nvSpPr>
        <p:spPr>
          <a:xfrm>
            <a:off x="2419946" y="1408509"/>
            <a:ext cx="375000" cy="375000"/>
          </a:xfrm>
          <a:prstGeom prst="rect">
            <a:avLst/>
          </a:prstGeom>
          <a:noFill/>
          <a:ln>
            <a:noFill/>
          </a:ln>
        </p:spPr>
      </p:sp>
      <p:sp>
        <p:nvSpPr>
          <p:cNvPr id="924" name="Google Shape;924;p89"/>
          <p:cNvSpPr/>
          <p:nvPr>
            <p:ph idx="3" type="pic"/>
          </p:nvPr>
        </p:nvSpPr>
        <p:spPr>
          <a:xfrm>
            <a:off x="2418588" y="2180055"/>
            <a:ext cx="375000" cy="375000"/>
          </a:xfrm>
          <a:prstGeom prst="rect">
            <a:avLst/>
          </a:prstGeom>
          <a:noFill/>
          <a:ln>
            <a:noFill/>
          </a:ln>
        </p:spPr>
      </p:sp>
      <p:sp>
        <p:nvSpPr>
          <p:cNvPr id="925" name="Google Shape;925;p89"/>
          <p:cNvSpPr/>
          <p:nvPr>
            <p:ph idx="4" type="pic"/>
          </p:nvPr>
        </p:nvSpPr>
        <p:spPr>
          <a:xfrm>
            <a:off x="2418588" y="3127070"/>
            <a:ext cx="375000" cy="375000"/>
          </a:xfrm>
          <a:prstGeom prst="rect">
            <a:avLst/>
          </a:prstGeom>
          <a:noFill/>
          <a:ln>
            <a:noFill/>
          </a:ln>
        </p:spPr>
      </p:sp>
      <p:sp>
        <p:nvSpPr>
          <p:cNvPr id="926" name="Google Shape;926;p89"/>
          <p:cNvSpPr/>
          <p:nvPr>
            <p:ph idx="5" type="pic"/>
          </p:nvPr>
        </p:nvSpPr>
        <p:spPr>
          <a:xfrm>
            <a:off x="2418589" y="4074085"/>
            <a:ext cx="375000" cy="375000"/>
          </a:xfrm>
          <a:prstGeom prst="rect">
            <a:avLst/>
          </a:prstGeom>
          <a:noFill/>
          <a:ln>
            <a:noFill/>
          </a:ln>
        </p:spPr>
      </p:sp>
      <p:sp>
        <p:nvSpPr>
          <p:cNvPr id="927" name="Google Shape;927;p89"/>
          <p:cNvSpPr txBox="1"/>
          <p:nvPr>
            <p:ph idx="1" type="body"/>
          </p:nvPr>
        </p:nvSpPr>
        <p:spPr>
          <a:xfrm>
            <a:off x="3365687" y="1248983"/>
            <a:ext cx="49353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8" name="Google Shape;928;p89"/>
          <p:cNvSpPr txBox="1"/>
          <p:nvPr>
            <p:ph idx="6" type="body"/>
          </p:nvPr>
        </p:nvSpPr>
        <p:spPr>
          <a:xfrm>
            <a:off x="3365687" y="1020422"/>
            <a:ext cx="49353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9" name="Google Shape;929;p89"/>
          <p:cNvSpPr txBox="1"/>
          <p:nvPr>
            <p:ph idx="7" type="body"/>
          </p:nvPr>
        </p:nvSpPr>
        <p:spPr>
          <a:xfrm>
            <a:off x="3840497" y="2221263"/>
            <a:ext cx="44607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0" name="Google Shape;930;p89"/>
          <p:cNvSpPr txBox="1"/>
          <p:nvPr>
            <p:ph idx="8" type="body"/>
          </p:nvPr>
        </p:nvSpPr>
        <p:spPr>
          <a:xfrm>
            <a:off x="3840497" y="1992702"/>
            <a:ext cx="44607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1" name="Google Shape;931;p89"/>
          <p:cNvSpPr txBox="1"/>
          <p:nvPr>
            <p:ph idx="9" type="body"/>
          </p:nvPr>
        </p:nvSpPr>
        <p:spPr>
          <a:xfrm>
            <a:off x="4275162" y="3191421"/>
            <a:ext cx="40260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2" name="Google Shape;932;p89"/>
          <p:cNvSpPr txBox="1"/>
          <p:nvPr>
            <p:ph idx="13" type="body"/>
          </p:nvPr>
        </p:nvSpPr>
        <p:spPr>
          <a:xfrm>
            <a:off x="4275162" y="2962860"/>
            <a:ext cx="40260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3" name="Google Shape;933;p89"/>
          <p:cNvSpPr txBox="1"/>
          <p:nvPr>
            <p:ph idx="14" type="body"/>
          </p:nvPr>
        </p:nvSpPr>
        <p:spPr>
          <a:xfrm>
            <a:off x="4827818" y="4101075"/>
            <a:ext cx="34734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4" name="Google Shape;934;p89"/>
          <p:cNvSpPr txBox="1"/>
          <p:nvPr>
            <p:ph idx="15" type="body"/>
          </p:nvPr>
        </p:nvSpPr>
        <p:spPr>
          <a:xfrm>
            <a:off x="4827818" y="3876671"/>
            <a:ext cx="34734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935" name="Shape 935"/>
        <p:cNvGrpSpPr/>
        <p:nvPr/>
      </p:nvGrpSpPr>
      <p:grpSpPr>
        <a:xfrm>
          <a:off x="0" y="0"/>
          <a:ext cx="0" cy="0"/>
          <a:chOff x="0" y="0"/>
          <a:chExt cx="0" cy="0"/>
        </a:xfrm>
      </p:grpSpPr>
      <p:sp>
        <p:nvSpPr>
          <p:cNvPr id="936" name="Google Shape;936;p90"/>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37" name="Google Shape;937;p90"/>
          <p:cNvSpPr txBox="1"/>
          <p:nvPr>
            <p:ph idx="1" type="body"/>
          </p:nvPr>
        </p:nvSpPr>
        <p:spPr>
          <a:xfrm>
            <a:off x="637829" y="8740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8" name="Google Shape;938;p90"/>
          <p:cNvSpPr/>
          <p:nvPr>
            <p:ph idx="2" type="pic"/>
          </p:nvPr>
        </p:nvSpPr>
        <p:spPr>
          <a:xfrm>
            <a:off x="844659" y="1666196"/>
            <a:ext cx="568500" cy="568500"/>
          </a:xfrm>
          <a:prstGeom prst="rect">
            <a:avLst/>
          </a:prstGeom>
          <a:noFill/>
          <a:ln>
            <a:noFill/>
          </a:ln>
        </p:spPr>
      </p:sp>
      <p:sp>
        <p:nvSpPr>
          <p:cNvPr id="939" name="Google Shape;939;p90"/>
          <p:cNvSpPr/>
          <p:nvPr>
            <p:ph idx="3" type="pic"/>
          </p:nvPr>
        </p:nvSpPr>
        <p:spPr>
          <a:xfrm>
            <a:off x="2566443" y="1666196"/>
            <a:ext cx="568500" cy="568500"/>
          </a:xfrm>
          <a:prstGeom prst="rect">
            <a:avLst/>
          </a:prstGeom>
          <a:noFill/>
          <a:ln>
            <a:noFill/>
          </a:ln>
        </p:spPr>
      </p:sp>
      <p:sp>
        <p:nvSpPr>
          <p:cNvPr id="940" name="Google Shape;940;p90"/>
          <p:cNvSpPr/>
          <p:nvPr>
            <p:ph idx="4" type="pic"/>
          </p:nvPr>
        </p:nvSpPr>
        <p:spPr>
          <a:xfrm>
            <a:off x="4288227" y="1666196"/>
            <a:ext cx="568500" cy="568500"/>
          </a:xfrm>
          <a:prstGeom prst="rect">
            <a:avLst/>
          </a:prstGeom>
          <a:noFill/>
          <a:ln>
            <a:noFill/>
          </a:ln>
        </p:spPr>
      </p:sp>
      <p:sp>
        <p:nvSpPr>
          <p:cNvPr id="941" name="Google Shape;941;p90"/>
          <p:cNvSpPr/>
          <p:nvPr>
            <p:ph idx="5" type="pic"/>
          </p:nvPr>
        </p:nvSpPr>
        <p:spPr>
          <a:xfrm>
            <a:off x="6009589" y="1666196"/>
            <a:ext cx="568500" cy="568500"/>
          </a:xfrm>
          <a:prstGeom prst="rect">
            <a:avLst/>
          </a:prstGeom>
          <a:noFill/>
          <a:ln>
            <a:noFill/>
          </a:ln>
        </p:spPr>
      </p:sp>
      <p:sp>
        <p:nvSpPr>
          <p:cNvPr id="942" name="Google Shape;942;p90"/>
          <p:cNvSpPr/>
          <p:nvPr>
            <p:ph idx="6" type="pic"/>
          </p:nvPr>
        </p:nvSpPr>
        <p:spPr>
          <a:xfrm>
            <a:off x="7731233" y="2516471"/>
            <a:ext cx="568500" cy="568500"/>
          </a:xfrm>
          <a:prstGeom prst="rect">
            <a:avLst/>
          </a:prstGeom>
          <a:noFill/>
          <a:ln>
            <a:noFill/>
          </a:ln>
        </p:spPr>
      </p:sp>
      <p:sp>
        <p:nvSpPr>
          <p:cNvPr id="943" name="Google Shape;943;p90"/>
          <p:cNvSpPr/>
          <p:nvPr>
            <p:ph idx="7" type="pic"/>
          </p:nvPr>
        </p:nvSpPr>
        <p:spPr>
          <a:xfrm>
            <a:off x="6009588" y="3366748"/>
            <a:ext cx="568500" cy="568500"/>
          </a:xfrm>
          <a:prstGeom prst="rect">
            <a:avLst/>
          </a:prstGeom>
          <a:noFill/>
          <a:ln>
            <a:noFill/>
          </a:ln>
        </p:spPr>
      </p:sp>
      <p:sp>
        <p:nvSpPr>
          <p:cNvPr id="944" name="Google Shape;944;p90"/>
          <p:cNvSpPr/>
          <p:nvPr>
            <p:ph idx="8" type="pic"/>
          </p:nvPr>
        </p:nvSpPr>
        <p:spPr>
          <a:xfrm>
            <a:off x="4287945" y="3364195"/>
            <a:ext cx="568500" cy="568500"/>
          </a:xfrm>
          <a:prstGeom prst="rect">
            <a:avLst/>
          </a:prstGeom>
          <a:noFill/>
          <a:ln>
            <a:noFill/>
          </a:ln>
        </p:spPr>
      </p:sp>
      <p:sp>
        <p:nvSpPr>
          <p:cNvPr id="945" name="Google Shape;945;p90"/>
          <p:cNvSpPr/>
          <p:nvPr>
            <p:ph idx="9" type="pic"/>
          </p:nvPr>
        </p:nvSpPr>
        <p:spPr>
          <a:xfrm>
            <a:off x="2566302" y="3361642"/>
            <a:ext cx="568500" cy="568500"/>
          </a:xfrm>
          <a:prstGeom prst="rect">
            <a:avLst/>
          </a:prstGeom>
          <a:noFill/>
          <a:ln>
            <a:noFill/>
          </a:ln>
        </p:spPr>
      </p:sp>
      <p:sp>
        <p:nvSpPr>
          <p:cNvPr id="946" name="Google Shape;946;p90"/>
          <p:cNvSpPr/>
          <p:nvPr>
            <p:ph idx="13" type="pic"/>
          </p:nvPr>
        </p:nvSpPr>
        <p:spPr>
          <a:xfrm>
            <a:off x="844659" y="3359089"/>
            <a:ext cx="568500" cy="568500"/>
          </a:xfrm>
          <a:prstGeom prst="rect">
            <a:avLst/>
          </a:prstGeom>
          <a:noFill/>
          <a:ln>
            <a:noFill/>
          </a:ln>
        </p:spPr>
      </p:sp>
      <p:sp>
        <p:nvSpPr>
          <p:cNvPr id="947" name="Google Shape;947;p90"/>
          <p:cNvSpPr txBox="1"/>
          <p:nvPr>
            <p:ph idx="14" type="body"/>
          </p:nvPr>
        </p:nvSpPr>
        <p:spPr>
          <a:xfrm>
            <a:off x="637829"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8" name="Google Shape;948;p90"/>
          <p:cNvSpPr txBox="1"/>
          <p:nvPr>
            <p:ph idx="15" type="body"/>
          </p:nvPr>
        </p:nvSpPr>
        <p:spPr>
          <a:xfrm>
            <a:off x="637829"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9" name="Google Shape;949;p90"/>
          <p:cNvSpPr txBox="1"/>
          <p:nvPr>
            <p:ph idx="16" type="body"/>
          </p:nvPr>
        </p:nvSpPr>
        <p:spPr>
          <a:xfrm>
            <a:off x="2359472"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0" name="Google Shape;950;p90"/>
          <p:cNvSpPr txBox="1"/>
          <p:nvPr>
            <p:ph idx="17" type="body"/>
          </p:nvPr>
        </p:nvSpPr>
        <p:spPr>
          <a:xfrm>
            <a:off x="2359472"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1" name="Google Shape;951;p90"/>
          <p:cNvSpPr txBox="1"/>
          <p:nvPr>
            <p:ph idx="18" type="body"/>
          </p:nvPr>
        </p:nvSpPr>
        <p:spPr>
          <a:xfrm>
            <a:off x="4081116"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2" name="Google Shape;952;p90"/>
          <p:cNvSpPr txBox="1"/>
          <p:nvPr>
            <p:ph idx="19" type="body"/>
          </p:nvPr>
        </p:nvSpPr>
        <p:spPr>
          <a:xfrm>
            <a:off x="4081116"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3" name="Google Shape;953;p90"/>
          <p:cNvSpPr txBox="1"/>
          <p:nvPr>
            <p:ph idx="20" type="body"/>
          </p:nvPr>
        </p:nvSpPr>
        <p:spPr>
          <a:xfrm>
            <a:off x="5802760"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4" name="Google Shape;954;p90"/>
          <p:cNvSpPr txBox="1"/>
          <p:nvPr>
            <p:ph idx="21" type="body"/>
          </p:nvPr>
        </p:nvSpPr>
        <p:spPr>
          <a:xfrm>
            <a:off x="5802760"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5" name="Google Shape;955;p90"/>
          <p:cNvSpPr txBox="1"/>
          <p:nvPr>
            <p:ph idx="22" type="body"/>
          </p:nvPr>
        </p:nvSpPr>
        <p:spPr>
          <a:xfrm>
            <a:off x="6984892" y="3322193"/>
            <a:ext cx="1521600" cy="195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6" name="Google Shape;956;p90"/>
          <p:cNvSpPr txBox="1"/>
          <p:nvPr>
            <p:ph idx="23" type="body"/>
          </p:nvPr>
        </p:nvSpPr>
        <p:spPr>
          <a:xfrm>
            <a:off x="6984892" y="3543380"/>
            <a:ext cx="1521600" cy="264900"/>
          </a:xfrm>
          <a:prstGeom prst="rect">
            <a:avLst/>
          </a:prstGeom>
          <a:noFill/>
          <a:ln>
            <a:noFill/>
          </a:ln>
        </p:spPr>
        <p:txBody>
          <a:bodyPr anchorCtr="0" anchor="t"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7" name="Google Shape;957;p90"/>
          <p:cNvSpPr txBox="1"/>
          <p:nvPr>
            <p:ph idx="24" type="body"/>
          </p:nvPr>
        </p:nvSpPr>
        <p:spPr>
          <a:xfrm>
            <a:off x="5802760"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8" name="Google Shape;958;p90"/>
          <p:cNvSpPr txBox="1"/>
          <p:nvPr>
            <p:ph idx="25" type="body"/>
          </p:nvPr>
        </p:nvSpPr>
        <p:spPr>
          <a:xfrm>
            <a:off x="5802760"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9" name="Google Shape;959;p90"/>
          <p:cNvSpPr txBox="1"/>
          <p:nvPr>
            <p:ph idx="26" type="body"/>
          </p:nvPr>
        </p:nvSpPr>
        <p:spPr>
          <a:xfrm>
            <a:off x="4075855"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0" name="Google Shape;960;p90"/>
          <p:cNvSpPr txBox="1"/>
          <p:nvPr>
            <p:ph idx="27" type="body"/>
          </p:nvPr>
        </p:nvSpPr>
        <p:spPr>
          <a:xfrm>
            <a:off x="4075855"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1" name="Google Shape;961;p90"/>
          <p:cNvSpPr txBox="1"/>
          <p:nvPr>
            <p:ph idx="28" type="body"/>
          </p:nvPr>
        </p:nvSpPr>
        <p:spPr>
          <a:xfrm>
            <a:off x="2348950"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2" name="Google Shape;962;p90"/>
          <p:cNvSpPr txBox="1"/>
          <p:nvPr>
            <p:ph idx="29" type="body"/>
          </p:nvPr>
        </p:nvSpPr>
        <p:spPr>
          <a:xfrm>
            <a:off x="2348950"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3" name="Google Shape;963;p90"/>
          <p:cNvSpPr txBox="1"/>
          <p:nvPr>
            <p:ph idx="30" type="body"/>
          </p:nvPr>
        </p:nvSpPr>
        <p:spPr>
          <a:xfrm>
            <a:off x="622045"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4" name="Google Shape;964;p90"/>
          <p:cNvSpPr txBox="1"/>
          <p:nvPr>
            <p:ph idx="31" type="body"/>
          </p:nvPr>
        </p:nvSpPr>
        <p:spPr>
          <a:xfrm>
            <a:off x="622045"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step process">
  <p:cSld name="6 step process">
    <p:spTree>
      <p:nvGrpSpPr>
        <p:cNvPr id="965" name="Shape 965"/>
        <p:cNvGrpSpPr/>
        <p:nvPr/>
      </p:nvGrpSpPr>
      <p:grpSpPr>
        <a:xfrm>
          <a:off x="0" y="0"/>
          <a:ext cx="0" cy="0"/>
          <a:chOff x="0" y="0"/>
          <a:chExt cx="0" cy="0"/>
        </a:xfrm>
      </p:grpSpPr>
      <p:sp>
        <p:nvSpPr>
          <p:cNvPr id="966" name="Google Shape;966;p91"/>
          <p:cNvSpPr txBox="1"/>
          <p:nvPr>
            <p:ph type="title"/>
          </p:nvPr>
        </p:nvSpPr>
        <p:spPr>
          <a:xfrm>
            <a:off x="646163"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67" name="Google Shape;967;p91"/>
          <p:cNvSpPr txBox="1"/>
          <p:nvPr>
            <p:ph idx="1" type="body"/>
          </p:nvPr>
        </p:nvSpPr>
        <p:spPr>
          <a:xfrm>
            <a:off x="644972" y="8740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8" name="Google Shape;968;p91"/>
          <p:cNvSpPr txBox="1"/>
          <p:nvPr>
            <p:ph idx="2" type="body"/>
          </p:nvPr>
        </p:nvSpPr>
        <p:spPr>
          <a:xfrm>
            <a:off x="1270050" y="4021166"/>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9" name="Google Shape;969;p91"/>
          <p:cNvSpPr/>
          <p:nvPr>
            <p:ph idx="3" type="pic"/>
          </p:nvPr>
        </p:nvSpPr>
        <p:spPr>
          <a:xfrm>
            <a:off x="1603347" y="4357222"/>
            <a:ext cx="577500" cy="577500"/>
          </a:xfrm>
          <a:prstGeom prst="rect">
            <a:avLst/>
          </a:prstGeom>
          <a:noFill/>
          <a:ln>
            <a:noFill/>
          </a:ln>
        </p:spPr>
      </p:sp>
      <p:sp>
        <p:nvSpPr>
          <p:cNvPr id="970" name="Google Shape;970;p91"/>
          <p:cNvSpPr txBox="1"/>
          <p:nvPr>
            <p:ph idx="4" type="body"/>
          </p:nvPr>
        </p:nvSpPr>
        <p:spPr>
          <a:xfrm>
            <a:off x="2524384" y="3807884"/>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1" name="Google Shape;971;p91"/>
          <p:cNvSpPr/>
          <p:nvPr>
            <p:ph idx="5" type="pic"/>
          </p:nvPr>
        </p:nvSpPr>
        <p:spPr>
          <a:xfrm>
            <a:off x="2857681" y="4143939"/>
            <a:ext cx="577500" cy="577500"/>
          </a:xfrm>
          <a:prstGeom prst="rect">
            <a:avLst/>
          </a:prstGeom>
          <a:noFill/>
          <a:ln>
            <a:noFill/>
          </a:ln>
        </p:spPr>
      </p:sp>
      <p:sp>
        <p:nvSpPr>
          <p:cNvPr id="972" name="Google Shape;972;p91"/>
          <p:cNvSpPr txBox="1"/>
          <p:nvPr>
            <p:ph idx="6" type="body"/>
          </p:nvPr>
        </p:nvSpPr>
        <p:spPr>
          <a:xfrm>
            <a:off x="3778718" y="3594601"/>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3" name="Google Shape;973;p91"/>
          <p:cNvSpPr/>
          <p:nvPr>
            <p:ph idx="7" type="pic"/>
          </p:nvPr>
        </p:nvSpPr>
        <p:spPr>
          <a:xfrm>
            <a:off x="4112015" y="3930656"/>
            <a:ext cx="577500" cy="577500"/>
          </a:xfrm>
          <a:prstGeom prst="rect">
            <a:avLst/>
          </a:prstGeom>
          <a:noFill/>
          <a:ln>
            <a:noFill/>
          </a:ln>
        </p:spPr>
      </p:sp>
      <p:sp>
        <p:nvSpPr>
          <p:cNvPr id="974" name="Google Shape;974;p91"/>
          <p:cNvSpPr txBox="1"/>
          <p:nvPr>
            <p:ph idx="8" type="body"/>
          </p:nvPr>
        </p:nvSpPr>
        <p:spPr>
          <a:xfrm>
            <a:off x="5033051" y="3381318"/>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5" name="Google Shape;975;p91"/>
          <p:cNvSpPr/>
          <p:nvPr>
            <p:ph idx="9" type="pic"/>
          </p:nvPr>
        </p:nvSpPr>
        <p:spPr>
          <a:xfrm>
            <a:off x="5366348" y="3717374"/>
            <a:ext cx="577500" cy="577500"/>
          </a:xfrm>
          <a:prstGeom prst="rect">
            <a:avLst/>
          </a:prstGeom>
          <a:noFill/>
          <a:ln>
            <a:noFill/>
          </a:ln>
        </p:spPr>
      </p:sp>
      <p:sp>
        <p:nvSpPr>
          <p:cNvPr id="976" name="Google Shape;976;p91"/>
          <p:cNvSpPr txBox="1"/>
          <p:nvPr>
            <p:ph idx="13" type="body"/>
          </p:nvPr>
        </p:nvSpPr>
        <p:spPr>
          <a:xfrm>
            <a:off x="6287385" y="3168035"/>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7" name="Google Shape;977;p91"/>
          <p:cNvSpPr/>
          <p:nvPr>
            <p:ph idx="14" type="pic"/>
          </p:nvPr>
        </p:nvSpPr>
        <p:spPr>
          <a:xfrm>
            <a:off x="6620682" y="3504091"/>
            <a:ext cx="577500" cy="577500"/>
          </a:xfrm>
          <a:prstGeom prst="rect">
            <a:avLst/>
          </a:prstGeom>
          <a:noFill/>
          <a:ln>
            <a:noFill/>
          </a:ln>
        </p:spPr>
      </p:sp>
      <p:sp>
        <p:nvSpPr>
          <p:cNvPr id="978" name="Google Shape;978;p91"/>
          <p:cNvSpPr txBox="1"/>
          <p:nvPr>
            <p:ph idx="15" type="body"/>
          </p:nvPr>
        </p:nvSpPr>
        <p:spPr>
          <a:xfrm>
            <a:off x="7541719" y="2954753"/>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9" name="Google Shape;979;p91"/>
          <p:cNvSpPr/>
          <p:nvPr>
            <p:ph idx="16" type="pic"/>
          </p:nvPr>
        </p:nvSpPr>
        <p:spPr>
          <a:xfrm>
            <a:off x="7875016" y="3290808"/>
            <a:ext cx="577500" cy="577500"/>
          </a:xfrm>
          <a:prstGeom prst="rect">
            <a:avLst/>
          </a:prstGeom>
          <a:noFill/>
          <a:ln>
            <a:noFill/>
          </a:ln>
        </p:spPr>
      </p:sp>
      <p:sp>
        <p:nvSpPr>
          <p:cNvPr id="980" name="Google Shape;980;p91"/>
          <p:cNvSpPr txBox="1"/>
          <p:nvPr>
            <p:ph idx="17" type="body"/>
          </p:nvPr>
        </p:nvSpPr>
        <p:spPr>
          <a:xfrm>
            <a:off x="1256794" y="1800320"/>
            <a:ext cx="1167000" cy="21324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1" name="Google Shape;981;p91"/>
          <p:cNvSpPr txBox="1"/>
          <p:nvPr>
            <p:ph idx="18" type="body"/>
          </p:nvPr>
        </p:nvSpPr>
        <p:spPr>
          <a:xfrm>
            <a:off x="2575766" y="1720881"/>
            <a:ext cx="1167000" cy="19191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2" name="Google Shape;982;p91"/>
          <p:cNvSpPr txBox="1"/>
          <p:nvPr>
            <p:ph idx="19" type="body"/>
          </p:nvPr>
        </p:nvSpPr>
        <p:spPr>
          <a:xfrm>
            <a:off x="3850710" y="1675595"/>
            <a:ext cx="1167000" cy="17058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3" name="Google Shape;983;p91"/>
          <p:cNvSpPr txBox="1"/>
          <p:nvPr>
            <p:ph idx="20" type="body"/>
          </p:nvPr>
        </p:nvSpPr>
        <p:spPr>
          <a:xfrm>
            <a:off x="5120357" y="1606943"/>
            <a:ext cx="1167000" cy="14925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4" name="Google Shape;984;p91"/>
          <p:cNvSpPr txBox="1"/>
          <p:nvPr>
            <p:ph idx="21" type="body"/>
          </p:nvPr>
        </p:nvSpPr>
        <p:spPr>
          <a:xfrm>
            <a:off x="6459116" y="1569681"/>
            <a:ext cx="1167000" cy="12780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5" name="Google Shape;985;p91"/>
          <p:cNvSpPr txBox="1"/>
          <p:nvPr>
            <p:ph idx="22" type="body"/>
          </p:nvPr>
        </p:nvSpPr>
        <p:spPr>
          <a:xfrm>
            <a:off x="7749124" y="1474088"/>
            <a:ext cx="1167000" cy="10806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oint ecosystem">
  <p:cSld name="4-point ecosystem">
    <p:spTree>
      <p:nvGrpSpPr>
        <p:cNvPr id="986" name="Shape 986"/>
        <p:cNvGrpSpPr/>
        <p:nvPr/>
      </p:nvGrpSpPr>
      <p:grpSpPr>
        <a:xfrm>
          <a:off x="0" y="0"/>
          <a:ext cx="0" cy="0"/>
          <a:chOff x="0" y="0"/>
          <a:chExt cx="0" cy="0"/>
        </a:xfrm>
      </p:grpSpPr>
      <p:sp>
        <p:nvSpPr>
          <p:cNvPr id="987" name="Google Shape;987;p92"/>
          <p:cNvSpPr/>
          <p:nvPr/>
        </p:nvSpPr>
        <p:spPr>
          <a:xfrm>
            <a:off x="4355231" y="4496999"/>
            <a:ext cx="896" cy="708"/>
          </a:xfrm>
          <a:custGeom>
            <a:rect b="b" l="l" r="r" t="t"/>
            <a:pathLst>
              <a:path extrusionOk="0" h="944" w="1194">
                <a:moveTo>
                  <a:pt x="0" y="0"/>
                </a:moveTo>
                <a:lnTo>
                  <a:pt x="1194" y="944"/>
                </a:lnTo>
                <a:lnTo>
                  <a:pt x="0" y="762"/>
                </a:lnTo>
                <a:lnTo>
                  <a:pt x="0" y="0"/>
                </a:lnTo>
                <a:close/>
              </a:path>
            </a:pathLst>
          </a:cu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988" name="Google Shape;988;p92"/>
          <p:cNvSpPr/>
          <p:nvPr>
            <p:ph idx="2" type="pic"/>
          </p:nvPr>
        </p:nvSpPr>
        <p:spPr>
          <a:xfrm>
            <a:off x="4343384" y="1755596"/>
            <a:ext cx="342900" cy="342900"/>
          </a:xfrm>
          <a:prstGeom prst="rect">
            <a:avLst/>
          </a:prstGeom>
          <a:noFill/>
          <a:ln>
            <a:noFill/>
          </a:ln>
        </p:spPr>
      </p:sp>
      <p:sp>
        <p:nvSpPr>
          <p:cNvPr id="989" name="Google Shape;989;p92"/>
          <p:cNvSpPr/>
          <p:nvPr>
            <p:ph idx="3" type="pic"/>
          </p:nvPr>
        </p:nvSpPr>
        <p:spPr>
          <a:xfrm>
            <a:off x="5547106" y="2827097"/>
            <a:ext cx="342900" cy="342900"/>
          </a:xfrm>
          <a:prstGeom prst="rect">
            <a:avLst/>
          </a:prstGeom>
          <a:noFill/>
          <a:ln>
            <a:noFill/>
          </a:ln>
        </p:spPr>
      </p:sp>
      <p:sp>
        <p:nvSpPr>
          <p:cNvPr id="990" name="Google Shape;990;p92"/>
          <p:cNvSpPr/>
          <p:nvPr>
            <p:ph idx="4" type="pic"/>
          </p:nvPr>
        </p:nvSpPr>
        <p:spPr>
          <a:xfrm>
            <a:off x="4468167" y="4076311"/>
            <a:ext cx="342900" cy="342900"/>
          </a:xfrm>
          <a:prstGeom prst="rect">
            <a:avLst/>
          </a:prstGeom>
          <a:noFill/>
          <a:ln>
            <a:noFill/>
          </a:ln>
        </p:spPr>
      </p:sp>
      <p:sp>
        <p:nvSpPr>
          <p:cNvPr id="991" name="Google Shape;991;p92"/>
          <p:cNvSpPr/>
          <p:nvPr>
            <p:ph idx="5" type="pic"/>
          </p:nvPr>
        </p:nvSpPr>
        <p:spPr>
          <a:xfrm>
            <a:off x="3245504" y="3124836"/>
            <a:ext cx="342900" cy="342900"/>
          </a:xfrm>
          <a:prstGeom prst="rect">
            <a:avLst/>
          </a:prstGeom>
          <a:noFill/>
          <a:ln>
            <a:noFill/>
          </a:ln>
        </p:spPr>
      </p:sp>
      <p:sp>
        <p:nvSpPr>
          <p:cNvPr id="992" name="Google Shape;992;p92"/>
          <p:cNvSpPr txBox="1"/>
          <p:nvPr>
            <p:ph type="title"/>
          </p:nvPr>
        </p:nvSpPr>
        <p:spPr>
          <a:xfrm>
            <a:off x="694382" y="1738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93" name="Google Shape;993;p92"/>
          <p:cNvSpPr txBox="1"/>
          <p:nvPr>
            <p:ph idx="1" type="body"/>
          </p:nvPr>
        </p:nvSpPr>
        <p:spPr>
          <a:xfrm>
            <a:off x="693192" y="874091"/>
            <a:ext cx="7755300" cy="555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4" name="Google Shape;994;p92"/>
          <p:cNvSpPr txBox="1"/>
          <p:nvPr>
            <p:ph idx="6" type="body"/>
          </p:nvPr>
        </p:nvSpPr>
        <p:spPr>
          <a:xfrm>
            <a:off x="702717" y="1843088"/>
            <a:ext cx="23652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5" name="Google Shape;995;p92"/>
          <p:cNvSpPr txBox="1"/>
          <p:nvPr>
            <p:ph idx="7" type="body"/>
          </p:nvPr>
        </p:nvSpPr>
        <p:spPr>
          <a:xfrm>
            <a:off x="702717" y="3395663"/>
            <a:ext cx="23652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6" name="Google Shape;996;p92"/>
          <p:cNvSpPr txBox="1"/>
          <p:nvPr>
            <p:ph idx="8" type="body"/>
          </p:nvPr>
        </p:nvSpPr>
        <p:spPr>
          <a:xfrm>
            <a:off x="6083128" y="1843088"/>
            <a:ext cx="23652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7" name="Google Shape;997;p92"/>
          <p:cNvSpPr txBox="1"/>
          <p:nvPr>
            <p:ph idx="9" type="body"/>
          </p:nvPr>
        </p:nvSpPr>
        <p:spPr>
          <a:xfrm>
            <a:off x="6073600" y="3395663"/>
            <a:ext cx="23652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8" name="Google Shape;998;p92"/>
          <p:cNvSpPr/>
          <p:nvPr>
            <p:ph idx="13" type="pic"/>
          </p:nvPr>
        </p:nvSpPr>
        <p:spPr>
          <a:xfrm>
            <a:off x="4089548" y="2619002"/>
            <a:ext cx="962700" cy="962700"/>
          </a:xfrm>
          <a:prstGeom prst="rect">
            <a:avLst/>
          </a:prstGeom>
          <a:noFill/>
          <a:ln>
            <a:noFill/>
          </a:ln>
        </p:spPr>
      </p:sp>
      <p:sp>
        <p:nvSpPr>
          <p:cNvPr id="999" name="Google Shape;999;p92"/>
          <p:cNvSpPr/>
          <p:nvPr/>
        </p:nvSpPr>
        <p:spPr>
          <a:xfrm rot="-3103781">
            <a:off x="3224447" y="2112827"/>
            <a:ext cx="1788839" cy="1034754"/>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0" name="Google Shape;1000;p92"/>
          <p:cNvSpPr/>
          <p:nvPr/>
        </p:nvSpPr>
        <p:spPr>
          <a:xfrm rot="2803173">
            <a:off x="4184372" y="2175920"/>
            <a:ext cx="1788841" cy="1018481"/>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1" name="Google Shape;1001;p92"/>
          <p:cNvSpPr/>
          <p:nvPr/>
        </p:nvSpPr>
        <p:spPr>
          <a:xfrm rot="-2744097">
            <a:off x="4128487" y="3156721"/>
            <a:ext cx="1788843" cy="1018481"/>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2" name="Google Shape;1002;p92"/>
          <p:cNvSpPr/>
          <p:nvPr/>
        </p:nvSpPr>
        <p:spPr>
          <a:xfrm rot="2918373">
            <a:off x="3263986" y="3172824"/>
            <a:ext cx="1788835" cy="1018480"/>
          </a:xfrm>
          <a:prstGeom prst="rect">
            <a:avLst/>
          </a:prstGeom>
        </p:spPr>
        <p:txBody>
          <a:bodyPr>
            <a:prstTxWarp prst="textPlain"/>
          </a:bodyPr>
          <a:lstStyle/>
          <a:p>
            <a:pPr lvl="0" algn="ctr"/>
            <a:r>
              <a:rPr b="0" i="0">
                <a:ln>
                  <a:noFill/>
                </a:ln>
                <a:solidFill>
                  <a:schemeClr val="lt1"/>
                </a:solidFill>
                <a:latin typeface="Arial"/>
              </a:rPr>
              <a:t>Subtitle</a:t>
            </a: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point radial diagram">
  <p:cSld name="6-point radial diagram">
    <p:spTree>
      <p:nvGrpSpPr>
        <p:cNvPr id="1003" name="Shape 1003"/>
        <p:cNvGrpSpPr/>
        <p:nvPr/>
      </p:nvGrpSpPr>
      <p:grpSpPr>
        <a:xfrm>
          <a:off x="0" y="0"/>
          <a:ext cx="0" cy="0"/>
          <a:chOff x="0" y="0"/>
          <a:chExt cx="0" cy="0"/>
        </a:xfrm>
      </p:grpSpPr>
      <p:sp>
        <p:nvSpPr>
          <p:cNvPr id="1004" name="Google Shape;1004;p93"/>
          <p:cNvSpPr/>
          <p:nvPr/>
        </p:nvSpPr>
        <p:spPr>
          <a:xfrm>
            <a:off x="4362374" y="4496999"/>
            <a:ext cx="896" cy="708"/>
          </a:xfrm>
          <a:custGeom>
            <a:rect b="b" l="l" r="r" t="t"/>
            <a:pathLst>
              <a:path extrusionOk="0" h="944" w="1194">
                <a:moveTo>
                  <a:pt x="0" y="0"/>
                </a:moveTo>
                <a:lnTo>
                  <a:pt x="1194" y="944"/>
                </a:lnTo>
                <a:lnTo>
                  <a:pt x="0" y="762"/>
                </a:lnTo>
                <a:lnTo>
                  <a:pt x="0" y="0"/>
                </a:lnTo>
                <a:close/>
              </a:path>
            </a:pathLst>
          </a:cu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005" name="Google Shape;1005;p93"/>
          <p:cNvSpPr txBox="1"/>
          <p:nvPr>
            <p:ph type="title"/>
          </p:nvPr>
        </p:nvSpPr>
        <p:spPr>
          <a:xfrm>
            <a:off x="701526" y="1738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06" name="Google Shape;1006;p93"/>
          <p:cNvSpPr txBox="1"/>
          <p:nvPr>
            <p:ph idx="1" type="body"/>
          </p:nvPr>
        </p:nvSpPr>
        <p:spPr>
          <a:xfrm>
            <a:off x="700336" y="874091"/>
            <a:ext cx="7755300" cy="555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7" name="Google Shape;1007;p93"/>
          <p:cNvSpPr txBox="1"/>
          <p:nvPr>
            <p:ph idx="2" type="body"/>
          </p:nvPr>
        </p:nvSpPr>
        <p:spPr>
          <a:xfrm>
            <a:off x="709861" y="1684895"/>
            <a:ext cx="2365200" cy="78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8" name="Google Shape;1008;p93"/>
          <p:cNvSpPr/>
          <p:nvPr>
            <p:ph idx="3" type="pic"/>
          </p:nvPr>
        </p:nvSpPr>
        <p:spPr>
          <a:xfrm>
            <a:off x="4377803" y="2900112"/>
            <a:ext cx="400200" cy="400200"/>
          </a:xfrm>
          <a:prstGeom prst="rect">
            <a:avLst/>
          </a:prstGeom>
          <a:noFill/>
          <a:ln>
            <a:noFill/>
          </a:ln>
        </p:spPr>
      </p:sp>
      <p:sp>
        <p:nvSpPr>
          <p:cNvPr id="1009" name="Google Shape;1009;p93"/>
          <p:cNvSpPr txBox="1"/>
          <p:nvPr>
            <p:ph idx="4" type="body"/>
          </p:nvPr>
        </p:nvSpPr>
        <p:spPr>
          <a:xfrm>
            <a:off x="709861" y="2706841"/>
            <a:ext cx="2365200" cy="78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0" name="Google Shape;1010;p93"/>
          <p:cNvSpPr txBox="1"/>
          <p:nvPr>
            <p:ph idx="5" type="body"/>
          </p:nvPr>
        </p:nvSpPr>
        <p:spPr>
          <a:xfrm>
            <a:off x="709861" y="3728786"/>
            <a:ext cx="2365200" cy="786900"/>
          </a:xfrm>
          <a:prstGeom prst="rect">
            <a:avLst/>
          </a:prstGeom>
          <a:noFill/>
          <a:ln>
            <a:noFill/>
          </a:ln>
        </p:spPr>
        <p:txBody>
          <a:bodyPr anchorCtr="0" anchor="ctr" bIns="0" lIns="0" spcFirstLastPara="1" rIns="0" wrap="square" tIns="0">
            <a:noAutofit/>
          </a:bodyPr>
          <a:lstStyle>
            <a:lvl1pPr indent="-228600" lvl="0" marL="457200" marR="0" algn="r">
              <a:lnSpc>
                <a:spcPct val="90000"/>
              </a:lnSpc>
              <a:spcBef>
                <a:spcPts val="800"/>
              </a:spcBef>
              <a:spcAft>
                <a:spcPts val="0"/>
              </a:spcAft>
              <a:buClr>
                <a:schemeClr val="dk1"/>
              </a:buClr>
              <a:buSzPts val="1400"/>
              <a:buFont typeface="Arial"/>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1" name="Google Shape;1011;p93"/>
          <p:cNvSpPr txBox="1"/>
          <p:nvPr>
            <p:ph idx="6" type="body"/>
          </p:nvPr>
        </p:nvSpPr>
        <p:spPr>
          <a:xfrm>
            <a:off x="6080742" y="1684895"/>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2" name="Google Shape;1012;p93"/>
          <p:cNvSpPr txBox="1"/>
          <p:nvPr>
            <p:ph idx="7" type="body"/>
          </p:nvPr>
        </p:nvSpPr>
        <p:spPr>
          <a:xfrm>
            <a:off x="6080742" y="2706841"/>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3" name="Google Shape;1013;p93"/>
          <p:cNvSpPr txBox="1"/>
          <p:nvPr>
            <p:ph idx="8" type="body"/>
          </p:nvPr>
        </p:nvSpPr>
        <p:spPr>
          <a:xfrm>
            <a:off x="6080742" y="3728786"/>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4" name="Google Shape;1014;p93"/>
          <p:cNvSpPr/>
          <p:nvPr/>
        </p:nvSpPr>
        <p:spPr>
          <a:xfrm rot="-1997134">
            <a:off x="3481433" y="1975221"/>
            <a:ext cx="1191811"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5" name="Google Shape;1015;p93"/>
          <p:cNvSpPr/>
          <p:nvPr/>
        </p:nvSpPr>
        <p:spPr>
          <a:xfrm rot="1699148">
            <a:off x="4450885" y="1974903"/>
            <a:ext cx="1191813"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6" name="Google Shape;1016;p93"/>
          <p:cNvSpPr/>
          <p:nvPr/>
        </p:nvSpPr>
        <p:spPr>
          <a:xfrm rot="5400000">
            <a:off x="4964673" y="2830337"/>
            <a:ext cx="1191806"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7" name="Google Shape;1017;p93"/>
          <p:cNvSpPr/>
          <p:nvPr/>
        </p:nvSpPr>
        <p:spPr>
          <a:xfrm rot="-5400000">
            <a:off x="3011122" y="2820082"/>
            <a:ext cx="1191806" cy="552750"/>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8" name="Google Shape;1018;p93"/>
          <p:cNvSpPr/>
          <p:nvPr/>
        </p:nvSpPr>
        <p:spPr>
          <a:xfrm rot="2030482">
            <a:off x="3488985" y="3668716"/>
            <a:ext cx="1191811" cy="552750"/>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9" name="Google Shape;1019;p93"/>
          <p:cNvSpPr/>
          <p:nvPr/>
        </p:nvSpPr>
        <p:spPr>
          <a:xfrm rot="-1751933">
            <a:off x="4462707" y="3681452"/>
            <a:ext cx="1191812"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20" name="Google Shape;1020;p93"/>
          <p:cNvSpPr/>
          <p:nvPr>
            <p:ph idx="9" type="pic"/>
          </p:nvPr>
        </p:nvSpPr>
        <p:spPr>
          <a:xfrm>
            <a:off x="4051392" y="2306707"/>
            <a:ext cx="295800" cy="295800"/>
          </a:xfrm>
          <a:prstGeom prst="rect">
            <a:avLst/>
          </a:prstGeom>
          <a:noFill/>
          <a:ln>
            <a:noFill/>
          </a:ln>
        </p:spPr>
      </p:sp>
      <p:sp>
        <p:nvSpPr>
          <p:cNvPr id="1021" name="Google Shape;1021;p93"/>
          <p:cNvSpPr/>
          <p:nvPr>
            <p:ph idx="13" type="pic"/>
          </p:nvPr>
        </p:nvSpPr>
        <p:spPr>
          <a:xfrm>
            <a:off x="4806220" y="2306707"/>
            <a:ext cx="295800" cy="295800"/>
          </a:xfrm>
          <a:prstGeom prst="rect">
            <a:avLst/>
          </a:prstGeom>
          <a:noFill/>
          <a:ln>
            <a:noFill/>
          </a:ln>
        </p:spPr>
      </p:sp>
      <p:sp>
        <p:nvSpPr>
          <p:cNvPr id="1022" name="Google Shape;1022;p93"/>
          <p:cNvSpPr/>
          <p:nvPr>
            <p:ph idx="14" type="pic"/>
          </p:nvPr>
        </p:nvSpPr>
        <p:spPr>
          <a:xfrm>
            <a:off x="5175551" y="2952377"/>
            <a:ext cx="295800" cy="295800"/>
          </a:xfrm>
          <a:prstGeom prst="rect">
            <a:avLst/>
          </a:prstGeom>
          <a:noFill/>
          <a:ln>
            <a:noFill/>
          </a:ln>
        </p:spPr>
      </p:sp>
      <p:sp>
        <p:nvSpPr>
          <p:cNvPr id="1023" name="Google Shape;1023;p93"/>
          <p:cNvSpPr/>
          <p:nvPr>
            <p:ph idx="15" type="pic"/>
          </p:nvPr>
        </p:nvSpPr>
        <p:spPr>
          <a:xfrm>
            <a:off x="3674025" y="2952377"/>
            <a:ext cx="295800" cy="295800"/>
          </a:xfrm>
          <a:prstGeom prst="rect">
            <a:avLst/>
          </a:prstGeom>
          <a:noFill/>
          <a:ln>
            <a:noFill/>
          </a:ln>
        </p:spPr>
      </p:sp>
      <p:sp>
        <p:nvSpPr>
          <p:cNvPr id="1024" name="Google Shape;1024;p93"/>
          <p:cNvSpPr/>
          <p:nvPr>
            <p:ph idx="16" type="pic"/>
          </p:nvPr>
        </p:nvSpPr>
        <p:spPr>
          <a:xfrm>
            <a:off x="4051929" y="3634007"/>
            <a:ext cx="295800" cy="295800"/>
          </a:xfrm>
          <a:prstGeom prst="rect">
            <a:avLst/>
          </a:prstGeom>
          <a:noFill/>
          <a:ln>
            <a:noFill/>
          </a:ln>
        </p:spPr>
      </p:sp>
      <p:sp>
        <p:nvSpPr>
          <p:cNvPr id="1025" name="Google Shape;1025;p93"/>
          <p:cNvSpPr/>
          <p:nvPr>
            <p:ph idx="17" type="pic"/>
          </p:nvPr>
        </p:nvSpPr>
        <p:spPr>
          <a:xfrm>
            <a:off x="4806757" y="3634007"/>
            <a:ext cx="295800" cy="2958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irarchy">
  <p:cSld name="Heirarchy">
    <p:spTree>
      <p:nvGrpSpPr>
        <p:cNvPr id="1026" name="Shape 1026"/>
        <p:cNvGrpSpPr/>
        <p:nvPr/>
      </p:nvGrpSpPr>
      <p:grpSpPr>
        <a:xfrm>
          <a:off x="0" y="0"/>
          <a:ext cx="0" cy="0"/>
          <a:chOff x="0" y="0"/>
          <a:chExt cx="0" cy="0"/>
        </a:xfrm>
      </p:grpSpPr>
      <p:sp>
        <p:nvSpPr>
          <p:cNvPr id="1027" name="Google Shape;1027;p94"/>
          <p:cNvSpPr txBox="1"/>
          <p:nvPr>
            <p:ph idx="1" type="body"/>
          </p:nvPr>
        </p:nvSpPr>
        <p:spPr>
          <a:xfrm>
            <a:off x="3561408" y="1528763"/>
            <a:ext cx="2022600" cy="325200"/>
          </a:xfrm>
          <a:prstGeom prst="rect">
            <a:avLst/>
          </a:prstGeom>
          <a:solidFill>
            <a:schemeClr val="accen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28" name="Google Shape;1028;p94"/>
          <p:cNvSpPr txBox="1"/>
          <p:nvPr>
            <p:ph idx="2" type="body"/>
          </p:nvPr>
        </p:nvSpPr>
        <p:spPr>
          <a:xfrm>
            <a:off x="3561407" y="1853380"/>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29" name="Google Shape;1029;p94"/>
          <p:cNvSpPr txBox="1"/>
          <p:nvPr>
            <p:ph idx="3" type="body"/>
          </p:nvPr>
        </p:nvSpPr>
        <p:spPr>
          <a:xfrm>
            <a:off x="2128006" y="2635899"/>
            <a:ext cx="2022600" cy="325200"/>
          </a:xfrm>
          <a:prstGeom prst="rect">
            <a:avLst/>
          </a:prstGeom>
          <a:solidFill>
            <a:schemeClr val="accent1"/>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0" name="Google Shape;1030;p94"/>
          <p:cNvSpPr txBox="1"/>
          <p:nvPr>
            <p:ph idx="4" type="body"/>
          </p:nvPr>
        </p:nvSpPr>
        <p:spPr>
          <a:xfrm>
            <a:off x="2128006" y="2960516"/>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1" name="Google Shape;1031;p94"/>
          <p:cNvSpPr txBox="1"/>
          <p:nvPr>
            <p:ph idx="5" type="body"/>
          </p:nvPr>
        </p:nvSpPr>
        <p:spPr>
          <a:xfrm>
            <a:off x="694605" y="374303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2" name="Google Shape;1032;p94"/>
          <p:cNvSpPr txBox="1"/>
          <p:nvPr>
            <p:ph idx="6" type="body"/>
          </p:nvPr>
        </p:nvSpPr>
        <p:spPr>
          <a:xfrm>
            <a:off x="694604" y="406765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3" name="Google Shape;1033;p94"/>
          <p:cNvSpPr txBox="1"/>
          <p:nvPr>
            <p:ph idx="7" type="body"/>
          </p:nvPr>
        </p:nvSpPr>
        <p:spPr>
          <a:xfrm>
            <a:off x="4985982" y="2635899"/>
            <a:ext cx="2022600" cy="325200"/>
          </a:xfrm>
          <a:prstGeom prst="rect">
            <a:avLst/>
          </a:prstGeom>
          <a:solidFill>
            <a:schemeClr val="accent1"/>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4" name="Google Shape;1034;p94"/>
          <p:cNvSpPr txBox="1"/>
          <p:nvPr>
            <p:ph idx="8" type="body"/>
          </p:nvPr>
        </p:nvSpPr>
        <p:spPr>
          <a:xfrm>
            <a:off x="4985981" y="2960516"/>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5" name="Google Shape;1035;p94"/>
          <p:cNvSpPr txBox="1"/>
          <p:nvPr>
            <p:ph idx="9" type="body"/>
          </p:nvPr>
        </p:nvSpPr>
        <p:spPr>
          <a:xfrm>
            <a:off x="3552581" y="375247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6" name="Google Shape;1036;p94"/>
          <p:cNvSpPr txBox="1"/>
          <p:nvPr>
            <p:ph idx="13" type="body"/>
          </p:nvPr>
        </p:nvSpPr>
        <p:spPr>
          <a:xfrm>
            <a:off x="3552580" y="407709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7" name="Google Shape;1037;p94"/>
          <p:cNvSpPr txBox="1"/>
          <p:nvPr>
            <p:ph idx="14" type="body"/>
          </p:nvPr>
        </p:nvSpPr>
        <p:spPr>
          <a:xfrm>
            <a:off x="6421036" y="374303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8" name="Google Shape;1038;p94"/>
          <p:cNvSpPr txBox="1"/>
          <p:nvPr>
            <p:ph idx="15" type="body"/>
          </p:nvPr>
        </p:nvSpPr>
        <p:spPr>
          <a:xfrm>
            <a:off x="6433184" y="406765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cxnSp>
        <p:nvCxnSpPr>
          <p:cNvPr id="1039" name="Google Shape;1039;p94"/>
          <p:cNvCxnSpPr>
            <a:endCxn id="1030" idx="2"/>
          </p:cNvCxnSpPr>
          <p:nvPr/>
        </p:nvCxnSpPr>
        <p:spPr>
          <a:xfrm rot="10800000">
            <a:off x="3139156" y="3454316"/>
            <a:ext cx="0" cy="113700"/>
          </a:xfrm>
          <a:prstGeom prst="straightConnector1">
            <a:avLst/>
          </a:prstGeom>
          <a:noFill/>
          <a:ln cap="rnd" cmpd="sng" w="25400">
            <a:solidFill>
              <a:srgbClr val="D2D4D6"/>
            </a:solidFill>
            <a:prstDash val="dot"/>
            <a:miter lim="800000"/>
            <a:headEnd len="sm" w="sm" type="none"/>
            <a:tailEnd len="sm" w="sm" type="none"/>
          </a:ln>
        </p:spPr>
      </p:cxnSp>
      <p:cxnSp>
        <p:nvCxnSpPr>
          <p:cNvPr id="1040" name="Google Shape;1040;p94"/>
          <p:cNvCxnSpPr>
            <a:endCxn id="1034" idx="2"/>
          </p:cNvCxnSpPr>
          <p:nvPr/>
        </p:nvCxnSpPr>
        <p:spPr>
          <a:xfrm rot="10800000">
            <a:off x="5997131" y="3454316"/>
            <a:ext cx="0" cy="113700"/>
          </a:xfrm>
          <a:prstGeom prst="straightConnector1">
            <a:avLst/>
          </a:prstGeom>
          <a:noFill/>
          <a:ln cap="rnd" cmpd="sng" w="25400">
            <a:solidFill>
              <a:srgbClr val="D2D4D6"/>
            </a:solidFill>
            <a:prstDash val="dot"/>
            <a:miter lim="800000"/>
            <a:headEnd len="sm" w="sm" type="none"/>
            <a:tailEnd len="sm" w="sm" type="none"/>
          </a:ln>
        </p:spPr>
      </p:cxnSp>
      <p:sp>
        <p:nvSpPr>
          <p:cNvPr id="1041" name="Google Shape;1041;p94"/>
          <p:cNvSpPr txBox="1"/>
          <p:nvPr>
            <p:ph type="title"/>
          </p:nvPr>
        </p:nvSpPr>
        <p:spPr>
          <a:xfrm>
            <a:off x="701526" y="2881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42" name="Google Shape;1042;p94"/>
          <p:cNvSpPr txBox="1"/>
          <p:nvPr>
            <p:ph idx="16" type="body"/>
          </p:nvPr>
        </p:nvSpPr>
        <p:spPr>
          <a:xfrm>
            <a:off x="700336" y="988391"/>
            <a:ext cx="7755300" cy="382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ourney slide">
  <p:cSld name="Journey slide">
    <p:spTree>
      <p:nvGrpSpPr>
        <p:cNvPr id="1043" name="Shape 1043"/>
        <p:cNvGrpSpPr/>
        <p:nvPr/>
      </p:nvGrpSpPr>
      <p:grpSpPr>
        <a:xfrm>
          <a:off x="0" y="0"/>
          <a:ext cx="0" cy="0"/>
          <a:chOff x="0" y="0"/>
          <a:chExt cx="0" cy="0"/>
        </a:xfrm>
      </p:grpSpPr>
      <p:sp>
        <p:nvSpPr>
          <p:cNvPr id="1044" name="Google Shape;1044;p95"/>
          <p:cNvSpPr txBox="1"/>
          <p:nvPr>
            <p:ph idx="1" type="body"/>
          </p:nvPr>
        </p:nvSpPr>
        <p:spPr>
          <a:xfrm>
            <a:off x="707480" y="2119652"/>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5" name="Google Shape;1045;p95"/>
          <p:cNvSpPr/>
          <p:nvPr>
            <p:ph idx="2" type="pic"/>
          </p:nvPr>
        </p:nvSpPr>
        <p:spPr>
          <a:xfrm>
            <a:off x="1271836" y="2291443"/>
            <a:ext cx="448800" cy="448800"/>
          </a:xfrm>
          <a:prstGeom prst="rect">
            <a:avLst/>
          </a:prstGeom>
          <a:noFill/>
          <a:ln>
            <a:noFill/>
          </a:ln>
        </p:spPr>
      </p:sp>
      <p:sp>
        <p:nvSpPr>
          <p:cNvPr id="1046" name="Google Shape;1046;p95"/>
          <p:cNvSpPr txBox="1"/>
          <p:nvPr>
            <p:ph idx="3" type="body"/>
          </p:nvPr>
        </p:nvSpPr>
        <p:spPr>
          <a:xfrm>
            <a:off x="707480" y="3548743"/>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7" name="Google Shape;1047;p95"/>
          <p:cNvSpPr txBox="1"/>
          <p:nvPr>
            <p:ph idx="4" type="body"/>
          </p:nvPr>
        </p:nvSpPr>
        <p:spPr>
          <a:xfrm>
            <a:off x="2710343" y="2982513"/>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8" name="Google Shape;1048;p95"/>
          <p:cNvSpPr/>
          <p:nvPr>
            <p:ph idx="5" type="pic"/>
          </p:nvPr>
        </p:nvSpPr>
        <p:spPr>
          <a:xfrm>
            <a:off x="3278271" y="3154304"/>
            <a:ext cx="448800" cy="448800"/>
          </a:xfrm>
          <a:prstGeom prst="rect">
            <a:avLst/>
          </a:prstGeom>
          <a:noFill/>
          <a:ln>
            <a:noFill/>
          </a:ln>
        </p:spPr>
      </p:sp>
      <p:sp>
        <p:nvSpPr>
          <p:cNvPr id="1049" name="Google Shape;1049;p95"/>
          <p:cNvSpPr txBox="1"/>
          <p:nvPr>
            <p:ph idx="6" type="body"/>
          </p:nvPr>
        </p:nvSpPr>
        <p:spPr>
          <a:xfrm>
            <a:off x="2710343" y="2123141"/>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0" name="Google Shape;1050;p95"/>
          <p:cNvSpPr txBox="1"/>
          <p:nvPr>
            <p:ph idx="7" type="body"/>
          </p:nvPr>
        </p:nvSpPr>
        <p:spPr>
          <a:xfrm>
            <a:off x="2289322" y="1591675"/>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1" name="Google Shape;1051;p95"/>
          <p:cNvSpPr txBox="1"/>
          <p:nvPr>
            <p:ph idx="8" type="body"/>
          </p:nvPr>
        </p:nvSpPr>
        <p:spPr>
          <a:xfrm>
            <a:off x="4292185" y="4399850"/>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2" name="Google Shape;1052;p95"/>
          <p:cNvSpPr txBox="1"/>
          <p:nvPr>
            <p:ph idx="9" type="body"/>
          </p:nvPr>
        </p:nvSpPr>
        <p:spPr>
          <a:xfrm>
            <a:off x="4713206" y="2119652"/>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3" name="Google Shape;1053;p95"/>
          <p:cNvSpPr txBox="1"/>
          <p:nvPr>
            <p:ph idx="13" type="body"/>
          </p:nvPr>
        </p:nvSpPr>
        <p:spPr>
          <a:xfrm>
            <a:off x="4713206" y="3548743"/>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4" name="Google Shape;1054;p95"/>
          <p:cNvSpPr/>
          <p:nvPr>
            <p:ph idx="14" type="pic"/>
          </p:nvPr>
        </p:nvSpPr>
        <p:spPr>
          <a:xfrm>
            <a:off x="5281134" y="2291443"/>
            <a:ext cx="448800" cy="448800"/>
          </a:xfrm>
          <a:prstGeom prst="rect">
            <a:avLst/>
          </a:prstGeom>
          <a:noFill/>
          <a:ln>
            <a:noFill/>
          </a:ln>
        </p:spPr>
      </p:sp>
      <p:sp>
        <p:nvSpPr>
          <p:cNvPr id="1055" name="Google Shape;1055;p95"/>
          <p:cNvSpPr txBox="1"/>
          <p:nvPr>
            <p:ph idx="15" type="body"/>
          </p:nvPr>
        </p:nvSpPr>
        <p:spPr>
          <a:xfrm>
            <a:off x="6716070" y="2982513"/>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6" name="Google Shape;1056;p95"/>
          <p:cNvSpPr/>
          <p:nvPr>
            <p:ph idx="16" type="pic"/>
          </p:nvPr>
        </p:nvSpPr>
        <p:spPr>
          <a:xfrm>
            <a:off x="7280426" y="3154304"/>
            <a:ext cx="448800" cy="448800"/>
          </a:xfrm>
          <a:prstGeom prst="rect">
            <a:avLst/>
          </a:prstGeom>
          <a:noFill/>
          <a:ln>
            <a:noFill/>
          </a:ln>
        </p:spPr>
      </p:sp>
      <p:sp>
        <p:nvSpPr>
          <p:cNvPr id="1057" name="Google Shape;1057;p95"/>
          <p:cNvSpPr txBox="1"/>
          <p:nvPr>
            <p:ph idx="17" type="body"/>
          </p:nvPr>
        </p:nvSpPr>
        <p:spPr>
          <a:xfrm>
            <a:off x="6716070" y="2123141"/>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8" name="Google Shape;1058;p95"/>
          <p:cNvSpPr txBox="1"/>
          <p:nvPr>
            <p:ph idx="18" type="body"/>
          </p:nvPr>
        </p:nvSpPr>
        <p:spPr>
          <a:xfrm>
            <a:off x="6295048" y="1591675"/>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9" name="Google Shape;1059;p95"/>
          <p:cNvSpPr txBox="1"/>
          <p:nvPr>
            <p:ph type="title"/>
          </p:nvPr>
        </p:nvSpPr>
        <p:spPr>
          <a:xfrm>
            <a:off x="708670" y="180975"/>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0" name="Google Shape;1060;p95"/>
          <p:cNvSpPr txBox="1"/>
          <p:nvPr>
            <p:ph idx="19" type="body"/>
          </p:nvPr>
        </p:nvSpPr>
        <p:spPr>
          <a:xfrm>
            <a:off x="707479" y="881235"/>
            <a:ext cx="7755300" cy="382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1">
  <p:cSld name="Laptop 1">
    <p:spTree>
      <p:nvGrpSpPr>
        <p:cNvPr id="1061" name="Shape 1061"/>
        <p:cNvGrpSpPr/>
        <p:nvPr/>
      </p:nvGrpSpPr>
      <p:grpSpPr>
        <a:xfrm>
          <a:off x="0" y="0"/>
          <a:ext cx="0" cy="0"/>
          <a:chOff x="0" y="0"/>
          <a:chExt cx="0" cy="0"/>
        </a:xfrm>
      </p:grpSpPr>
      <p:sp>
        <p:nvSpPr>
          <p:cNvPr id="1062" name="Google Shape;1062;p96"/>
          <p:cNvSpPr txBox="1"/>
          <p:nvPr>
            <p:ph type="title"/>
          </p:nvPr>
        </p:nvSpPr>
        <p:spPr>
          <a:xfrm>
            <a:off x="5679125" y="862940"/>
            <a:ext cx="7327200" cy="5073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3" name="Google Shape;1063;p96"/>
          <p:cNvSpPr txBox="1"/>
          <p:nvPr>
            <p:ph idx="1" type="body"/>
          </p:nvPr>
        </p:nvSpPr>
        <p:spPr>
          <a:xfrm>
            <a:off x="5679125" y="1507595"/>
            <a:ext cx="2811900" cy="27729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4" name="Google Shape;1064;p96"/>
          <p:cNvSpPr/>
          <p:nvPr>
            <p:ph idx="2" type="pic"/>
          </p:nvPr>
        </p:nvSpPr>
        <p:spPr>
          <a:xfrm>
            <a:off x="652959" y="1116926"/>
            <a:ext cx="3876900" cy="2437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1">
  <p:cSld name="iPad 1">
    <p:spTree>
      <p:nvGrpSpPr>
        <p:cNvPr id="1065" name="Shape 1065"/>
        <p:cNvGrpSpPr/>
        <p:nvPr/>
      </p:nvGrpSpPr>
      <p:grpSpPr>
        <a:xfrm>
          <a:off x="0" y="0"/>
          <a:ext cx="0" cy="0"/>
          <a:chOff x="0" y="0"/>
          <a:chExt cx="0" cy="0"/>
        </a:xfrm>
      </p:grpSpPr>
      <p:sp>
        <p:nvSpPr>
          <p:cNvPr id="1066" name="Google Shape;1066;p97"/>
          <p:cNvSpPr txBox="1"/>
          <p:nvPr>
            <p:ph idx="1" type="body"/>
          </p:nvPr>
        </p:nvSpPr>
        <p:spPr>
          <a:xfrm>
            <a:off x="4674329" y="2392808"/>
            <a:ext cx="4141800" cy="21792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7" name="Google Shape;1067;p97"/>
          <p:cNvSpPr txBox="1"/>
          <p:nvPr>
            <p:ph type="title"/>
          </p:nvPr>
        </p:nvSpPr>
        <p:spPr>
          <a:xfrm>
            <a:off x="4674329" y="1303170"/>
            <a:ext cx="41415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8" name="Google Shape;1068;p97"/>
          <p:cNvSpPr/>
          <p:nvPr>
            <p:ph idx="2" type="pic"/>
          </p:nvPr>
        </p:nvSpPr>
        <p:spPr>
          <a:xfrm>
            <a:off x="620878" y="371475"/>
            <a:ext cx="3139500" cy="4200600"/>
          </a:xfrm>
          <a:prstGeom prst="roundRect">
            <a:avLst>
              <a:gd fmla="val 1612" name="adj"/>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1">
  <p:cSld name="iPhone 1">
    <p:spTree>
      <p:nvGrpSpPr>
        <p:cNvPr id="1069" name="Shape 1069"/>
        <p:cNvGrpSpPr/>
        <p:nvPr/>
      </p:nvGrpSpPr>
      <p:grpSpPr>
        <a:xfrm>
          <a:off x="0" y="0"/>
          <a:ext cx="0" cy="0"/>
          <a:chOff x="0" y="0"/>
          <a:chExt cx="0" cy="0"/>
        </a:xfrm>
      </p:grpSpPr>
      <p:sp>
        <p:nvSpPr>
          <p:cNvPr id="1070" name="Google Shape;1070;p98"/>
          <p:cNvSpPr txBox="1"/>
          <p:nvPr>
            <p:ph idx="1" type="body"/>
          </p:nvPr>
        </p:nvSpPr>
        <p:spPr>
          <a:xfrm>
            <a:off x="3270563" y="2571750"/>
            <a:ext cx="5196000" cy="21792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1" name="Google Shape;1071;p98"/>
          <p:cNvSpPr txBox="1"/>
          <p:nvPr>
            <p:ph type="title"/>
          </p:nvPr>
        </p:nvSpPr>
        <p:spPr>
          <a:xfrm>
            <a:off x="3270563" y="1466287"/>
            <a:ext cx="51960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2" name="Google Shape;1072;p98"/>
          <p:cNvSpPr/>
          <p:nvPr>
            <p:ph idx="2" type="pic"/>
          </p:nvPr>
        </p:nvSpPr>
        <p:spPr>
          <a:xfrm>
            <a:off x="677549"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2">
  <p:cSld name="Laptop 2">
    <p:spTree>
      <p:nvGrpSpPr>
        <p:cNvPr id="1073" name="Shape 1073"/>
        <p:cNvGrpSpPr/>
        <p:nvPr/>
      </p:nvGrpSpPr>
      <p:grpSpPr>
        <a:xfrm>
          <a:off x="0" y="0"/>
          <a:ext cx="0" cy="0"/>
          <a:chOff x="0" y="0"/>
          <a:chExt cx="0" cy="0"/>
        </a:xfrm>
      </p:grpSpPr>
      <p:sp>
        <p:nvSpPr>
          <p:cNvPr id="1074" name="Google Shape;1074;p99"/>
          <p:cNvSpPr/>
          <p:nvPr>
            <p:ph idx="2" type="pic"/>
          </p:nvPr>
        </p:nvSpPr>
        <p:spPr>
          <a:xfrm>
            <a:off x="5445159" y="956382"/>
            <a:ext cx="701700" cy="700800"/>
          </a:xfrm>
          <a:prstGeom prst="rect">
            <a:avLst/>
          </a:prstGeom>
          <a:noFill/>
          <a:ln>
            <a:noFill/>
          </a:ln>
        </p:spPr>
      </p:sp>
      <p:sp>
        <p:nvSpPr>
          <p:cNvPr id="1075" name="Google Shape;1075;p99"/>
          <p:cNvSpPr txBox="1"/>
          <p:nvPr>
            <p:ph idx="1" type="body"/>
          </p:nvPr>
        </p:nvSpPr>
        <p:spPr>
          <a:xfrm>
            <a:off x="6266063" y="1019253"/>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6" name="Google Shape;1076;p99"/>
          <p:cNvSpPr/>
          <p:nvPr>
            <p:ph idx="3" type="pic"/>
          </p:nvPr>
        </p:nvSpPr>
        <p:spPr>
          <a:xfrm>
            <a:off x="669152" y="1306860"/>
            <a:ext cx="3819600" cy="2394600"/>
          </a:xfrm>
          <a:prstGeom prst="rect">
            <a:avLst/>
          </a:prstGeom>
          <a:noFill/>
          <a:ln>
            <a:noFill/>
          </a:ln>
        </p:spPr>
      </p:sp>
      <p:sp>
        <p:nvSpPr>
          <p:cNvPr id="1077" name="Google Shape;1077;p99"/>
          <p:cNvSpPr txBox="1"/>
          <p:nvPr>
            <p:ph type="title"/>
          </p:nvPr>
        </p:nvSpPr>
        <p:spPr>
          <a:xfrm>
            <a:off x="186334" y="173264"/>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8" name="Google Shape;1078;p99"/>
          <p:cNvSpPr/>
          <p:nvPr>
            <p:ph idx="4" type="pic"/>
          </p:nvPr>
        </p:nvSpPr>
        <p:spPr>
          <a:xfrm>
            <a:off x="5445159" y="1838846"/>
            <a:ext cx="701700" cy="700800"/>
          </a:xfrm>
          <a:prstGeom prst="rect">
            <a:avLst/>
          </a:prstGeom>
          <a:noFill/>
          <a:ln>
            <a:noFill/>
          </a:ln>
        </p:spPr>
      </p:sp>
      <p:sp>
        <p:nvSpPr>
          <p:cNvPr id="1079" name="Google Shape;1079;p99"/>
          <p:cNvSpPr txBox="1"/>
          <p:nvPr>
            <p:ph idx="5" type="body"/>
          </p:nvPr>
        </p:nvSpPr>
        <p:spPr>
          <a:xfrm>
            <a:off x="6266063" y="1901717"/>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0" name="Google Shape;1080;p99"/>
          <p:cNvSpPr/>
          <p:nvPr>
            <p:ph idx="6" type="pic"/>
          </p:nvPr>
        </p:nvSpPr>
        <p:spPr>
          <a:xfrm>
            <a:off x="5445159" y="2721309"/>
            <a:ext cx="701700" cy="700800"/>
          </a:xfrm>
          <a:prstGeom prst="rect">
            <a:avLst/>
          </a:prstGeom>
          <a:noFill/>
          <a:ln>
            <a:noFill/>
          </a:ln>
        </p:spPr>
      </p:sp>
      <p:sp>
        <p:nvSpPr>
          <p:cNvPr id="1081" name="Google Shape;1081;p99"/>
          <p:cNvSpPr txBox="1"/>
          <p:nvPr>
            <p:ph idx="7" type="body"/>
          </p:nvPr>
        </p:nvSpPr>
        <p:spPr>
          <a:xfrm>
            <a:off x="6264375" y="2784180"/>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2" name="Google Shape;1082;p99"/>
          <p:cNvSpPr/>
          <p:nvPr>
            <p:ph idx="8" type="pic"/>
          </p:nvPr>
        </p:nvSpPr>
        <p:spPr>
          <a:xfrm>
            <a:off x="5445159" y="3603773"/>
            <a:ext cx="701700" cy="700800"/>
          </a:xfrm>
          <a:prstGeom prst="rect">
            <a:avLst/>
          </a:prstGeom>
          <a:noFill/>
          <a:ln>
            <a:noFill/>
          </a:ln>
        </p:spPr>
      </p:sp>
      <p:sp>
        <p:nvSpPr>
          <p:cNvPr id="1083" name="Google Shape;1083;p99"/>
          <p:cNvSpPr txBox="1"/>
          <p:nvPr>
            <p:ph idx="9" type="body"/>
          </p:nvPr>
        </p:nvSpPr>
        <p:spPr>
          <a:xfrm>
            <a:off x="6262688" y="3666643"/>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2">
  <p:cSld name="iPad 2">
    <p:spTree>
      <p:nvGrpSpPr>
        <p:cNvPr id="1084" name="Shape 1084"/>
        <p:cNvGrpSpPr/>
        <p:nvPr/>
      </p:nvGrpSpPr>
      <p:grpSpPr>
        <a:xfrm>
          <a:off x="0" y="0"/>
          <a:ext cx="0" cy="0"/>
          <a:chOff x="0" y="0"/>
          <a:chExt cx="0" cy="0"/>
        </a:xfrm>
      </p:grpSpPr>
      <p:sp>
        <p:nvSpPr>
          <p:cNvPr id="1085" name="Google Shape;1085;p100"/>
          <p:cNvSpPr/>
          <p:nvPr>
            <p:ph idx="2" type="pic"/>
          </p:nvPr>
        </p:nvSpPr>
        <p:spPr>
          <a:xfrm>
            <a:off x="4367708" y="1189092"/>
            <a:ext cx="755100" cy="753900"/>
          </a:xfrm>
          <a:prstGeom prst="rect">
            <a:avLst/>
          </a:prstGeom>
          <a:noFill/>
          <a:ln>
            <a:noFill/>
          </a:ln>
        </p:spPr>
      </p:sp>
      <p:sp>
        <p:nvSpPr>
          <p:cNvPr id="1086" name="Google Shape;1086;p100"/>
          <p:cNvSpPr/>
          <p:nvPr>
            <p:ph idx="3" type="pic"/>
          </p:nvPr>
        </p:nvSpPr>
        <p:spPr>
          <a:xfrm>
            <a:off x="6528523" y="1189092"/>
            <a:ext cx="755100" cy="753900"/>
          </a:xfrm>
          <a:prstGeom prst="rect">
            <a:avLst/>
          </a:prstGeom>
          <a:noFill/>
          <a:ln>
            <a:noFill/>
          </a:ln>
        </p:spPr>
      </p:sp>
      <p:sp>
        <p:nvSpPr>
          <p:cNvPr id="1087" name="Google Shape;1087;p100"/>
          <p:cNvSpPr txBox="1"/>
          <p:nvPr>
            <p:ph idx="1" type="body"/>
          </p:nvPr>
        </p:nvSpPr>
        <p:spPr>
          <a:xfrm>
            <a:off x="4367147" y="2022730"/>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8" name="Google Shape;1088;p100"/>
          <p:cNvSpPr txBox="1"/>
          <p:nvPr>
            <p:ph idx="4" type="body"/>
          </p:nvPr>
        </p:nvSpPr>
        <p:spPr>
          <a:xfrm>
            <a:off x="6527962" y="2022730"/>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9" name="Google Shape;1089;p100"/>
          <p:cNvSpPr/>
          <p:nvPr>
            <p:ph idx="5" type="pic"/>
          </p:nvPr>
        </p:nvSpPr>
        <p:spPr>
          <a:xfrm>
            <a:off x="4367708" y="2874664"/>
            <a:ext cx="755100" cy="753900"/>
          </a:xfrm>
          <a:prstGeom prst="rect">
            <a:avLst/>
          </a:prstGeom>
          <a:noFill/>
          <a:ln>
            <a:noFill/>
          </a:ln>
        </p:spPr>
      </p:sp>
      <p:sp>
        <p:nvSpPr>
          <p:cNvPr id="1090" name="Google Shape;1090;p100"/>
          <p:cNvSpPr/>
          <p:nvPr>
            <p:ph idx="6" type="pic"/>
          </p:nvPr>
        </p:nvSpPr>
        <p:spPr>
          <a:xfrm>
            <a:off x="6528523" y="2874664"/>
            <a:ext cx="755100" cy="753900"/>
          </a:xfrm>
          <a:prstGeom prst="rect">
            <a:avLst/>
          </a:prstGeom>
          <a:noFill/>
          <a:ln>
            <a:noFill/>
          </a:ln>
        </p:spPr>
      </p:sp>
      <p:sp>
        <p:nvSpPr>
          <p:cNvPr id="1091" name="Google Shape;1091;p100"/>
          <p:cNvSpPr txBox="1"/>
          <p:nvPr>
            <p:ph idx="7" type="body"/>
          </p:nvPr>
        </p:nvSpPr>
        <p:spPr>
          <a:xfrm>
            <a:off x="4367147" y="3708302"/>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2" name="Google Shape;1092;p100"/>
          <p:cNvSpPr txBox="1"/>
          <p:nvPr>
            <p:ph idx="8" type="body"/>
          </p:nvPr>
        </p:nvSpPr>
        <p:spPr>
          <a:xfrm>
            <a:off x="6527962" y="3708302"/>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3" name="Google Shape;1093;p100"/>
          <p:cNvSpPr/>
          <p:nvPr>
            <p:ph idx="9" type="pic"/>
          </p:nvPr>
        </p:nvSpPr>
        <p:spPr>
          <a:xfrm>
            <a:off x="717438" y="361856"/>
            <a:ext cx="3139500" cy="4200600"/>
          </a:xfrm>
          <a:prstGeom prst="roundRect">
            <a:avLst>
              <a:gd fmla="val 1612" name="adj"/>
            </a:avLst>
          </a:prstGeom>
          <a:noFill/>
          <a:ln>
            <a:noFill/>
          </a:ln>
        </p:spPr>
      </p:sp>
      <p:sp>
        <p:nvSpPr>
          <p:cNvPr id="1094" name="Google Shape;1094;p100"/>
          <p:cNvSpPr txBox="1"/>
          <p:nvPr>
            <p:ph type="title"/>
          </p:nvPr>
        </p:nvSpPr>
        <p:spPr>
          <a:xfrm>
            <a:off x="4332450" y="-22409"/>
            <a:ext cx="41415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2">
  <p:cSld name="iPhone 2">
    <p:spTree>
      <p:nvGrpSpPr>
        <p:cNvPr id="1095" name="Shape 1095"/>
        <p:cNvGrpSpPr/>
        <p:nvPr/>
      </p:nvGrpSpPr>
      <p:grpSpPr>
        <a:xfrm>
          <a:off x="0" y="0"/>
          <a:ext cx="0" cy="0"/>
          <a:chOff x="0" y="0"/>
          <a:chExt cx="0" cy="0"/>
        </a:xfrm>
      </p:grpSpPr>
      <p:sp>
        <p:nvSpPr>
          <p:cNvPr id="1096" name="Google Shape;1096;p101"/>
          <p:cNvSpPr txBox="1"/>
          <p:nvPr>
            <p:ph type="title"/>
          </p:nvPr>
        </p:nvSpPr>
        <p:spPr>
          <a:xfrm>
            <a:off x="3270564" y="414338"/>
            <a:ext cx="51960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97" name="Google Shape;1097;p101"/>
          <p:cNvSpPr/>
          <p:nvPr>
            <p:ph idx="2" type="pic"/>
          </p:nvPr>
        </p:nvSpPr>
        <p:spPr>
          <a:xfrm>
            <a:off x="3270565" y="1634738"/>
            <a:ext cx="755100" cy="753900"/>
          </a:xfrm>
          <a:prstGeom prst="rect">
            <a:avLst/>
          </a:prstGeom>
          <a:noFill/>
          <a:ln>
            <a:noFill/>
          </a:ln>
        </p:spPr>
      </p:sp>
      <p:sp>
        <p:nvSpPr>
          <p:cNvPr id="1098" name="Google Shape;1098;p101"/>
          <p:cNvSpPr/>
          <p:nvPr>
            <p:ph idx="3" type="pic"/>
          </p:nvPr>
        </p:nvSpPr>
        <p:spPr>
          <a:xfrm>
            <a:off x="6061601" y="1634738"/>
            <a:ext cx="755100" cy="753900"/>
          </a:xfrm>
          <a:prstGeom prst="rect">
            <a:avLst/>
          </a:prstGeom>
          <a:noFill/>
          <a:ln>
            <a:noFill/>
          </a:ln>
        </p:spPr>
      </p:sp>
      <p:sp>
        <p:nvSpPr>
          <p:cNvPr id="1099" name="Google Shape;1099;p101"/>
          <p:cNvSpPr txBox="1"/>
          <p:nvPr>
            <p:ph idx="1" type="body"/>
          </p:nvPr>
        </p:nvSpPr>
        <p:spPr>
          <a:xfrm>
            <a:off x="3270564" y="2468376"/>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0" name="Google Shape;1100;p101"/>
          <p:cNvSpPr txBox="1"/>
          <p:nvPr>
            <p:ph idx="4" type="body"/>
          </p:nvPr>
        </p:nvSpPr>
        <p:spPr>
          <a:xfrm>
            <a:off x="6061039" y="2468376"/>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1" name="Google Shape;1101;p101"/>
          <p:cNvSpPr/>
          <p:nvPr>
            <p:ph idx="5" type="pic"/>
          </p:nvPr>
        </p:nvSpPr>
        <p:spPr>
          <a:xfrm>
            <a:off x="3270565" y="3320311"/>
            <a:ext cx="755100" cy="753900"/>
          </a:xfrm>
          <a:prstGeom prst="rect">
            <a:avLst/>
          </a:prstGeom>
          <a:noFill/>
          <a:ln>
            <a:noFill/>
          </a:ln>
        </p:spPr>
      </p:sp>
      <p:sp>
        <p:nvSpPr>
          <p:cNvPr id="1102" name="Google Shape;1102;p101"/>
          <p:cNvSpPr/>
          <p:nvPr>
            <p:ph idx="6" type="pic"/>
          </p:nvPr>
        </p:nvSpPr>
        <p:spPr>
          <a:xfrm>
            <a:off x="6061601" y="3320311"/>
            <a:ext cx="755100" cy="753900"/>
          </a:xfrm>
          <a:prstGeom prst="rect">
            <a:avLst/>
          </a:prstGeom>
          <a:noFill/>
          <a:ln>
            <a:noFill/>
          </a:ln>
        </p:spPr>
      </p:sp>
      <p:sp>
        <p:nvSpPr>
          <p:cNvPr id="1103" name="Google Shape;1103;p101"/>
          <p:cNvSpPr txBox="1"/>
          <p:nvPr>
            <p:ph idx="7" type="body"/>
          </p:nvPr>
        </p:nvSpPr>
        <p:spPr>
          <a:xfrm>
            <a:off x="3270564" y="4153949"/>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4" name="Google Shape;1104;p101"/>
          <p:cNvSpPr txBox="1"/>
          <p:nvPr>
            <p:ph idx="8" type="body"/>
          </p:nvPr>
        </p:nvSpPr>
        <p:spPr>
          <a:xfrm>
            <a:off x="6061039" y="4153949"/>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5" name="Google Shape;1105;p101"/>
          <p:cNvSpPr/>
          <p:nvPr>
            <p:ph idx="9" type="pic"/>
          </p:nvPr>
        </p:nvSpPr>
        <p:spPr>
          <a:xfrm>
            <a:off x="734700"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3">
  <p:cSld name="Laptop 3">
    <p:spTree>
      <p:nvGrpSpPr>
        <p:cNvPr id="1106" name="Shape 1106"/>
        <p:cNvGrpSpPr/>
        <p:nvPr/>
      </p:nvGrpSpPr>
      <p:grpSpPr>
        <a:xfrm>
          <a:off x="0" y="0"/>
          <a:ext cx="0" cy="0"/>
          <a:chOff x="0" y="0"/>
          <a:chExt cx="0" cy="0"/>
        </a:xfrm>
      </p:grpSpPr>
      <p:sp>
        <p:nvSpPr>
          <p:cNvPr id="1107" name="Google Shape;1107;p102"/>
          <p:cNvSpPr txBox="1"/>
          <p:nvPr>
            <p:ph type="title"/>
          </p:nvPr>
        </p:nvSpPr>
        <p:spPr>
          <a:xfrm>
            <a:off x="647700" y="274864"/>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08" name="Google Shape;1108;p102"/>
          <p:cNvSpPr/>
          <p:nvPr>
            <p:ph idx="2" type="pic"/>
          </p:nvPr>
        </p:nvSpPr>
        <p:spPr>
          <a:xfrm>
            <a:off x="7091242" y="1027727"/>
            <a:ext cx="755100" cy="753900"/>
          </a:xfrm>
          <a:prstGeom prst="rect">
            <a:avLst/>
          </a:prstGeom>
          <a:noFill/>
          <a:ln>
            <a:noFill/>
          </a:ln>
        </p:spPr>
      </p:sp>
      <p:sp>
        <p:nvSpPr>
          <p:cNvPr id="1109" name="Google Shape;1109;p102"/>
          <p:cNvSpPr txBox="1"/>
          <p:nvPr>
            <p:ph idx="1" type="body"/>
          </p:nvPr>
        </p:nvSpPr>
        <p:spPr>
          <a:xfrm>
            <a:off x="7090681" y="1861363"/>
            <a:ext cx="16533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0" name="Google Shape;1110;p102"/>
          <p:cNvSpPr/>
          <p:nvPr>
            <p:ph idx="3" type="pic"/>
          </p:nvPr>
        </p:nvSpPr>
        <p:spPr>
          <a:xfrm>
            <a:off x="7091242" y="2903799"/>
            <a:ext cx="755100" cy="753900"/>
          </a:xfrm>
          <a:prstGeom prst="rect">
            <a:avLst/>
          </a:prstGeom>
          <a:noFill/>
          <a:ln>
            <a:noFill/>
          </a:ln>
        </p:spPr>
      </p:sp>
      <p:sp>
        <p:nvSpPr>
          <p:cNvPr id="1111" name="Google Shape;1111;p102"/>
          <p:cNvSpPr txBox="1"/>
          <p:nvPr>
            <p:ph idx="4" type="body"/>
          </p:nvPr>
        </p:nvSpPr>
        <p:spPr>
          <a:xfrm>
            <a:off x="7090681" y="3737436"/>
            <a:ext cx="16533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2" name="Google Shape;1112;p102"/>
          <p:cNvSpPr/>
          <p:nvPr>
            <p:ph idx="5" type="pic"/>
          </p:nvPr>
        </p:nvSpPr>
        <p:spPr>
          <a:xfrm>
            <a:off x="1358555" y="1031445"/>
            <a:ext cx="755100" cy="753900"/>
          </a:xfrm>
          <a:prstGeom prst="rect">
            <a:avLst/>
          </a:prstGeom>
          <a:noFill/>
          <a:ln>
            <a:noFill/>
          </a:ln>
        </p:spPr>
      </p:sp>
      <p:sp>
        <p:nvSpPr>
          <p:cNvPr id="1113" name="Google Shape;1113;p102"/>
          <p:cNvSpPr txBox="1"/>
          <p:nvPr>
            <p:ph idx="6" type="body"/>
          </p:nvPr>
        </p:nvSpPr>
        <p:spPr>
          <a:xfrm>
            <a:off x="457064" y="1865082"/>
            <a:ext cx="1653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4" name="Google Shape;1114;p102"/>
          <p:cNvSpPr/>
          <p:nvPr>
            <p:ph idx="7" type="pic"/>
          </p:nvPr>
        </p:nvSpPr>
        <p:spPr>
          <a:xfrm>
            <a:off x="1358555" y="2907518"/>
            <a:ext cx="755100" cy="753900"/>
          </a:xfrm>
          <a:prstGeom prst="rect">
            <a:avLst/>
          </a:prstGeom>
          <a:noFill/>
          <a:ln>
            <a:noFill/>
          </a:ln>
        </p:spPr>
      </p:sp>
      <p:sp>
        <p:nvSpPr>
          <p:cNvPr id="1115" name="Google Shape;1115;p102"/>
          <p:cNvSpPr txBox="1"/>
          <p:nvPr>
            <p:ph idx="8" type="body"/>
          </p:nvPr>
        </p:nvSpPr>
        <p:spPr>
          <a:xfrm>
            <a:off x="457064" y="3741155"/>
            <a:ext cx="1653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6" name="Google Shape;1116;p102"/>
          <p:cNvSpPr/>
          <p:nvPr>
            <p:ph idx="9" type="pic"/>
          </p:nvPr>
        </p:nvSpPr>
        <p:spPr>
          <a:xfrm>
            <a:off x="2870002" y="1511261"/>
            <a:ext cx="3417600" cy="2148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3">
  <p:cSld name="iPad 3">
    <p:spTree>
      <p:nvGrpSpPr>
        <p:cNvPr id="1117" name="Shape 1117"/>
        <p:cNvGrpSpPr/>
        <p:nvPr/>
      </p:nvGrpSpPr>
      <p:grpSpPr>
        <a:xfrm>
          <a:off x="0" y="0"/>
          <a:ext cx="0" cy="0"/>
          <a:chOff x="0" y="0"/>
          <a:chExt cx="0" cy="0"/>
        </a:xfrm>
      </p:grpSpPr>
      <p:sp>
        <p:nvSpPr>
          <p:cNvPr id="1118" name="Google Shape;1118;p103"/>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19" name="Google Shape;1119;p103"/>
          <p:cNvSpPr/>
          <p:nvPr>
            <p:ph idx="2" type="pic"/>
          </p:nvPr>
        </p:nvSpPr>
        <p:spPr>
          <a:xfrm>
            <a:off x="3236709" y="1103361"/>
            <a:ext cx="2670600" cy="3573000"/>
          </a:xfrm>
          <a:prstGeom prst="roundRect">
            <a:avLst>
              <a:gd fmla="val 1612" name="adj"/>
            </a:avLst>
          </a:prstGeom>
          <a:noFill/>
          <a:ln>
            <a:noFill/>
          </a:ln>
        </p:spPr>
      </p:sp>
      <p:sp>
        <p:nvSpPr>
          <p:cNvPr id="1120" name="Google Shape;1120;p103"/>
          <p:cNvSpPr/>
          <p:nvPr>
            <p:ph idx="3" type="pic"/>
          </p:nvPr>
        </p:nvSpPr>
        <p:spPr>
          <a:xfrm>
            <a:off x="6570867" y="1152889"/>
            <a:ext cx="755100" cy="753900"/>
          </a:xfrm>
          <a:prstGeom prst="rect">
            <a:avLst/>
          </a:prstGeom>
          <a:noFill/>
          <a:ln>
            <a:noFill/>
          </a:ln>
        </p:spPr>
      </p:sp>
      <p:sp>
        <p:nvSpPr>
          <p:cNvPr id="1121" name="Google Shape;1121;p103"/>
          <p:cNvSpPr txBox="1"/>
          <p:nvPr>
            <p:ph idx="1" type="body"/>
          </p:nvPr>
        </p:nvSpPr>
        <p:spPr>
          <a:xfrm>
            <a:off x="6570306" y="1986526"/>
            <a:ext cx="21600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2" name="Google Shape;1122;p103"/>
          <p:cNvSpPr/>
          <p:nvPr>
            <p:ph idx="4" type="pic"/>
          </p:nvPr>
        </p:nvSpPr>
        <p:spPr>
          <a:xfrm>
            <a:off x="6570867" y="3186124"/>
            <a:ext cx="755100" cy="753900"/>
          </a:xfrm>
          <a:prstGeom prst="rect">
            <a:avLst/>
          </a:prstGeom>
          <a:noFill/>
          <a:ln>
            <a:noFill/>
          </a:ln>
        </p:spPr>
      </p:sp>
      <p:sp>
        <p:nvSpPr>
          <p:cNvPr id="1123" name="Google Shape;1123;p103"/>
          <p:cNvSpPr txBox="1"/>
          <p:nvPr>
            <p:ph idx="5" type="body"/>
          </p:nvPr>
        </p:nvSpPr>
        <p:spPr>
          <a:xfrm>
            <a:off x="6570306" y="4019761"/>
            <a:ext cx="21600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4" name="Google Shape;1124;p103"/>
          <p:cNvSpPr/>
          <p:nvPr>
            <p:ph idx="6" type="pic"/>
          </p:nvPr>
        </p:nvSpPr>
        <p:spPr>
          <a:xfrm>
            <a:off x="1800438" y="1152889"/>
            <a:ext cx="755100" cy="753900"/>
          </a:xfrm>
          <a:prstGeom prst="rect">
            <a:avLst/>
          </a:prstGeom>
          <a:noFill/>
          <a:ln>
            <a:noFill/>
          </a:ln>
        </p:spPr>
      </p:sp>
      <p:sp>
        <p:nvSpPr>
          <p:cNvPr id="1125" name="Google Shape;1125;p103"/>
          <p:cNvSpPr txBox="1"/>
          <p:nvPr>
            <p:ph idx="7" type="body"/>
          </p:nvPr>
        </p:nvSpPr>
        <p:spPr>
          <a:xfrm>
            <a:off x="392217" y="1986526"/>
            <a:ext cx="21600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6" name="Google Shape;1126;p103"/>
          <p:cNvSpPr/>
          <p:nvPr>
            <p:ph idx="8" type="pic"/>
          </p:nvPr>
        </p:nvSpPr>
        <p:spPr>
          <a:xfrm>
            <a:off x="1800438" y="3186124"/>
            <a:ext cx="755100" cy="753900"/>
          </a:xfrm>
          <a:prstGeom prst="rect">
            <a:avLst/>
          </a:prstGeom>
          <a:noFill/>
          <a:ln>
            <a:noFill/>
          </a:ln>
        </p:spPr>
      </p:sp>
      <p:sp>
        <p:nvSpPr>
          <p:cNvPr id="1127" name="Google Shape;1127;p103"/>
          <p:cNvSpPr txBox="1"/>
          <p:nvPr>
            <p:ph idx="9" type="body"/>
          </p:nvPr>
        </p:nvSpPr>
        <p:spPr>
          <a:xfrm>
            <a:off x="392217" y="4019761"/>
            <a:ext cx="21600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3">
  <p:cSld name="iPhone 3">
    <p:spTree>
      <p:nvGrpSpPr>
        <p:cNvPr id="1128" name="Shape 1128"/>
        <p:cNvGrpSpPr/>
        <p:nvPr/>
      </p:nvGrpSpPr>
      <p:grpSpPr>
        <a:xfrm>
          <a:off x="0" y="0"/>
          <a:ext cx="0" cy="0"/>
          <a:chOff x="0" y="0"/>
          <a:chExt cx="0" cy="0"/>
        </a:xfrm>
      </p:grpSpPr>
      <p:sp>
        <p:nvSpPr>
          <p:cNvPr id="1129" name="Google Shape;1129;p104"/>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30" name="Google Shape;1130;p104"/>
          <p:cNvSpPr/>
          <p:nvPr>
            <p:ph idx="2" type="pic"/>
          </p:nvPr>
        </p:nvSpPr>
        <p:spPr>
          <a:xfrm>
            <a:off x="3752255" y="1084064"/>
            <a:ext cx="1653900" cy="3575400"/>
          </a:xfrm>
          <a:prstGeom prst="rect">
            <a:avLst/>
          </a:prstGeom>
          <a:noFill/>
          <a:ln>
            <a:noFill/>
          </a:ln>
        </p:spPr>
      </p:sp>
      <p:sp>
        <p:nvSpPr>
          <p:cNvPr id="1131" name="Google Shape;1131;p104"/>
          <p:cNvSpPr/>
          <p:nvPr>
            <p:ph idx="3" type="pic"/>
          </p:nvPr>
        </p:nvSpPr>
        <p:spPr>
          <a:xfrm>
            <a:off x="5999096" y="1288620"/>
            <a:ext cx="755100" cy="753900"/>
          </a:xfrm>
          <a:prstGeom prst="rect">
            <a:avLst/>
          </a:prstGeom>
          <a:noFill/>
          <a:ln>
            <a:noFill/>
          </a:ln>
        </p:spPr>
      </p:sp>
      <p:sp>
        <p:nvSpPr>
          <p:cNvPr id="1132" name="Google Shape;1132;p104"/>
          <p:cNvSpPr txBox="1"/>
          <p:nvPr>
            <p:ph idx="1" type="body"/>
          </p:nvPr>
        </p:nvSpPr>
        <p:spPr>
          <a:xfrm>
            <a:off x="5994963" y="2122257"/>
            <a:ext cx="26595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3" name="Google Shape;1133;p104"/>
          <p:cNvSpPr/>
          <p:nvPr>
            <p:ph idx="4" type="pic"/>
          </p:nvPr>
        </p:nvSpPr>
        <p:spPr>
          <a:xfrm>
            <a:off x="5999096" y="3164693"/>
            <a:ext cx="755100" cy="753900"/>
          </a:xfrm>
          <a:prstGeom prst="rect">
            <a:avLst/>
          </a:prstGeom>
          <a:noFill/>
          <a:ln>
            <a:noFill/>
          </a:ln>
        </p:spPr>
      </p:sp>
      <p:sp>
        <p:nvSpPr>
          <p:cNvPr id="1134" name="Google Shape;1134;p104"/>
          <p:cNvSpPr txBox="1"/>
          <p:nvPr>
            <p:ph idx="5" type="body"/>
          </p:nvPr>
        </p:nvSpPr>
        <p:spPr>
          <a:xfrm>
            <a:off x="5998535" y="3998330"/>
            <a:ext cx="26595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5" name="Google Shape;1135;p104"/>
          <p:cNvSpPr/>
          <p:nvPr>
            <p:ph idx="6" type="pic"/>
          </p:nvPr>
        </p:nvSpPr>
        <p:spPr>
          <a:xfrm>
            <a:off x="2415257" y="1288620"/>
            <a:ext cx="755100" cy="753900"/>
          </a:xfrm>
          <a:prstGeom prst="rect">
            <a:avLst/>
          </a:prstGeom>
          <a:noFill/>
          <a:ln>
            <a:noFill/>
          </a:ln>
        </p:spPr>
      </p:sp>
      <p:sp>
        <p:nvSpPr>
          <p:cNvPr id="1136" name="Google Shape;1136;p104"/>
          <p:cNvSpPr txBox="1"/>
          <p:nvPr>
            <p:ph idx="7" type="body"/>
          </p:nvPr>
        </p:nvSpPr>
        <p:spPr>
          <a:xfrm>
            <a:off x="508992" y="2122257"/>
            <a:ext cx="2658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7" name="Google Shape;1137;p104"/>
          <p:cNvSpPr/>
          <p:nvPr>
            <p:ph idx="8" type="pic"/>
          </p:nvPr>
        </p:nvSpPr>
        <p:spPr>
          <a:xfrm>
            <a:off x="2415257" y="3164693"/>
            <a:ext cx="755100" cy="753900"/>
          </a:xfrm>
          <a:prstGeom prst="rect">
            <a:avLst/>
          </a:prstGeom>
          <a:noFill/>
          <a:ln>
            <a:noFill/>
          </a:ln>
        </p:spPr>
      </p:sp>
      <p:sp>
        <p:nvSpPr>
          <p:cNvPr id="1138" name="Google Shape;1138;p104"/>
          <p:cNvSpPr txBox="1"/>
          <p:nvPr>
            <p:ph idx="9" type="body"/>
          </p:nvPr>
        </p:nvSpPr>
        <p:spPr>
          <a:xfrm>
            <a:off x="508992" y="3998330"/>
            <a:ext cx="2658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4">
  <p:cSld name="Laptop 4">
    <p:spTree>
      <p:nvGrpSpPr>
        <p:cNvPr id="1139" name="Shape 1139"/>
        <p:cNvGrpSpPr/>
        <p:nvPr/>
      </p:nvGrpSpPr>
      <p:grpSpPr>
        <a:xfrm>
          <a:off x="0" y="0"/>
          <a:ext cx="0" cy="0"/>
          <a:chOff x="0" y="0"/>
          <a:chExt cx="0" cy="0"/>
        </a:xfrm>
      </p:grpSpPr>
      <p:sp>
        <p:nvSpPr>
          <p:cNvPr id="1140" name="Google Shape;1140;p105"/>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41" name="Google Shape;1141;p105"/>
          <p:cNvSpPr txBox="1"/>
          <p:nvPr>
            <p:ph idx="1" type="body"/>
          </p:nvPr>
        </p:nvSpPr>
        <p:spPr>
          <a:xfrm>
            <a:off x="5394684" y="2555925"/>
            <a:ext cx="31671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2" name="Google Shape;1142;p105"/>
          <p:cNvSpPr txBox="1"/>
          <p:nvPr>
            <p:ph type="title"/>
          </p:nvPr>
        </p:nvSpPr>
        <p:spPr>
          <a:xfrm>
            <a:off x="5394685" y="1466287"/>
            <a:ext cx="31671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3" name="Google Shape;1143;p105"/>
          <p:cNvSpPr/>
          <p:nvPr>
            <p:ph idx="2" type="pic"/>
          </p:nvPr>
        </p:nvSpPr>
        <p:spPr>
          <a:xfrm>
            <a:off x="582253" y="1175179"/>
            <a:ext cx="4230300" cy="2647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4">
  <p:cSld name="iPad 4">
    <p:spTree>
      <p:nvGrpSpPr>
        <p:cNvPr id="1144" name="Shape 1144"/>
        <p:cNvGrpSpPr/>
        <p:nvPr/>
      </p:nvGrpSpPr>
      <p:grpSpPr>
        <a:xfrm>
          <a:off x="0" y="0"/>
          <a:ext cx="0" cy="0"/>
          <a:chOff x="0" y="0"/>
          <a:chExt cx="0" cy="0"/>
        </a:xfrm>
      </p:grpSpPr>
      <p:sp>
        <p:nvSpPr>
          <p:cNvPr id="1145" name="Google Shape;1145;p106"/>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46" name="Google Shape;1146;p106"/>
          <p:cNvSpPr txBox="1"/>
          <p:nvPr>
            <p:ph idx="1" type="body"/>
          </p:nvPr>
        </p:nvSpPr>
        <p:spPr>
          <a:xfrm>
            <a:off x="5329233" y="2480006"/>
            <a:ext cx="31671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7" name="Google Shape;1147;p106"/>
          <p:cNvSpPr txBox="1"/>
          <p:nvPr>
            <p:ph type="title"/>
          </p:nvPr>
        </p:nvSpPr>
        <p:spPr>
          <a:xfrm>
            <a:off x="5329234" y="1390368"/>
            <a:ext cx="31671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8" name="Google Shape;1148;p106"/>
          <p:cNvSpPr/>
          <p:nvPr>
            <p:ph idx="2" type="pic"/>
          </p:nvPr>
        </p:nvSpPr>
        <p:spPr>
          <a:xfrm>
            <a:off x="561974" y="876018"/>
            <a:ext cx="4205400" cy="3144000"/>
          </a:xfrm>
          <a:prstGeom prst="roundRect">
            <a:avLst>
              <a:gd fmla="val 1612" name="adj"/>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4">
  <p:cSld name="iPhone 4">
    <p:spTree>
      <p:nvGrpSpPr>
        <p:cNvPr id="1149" name="Shape 1149"/>
        <p:cNvGrpSpPr/>
        <p:nvPr/>
      </p:nvGrpSpPr>
      <p:grpSpPr>
        <a:xfrm>
          <a:off x="0" y="0"/>
          <a:ext cx="0" cy="0"/>
          <a:chOff x="0" y="0"/>
          <a:chExt cx="0" cy="0"/>
        </a:xfrm>
      </p:grpSpPr>
      <p:sp>
        <p:nvSpPr>
          <p:cNvPr id="1150" name="Google Shape;1150;p107"/>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51" name="Google Shape;1151;p107"/>
          <p:cNvSpPr txBox="1"/>
          <p:nvPr>
            <p:ph idx="1" type="body"/>
          </p:nvPr>
        </p:nvSpPr>
        <p:spPr>
          <a:xfrm>
            <a:off x="3139934" y="2555925"/>
            <a:ext cx="53919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2" name="Google Shape;1152;p107"/>
          <p:cNvSpPr txBox="1"/>
          <p:nvPr>
            <p:ph type="title"/>
          </p:nvPr>
        </p:nvSpPr>
        <p:spPr>
          <a:xfrm>
            <a:off x="3139935" y="1466287"/>
            <a:ext cx="53919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53" name="Google Shape;1153;p107"/>
          <p:cNvSpPr/>
          <p:nvPr>
            <p:ph idx="2" type="pic"/>
          </p:nvPr>
        </p:nvSpPr>
        <p:spPr>
          <a:xfrm>
            <a:off x="612236"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Phone">
  <p:cSld name="3x iPhone">
    <p:spTree>
      <p:nvGrpSpPr>
        <p:cNvPr id="1154" name="Shape 1154"/>
        <p:cNvGrpSpPr/>
        <p:nvPr/>
      </p:nvGrpSpPr>
      <p:grpSpPr>
        <a:xfrm>
          <a:off x="0" y="0"/>
          <a:ext cx="0" cy="0"/>
          <a:chOff x="0" y="0"/>
          <a:chExt cx="0" cy="0"/>
        </a:xfrm>
      </p:grpSpPr>
      <p:sp>
        <p:nvSpPr>
          <p:cNvPr id="1155" name="Google Shape;1155;p108"/>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56" name="Google Shape;1156;p108"/>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57" name="Google Shape;1157;p108"/>
          <p:cNvSpPr/>
          <p:nvPr>
            <p:ph idx="2" type="pic"/>
          </p:nvPr>
        </p:nvSpPr>
        <p:spPr>
          <a:xfrm>
            <a:off x="3850220" y="2196596"/>
            <a:ext cx="1443600" cy="3114600"/>
          </a:xfrm>
          <a:prstGeom prst="rect">
            <a:avLst/>
          </a:prstGeom>
          <a:noFill/>
          <a:ln>
            <a:noFill/>
          </a:ln>
        </p:spPr>
      </p:sp>
      <p:sp>
        <p:nvSpPr>
          <p:cNvPr id="1158" name="Google Shape;1158;p108"/>
          <p:cNvSpPr/>
          <p:nvPr>
            <p:ph idx="3" type="pic"/>
          </p:nvPr>
        </p:nvSpPr>
        <p:spPr>
          <a:xfrm>
            <a:off x="6498634" y="2196596"/>
            <a:ext cx="1440600" cy="3114600"/>
          </a:xfrm>
          <a:prstGeom prst="rect">
            <a:avLst/>
          </a:prstGeom>
          <a:noFill/>
          <a:ln>
            <a:noFill/>
          </a:ln>
        </p:spPr>
      </p:sp>
      <p:sp>
        <p:nvSpPr>
          <p:cNvPr id="1159" name="Google Shape;1159;p108"/>
          <p:cNvSpPr/>
          <p:nvPr>
            <p:ph idx="4" type="pic"/>
          </p:nvPr>
        </p:nvSpPr>
        <p:spPr>
          <a:xfrm>
            <a:off x="1204855" y="2196596"/>
            <a:ext cx="1440600" cy="3114600"/>
          </a:xfrm>
          <a:prstGeom prst="rect">
            <a:avLst/>
          </a:prstGeom>
          <a:noFill/>
          <a:ln>
            <a:noFill/>
          </a:ln>
        </p:spPr>
      </p:sp>
      <p:sp>
        <p:nvSpPr>
          <p:cNvPr id="1160" name="Google Shape;1160;p108"/>
          <p:cNvSpPr txBox="1"/>
          <p:nvPr>
            <p:ph idx="1"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1161" name="Shape 1161"/>
        <p:cNvGrpSpPr/>
        <p:nvPr/>
      </p:nvGrpSpPr>
      <p:grpSpPr>
        <a:xfrm>
          <a:off x="0" y="0"/>
          <a:ext cx="0" cy="0"/>
          <a:chOff x="0" y="0"/>
          <a:chExt cx="0" cy="0"/>
        </a:xfrm>
      </p:grpSpPr>
      <p:sp>
        <p:nvSpPr>
          <p:cNvPr id="1162" name="Google Shape;1162;p109"/>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63" name="Google Shape;1163;p109"/>
          <p:cNvSpPr txBox="1"/>
          <p:nvPr>
            <p:ph type="title"/>
          </p:nvPr>
        </p:nvSpPr>
        <p:spPr>
          <a:xfrm>
            <a:off x="1888543" y="1673396"/>
            <a:ext cx="6427200" cy="17691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64" name="Google Shape;1164;p109"/>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65" name="Google Shape;1165;p109"/>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grpSp>
        <p:nvGrpSpPr>
          <p:cNvPr id="1166" name="Google Shape;1166;p109"/>
          <p:cNvGrpSpPr/>
          <p:nvPr/>
        </p:nvGrpSpPr>
        <p:grpSpPr>
          <a:xfrm>
            <a:off x="931271" y="171471"/>
            <a:ext cx="1605054" cy="1501596"/>
            <a:chOff x="1140012" y="376076"/>
            <a:chExt cx="2337685" cy="2187003"/>
          </a:xfrm>
        </p:grpSpPr>
        <p:sp>
          <p:nvSpPr>
            <p:cNvPr id="1167" name="Google Shape;1167;p109"/>
            <p:cNvSpPr/>
            <p:nvPr/>
          </p:nvSpPr>
          <p:spPr>
            <a:xfrm>
              <a:off x="2375377" y="376076"/>
              <a:ext cx="1102320" cy="2187003"/>
            </a:xfrm>
            <a:custGeom>
              <a:rect b="b" l="l" r="r" t="t"/>
              <a:pathLst>
                <a:path extrusionOk="0" h="1060365" w="534458">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09"/>
              </a:scheme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168" name="Google Shape;1168;p109"/>
            <p:cNvSpPr/>
            <p:nvPr/>
          </p:nvSpPr>
          <p:spPr>
            <a:xfrm>
              <a:off x="1140012" y="376076"/>
              <a:ext cx="1102320" cy="2187003"/>
            </a:xfrm>
            <a:custGeom>
              <a:rect b="b" l="l" r="r" t="t"/>
              <a:pathLst>
                <a:path extrusionOk="0" h="1060365" w="534458">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09"/>
              </a:scheme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grpSp>
      <p:sp>
        <p:nvSpPr>
          <p:cNvPr id="1169" name="Google Shape;1169;p109"/>
          <p:cNvSpPr txBox="1"/>
          <p:nvPr>
            <p:ph idx="1" type="body"/>
          </p:nvPr>
        </p:nvSpPr>
        <p:spPr>
          <a:xfrm>
            <a:off x="1888543" y="3640817"/>
            <a:ext cx="6427800" cy="721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2300"/>
              <a:buNone/>
              <a:defRPr sz="23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70" name="Google Shape;1170;p109"/>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ssage">
  <p:cSld name="Message">
    <p:spTree>
      <p:nvGrpSpPr>
        <p:cNvPr id="1171" name="Shape 1171"/>
        <p:cNvGrpSpPr/>
        <p:nvPr/>
      </p:nvGrpSpPr>
      <p:grpSpPr>
        <a:xfrm>
          <a:off x="0" y="0"/>
          <a:ext cx="0" cy="0"/>
          <a:chOff x="0" y="0"/>
          <a:chExt cx="0" cy="0"/>
        </a:xfrm>
      </p:grpSpPr>
      <p:sp>
        <p:nvSpPr>
          <p:cNvPr id="1172" name="Google Shape;1172;p110"/>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3" name="Google Shape;1173;p110"/>
          <p:cNvSpPr txBox="1"/>
          <p:nvPr>
            <p:ph type="title"/>
          </p:nvPr>
        </p:nvSpPr>
        <p:spPr>
          <a:xfrm>
            <a:off x="1888543" y="1858737"/>
            <a:ext cx="6427200" cy="17691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74" name="Google Shape;1174;p110"/>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5" name="Google Shape;1175;p110"/>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1176" name="Google Shape;1176;p110"/>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p:cSld name="Contact">
    <p:spTree>
      <p:nvGrpSpPr>
        <p:cNvPr id="1177" name="Shape 1177"/>
        <p:cNvGrpSpPr/>
        <p:nvPr/>
      </p:nvGrpSpPr>
      <p:grpSpPr>
        <a:xfrm>
          <a:off x="0" y="0"/>
          <a:ext cx="0" cy="0"/>
          <a:chOff x="0" y="0"/>
          <a:chExt cx="0" cy="0"/>
        </a:xfrm>
      </p:grpSpPr>
      <p:sp>
        <p:nvSpPr>
          <p:cNvPr id="1178" name="Google Shape;1178;p111"/>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9" name="Google Shape;1179;p111"/>
          <p:cNvSpPr txBox="1"/>
          <p:nvPr>
            <p:ph type="title"/>
          </p:nvPr>
        </p:nvSpPr>
        <p:spPr>
          <a:xfrm>
            <a:off x="1888330" y="1014418"/>
            <a:ext cx="6427200" cy="10287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80" name="Google Shape;1180;p111"/>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81" name="Google Shape;1181;p111"/>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82" name="Google Shape;1182;p111"/>
          <p:cNvSpPr txBox="1"/>
          <p:nvPr>
            <p:ph idx="1" type="body"/>
          </p:nvPr>
        </p:nvSpPr>
        <p:spPr>
          <a:xfrm>
            <a:off x="1889137" y="2164562"/>
            <a:ext cx="6427800" cy="5502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sz="15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3" name="Google Shape;1183;p111"/>
          <p:cNvSpPr/>
          <p:nvPr>
            <p:ph idx="2" type="pic"/>
          </p:nvPr>
        </p:nvSpPr>
        <p:spPr>
          <a:xfrm>
            <a:off x="2125265" y="3214703"/>
            <a:ext cx="721500" cy="721500"/>
          </a:xfrm>
          <a:prstGeom prst="rect">
            <a:avLst/>
          </a:prstGeom>
          <a:noFill/>
          <a:ln>
            <a:noFill/>
          </a:ln>
        </p:spPr>
      </p:sp>
      <p:sp>
        <p:nvSpPr>
          <p:cNvPr id="1184" name="Google Shape;1184;p111"/>
          <p:cNvSpPr/>
          <p:nvPr>
            <p:ph idx="3" type="pic"/>
          </p:nvPr>
        </p:nvSpPr>
        <p:spPr>
          <a:xfrm>
            <a:off x="4741664" y="3214703"/>
            <a:ext cx="721500" cy="721500"/>
          </a:xfrm>
          <a:prstGeom prst="rect">
            <a:avLst/>
          </a:prstGeom>
          <a:noFill/>
          <a:ln>
            <a:noFill/>
          </a:ln>
        </p:spPr>
      </p:sp>
      <p:sp>
        <p:nvSpPr>
          <p:cNvPr id="1185" name="Google Shape;1185;p111"/>
          <p:cNvSpPr/>
          <p:nvPr>
            <p:ph idx="4" type="pic"/>
          </p:nvPr>
        </p:nvSpPr>
        <p:spPr>
          <a:xfrm>
            <a:off x="7358062" y="3214703"/>
            <a:ext cx="721500" cy="721500"/>
          </a:xfrm>
          <a:prstGeom prst="rect">
            <a:avLst/>
          </a:prstGeom>
          <a:noFill/>
          <a:ln>
            <a:noFill/>
          </a:ln>
        </p:spPr>
      </p:sp>
      <p:sp>
        <p:nvSpPr>
          <p:cNvPr id="1186" name="Google Shape;1186;p111"/>
          <p:cNvSpPr txBox="1"/>
          <p:nvPr>
            <p:ph idx="5" type="body"/>
          </p:nvPr>
        </p:nvSpPr>
        <p:spPr>
          <a:xfrm>
            <a:off x="1307643"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87" name="Google Shape;1187;p111"/>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1188" name="Google Shape;1188;p111"/>
          <p:cNvSpPr txBox="1"/>
          <p:nvPr>
            <p:ph idx="6" type="body"/>
          </p:nvPr>
        </p:nvSpPr>
        <p:spPr>
          <a:xfrm>
            <a:off x="3924041"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9" name="Google Shape;1189;p111"/>
          <p:cNvSpPr txBox="1"/>
          <p:nvPr>
            <p:ph idx="7" type="body"/>
          </p:nvPr>
        </p:nvSpPr>
        <p:spPr>
          <a:xfrm>
            <a:off x="6540439"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1" showMasterSp="0">
  <p:cSld name="Thank you 1">
    <p:spTree>
      <p:nvGrpSpPr>
        <p:cNvPr id="1190" name="Shape 1190"/>
        <p:cNvGrpSpPr/>
        <p:nvPr/>
      </p:nvGrpSpPr>
      <p:grpSpPr>
        <a:xfrm>
          <a:off x="0" y="0"/>
          <a:ext cx="0" cy="0"/>
          <a:chOff x="0" y="0"/>
          <a:chExt cx="0" cy="0"/>
        </a:xfrm>
      </p:grpSpPr>
      <p:sp>
        <p:nvSpPr>
          <p:cNvPr id="1191" name="Google Shape;1191;p112"/>
          <p:cNvSpPr/>
          <p:nvPr/>
        </p:nvSpPr>
        <p:spPr>
          <a:xfrm>
            <a:off x="0" y="0"/>
            <a:ext cx="9144000" cy="5143500"/>
          </a:xfrm>
          <a:prstGeom prst="rect">
            <a:avLst/>
          </a:prstGeom>
          <a:solidFill>
            <a:schemeClr val="accen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92" name="Google Shape;1192;p112"/>
          <p:cNvSpPr txBox="1"/>
          <p:nvPr>
            <p:ph type="title"/>
          </p:nvPr>
        </p:nvSpPr>
        <p:spPr>
          <a:xfrm>
            <a:off x="1118251" y="1787910"/>
            <a:ext cx="6907500" cy="1567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lt1"/>
              </a:buClr>
              <a:buSzPts val="8600"/>
              <a:buFont typeface="Arial"/>
              <a:buNone/>
              <a:defRPr b="0" sz="86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2" showMasterSp="0">
  <p:cSld name="Thank you 2">
    <p:spTree>
      <p:nvGrpSpPr>
        <p:cNvPr id="1193" name="Shape 1193"/>
        <p:cNvGrpSpPr/>
        <p:nvPr/>
      </p:nvGrpSpPr>
      <p:grpSpPr>
        <a:xfrm>
          <a:off x="0" y="0"/>
          <a:ext cx="0" cy="0"/>
          <a:chOff x="0" y="0"/>
          <a:chExt cx="0" cy="0"/>
        </a:xfrm>
      </p:grpSpPr>
      <p:sp>
        <p:nvSpPr>
          <p:cNvPr id="1194" name="Google Shape;1194;p113"/>
          <p:cNvSpPr/>
          <p:nvPr/>
        </p:nvSpPr>
        <p:spPr>
          <a:xfrm>
            <a:off x="0" y="0"/>
            <a:ext cx="9144000" cy="5143500"/>
          </a:xfrm>
          <a:prstGeom prst="rect">
            <a:avLst/>
          </a:prstGeom>
          <a:solidFill>
            <a:schemeClr val="l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95" name="Google Shape;1195;p113"/>
          <p:cNvSpPr txBox="1"/>
          <p:nvPr>
            <p:ph type="title"/>
          </p:nvPr>
        </p:nvSpPr>
        <p:spPr>
          <a:xfrm>
            <a:off x="1118251" y="1787910"/>
            <a:ext cx="6907500" cy="1567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dk1"/>
              </a:buClr>
              <a:buSzPts val="8600"/>
              <a:buFont typeface="Arial"/>
              <a:buNone/>
              <a:defRPr b="0" sz="86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196" name="Shape 1196"/>
        <p:cNvGrpSpPr/>
        <p:nvPr/>
      </p:nvGrpSpPr>
      <p:grpSpPr>
        <a:xfrm>
          <a:off x="0" y="0"/>
          <a:ext cx="0" cy="0"/>
          <a:chOff x="0" y="0"/>
          <a:chExt cx="0" cy="0"/>
        </a:xfrm>
      </p:grpSpPr>
      <p:sp>
        <p:nvSpPr>
          <p:cNvPr id="1197" name="Google Shape;1197;p114"/>
          <p:cNvSpPr txBox="1"/>
          <p:nvPr>
            <p:ph type="title"/>
          </p:nvPr>
        </p:nvSpPr>
        <p:spPr>
          <a:xfrm>
            <a:off x="197644" y="17313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showMasterSp="0">
  <p:cSld name="Title slide 2">
    <p:spTree>
      <p:nvGrpSpPr>
        <p:cNvPr id="1198" name="Shape 1198"/>
        <p:cNvGrpSpPr/>
        <p:nvPr/>
      </p:nvGrpSpPr>
      <p:grpSpPr>
        <a:xfrm>
          <a:off x="0" y="0"/>
          <a:ext cx="0" cy="0"/>
          <a:chOff x="0" y="0"/>
          <a:chExt cx="0" cy="0"/>
        </a:xfrm>
      </p:grpSpPr>
      <p:sp>
        <p:nvSpPr>
          <p:cNvPr id="1199" name="Google Shape;1199;p115"/>
          <p:cNvSpPr/>
          <p:nvPr/>
        </p:nvSpPr>
        <p:spPr>
          <a:xfrm>
            <a:off x="0" y="0"/>
            <a:ext cx="9144000" cy="5143500"/>
          </a:xfrm>
          <a:prstGeom prst="rect">
            <a:avLst/>
          </a:prstGeom>
          <a:solidFill>
            <a:schemeClr val="accen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200" name="Google Shape;1200;p115"/>
          <p:cNvSpPr txBox="1"/>
          <p:nvPr>
            <p:ph type="title"/>
          </p:nvPr>
        </p:nvSpPr>
        <p:spPr>
          <a:xfrm>
            <a:off x="1118251" y="1719805"/>
            <a:ext cx="6907500" cy="919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lt1"/>
              </a:buClr>
              <a:buSzPts val="5000"/>
              <a:buFont typeface="Arial"/>
              <a:buNone/>
              <a:defRPr b="0" sz="5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01" name="Google Shape;1201;p115"/>
          <p:cNvSpPr txBox="1"/>
          <p:nvPr>
            <p:ph idx="1" type="body"/>
          </p:nvPr>
        </p:nvSpPr>
        <p:spPr>
          <a:xfrm>
            <a:off x="1866900" y="2759388"/>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lt1"/>
              </a:buClr>
              <a:buSzPts val="2100"/>
              <a:buNone/>
              <a:defRPr sz="21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02" name="Google Shape;1202;p115"/>
          <p:cNvSpPr txBox="1"/>
          <p:nvPr>
            <p:ph idx="2" type="body"/>
          </p:nvPr>
        </p:nvSpPr>
        <p:spPr>
          <a:xfrm>
            <a:off x="1866900" y="3099422"/>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03" name="Shape 1203"/>
        <p:cNvGrpSpPr/>
        <p:nvPr/>
      </p:nvGrpSpPr>
      <p:grpSpPr>
        <a:xfrm>
          <a:off x="0" y="0"/>
          <a:ext cx="0" cy="0"/>
          <a:chOff x="0" y="0"/>
          <a:chExt cx="0" cy="0"/>
        </a:xfrm>
      </p:grpSpPr>
      <p:sp>
        <p:nvSpPr>
          <p:cNvPr id="1204" name="Google Shape;1204;p116"/>
          <p:cNvSpPr txBox="1"/>
          <p:nvPr>
            <p:ph type="title"/>
          </p:nvPr>
        </p:nvSpPr>
        <p:spPr>
          <a:xfrm>
            <a:off x="278606" y="251222"/>
            <a:ext cx="8586600" cy="348900"/>
          </a:xfrm>
          <a:prstGeom prst="rect">
            <a:avLst/>
          </a:prstGeom>
          <a:noFill/>
          <a:ln>
            <a:noFill/>
          </a:ln>
        </p:spPr>
        <p:txBody>
          <a:bodyPr anchorCtr="0" anchor="ctr" bIns="0" lIns="0" spcFirstLastPara="1" rIns="0" wrap="square" tIns="108000">
            <a:noAutofit/>
          </a:bodyPr>
          <a:lstStyle>
            <a:lvl1pPr lvl="0" algn="l">
              <a:lnSpc>
                <a:spcPct val="100000"/>
              </a:lnSpc>
              <a:spcBef>
                <a:spcPts val="0"/>
              </a:spcBef>
              <a:spcAft>
                <a:spcPts val="0"/>
              </a:spcAft>
              <a:buClr>
                <a:schemeClr val="accent1"/>
              </a:buClr>
              <a:buSzPts val="2400"/>
              <a:buFont typeface="Arial"/>
              <a:buNone/>
              <a:defRPr b="1" sz="2400">
                <a:solidFill>
                  <a:schemeClr val="accent1"/>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05" name="Google Shape;1205;p116"/>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206" name="Google Shape;1206;p116"/>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rmAutofit/>
          </a:bodyPr>
          <a:lstStyle>
            <a:lvl1pPr indent="0" lvl="0"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nl"/>
              <a:t>‹#›</a:t>
            </a:fld>
            <a:endParaRPr/>
          </a:p>
        </p:txBody>
      </p:sp>
      <p:sp>
        <p:nvSpPr>
          <p:cNvPr id="1207" name="Google Shape;1207;p116"/>
          <p:cNvSpPr txBox="1"/>
          <p:nvPr>
            <p:ph idx="1" type="body"/>
          </p:nvPr>
        </p:nvSpPr>
        <p:spPr>
          <a:xfrm>
            <a:off x="278606" y="600076"/>
            <a:ext cx="8586900" cy="351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accent1"/>
              </a:buClr>
              <a:buSzPts val="1500"/>
              <a:buFont typeface="Arial"/>
              <a:buNone/>
              <a:defRPr b="0" sz="1500">
                <a:solidFill>
                  <a:schemeClr val="accent1"/>
                </a:solidFill>
                <a:latin typeface="Arial"/>
                <a:ea typeface="Arial"/>
                <a:cs typeface="Arial"/>
                <a:sym typeface="Arial"/>
              </a:defRPr>
            </a:lvl1pPr>
            <a:lvl2pPr indent="-323850" lvl="1" marL="914400" algn="l">
              <a:lnSpc>
                <a:spcPct val="90000"/>
              </a:lnSpc>
              <a:spcBef>
                <a:spcPts val="1200"/>
              </a:spcBef>
              <a:spcAft>
                <a:spcPts val="0"/>
              </a:spcAft>
              <a:buClr>
                <a:schemeClr val="dk1"/>
              </a:buClr>
              <a:buSzPts val="1500"/>
              <a:buChar char="○"/>
              <a:defRPr/>
            </a:lvl2pPr>
            <a:lvl3pPr indent="-323850" lvl="2" marL="1371600" algn="l">
              <a:lnSpc>
                <a:spcPct val="90000"/>
              </a:lnSpc>
              <a:spcBef>
                <a:spcPts val="1200"/>
              </a:spcBef>
              <a:spcAft>
                <a:spcPts val="0"/>
              </a:spcAft>
              <a:buClr>
                <a:schemeClr val="dk1"/>
              </a:buClr>
              <a:buSzPts val="1500"/>
              <a:buChar char="■"/>
              <a:defRPr/>
            </a:lvl3pPr>
            <a:lvl4pPr indent="-323850" lvl="3" marL="1828800" algn="l">
              <a:lnSpc>
                <a:spcPct val="90000"/>
              </a:lnSpc>
              <a:spcBef>
                <a:spcPts val="1200"/>
              </a:spcBef>
              <a:spcAft>
                <a:spcPts val="0"/>
              </a:spcAft>
              <a:buClr>
                <a:schemeClr val="dk1"/>
              </a:buClr>
              <a:buSzPts val="1500"/>
              <a:buChar char="●"/>
              <a:defRPr/>
            </a:lvl4pPr>
            <a:lvl5pPr indent="-323850" lvl="4" marL="2286000" algn="l">
              <a:lnSpc>
                <a:spcPct val="90000"/>
              </a:lnSpc>
              <a:spcBef>
                <a:spcPts val="1200"/>
              </a:spcBef>
              <a:spcAft>
                <a:spcPts val="0"/>
              </a:spcAft>
              <a:buClr>
                <a:schemeClr val="dk1"/>
              </a:buClr>
              <a:buSzPts val="1500"/>
              <a:buChar char="○"/>
              <a:defRPr/>
            </a:lvl5pPr>
            <a:lvl6pPr indent="-342900" lvl="5" marL="2743200" algn="l">
              <a:lnSpc>
                <a:spcPct val="90000"/>
              </a:lnSpc>
              <a:spcBef>
                <a:spcPts val="1200"/>
              </a:spcBef>
              <a:spcAft>
                <a:spcPts val="0"/>
              </a:spcAft>
              <a:buClr>
                <a:schemeClr val="dk1"/>
              </a:buClr>
              <a:buSzPts val="1800"/>
              <a:buChar char="■"/>
              <a:defRPr/>
            </a:lvl6pPr>
            <a:lvl7pPr indent="-342900" lvl="6" marL="3200400" algn="l">
              <a:lnSpc>
                <a:spcPct val="90000"/>
              </a:lnSpc>
              <a:spcBef>
                <a:spcPts val="1200"/>
              </a:spcBef>
              <a:spcAft>
                <a:spcPts val="0"/>
              </a:spcAft>
              <a:buClr>
                <a:schemeClr val="dk1"/>
              </a:buClr>
              <a:buSzPts val="1800"/>
              <a:buChar char="●"/>
              <a:defRPr/>
            </a:lvl7pPr>
            <a:lvl8pPr indent="-342900" lvl="7" marL="3657600" algn="l">
              <a:lnSpc>
                <a:spcPct val="90000"/>
              </a:lnSpc>
              <a:spcBef>
                <a:spcPts val="1200"/>
              </a:spcBef>
              <a:spcAft>
                <a:spcPts val="0"/>
              </a:spcAft>
              <a:buClr>
                <a:schemeClr val="dk1"/>
              </a:buClr>
              <a:buSzPts val="1800"/>
              <a:buChar char="○"/>
              <a:defRPr/>
            </a:lvl8pPr>
            <a:lvl9pPr indent="-342900" lvl="8" marL="4114800" algn="l">
              <a:lnSpc>
                <a:spcPct val="90000"/>
              </a:lnSpc>
              <a:spcBef>
                <a:spcPts val="1200"/>
              </a:spcBef>
              <a:spcAft>
                <a:spcPts val="120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07" Type="http://schemas.openxmlformats.org/officeDocument/2006/relationships/slideLayout" Target="../slideLayouts/slideLayout107.xml"/><Relationship Id="rId106" Type="http://schemas.openxmlformats.org/officeDocument/2006/relationships/slideLayout" Target="../slideLayouts/slideLayout106.xml"/><Relationship Id="rId105" Type="http://schemas.openxmlformats.org/officeDocument/2006/relationships/slideLayout" Target="../slideLayouts/slideLayout105.xml"/><Relationship Id="rId104" Type="http://schemas.openxmlformats.org/officeDocument/2006/relationships/slideLayout" Target="../slideLayouts/slideLayout104.xml"/><Relationship Id="rId109" Type="http://schemas.openxmlformats.org/officeDocument/2006/relationships/slideLayout" Target="../slideLayouts/slideLayout109.xml"/><Relationship Id="rId108" Type="http://schemas.openxmlformats.org/officeDocument/2006/relationships/slideLayout" Target="../slideLayouts/slideLayout108.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103" Type="http://schemas.openxmlformats.org/officeDocument/2006/relationships/slideLayout" Target="../slideLayouts/slideLayout103.xml"/><Relationship Id="rId102" Type="http://schemas.openxmlformats.org/officeDocument/2006/relationships/slideLayout" Target="../slideLayouts/slideLayout102.xml"/><Relationship Id="rId101" Type="http://schemas.openxmlformats.org/officeDocument/2006/relationships/slideLayout" Target="../slideLayouts/slideLayout101.xml"/><Relationship Id="rId100" Type="http://schemas.openxmlformats.org/officeDocument/2006/relationships/slideLayout" Target="../slideLayouts/slideLayout100.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95" Type="http://schemas.openxmlformats.org/officeDocument/2006/relationships/slideLayout" Target="../slideLayouts/slideLayout95.xml"/><Relationship Id="rId94" Type="http://schemas.openxmlformats.org/officeDocument/2006/relationships/slideLayout" Target="../slideLayouts/slideLayout94.xml"/><Relationship Id="rId97" Type="http://schemas.openxmlformats.org/officeDocument/2006/relationships/slideLayout" Target="../slideLayouts/slideLayout97.xml"/><Relationship Id="rId96" Type="http://schemas.openxmlformats.org/officeDocument/2006/relationships/slideLayout" Target="../slideLayouts/slideLayout96.xml"/><Relationship Id="rId11" Type="http://schemas.openxmlformats.org/officeDocument/2006/relationships/slideLayout" Target="../slideLayouts/slideLayout11.xml"/><Relationship Id="rId99" Type="http://schemas.openxmlformats.org/officeDocument/2006/relationships/slideLayout" Target="../slideLayouts/slideLayout99.xml"/><Relationship Id="rId10" Type="http://schemas.openxmlformats.org/officeDocument/2006/relationships/slideLayout" Target="../slideLayouts/slideLayout10.xml"/><Relationship Id="rId98" Type="http://schemas.openxmlformats.org/officeDocument/2006/relationships/slideLayout" Target="../slideLayouts/slideLayout98.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91" Type="http://schemas.openxmlformats.org/officeDocument/2006/relationships/slideLayout" Target="../slideLayouts/slideLayout91.xml"/><Relationship Id="rId90" Type="http://schemas.openxmlformats.org/officeDocument/2006/relationships/slideLayout" Target="../slideLayouts/slideLayout90.xml"/><Relationship Id="rId93" Type="http://schemas.openxmlformats.org/officeDocument/2006/relationships/slideLayout" Target="../slideLayouts/slideLayout93.xml"/><Relationship Id="rId92" Type="http://schemas.openxmlformats.org/officeDocument/2006/relationships/slideLayout" Target="../slideLayouts/slideLayout92.xml"/><Relationship Id="rId116" Type="http://schemas.openxmlformats.org/officeDocument/2006/relationships/theme" Target="../theme/theme1.xml"/><Relationship Id="rId115" Type="http://schemas.openxmlformats.org/officeDocument/2006/relationships/slideLayout" Target="../slideLayouts/slideLayout115.xml"/><Relationship Id="rId15" Type="http://schemas.openxmlformats.org/officeDocument/2006/relationships/slideLayout" Target="../slideLayouts/slideLayout15.xml"/><Relationship Id="rId110" Type="http://schemas.openxmlformats.org/officeDocument/2006/relationships/slideLayout" Target="../slideLayouts/slideLayout110.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14" Type="http://schemas.openxmlformats.org/officeDocument/2006/relationships/slideLayout" Target="../slideLayouts/slideLayout114.xml"/><Relationship Id="rId18" Type="http://schemas.openxmlformats.org/officeDocument/2006/relationships/slideLayout" Target="../slideLayouts/slideLayout18.xml"/><Relationship Id="rId113" Type="http://schemas.openxmlformats.org/officeDocument/2006/relationships/slideLayout" Target="../slideLayouts/slideLayout113.xml"/><Relationship Id="rId112" Type="http://schemas.openxmlformats.org/officeDocument/2006/relationships/slideLayout" Target="../slideLayouts/slideLayout112.xml"/><Relationship Id="rId111" Type="http://schemas.openxmlformats.org/officeDocument/2006/relationships/slideLayout" Target="../slideLayouts/slideLayout111.xml"/><Relationship Id="rId84" Type="http://schemas.openxmlformats.org/officeDocument/2006/relationships/slideLayout" Target="../slideLayouts/slideLayout84.xml"/><Relationship Id="rId83" Type="http://schemas.openxmlformats.org/officeDocument/2006/relationships/slideLayout" Target="../slideLayouts/slideLayout83.xml"/><Relationship Id="rId86" Type="http://schemas.openxmlformats.org/officeDocument/2006/relationships/slideLayout" Target="../slideLayouts/slideLayout86.xml"/><Relationship Id="rId85" Type="http://schemas.openxmlformats.org/officeDocument/2006/relationships/slideLayout" Target="../slideLayouts/slideLayout85.xml"/><Relationship Id="rId88" Type="http://schemas.openxmlformats.org/officeDocument/2006/relationships/slideLayout" Target="../slideLayouts/slideLayout88.xml"/><Relationship Id="rId87" Type="http://schemas.openxmlformats.org/officeDocument/2006/relationships/slideLayout" Target="../slideLayouts/slideLayout87.xml"/><Relationship Id="rId89" Type="http://schemas.openxmlformats.org/officeDocument/2006/relationships/slideLayout" Target="../slideLayouts/slideLayout89.xml"/><Relationship Id="rId80" Type="http://schemas.openxmlformats.org/officeDocument/2006/relationships/slideLayout" Target="../slideLayouts/slideLayout80.xml"/><Relationship Id="rId82" Type="http://schemas.openxmlformats.org/officeDocument/2006/relationships/slideLayout" Target="../slideLayouts/slideLayout82.xml"/><Relationship Id="rId81" Type="http://schemas.openxmlformats.org/officeDocument/2006/relationships/slideLayout" Target="../slideLayouts/slideLayout8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75" Type="http://schemas.openxmlformats.org/officeDocument/2006/relationships/slideLayout" Target="../slideLayouts/slideLayout75.xml"/><Relationship Id="rId74" Type="http://schemas.openxmlformats.org/officeDocument/2006/relationships/slideLayout" Target="../slideLayouts/slideLayout74.xml"/><Relationship Id="rId77" Type="http://schemas.openxmlformats.org/officeDocument/2006/relationships/slideLayout" Target="../slideLayouts/slideLayout77.xml"/><Relationship Id="rId76" Type="http://schemas.openxmlformats.org/officeDocument/2006/relationships/slideLayout" Target="../slideLayouts/slideLayout76.xml"/><Relationship Id="rId79" Type="http://schemas.openxmlformats.org/officeDocument/2006/relationships/slideLayout" Target="../slideLayouts/slideLayout79.xml"/><Relationship Id="rId78" Type="http://schemas.openxmlformats.org/officeDocument/2006/relationships/slideLayout" Target="../slideLayouts/slideLayout78.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66" Type="http://schemas.openxmlformats.org/officeDocument/2006/relationships/slideLayout" Target="../slideLayouts/slideLayout66.xml"/><Relationship Id="rId65" Type="http://schemas.openxmlformats.org/officeDocument/2006/relationships/slideLayout" Target="../slideLayouts/slideLayout65.xml"/><Relationship Id="rId68" Type="http://schemas.openxmlformats.org/officeDocument/2006/relationships/slideLayout" Target="../slideLayouts/slideLayout68.xml"/><Relationship Id="rId67" Type="http://schemas.openxmlformats.org/officeDocument/2006/relationships/slideLayout" Target="../slideLayouts/slideLayout67.xml"/><Relationship Id="rId60" Type="http://schemas.openxmlformats.org/officeDocument/2006/relationships/slideLayout" Target="../slideLayouts/slideLayout60.xml"/><Relationship Id="rId69" Type="http://schemas.openxmlformats.org/officeDocument/2006/relationships/slideLayout" Target="../slideLayouts/slideLayout6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9" Type="http://schemas.openxmlformats.org/officeDocument/2006/relationships/slideLayout" Target="../slideLayouts/slideLayout59.xml"/><Relationship Id="rId58"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 id="2147483742" r:id="rId95"/>
    <p:sldLayoutId id="2147483743" r:id="rId96"/>
    <p:sldLayoutId id="2147483744" r:id="rId97"/>
    <p:sldLayoutId id="2147483745" r:id="rId98"/>
    <p:sldLayoutId id="2147483746" r:id="rId99"/>
    <p:sldLayoutId id="2147483747" r:id="rId100"/>
    <p:sldLayoutId id="2147483748" r:id="rId101"/>
    <p:sldLayoutId id="2147483749" r:id="rId102"/>
    <p:sldLayoutId id="2147483750" r:id="rId103"/>
    <p:sldLayoutId id="2147483751" r:id="rId104"/>
    <p:sldLayoutId id="2147483752" r:id="rId105"/>
    <p:sldLayoutId id="2147483753" r:id="rId106"/>
    <p:sldLayoutId id="2147483754" r:id="rId107"/>
    <p:sldLayoutId id="2147483755" r:id="rId108"/>
    <p:sldLayoutId id="2147483756" r:id="rId109"/>
    <p:sldLayoutId id="2147483757" r:id="rId110"/>
    <p:sldLayoutId id="2147483758" r:id="rId111"/>
    <p:sldLayoutId id="2147483759" r:id="rId112"/>
    <p:sldLayoutId id="2147483760" r:id="rId113"/>
    <p:sldLayoutId id="2147483761" r:id="rId114"/>
    <p:sldLayoutId id="2147483762" r:id="rId1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6.jpg"/><Relationship Id="rId4" Type="http://schemas.openxmlformats.org/officeDocument/2006/relationships/image" Target="../media/image3.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8.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5.png"/><Relationship Id="rId5" Type="http://schemas.openxmlformats.org/officeDocument/2006/relationships/image" Target="../media/image15.png"/><Relationship Id="rId6" Type="http://schemas.openxmlformats.org/officeDocument/2006/relationships/image" Target="../media/image3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4.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4.png"/><Relationship Id="rId6" Type="http://schemas.openxmlformats.org/officeDocument/2006/relationships/image" Target="../media/image12.png"/><Relationship Id="rId7" Type="http://schemas.openxmlformats.org/officeDocument/2006/relationships/image" Target="../media/image16.png"/><Relationship Id="rId8"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4.png"/><Relationship Id="rId6" Type="http://schemas.openxmlformats.org/officeDocument/2006/relationships/image" Target="../media/image12.png"/><Relationship Id="rId7" Type="http://schemas.openxmlformats.org/officeDocument/2006/relationships/image" Target="../media/image19.png"/><Relationship Id="rId8" Type="http://schemas.openxmlformats.org/officeDocument/2006/relationships/image" Target="../media/image23.png"/></Relationships>
</file>

<file path=ppt/slides/_rels/slide9.xml.rels><?xml version="1.0" encoding="UTF-8" standalone="yes"?><Relationships xmlns="http://schemas.openxmlformats.org/package/2006/relationships"><Relationship Id="rId10" Type="http://schemas.openxmlformats.org/officeDocument/2006/relationships/image" Target="../media/image25.png"/><Relationship Id="rId1" Type="http://schemas.openxmlformats.org/officeDocument/2006/relationships/slideLayout" Target="../slideLayouts/slideLayout97.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11.png"/><Relationship Id="rId9" Type="http://schemas.openxmlformats.org/officeDocument/2006/relationships/image" Target="../media/image28.pn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26.png"/></Relationships>
</file>

<file path=ppt/slides/_rels/slide10.xml.rels><?xml version="1.0" encoding="UTF-8" standalone="yes"?><Relationships xmlns="http://schemas.openxmlformats.org/package/2006/relationships"><Relationship Id="rId10" Type="http://schemas.openxmlformats.org/officeDocument/2006/relationships/image" Target="../media/image25.png"/><Relationship Id="rId1" Type="http://schemas.openxmlformats.org/officeDocument/2006/relationships/slideLayout" Target="../slideLayouts/slideLayout97.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11.png"/><Relationship Id="rId9" Type="http://schemas.openxmlformats.org/officeDocument/2006/relationships/image" Target="../media/image28.pn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26.png"/></Relationships>
</file>

<file path=ppt/slides/_rels/slide11.xml.rels><?xml version="1.0" encoding="UTF-8" standalone="yes"?><Relationships xmlns="http://schemas.openxmlformats.org/package/2006/relationships"><Relationship Id="rId10" Type="http://schemas.openxmlformats.org/officeDocument/2006/relationships/image" Target="../media/image25.png"/><Relationship Id="rId1" Type="http://schemas.openxmlformats.org/officeDocument/2006/relationships/slideLayout" Target="../slideLayouts/slideLayout97.xml"/><Relationship Id="rId2" Type="http://schemas.openxmlformats.org/officeDocument/2006/relationships/notesSlide" Target="../notesSlides/notesSlide11.xml"/><Relationship Id="rId3" Type="http://schemas.openxmlformats.org/officeDocument/2006/relationships/image" Target="../media/image22.png"/><Relationship Id="rId4" Type="http://schemas.openxmlformats.org/officeDocument/2006/relationships/image" Target="../media/image11.png"/><Relationship Id="rId9" Type="http://schemas.openxmlformats.org/officeDocument/2006/relationships/image" Target="../media/image28.pn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1" Type="http://schemas.openxmlformats.org/officeDocument/2006/relationships/image" Target="../media/image32.png"/><Relationship Id="rId10" Type="http://schemas.openxmlformats.org/officeDocument/2006/relationships/image" Target="../media/image30.png"/><Relationship Id="rId1" Type="http://schemas.openxmlformats.org/officeDocument/2006/relationships/slideLayout" Target="../slideLayouts/slideLayout97.xml"/><Relationship Id="rId2" Type="http://schemas.openxmlformats.org/officeDocument/2006/relationships/notesSlide" Target="../notesSlides/notesSlide13.xml"/><Relationship Id="rId3" Type="http://schemas.openxmlformats.org/officeDocument/2006/relationships/image" Target="../media/image22.png"/><Relationship Id="rId4" Type="http://schemas.openxmlformats.org/officeDocument/2006/relationships/image" Target="../media/image11.png"/><Relationship Id="rId9" Type="http://schemas.openxmlformats.org/officeDocument/2006/relationships/image" Target="../media/image29.pn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27.png"/></Relationships>
</file>

<file path=ppt/slides/_rels/slide14.xml.rels><?xml version="1.0" encoding="UTF-8" standalone="yes"?><Relationships xmlns="http://schemas.openxmlformats.org/package/2006/relationships"><Relationship Id="rId11" Type="http://schemas.openxmlformats.org/officeDocument/2006/relationships/image" Target="../media/image32.png"/><Relationship Id="rId10" Type="http://schemas.openxmlformats.org/officeDocument/2006/relationships/image" Target="../media/image30.png"/><Relationship Id="rId1" Type="http://schemas.openxmlformats.org/officeDocument/2006/relationships/slideLayout" Target="../slideLayouts/slideLayout97.xml"/><Relationship Id="rId2" Type="http://schemas.openxmlformats.org/officeDocument/2006/relationships/notesSlide" Target="../notesSlides/notesSlide14.xml"/><Relationship Id="rId3" Type="http://schemas.openxmlformats.org/officeDocument/2006/relationships/image" Target="../media/image22.png"/><Relationship Id="rId4" Type="http://schemas.openxmlformats.org/officeDocument/2006/relationships/image" Target="../media/image11.png"/><Relationship Id="rId9" Type="http://schemas.openxmlformats.org/officeDocument/2006/relationships/image" Target="../media/image29.pn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27.png"/></Relationships>
</file>

<file path=ppt/slides/_rels/slide15.xml.rels><?xml version="1.0" encoding="UTF-8" standalone="yes"?><Relationships xmlns="http://schemas.openxmlformats.org/package/2006/relationships"><Relationship Id="rId11" Type="http://schemas.openxmlformats.org/officeDocument/2006/relationships/image" Target="../media/image32.png"/><Relationship Id="rId10" Type="http://schemas.openxmlformats.org/officeDocument/2006/relationships/image" Target="../media/image30.png"/><Relationship Id="rId1" Type="http://schemas.openxmlformats.org/officeDocument/2006/relationships/slideLayout" Target="../slideLayouts/slideLayout97.xml"/><Relationship Id="rId2" Type="http://schemas.openxmlformats.org/officeDocument/2006/relationships/notesSlide" Target="../notesSlides/notesSlide15.xml"/><Relationship Id="rId3" Type="http://schemas.openxmlformats.org/officeDocument/2006/relationships/image" Target="../media/image22.png"/><Relationship Id="rId4" Type="http://schemas.openxmlformats.org/officeDocument/2006/relationships/image" Target="../media/image11.png"/><Relationship Id="rId9" Type="http://schemas.openxmlformats.org/officeDocument/2006/relationships/image" Target="../media/image29.pn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6.xml"/><Relationship Id="rId3" Type="http://schemas.openxmlformats.org/officeDocument/2006/relationships/image" Target="../media/image36.png"/><Relationship Id="rId4" Type="http://schemas.openxmlformats.org/officeDocument/2006/relationships/image" Target="../media/image34.png"/><Relationship Id="rId5" Type="http://schemas.openxmlformats.org/officeDocument/2006/relationships/image" Target="../media/image21.png"/><Relationship Id="rId6" Type="http://schemas.openxmlformats.org/officeDocument/2006/relationships/image" Target="../media/image13.png"/><Relationship Id="rId7" Type="http://schemas.openxmlformats.org/officeDocument/2006/relationships/image" Target="../media/image3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7.xml"/><Relationship Id="rId3" Type="http://schemas.openxmlformats.org/officeDocument/2006/relationships/image" Target="../media/image36.png"/><Relationship Id="rId4" Type="http://schemas.openxmlformats.org/officeDocument/2006/relationships/image" Target="../media/image34.png"/><Relationship Id="rId5" Type="http://schemas.openxmlformats.org/officeDocument/2006/relationships/image" Target="../media/image13.png"/><Relationship Id="rId6" Type="http://schemas.openxmlformats.org/officeDocument/2006/relationships/image" Target="../media/image35.png"/><Relationship Id="rId7" Type="http://schemas.openxmlformats.org/officeDocument/2006/relationships/image" Target="../media/image3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8.xml"/><Relationship Id="rId3" Type="http://schemas.openxmlformats.org/officeDocument/2006/relationships/image" Target="../media/image36.png"/><Relationship Id="rId4" Type="http://schemas.openxmlformats.org/officeDocument/2006/relationships/image" Target="../media/image34.png"/><Relationship Id="rId5" Type="http://schemas.openxmlformats.org/officeDocument/2006/relationships/image" Target="../media/image21.png"/><Relationship Id="rId6" Type="http://schemas.openxmlformats.org/officeDocument/2006/relationships/image" Target="../media/image38.png"/><Relationship Id="rId7" Type="http://schemas.openxmlformats.org/officeDocument/2006/relationships/hyperlink" Target="http://4.ev"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0.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4.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5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1.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4.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5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4.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5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3.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4.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4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4.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4.png"/><Relationship Id="rId6" Type="http://schemas.openxmlformats.org/officeDocument/2006/relationships/image" Target="../media/image12.png"/><Relationship Id="rId7" Type="http://schemas.openxmlformats.org/officeDocument/2006/relationships/image" Target="../media/image47.png"/><Relationship Id="rId8"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5.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4.png"/><Relationship Id="rId6" Type="http://schemas.openxmlformats.org/officeDocument/2006/relationships/image" Target="../media/image12.png"/><Relationship Id="rId7" Type="http://schemas.openxmlformats.org/officeDocument/2006/relationships/image" Target="../media/image47.png"/></Relationships>
</file>

<file path=ppt/slides/_rels/slide26.xml.rels><?xml version="1.0" encoding="UTF-8" standalone="yes"?><Relationships xmlns="http://schemas.openxmlformats.org/package/2006/relationships"><Relationship Id="rId11" Type="http://schemas.openxmlformats.org/officeDocument/2006/relationships/image" Target="../media/image45.png"/><Relationship Id="rId10" Type="http://schemas.openxmlformats.org/officeDocument/2006/relationships/image" Target="../media/image43.png"/><Relationship Id="rId13" Type="http://schemas.openxmlformats.org/officeDocument/2006/relationships/image" Target="../media/image44.png"/><Relationship Id="rId12" Type="http://schemas.openxmlformats.org/officeDocument/2006/relationships/image" Target="../media/image41.png"/><Relationship Id="rId1" Type="http://schemas.openxmlformats.org/officeDocument/2006/relationships/slideLayout" Target="../slideLayouts/slideLayout97.xml"/><Relationship Id="rId2" Type="http://schemas.openxmlformats.org/officeDocument/2006/relationships/notesSlide" Target="../notesSlides/notesSlide26.xml"/><Relationship Id="rId3" Type="http://schemas.openxmlformats.org/officeDocument/2006/relationships/image" Target="../media/image50.png"/><Relationship Id="rId4" Type="http://schemas.openxmlformats.org/officeDocument/2006/relationships/image" Target="../media/image11.png"/><Relationship Id="rId9" Type="http://schemas.openxmlformats.org/officeDocument/2006/relationships/hyperlink" Target="http://kinto-mobility.eu" TargetMode="External"/><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40.png"/></Relationships>
</file>

<file path=ppt/slides/_rels/slide27.xml.rels><?xml version="1.0" encoding="UTF-8" standalone="yes"?><Relationships xmlns="http://schemas.openxmlformats.org/package/2006/relationships"><Relationship Id="rId11" Type="http://schemas.openxmlformats.org/officeDocument/2006/relationships/image" Target="../media/image45.png"/><Relationship Id="rId10" Type="http://schemas.openxmlformats.org/officeDocument/2006/relationships/image" Target="../media/image43.png"/><Relationship Id="rId13" Type="http://schemas.openxmlformats.org/officeDocument/2006/relationships/image" Target="../media/image44.png"/><Relationship Id="rId12" Type="http://schemas.openxmlformats.org/officeDocument/2006/relationships/image" Target="../media/image41.png"/><Relationship Id="rId14" Type="http://schemas.openxmlformats.org/officeDocument/2006/relationships/image" Target="../media/image50.png"/><Relationship Id="rId1" Type="http://schemas.openxmlformats.org/officeDocument/2006/relationships/slideLayout" Target="../slideLayouts/slideLayout97.xml"/><Relationship Id="rId2" Type="http://schemas.openxmlformats.org/officeDocument/2006/relationships/notesSlide" Target="../notesSlides/notesSlide27.xml"/><Relationship Id="rId3" Type="http://schemas.openxmlformats.org/officeDocument/2006/relationships/image" Target="../media/image22.png"/><Relationship Id="rId4" Type="http://schemas.openxmlformats.org/officeDocument/2006/relationships/image" Target="../media/image11.png"/><Relationship Id="rId9" Type="http://schemas.openxmlformats.org/officeDocument/2006/relationships/image" Target="../media/image42.pn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40.png"/></Relationships>
</file>

<file path=ppt/slides/_rels/slide28.xml.rels><?xml version="1.0" encoding="UTF-8" standalone="yes"?><Relationships xmlns="http://schemas.openxmlformats.org/package/2006/relationships"><Relationship Id="rId11" Type="http://schemas.openxmlformats.org/officeDocument/2006/relationships/image" Target="../media/image45.png"/><Relationship Id="rId10" Type="http://schemas.openxmlformats.org/officeDocument/2006/relationships/image" Target="../media/image43.png"/><Relationship Id="rId13" Type="http://schemas.openxmlformats.org/officeDocument/2006/relationships/image" Target="../media/image44.png"/><Relationship Id="rId12" Type="http://schemas.openxmlformats.org/officeDocument/2006/relationships/image" Target="../media/image41.png"/><Relationship Id="rId14" Type="http://schemas.openxmlformats.org/officeDocument/2006/relationships/image" Target="../media/image50.png"/><Relationship Id="rId1" Type="http://schemas.openxmlformats.org/officeDocument/2006/relationships/slideLayout" Target="../slideLayouts/slideLayout97.xml"/><Relationship Id="rId2" Type="http://schemas.openxmlformats.org/officeDocument/2006/relationships/notesSlide" Target="../notesSlides/notesSlide28.xml"/><Relationship Id="rId3" Type="http://schemas.openxmlformats.org/officeDocument/2006/relationships/image" Target="../media/image22.png"/><Relationship Id="rId4" Type="http://schemas.openxmlformats.org/officeDocument/2006/relationships/image" Target="../media/image11.png"/><Relationship Id="rId9" Type="http://schemas.openxmlformats.org/officeDocument/2006/relationships/image" Target="../media/image42.pn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4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9.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4.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6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0.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4.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6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1.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4.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6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10.png"/></Relationships>
</file>

<file path=ppt/slides/_rels/slide33.xml.rels><?xml version="1.0" encoding="UTF-8" standalone="yes"?><Relationships xmlns="http://schemas.openxmlformats.org/package/2006/relationships"><Relationship Id="rId11" Type="http://schemas.openxmlformats.org/officeDocument/2006/relationships/image" Target="../media/image49.png"/><Relationship Id="rId10" Type="http://schemas.openxmlformats.org/officeDocument/2006/relationships/image" Target="../media/image51.png"/><Relationship Id="rId13" Type="http://schemas.openxmlformats.org/officeDocument/2006/relationships/image" Target="../media/image55.png"/><Relationship Id="rId12" Type="http://schemas.openxmlformats.org/officeDocument/2006/relationships/image" Target="../media/image53.png"/><Relationship Id="rId15" Type="http://schemas.openxmlformats.org/officeDocument/2006/relationships/image" Target="../media/image56.png"/><Relationship Id="rId14" Type="http://schemas.openxmlformats.org/officeDocument/2006/relationships/image" Target="../media/image57.png"/><Relationship Id="rId17" Type="http://schemas.openxmlformats.org/officeDocument/2006/relationships/image" Target="../media/image58.png"/><Relationship Id="rId16" Type="http://schemas.openxmlformats.org/officeDocument/2006/relationships/image" Target="../media/image59.png"/><Relationship Id="rId1" Type="http://schemas.openxmlformats.org/officeDocument/2006/relationships/slideLayout" Target="../slideLayouts/slideLayout97.xml"/><Relationship Id="rId2" Type="http://schemas.openxmlformats.org/officeDocument/2006/relationships/notesSlide" Target="../notesSlides/notesSlide33.xml"/><Relationship Id="rId3" Type="http://schemas.openxmlformats.org/officeDocument/2006/relationships/image" Target="../media/image22.png"/><Relationship Id="rId4" Type="http://schemas.openxmlformats.org/officeDocument/2006/relationships/image" Target="../media/image11.png"/><Relationship Id="rId9" Type="http://schemas.openxmlformats.org/officeDocument/2006/relationships/image" Target="../media/image52.pn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46.png"/></Relationships>
</file>

<file path=ppt/slides/_rels/slide34.xml.rels><?xml version="1.0" encoding="UTF-8" standalone="yes"?><Relationships xmlns="http://schemas.openxmlformats.org/package/2006/relationships"><Relationship Id="rId11" Type="http://schemas.openxmlformats.org/officeDocument/2006/relationships/image" Target="../media/image49.png"/><Relationship Id="rId10" Type="http://schemas.openxmlformats.org/officeDocument/2006/relationships/image" Target="../media/image51.png"/><Relationship Id="rId13" Type="http://schemas.openxmlformats.org/officeDocument/2006/relationships/image" Target="../media/image55.png"/><Relationship Id="rId12" Type="http://schemas.openxmlformats.org/officeDocument/2006/relationships/image" Target="../media/image53.png"/><Relationship Id="rId15" Type="http://schemas.openxmlformats.org/officeDocument/2006/relationships/image" Target="../media/image56.png"/><Relationship Id="rId14" Type="http://schemas.openxmlformats.org/officeDocument/2006/relationships/image" Target="../media/image57.png"/><Relationship Id="rId17" Type="http://schemas.openxmlformats.org/officeDocument/2006/relationships/image" Target="../media/image58.png"/><Relationship Id="rId16" Type="http://schemas.openxmlformats.org/officeDocument/2006/relationships/image" Target="../media/image59.png"/><Relationship Id="rId1" Type="http://schemas.openxmlformats.org/officeDocument/2006/relationships/slideLayout" Target="../slideLayouts/slideLayout97.xml"/><Relationship Id="rId2" Type="http://schemas.openxmlformats.org/officeDocument/2006/relationships/notesSlide" Target="../notesSlides/notesSlide34.xml"/><Relationship Id="rId3" Type="http://schemas.openxmlformats.org/officeDocument/2006/relationships/image" Target="../media/image22.png"/><Relationship Id="rId4" Type="http://schemas.openxmlformats.org/officeDocument/2006/relationships/image" Target="../media/image11.png"/><Relationship Id="rId9" Type="http://schemas.openxmlformats.org/officeDocument/2006/relationships/image" Target="../media/image52.pn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46.png"/></Relationships>
</file>

<file path=ppt/slides/_rels/slide35.xml.rels><?xml version="1.0" encoding="UTF-8" standalone="yes"?><Relationships xmlns="http://schemas.openxmlformats.org/package/2006/relationships"><Relationship Id="rId11" Type="http://schemas.openxmlformats.org/officeDocument/2006/relationships/image" Target="../media/image49.png"/><Relationship Id="rId10" Type="http://schemas.openxmlformats.org/officeDocument/2006/relationships/image" Target="../media/image51.png"/><Relationship Id="rId13" Type="http://schemas.openxmlformats.org/officeDocument/2006/relationships/image" Target="../media/image55.png"/><Relationship Id="rId12" Type="http://schemas.openxmlformats.org/officeDocument/2006/relationships/image" Target="../media/image53.png"/><Relationship Id="rId15" Type="http://schemas.openxmlformats.org/officeDocument/2006/relationships/image" Target="../media/image56.png"/><Relationship Id="rId14" Type="http://schemas.openxmlformats.org/officeDocument/2006/relationships/image" Target="../media/image57.png"/><Relationship Id="rId17" Type="http://schemas.openxmlformats.org/officeDocument/2006/relationships/image" Target="../media/image58.png"/><Relationship Id="rId16" Type="http://schemas.openxmlformats.org/officeDocument/2006/relationships/image" Target="../media/image59.png"/><Relationship Id="rId1" Type="http://schemas.openxmlformats.org/officeDocument/2006/relationships/slideLayout" Target="../slideLayouts/slideLayout97.xml"/><Relationship Id="rId2" Type="http://schemas.openxmlformats.org/officeDocument/2006/relationships/notesSlide" Target="../notesSlides/notesSlide35.xml"/><Relationship Id="rId3" Type="http://schemas.openxmlformats.org/officeDocument/2006/relationships/image" Target="../media/image22.png"/><Relationship Id="rId4" Type="http://schemas.openxmlformats.org/officeDocument/2006/relationships/image" Target="../media/image11.png"/><Relationship Id="rId9" Type="http://schemas.openxmlformats.org/officeDocument/2006/relationships/image" Target="../media/image52.pn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4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6.xml"/><Relationship Id="rId3" Type="http://schemas.openxmlformats.org/officeDocument/2006/relationships/image" Target="../media/image22.png"/><Relationship Id="rId4" Type="http://schemas.openxmlformats.org/officeDocument/2006/relationships/image" Target="../media/image11.png"/><Relationship Id="rId9" Type="http://schemas.openxmlformats.org/officeDocument/2006/relationships/image" Target="../media/image62.pn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6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7.xml"/><Relationship Id="rId3" Type="http://schemas.openxmlformats.org/officeDocument/2006/relationships/image" Target="../media/image22.png"/><Relationship Id="rId4" Type="http://schemas.openxmlformats.org/officeDocument/2006/relationships/image" Target="../media/image11.png"/><Relationship Id="rId9" Type="http://schemas.openxmlformats.org/officeDocument/2006/relationships/image" Target="../media/image62.pn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6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8.xml"/><Relationship Id="rId3" Type="http://schemas.openxmlformats.org/officeDocument/2006/relationships/image" Target="../media/image22.png"/><Relationship Id="rId4" Type="http://schemas.openxmlformats.org/officeDocument/2006/relationships/image" Target="../media/image11.png"/><Relationship Id="rId9" Type="http://schemas.openxmlformats.org/officeDocument/2006/relationships/image" Target="../media/image62.png"/><Relationship Id="rId5" Type="http://schemas.openxmlformats.org/officeDocument/2006/relationships/image" Target="../media/image9.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6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9.xml"/><Relationship Id="rId3" Type="http://schemas.openxmlformats.org/officeDocument/2006/relationships/image" Target="../media/image36.png"/><Relationship Id="rId4" Type="http://schemas.openxmlformats.org/officeDocument/2006/relationships/image" Target="../media/image34.png"/><Relationship Id="rId5" Type="http://schemas.openxmlformats.org/officeDocument/2006/relationships/image" Target="../media/image21.png"/><Relationship Id="rId6" Type="http://schemas.openxmlformats.org/officeDocument/2006/relationships/image" Target="../media/image13.png"/><Relationship Id="rId7" Type="http://schemas.openxmlformats.org/officeDocument/2006/relationships/image" Target="../media/image3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0.xml"/><Relationship Id="rId3" Type="http://schemas.openxmlformats.org/officeDocument/2006/relationships/image" Target="../media/image36.png"/><Relationship Id="rId4" Type="http://schemas.openxmlformats.org/officeDocument/2006/relationships/image" Target="../media/image34.png"/><Relationship Id="rId5" Type="http://schemas.openxmlformats.org/officeDocument/2006/relationships/image" Target="../media/image13.png"/><Relationship Id="rId6" Type="http://schemas.openxmlformats.org/officeDocument/2006/relationships/image" Target="../media/image35.png"/><Relationship Id="rId7" Type="http://schemas.openxmlformats.org/officeDocument/2006/relationships/image" Target="../media/image3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1.xml"/><Relationship Id="rId3" Type="http://schemas.openxmlformats.org/officeDocument/2006/relationships/image" Target="../media/image36.png"/><Relationship Id="rId4" Type="http://schemas.openxmlformats.org/officeDocument/2006/relationships/image" Target="../media/image34.png"/><Relationship Id="rId5" Type="http://schemas.openxmlformats.org/officeDocument/2006/relationships/image" Target="../media/image21.png"/><Relationship Id="rId6" Type="http://schemas.openxmlformats.org/officeDocument/2006/relationships/image" Target="../media/image3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2.xml"/><Relationship Id="rId3" Type="http://schemas.openxmlformats.org/officeDocument/2006/relationships/image" Target="../media/image11.png"/><Relationship Id="rId4" Type="http://schemas.openxmlformats.org/officeDocument/2006/relationships/image" Target="../media/image9.png"/><Relationship Id="rId9" Type="http://schemas.openxmlformats.org/officeDocument/2006/relationships/image" Target="../media/image61.png"/><Relationship Id="rId5" Type="http://schemas.openxmlformats.org/officeDocument/2006/relationships/image" Target="../media/image14.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6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3.xml"/><Relationship Id="rId3" Type="http://schemas.openxmlformats.org/officeDocument/2006/relationships/image" Target="../media/image11.png"/><Relationship Id="rId4" Type="http://schemas.openxmlformats.org/officeDocument/2006/relationships/image" Target="../media/image9.png"/><Relationship Id="rId9" Type="http://schemas.openxmlformats.org/officeDocument/2006/relationships/image" Target="../media/image61.png"/><Relationship Id="rId5" Type="http://schemas.openxmlformats.org/officeDocument/2006/relationships/image" Target="../media/image14.png"/><Relationship Id="rId6" Type="http://schemas.openxmlformats.org/officeDocument/2006/relationships/image" Target="../media/image12.png"/><Relationship Id="rId7" Type="http://schemas.openxmlformats.org/officeDocument/2006/relationships/image" Target="../media/image16.png"/><Relationship Id="rId8" Type="http://schemas.openxmlformats.org/officeDocument/2006/relationships/image" Target="../media/image6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44.xml"/><Relationship Id="rId3" Type="http://schemas.openxmlformats.org/officeDocument/2006/relationships/image" Target="../media/image11.png"/><Relationship Id="rId4" Type="http://schemas.openxmlformats.org/officeDocument/2006/relationships/image" Target="../media/image9.png"/><Relationship Id="rId9" Type="http://schemas.openxmlformats.org/officeDocument/2006/relationships/image" Target="../media/image61.png"/><Relationship Id="rId5" Type="http://schemas.openxmlformats.org/officeDocument/2006/relationships/image" Target="../media/image14.png"/><Relationship Id="rId6" Type="http://schemas.openxmlformats.org/officeDocument/2006/relationships/image" Target="../media/image12.png"/><Relationship Id="rId7" Type="http://schemas.openxmlformats.org/officeDocument/2006/relationships/image" Target="../media/image19.png"/><Relationship Id="rId8"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11" name="Shape 1211"/>
        <p:cNvGrpSpPr/>
        <p:nvPr/>
      </p:nvGrpSpPr>
      <p:grpSpPr>
        <a:xfrm>
          <a:off x="0" y="0"/>
          <a:ext cx="0" cy="0"/>
          <a:chOff x="0" y="0"/>
          <a:chExt cx="0" cy="0"/>
        </a:xfrm>
      </p:grpSpPr>
      <p:pic>
        <p:nvPicPr>
          <p:cNvPr id="1212" name="Google Shape;1212;p117"/>
          <p:cNvPicPr preferRelativeResize="0"/>
          <p:nvPr/>
        </p:nvPicPr>
        <p:blipFill rotWithShape="1">
          <a:blip r:embed="rId4">
            <a:alphaModFix/>
          </a:blip>
          <a:srcRect b="0" l="0" r="0" t="0"/>
          <a:stretch/>
        </p:blipFill>
        <p:spPr>
          <a:xfrm>
            <a:off x="108000" y="4819724"/>
            <a:ext cx="846038" cy="215550"/>
          </a:xfrm>
          <a:prstGeom prst="rect">
            <a:avLst/>
          </a:prstGeom>
          <a:noFill/>
          <a:ln>
            <a:noFill/>
          </a:ln>
        </p:spPr>
      </p:pic>
      <p:pic>
        <p:nvPicPr>
          <p:cNvPr id="1213" name="Google Shape;1213;p117"/>
          <p:cNvPicPr preferRelativeResize="0"/>
          <p:nvPr/>
        </p:nvPicPr>
        <p:blipFill rotWithShape="1">
          <a:blip r:embed="rId5">
            <a:alphaModFix/>
          </a:blip>
          <a:srcRect b="0" l="0" r="0" t="15690"/>
          <a:stretch/>
        </p:blipFill>
        <p:spPr>
          <a:xfrm>
            <a:off x="0" y="0"/>
            <a:ext cx="9144000" cy="5143499"/>
          </a:xfrm>
          <a:prstGeom prst="rect">
            <a:avLst/>
          </a:prstGeom>
          <a:noFill/>
          <a:ln>
            <a:noFill/>
          </a:ln>
        </p:spPr>
      </p:pic>
      <p:sp>
        <p:nvSpPr>
          <p:cNvPr id="1214" name="Google Shape;1214;p117"/>
          <p:cNvSpPr/>
          <p:nvPr/>
        </p:nvSpPr>
        <p:spPr>
          <a:xfrm>
            <a:off x="17825" y="13925"/>
            <a:ext cx="9126300" cy="5143500"/>
          </a:xfrm>
          <a:prstGeom prst="rect">
            <a:avLst/>
          </a:prstGeom>
          <a:solidFill>
            <a:srgbClr val="01728F">
              <a:alpha val="5438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15" name="Google Shape;1215;p117"/>
          <p:cNvSpPr txBox="1"/>
          <p:nvPr>
            <p:ph type="title"/>
          </p:nvPr>
        </p:nvSpPr>
        <p:spPr>
          <a:xfrm>
            <a:off x="17825" y="13925"/>
            <a:ext cx="9126300" cy="5143500"/>
          </a:xfrm>
          <a:prstGeom prst="rect">
            <a:avLst/>
          </a:prstGeom>
          <a:noFill/>
          <a:ln>
            <a:noFill/>
          </a:ln>
        </p:spPr>
        <p:txBody>
          <a:bodyPr anchorCtr="0" anchor="ctr" bIns="202500" lIns="0" spcFirstLastPara="1" rIns="0" wrap="square" tIns="297000">
            <a:noAutofit/>
          </a:bodyPr>
          <a:lstStyle/>
          <a:p>
            <a:pPr indent="0" lvl="0" marL="0" rtl="0" algn="l">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a:t>
            </a:r>
            <a:r>
              <a:rPr lang="nl">
                <a:solidFill>
                  <a:schemeClr val="lt1"/>
                </a:solidFill>
                <a:latin typeface="Plus Jakarta Sans"/>
                <a:ea typeface="Plus Jakarta Sans"/>
                <a:cs typeface="Plus Jakarta Sans"/>
                <a:sym typeface="Plus Jakarta Sans"/>
              </a:rPr>
              <a:t>CONTENT</a:t>
            </a:r>
            <a:endParaRPr>
              <a:solidFill>
                <a:schemeClr val="lt1"/>
              </a:solidFill>
              <a:latin typeface="Plus Jakarta Sans"/>
              <a:ea typeface="Plus Jakarta Sans"/>
              <a:cs typeface="Plus Jakarta Sans"/>
              <a:sym typeface="Plus Jakarta Sans"/>
            </a:endParaRPr>
          </a:p>
          <a:p>
            <a:pPr indent="457200" lvl="0" marL="1371600" rtl="0" algn="l">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bucket 8 - February</a:t>
            </a:r>
            <a:endParaRPr>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pic>
        <p:nvPicPr>
          <p:cNvPr id="1220" name="Google Shape;1220;p118" title="pillars.jpg"/>
          <p:cNvPicPr preferRelativeResize="0"/>
          <p:nvPr/>
        </p:nvPicPr>
        <p:blipFill>
          <a:blip r:embed="rId3">
            <a:alphaModFix/>
          </a:blip>
          <a:stretch>
            <a:fillRect/>
          </a:stretch>
        </p:blipFill>
        <p:spPr>
          <a:xfrm>
            <a:off x="-29300" y="-40300"/>
            <a:ext cx="9215647" cy="518380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sp>
        <p:nvSpPr>
          <p:cNvPr id="1225" name="Google Shape;1225;p119"/>
          <p:cNvSpPr txBox="1"/>
          <p:nvPr>
            <p:ph idx="1" type="body"/>
          </p:nvPr>
        </p:nvSpPr>
        <p:spPr>
          <a:xfrm>
            <a:off x="4706766" y="1783729"/>
            <a:ext cx="1949100" cy="2893200"/>
          </a:xfrm>
          <a:prstGeom prst="rect">
            <a:avLst/>
          </a:prstGeom>
        </p:spPr>
        <p:txBody>
          <a:bodyPr anchorCtr="0" anchor="t" bIns="202500" lIns="108000" spcFirstLastPara="1" rIns="108000" wrap="square" tIns="1080000">
            <a:noAutofit/>
          </a:bodyPr>
          <a:lstStyle/>
          <a:p>
            <a:pPr indent="0" lvl="0" marL="0" rtl="0" algn="l">
              <a:spcBef>
                <a:spcPts val="800"/>
              </a:spcBef>
              <a:spcAft>
                <a:spcPts val="0"/>
              </a:spcAft>
              <a:buNone/>
            </a:pPr>
            <a:r>
              <a:t/>
            </a:r>
            <a:endParaRPr sz="1200"/>
          </a:p>
          <a:p>
            <a:pPr indent="0" lvl="0" marL="0" rtl="0" algn="l">
              <a:spcBef>
                <a:spcPts val="800"/>
              </a:spcBef>
              <a:spcAft>
                <a:spcPts val="0"/>
              </a:spcAft>
              <a:buNone/>
            </a:pPr>
            <a:r>
              <a:t/>
            </a:r>
            <a:endParaRPr sz="1200"/>
          </a:p>
          <a:p>
            <a:pPr indent="-304800" lvl="0" marL="457200" rtl="0" algn="l">
              <a:spcBef>
                <a:spcPts val="800"/>
              </a:spcBef>
              <a:spcAft>
                <a:spcPts val="0"/>
              </a:spcAft>
              <a:buSzPts val="1200"/>
              <a:buChar char="●"/>
            </a:pPr>
            <a:r>
              <a:rPr lang="nl" sz="1200"/>
              <a:t>Videocall</a:t>
            </a:r>
            <a:endParaRPr sz="1200"/>
          </a:p>
          <a:p>
            <a:pPr indent="-304800" lvl="0" marL="457200" rtl="0" algn="l">
              <a:spcBef>
                <a:spcPts val="0"/>
              </a:spcBef>
              <a:spcAft>
                <a:spcPts val="0"/>
              </a:spcAft>
              <a:buSzPts val="1200"/>
              <a:buChar char="●"/>
            </a:pPr>
            <a:r>
              <a:rPr lang="nl" sz="1200"/>
              <a:t>Valentines</a:t>
            </a:r>
            <a:br>
              <a:rPr lang="nl" sz="1200"/>
            </a:br>
            <a:endParaRPr sz="1200"/>
          </a:p>
          <a:p>
            <a:pPr indent="-304800" lvl="0" marL="457200" rtl="0" algn="l">
              <a:spcBef>
                <a:spcPts val="0"/>
              </a:spcBef>
              <a:spcAft>
                <a:spcPts val="0"/>
              </a:spcAft>
              <a:buSzPts val="1200"/>
              <a:buChar char="●"/>
            </a:pPr>
            <a:r>
              <a:rPr lang="nl" sz="1200"/>
              <a:t>Fleet Portal</a:t>
            </a:r>
            <a:endParaRPr sz="1200"/>
          </a:p>
          <a:p>
            <a:pPr indent="-304800" lvl="0" marL="457200" rtl="0" algn="l">
              <a:spcBef>
                <a:spcPts val="0"/>
              </a:spcBef>
              <a:spcAft>
                <a:spcPts val="0"/>
              </a:spcAft>
              <a:buSzPts val="1200"/>
              <a:buChar char="●"/>
            </a:pPr>
            <a:r>
              <a:rPr lang="nl" sz="1200"/>
              <a:t>Proace toggle</a:t>
            </a:r>
            <a:endParaRPr sz="1200"/>
          </a:p>
          <a:p>
            <a:pPr indent="0" lvl="0" marL="457200" rtl="0" algn="l">
              <a:spcBef>
                <a:spcPts val="800"/>
              </a:spcBef>
              <a:spcAft>
                <a:spcPts val="0"/>
              </a:spcAft>
              <a:buNone/>
            </a:pPr>
            <a:r>
              <a:t/>
            </a:r>
            <a:endParaRPr sz="1200"/>
          </a:p>
          <a:p>
            <a:pPr indent="0" lvl="0" marL="457200" rtl="0" algn="l">
              <a:spcBef>
                <a:spcPts val="800"/>
              </a:spcBef>
              <a:spcAft>
                <a:spcPts val="0"/>
              </a:spcAft>
              <a:buNone/>
            </a:pPr>
            <a:r>
              <a:t/>
            </a:r>
            <a:endParaRPr sz="1200"/>
          </a:p>
        </p:txBody>
      </p:sp>
      <p:sp>
        <p:nvSpPr>
          <p:cNvPr id="1226" name="Google Shape;1226;p119"/>
          <p:cNvSpPr txBox="1"/>
          <p:nvPr>
            <p:ph type="title"/>
          </p:nvPr>
        </p:nvSpPr>
        <p:spPr>
          <a:xfrm>
            <a:off x="694382" y="273844"/>
            <a:ext cx="7755300" cy="555000"/>
          </a:xfrm>
          <a:prstGeom prst="rect">
            <a:avLst/>
          </a:prstGeom>
        </p:spPr>
        <p:txBody>
          <a:bodyPr anchorCtr="0" anchor="ctr" bIns="202500" lIns="0" spcFirstLastPara="1" rIns="0" wrap="square" tIns="297000">
            <a:noAutofit/>
          </a:bodyPr>
          <a:lstStyle/>
          <a:p>
            <a:pPr indent="0" lvl="0" marL="0" rtl="0" algn="ctr">
              <a:spcBef>
                <a:spcPts val="0"/>
              </a:spcBef>
              <a:spcAft>
                <a:spcPts val="0"/>
              </a:spcAft>
              <a:buNone/>
            </a:pPr>
            <a:r>
              <a:rPr lang="nl"/>
              <a:t>Content pillars - content overview</a:t>
            </a:r>
            <a:endParaRPr/>
          </a:p>
          <a:p>
            <a:pPr indent="0" lvl="0" marL="0" rtl="0" algn="ctr">
              <a:spcBef>
                <a:spcPts val="0"/>
              </a:spcBef>
              <a:spcAft>
                <a:spcPts val="0"/>
              </a:spcAft>
              <a:buNone/>
            </a:pPr>
            <a:r>
              <a:rPr lang="nl"/>
              <a:t>February</a:t>
            </a:r>
            <a:endParaRPr/>
          </a:p>
        </p:txBody>
      </p:sp>
      <p:sp>
        <p:nvSpPr>
          <p:cNvPr id="1227" name="Google Shape;1227;p119"/>
          <p:cNvSpPr txBox="1"/>
          <p:nvPr>
            <p:ph idx="2" type="body"/>
          </p:nvPr>
        </p:nvSpPr>
        <p:spPr>
          <a:xfrm>
            <a:off x="269531" y="1783729"/>
            <a:ext cx="1949100" cy="2893200"/>
          </a:xfrm>
          <a:prstGeom prst="rect">
            <a:avLst/>
          </a:prstGeom>
        </p:spPr>
        <p:txBody>
          <a:bodyPr anchorCtr="0" anchor="t" bIns="202500" lIns="108000" spcFirstLastPara="1" rIns="108000" wrap="square" tIns="1080000">
            <a:noAutofit/>
          </a:bodyPr>
          <a:lstStyle/>
          <a:p>
            <a:pPr indent="0" lvl="0" marL="0" rtl="0" algn="l">
              <a:spcBef>
                <a:spcPts val="800"/>
              </a:spcBef>
              <a:spcAft>
                <a:spcPts val="0"/>
              </a:spcAft>
              <a:buNone/>
            </a:pPr>
            <a:r>
              <a:t/>
            </a:r>
            <a:endParaRPr/>
          </a:p>
          <a:p>
            <a:pPr indent="-304800" lvl="0" marL="457200" rtl="0" algn="l">
              <a:spcBef>
                <a:spcPts val="800"/>
              </a:spcBef>
              <a:spcAft>
                <a:spcPts val="0"/>
              </a:spcAft>
              <a:buSzPts val="1200"/>
              <a:buChar char="●"/>
            </a:pPr>
            <a:r>
              <a:rPr lang="nl" sz="1200"/>
              <a:t>Seasons</a:t>
            </a:r>
            <a:endParaRPr sz="1200"/>
          </a:p>
          <a:p>
            <a:pPr indent="0" lvl="0" marL="0" rtl="0" algn="l">
              <a:spcBef>
                <a:spcPts val="800"/>
              </a:spcBef>
              <a:spcAft>
                <a:spcPts val="0"/>
              </a:spcAft>
              <a:buNone/>
            </a:pPr>
            <a:br>
              <a:rPr lang="nl" sz="1200"/>
            </a:br>
            <a:endParaRPr sz="1200"/>
          </a:p>
          <a:p>
            <a:pPr indent="-304800" lvl="0" marL="457200" rtl="0" algn="l">
              <a:spcBef>
                <a:spcPts val="800"/>
              </a:spcBef>
              <a:spcAft>
                <a:spcPts val="0"/>
              </a:spcAft>
              <a:buSzPts val="1200"/>
              <a:buChar char="●"/>
            </a:pPr>
            <a:r>
              <a:rPr lang="nl" sz="1200"/>
              <a:t>Perks of leasing</a:t>
            </a:r>
            <a:endParaRPr sz="1200"/>
          </a:p>
          <a:p>
            <a:pPr indent="0" lvl="0" marL="0" rtl="0" algn="l">
              <a:spcBef>
                <a:spcPts val="800"/>
              </a:spcBef>
              <a:spcAft>
                <a:spcPts val="0"/>
              </a:spcAft>
              <a:buNone/>
            </a:pPr>
            <a:r>
              <a:t/>
            </a:r>
            <a:endParaRPr sz="1200"/>
          </a:p>
          <a:p>
            <a:pPr indent="0" lvl="0" marL="457200" rtl="0" algn="l">
              <a:spcBef>
                <a:spcPts val="800"/>
              </a:spcBef>
              <a:spcAft>
                <a:spcPts val="0"/>
              </a:spcAft>
              <a:buNone/>
            </a:pPr>
            <a:r>
              <a:t/>
            </a:r>
            <a:endParaRPr sz="1200">
              <a:solidFill>
                <a:schemeClr val="accent4"/>
              </a:solidFill>
            </a:endParaRPr>
          </a:p>
          <a:p>
            <a:pPr indent="0" lvl="0" marL="0" rtl="0" algn="ctr">
              <a:spcBef>
                <a:spcPts val="800"/>
              </a:spcBef>
              <a:spcAft>
                <a:spcPts val="0"/>
              </a:spcAft>
              <a:buNone/>
            </a:pPr>
            <a:r>
              <a:t/>
            </a:r>
            <a:endParaRPr sz="1200"/>
          </a:p>
          <a:p>
            <a:pPr indent="0" lvl="0" marL="0" rtl="0" algn="ctr">
              <a:spcBef>
                <a:spcPts val="800"/>
              </a:spcBef>
              <a:spcAft>
                <a:spcPts val="0"/>
              </a:spcAft>
              <a:buNone/>
            </a:pPr>
            <a:r>
              <a:t/>
            </a:r>
            <a:endParaRPr sz="1200"/>
          </a:p>
          <a:p>
            <a:pPr indent="0" lvl="0" marL="0" rtl="0" algn="l">
              <a:spcBef>
                <a:spcPts val="800"/>
              </a:spcBef>
              <a:spcAft>
                <a:spcPts val="0"/>
              </a:spcAft>
              <a:buNone/>
            </a:pPr>
            <a:r>
              <a:t/>
            </a:r>
            <a:endParaRPr sz="1200"/>
          </a:p>
        </p:txBody>
      </p:sp>
      <p:sp>
        <p:nvSpPr>
          <p:cNvPr id="1228" name="Google Shape;1228;p119"/>
          <p:cNvSpPr txBox="1"/>
          <p:nvPr>
            <p:ph idx="3" type="body"/>
          </p:nvPr>
        </p:nvSpPr>
        <p:spPr>
          <a:xfrm>
            <a:off x="2488148" y="1783729"/>
            <a:ext cx="1949100" cy="2893200"/>
          </a:xfrm>
          <a:prstGeom prst="rect">
            <a:avLst/>
          </a:prstGeom>
          <a:solidFill>
            <a:srgbClr val="01728F">
              <a:alpha val="54380"/>
            </a:srgbClr>
          </a:solidFill>
        </p:spPr>
        <p:txBody>
          <a:bodyPr anchorCtr="0" anchor="t" bIns="202500" lIns="108000" spcFirstLastPara="1" rIns="108000" wrap="square" tIns="1080000">
            <a:noAutofit/>
          </a:bodyPr>
          <a:lstStyle/>
          <a:p>
            <a:pPr indent="-323850" lvl="0" marL="457200" rtl="0" algn="l">
              <a:spcBef>
                <a:spcPts val="800"/>
              </a:spcBef>
              <a:spcAft>
                <a:spcPts val="0"/>
              </a:spcAft>
              <a:buSzPts val="1500"/>
              <a:buChar char="●"/>
            </a:pPr>
            <a:r>
              <a:rPr lang="nl" sz="1200"/>
              <a:t>EV or Plugin</a:t>
            </a:r>
            <a:endParaRPr sz="1200"/>
          </a:p>
          <a:p>
            <a:pPr indent="0" lvl="0" marL="1371600" rtl="0" algn="l">
              <a:spcBef>
                <a:spcPts val="800"/>
              </a:spcBef>
              <a:spcAft>
                <a:spcPts val="0"/>
              </a:spcAft>
              <a:buNone/>
            </a:pPr>
            <a:r>
              <a:t/>
            </a:r>
            <a:endParaRPr/>
          </a:p>
          <a:p>
            <a:pPr indent="-323850" lvl="0" marL="457200" rtl="0" algn="l">
              <a:spcBef>
                <a:spcPts val="800"/>
              </a:spcBef>
              <a:spcAft>
                <a:spcPts val="0"/>
              </a:spcAft>
              <a:buSzPts val="1500"/>
              <a:buChar char="●"/>
            </a:pPr>
            <a:r>
              <a:rPr lang="nl" sz="1200"/>
              <a:t>The road to</a:t>
            </a:r>
            <a:r>
              <a:rPr lang="nl"/>
              <a:t> </a:t>
            </a:r>
            <a:endParaRPr/>
          </a:p>
        </p:txBody>
      </p:sp>
      <p:sp>
        <p:nvSpPr>
          <p:cNvPr id="1229" name="Google Shape;1229;p119"/>
          <p:cNvSpPr txBox="1"/>
          <p:nvPr>
            <p:ph idx="4" type="body"/>
          </p:nvPr>
        </p:nvSpPr>
        <p:spPr>
          <a:xfrm>
            <a:off x="6925384" y="1783729"/>
            <a:ext cx="1949100" cy="2893200"/>
          </a:xfrm>
          <a:prstGeom prst="rect">
            <a:avLst/>
          </a:prstGeom>
          <a:solidFill>
            <a:srgbClr val="01728F">
              <a:alpha val="54380"/>
            </a:srgbClr>
          </a:solidFill>
        </p:spPr>
        <p:txBody>
          <a:bodyPr anchorCtr="0" anchor="t" bIns="202500" lIns="108000" spcFirstLastPara="1" rIns="108000" wrap="square" tIns="1080000">
            <a:noAutofit/>
          </a:bodyPr>
          <a:lstStyle/>
          <a:p>
            <a:pPr indent="0" lvl="0" marL="0" rtl="0" algn="l">
              <a:spcBef>
                <a:spcPts val="800"/>
              </a:spcBef>
              <a:spcAft>
                <a:spcPts val="0"/>
              </a:spcAft>
              <a:buNone/>
            </a:pPr>
            <a:r>
              <a:t/>
            </a:r>
            <a:endParaRPr sz="1200"/>
          </a:p>
          <a:p>
            <a:pPr indent="-304800" lvl="0" marL="457200" rtl="0" algn="l">
              <a:spcBef>
                <a:spcPts val="800"/>
              </a:spcBef>
              <a:spcAft>
                <a:spcPts val="0"/>
              </a:spcAft>
              <a:buSzPts val="1200"/>
              <a:buChar char="●"/>
            </a:pPr>
            <a:r>
              <a:rPr lang="nl" sz="1200"/>
              <a:t>30 Minutes</a:t>
            </a:r>
            <a:br>
              <a:rPr lang="nl" sz="1200"/>
            </a:br>
            <a:endParaRPr sz="1200"/>
          </a:p>
          <a:p>
            <a:pPr indent="-304800" lvl="0" marL="457200" rtl="0" algn="l">
              <a:spcBef>
                <a:spcPts val="0"/>
              </a:spcBef>
              <a:spcAft>
                <a:spcPts val="0"/>
              </a:spcAft>
              <a:buSzPts val="1200"/>
              <a:buChar char="●"/>
            </a:pPr>
            <a:r>
              <a:rPr lang="nl" sz="1200"/>
              <a:t>Q&amp;A Employees</a:t>
            </a:r>
            <a:br>
              <a:rPr lang="nl" sz="1200"/>
            </a:br>
            <a:endParaRPr sz="1200"/>
          </a:p>
          <a:p>
            <a:pPr indent="-304800" lvl="0" marL="457200" rtl="0" algn="l">
              <a:spcBef>
                <a:spcPts val="0"/>
              </a:spcBef>
              <a:spcAft>
                <a:spcPts val="0"/>
              </a:spcAft>
              <a:buSzPts val="1200"/>
              <a:buChar char="●"/>
            </a:pPr>
            <a:r>
              <a:rPr lang="nl" sz="1200"/>
              <a:t>Shareable quote</a:t>
            </a:r>
            <a:endParaRPr sz="1200"/>
          </a:p>
          <a:p>
            <a:pPr indent="-304800" lvl="0" marL="457200" rtl="0" algn="l">
              <a:spcBef>
                <a:spcPts val="0"/>
              </a:spcBef>
              <a:spcAft>
                <a:spcPts val="0"/>
              </a:spcAft>
              <a:buSzPts val="1200"/>
              <a:buChar char="●"/>
            </a:pPr>
            <a:r>
              <a:rPr lang="nl" sz="1200"/>
              <a:t>Employee quote</a:t>
            </a:r>
            <a:endParaRPr sz="1200"/>
          </a:p>
          <a:p>
            <a:pPr indent="0" lvl="0" marL="0" rtl="0" algn="l">
              <a:spcBef>
                <a:spcPts val="800"/>
              </a:spcBef>
              <a:spcAft>
                <a:spcPts val="0"/>
              </a:spcAft>
              <a:buNone/>
            </a:pPr>
            <a:r>
              <a:t/>
            </a:r>
            <a:endParaRPr sz="1200"/>
          </a:p>
          <a:p>
            <a:pPr indent="0" lvl="0" marL="0" rtl="0" algn="l">
              <a:spcBef>
                <a:spcPts val="800"/>
              </a:spcBef>
              <a:spcAft>
                <a:spcPts val="0"/>
              </a:spcAft>
              <a:buNone/>
            </a:pPr>
            <a:r>
              <a:t/>
            </a:r>
            <a:endParaRPr sz="1200"/>
          </a:p>
        </p:txBody>
      </p:sp>
      <p:sp>
        <p:nvSpPr>
          <p:cNvPr id="1230" name="Google Shape;1230;p119"/>
          <p:cNvSpPr txBox="1"/>
          <p:nvPr/>
        </p:nvSpPr>
        <p:spPr>
          <a:xfrm>
            <a:off x="508775" y="1939750"/>
            <a:ext cx="15660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800">
                <a:solidFill>
                  <a:schemeClr val="lt1"/>
                </a:solidFill>
              </a:rPr>
              <a:t>ONE STOP SHOP</a:t>
            </a:r>
            <a:endParaRPr sz="1800">
              <a:solidFill>
                <a:schemeClr val="lt1"/>
              </a:solidFill>
            </a:endParaRPr>
          </a:p>
        </p:txBody>
      </p:sp>
      <p:sp>
        <p:nvSpPr>
          <p:cNvPr id="1231" name="Google Shape;1231;p119"/>
          <p:cNvSpPr txBox="1"/>
          <p:nvPr/>
        </p:nvSpPr>
        <p:spPr>
          <a:xfrm>
            <a:off x="2561975" y="1939750"/>
            <a:ext cx="1875300" cy="480900"/>
          </a:xfrm>
          <a:prstGeom prst="rect">
            <a:avLst/>
          </a:prstGeom>
          <a:solidFill>
            <a:srgbClr val="01728F">
              <a:alpha val="54380"/>
            </a:srgbClr>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MULTIPATH/ MULTISERVICE</a:t>
            </a:r>
            <a:endParaRPr sz="1500">
              <a:solidFill>
                <a:schemeClr val="lt1"/>
              </a:solidFill>
            </a:endParaRPr>
          </a:p>
        </p:txBody>
      </p:sp>
      <p:sp>
        <p:nvSpPr>
          <p:cNvPr id="1232" name="Google Shape;1232;p119"/>
          <p:cNvSpPr txBox="1"/>
          <p:nvPr/>
        </p:nvSpPr>
        <p:spPr>
          <a:xfrm>
            <a:off x="4777800" y="1955650"/>
            <a:ext cx="17781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FLEXIBLE MOBILITY SOLUTIONS</a:t>
            </a:r>
            <a:endParaRPr sz="1500">
              <a:solidFill>
                <a:schemeClr val="lt1"/>
              </a:solidFill>
            </a:endParaRPr>
          </a:p>
        </p:txBody>
      </p:sp>
      <p:sp>
        <p:nvSpPr>
          <p:cNvPr id="1233" name="Google Shape;1233;p119"/>
          <p:cNvSpPr txBox="1"/>
          <p:nvPr/>
        </p:nvSpPr>
        <p:spPr>
          <a:xfrm>
            <a:off x="7027600" y="1963600"/>
            <a:ext cx="17490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COMMUNITY/ CONNECTION</a:t>
            </a:r>
            <a:endParaRPr sz="1500">
              <a:solidFill>
                <a:schemeClr val="lt1"/>
              </a:solidFill>
            </a:endParaRPr>
          </a:p>
        </p:txBody>
      </p:sp>
      <p:pic>
        <p:nvPicPr>
          <p:cNvPr id="1234" name="Google Shape;1234;p119"/>
          <p:cNvPicPr preferRelativeResize="0"/>
          <p:nvPr/>
        </p:nvPicPr>
        <p:blipFill>
          <a:blip r:embed="rId3">
            <a:alphaModFix/>
          </a:blip>
          <a:stretch>
            <a:fillRect/>
          </a:stretch>
        </p:blipFill>
        <p:spPr>
          <a:xfrm>
            <a:off x="1773750" y="3112400"/>
            <a:ext cx="387600" cy="387600"/>
          </a:xfrm>
          <a:prstGeom prst="rect">
            <a:avLst/>
          </a:prstGeom>
          <a:noFill/>
          <a:ln>
            <a:noFill/>
          </a:ln>
        </p:spPr>
      </p:pic>
      <p:pic>
        <p:nvPicPr>
          <p:cNvPr id="1235" name="Google Shape;1235;p119"/>
          <p:cNvPicPr preferRelativeResize="0"/>
          <p:nvPr/>
        </p:nvPicPr>
        <p:blipFill>
          <a:blip r:embed="rId3">
            <a:alphaModFix/>
          </a:blip>
          <a:stretch>
            <a:fillRect/>
          </a:stretch>
        </p:blipFill>
        <p:spPr>
          <a:xfrm>
            <a:off x="6120463" y="3291763"/>
            <a:ext cx="387600" cy="387600"/>
          </a:xfrm>
          <a:prstGeom prst="rect">
            <a:avLst/>
          </a:prstGeom>
          <a:noFill/>
          <a:ln>
            <a:noFill/>
          </a:ln>
        </p:spPr>
      </p:pic>
      <p:pic>
        <p:nvPicPr>
          <p:cNvPr id="1236" name="Google Shape;1236;p119"/>
          <p:cNvPicPr preferRelativeResize="0"/>
          <p:nvPr/>
        </p:nvPicPr>
        <p:blipFill>
          <a:blip r:embed="rId4">
            <a:alphaModFix/>
          </a:blip>
          <a:stretch>
            <a:fillRect/>
          </a:stretch>
        </p:blipFill>
        <p:spPr>
          <a:xfrm>
            <a:off x="8669163" y="3440213"/>
            <a:ext cx="277275" cy="277275"/>
          </a:xfrm>
          <a:prstGeom prst="rect">
            <a:avLst/>
          </a:prstGeom>
          <a:noFill/>
          <a:ln>
            <a:noFill/>
          </a:ln>
        </p:spPr>
      </p:pic>
      <p:pic>
        <p:nvPicPr>
          <p:cNvPr id="1237" name="Google Shape;1237;p119"/>
          <p:cNvPicPr preferRelativeResize="0"/>
          <p:nvPr/>
        </p:nvPicPr>
        <p:blipFill>
          <a:blip r:embed="rId5">
            <a:alphaModFix/>
          </a:blip>
          <a:stretch>
            <a:fillRect/>
          </a:stretch>
        </p:blipFill>
        <p:spPr>
          <a:xfrm>
            <a:off x="8449676" y="3010291"/>
            <a:ext cx="277275" cy="277275"/>
          </a:xfrm>
          <a:prstGeom prst="rect">
            <a:avLst/>
          </a:prstGeom>
          <a:noFill/>
          <a:ln>
            <a:noFill/>
          </a:ln>
        </p:spPr>
      </p:pic>
      <p:pic>
        <p:nvPicPr>
          <p:cNvPr id="1238" name="Google Shape;1238;p119"/>
          <p:cNvPicPr preferRelativeResize="0"/>
          <p:nvPr/>
        </p:nvPicPr>
        <p:blipFill>
          <a:blip r:embed="rId4">
            <a:alphaModFix/>
          </a:blip>
          <a:stretch>
            <a:fillRect/>
          </a:stretch>
        </p:blipFill>
        <p:spPr>
          <a:xfrm>
            <a:off x="3959288" y="3526881"/>
            <a:ext cx="310325" cy="310325"/>
          </a:xfrm>
          <a:prstGeom prst="rect">
            <a:avLst/>
          </a:prstGeom>
          <a:noFill/>
          <a:ln>
            <a:noFill/>
          </a:ln>
        </p:spPr>
      </p:pic>
      <p:pic>
        <p:nvPicPr>
          <p:cNvPr id="1239" name="Google Shape;1239;p119"/>
          <p:cNvPicPr preferRelativeResize="0"/>
          <p:nvPr/>
        </p:nvPicPr>
        <p:blipFill>
          <a:blip r:embed="rId6">
            <a:alphaModFix/>
          </a:blip>
          <a:stretch>
            <a:fillRect/>
          </a:stretch>
        </p:blipFill>
        <p:spPr>
          <a:xfrm>
            <a:off x="1948025" y="3837207"/>
            <a:ext cx="421200" cy="421200"/>
          </a:xfrm>
          <a:prstGeom prst="rect">
            <a:avLst/>
          </a:prstGeom>
          <a:noFill/>
          <a:ln>
            <a:noFill/>
          </a:ln>
        </p:spPr>
      </p:pic>
      <p:pic>
        <p:nvPicPr>
          <p:cNvPr id="1240" name="Google Shape;1240;p119"/>
          <p:cNvPicPr preferRelativeResize="0"/>
          <p:nvPr/>
        </p:nvPicPr>
        <p:blipFill>
          <a:blip r:embed="rId6">
            <a:alphaModFix/>
          </a:blip>
          <a:stretch>
            <a:fillRect/>
          </a:stretch>
        </p:blipFill>
        <p:spPr>
          <a:xfrm>
            <a:off x="8597213" y="3777282"/>
            <a:ext cx="421200" cy="421200"/>
          </a:xfrm>
          <a:prstGeom prst="rect">
            <a:avLst/>
          </a:prstGeom>
          <a:noFill/>
          <a:ln>
            <a:noFill/>
          </a:ln>
        </p:spPr>
      </p:pic>
      <p:pic>
        <p:nvPicPr>
          <p:cNvPr id="1241" name="Google Shape;1241;p119"/>
          <p:cNvPicPr preferRelativeResize="0"/>
          <p:nvPr/>
        </p:nvPicPr>
        <p:blipFill>
          <a:blip r:embed="rId5">
            <a:alphaModFix/>
          </a:blip>
          <a:stretch>
            <a:fillRect/>
          </a:stretch>
        </p:blipFill>
        <p:spPr>
          <a:xfrm>
            <a:off x="4030951" y="2835116"/>
            <a:ext cx="277275" cy="277275"/>
          </a:xfrm>
          <a:prstGeom prst="rect">
            <a:avLst/>
          </a:prstGeom>
          <a:noFill/>
          <a:ln>
            <a:noFill/>
          </a:ln>
        </p:spPr>
      </p:pic>
      <p:pic>
        <p:nvPicPr>
          <p:cNvPr id="1242" name="Google Shape;1242;p119"/>
          <p:cNvPicPr preferRelativeResize="0"/>
          <p:nvPr/>
        </p:nvPicPr>
        <p:blipFill>
          <a:blip r:embed="rId4">
            <a:alphaModFix/>
          </a:blip>
          <a:stretch>
            <a:fillRect/>
          </a:stretch>
        </p:blipFill>
        <p:spPr>
          <a:xfrm>
            <a:off x="6159100" y="3777281"/>
            <a:ext cx="310325" cy="310325"/>
          </a:xfrm>
          <a:prstGeom prst="rect">
            <a:avLst/>
          </a:prstGeom>
          <a:noFill/>
          <a:ln>
            <a:noFill/>
          </a:ln>
        </p:spPr>
      </p:pic>
      <p:pic>
        <p:nvPicPr>
          <p:cNvPr id="1243" name="Google Shape;1243;p119"/>
          <p:cNvPicPr preferRelativeResize="0"/>
          <p:nvPr/>
        </p:nvPicPr>
        <p:blipFill>
          <a:blip r:embed="rId3">
            <a:alphaModFix/>
          </a:blip>
          <a:stretch>
            <a:fillRect/>
          </a:stretch>
        </p:blipFill>
        <p:spPr>
          <a:xfrm>
            <a:off x="6229938" y="4006488"/>
            <a:ext cx="387600" cy="387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7" name="Shape 1247"/>
        <p:cNvGrpSpPr/>
        <p:nvPr/>
      </p:nvGrpSpPr>
      <p:grpSpPr>
        <a:xfrm>
          <a:off x="0" y="0"/>
          <a:ext cx="0" cy="0"/>
          <a:chOff x="0" y="0"/>
          <a:chExt cx="0" cy="0"/>
        </a:xfrm>
      </p:grpSpPr>
      <p:sp>
        <p:nvSpPr>
          <p:cNvPr id="1248" name="Google Shape;1248;p1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l"/>
              <a:t>Tag lines </a:t>
            </a:r>
            <a:r>
              <a:rPr lang="nl"/>
              <a:t>pillars</a:t>
            </a:r>
            <a:endParaRPr/>
          </a:p>
        </p:txBody>
      </p:sp>
      <p:sp>
        <p:nvSpPr>
          <p:cNvPr id="1249" name="Google Shape;1249;p1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1. One Stop Shop</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2. Flexible Mobility Solutions</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FF"/>
              </a:highlight>
              <a:latin typeface="Plus Jakarta Sans"/>
              <a:ea typeface="Plus Jakarta Sans"/>
              <a:cs typeface="Plus Jakarta Sans"/>
              <a:sym typeface="Plus Jakarta Sans"/>
            </a:endParaRPr>
          </a:p>
          <a:p>
            <a:pPr indent="457200" lvl="0" marL="0" marR="381000" rtl="0" algn="l">
              <a:spcBef>
                <a:spcPts val="0"/>
              </a:spcBef>
              <a:spcAft>
                <a:spcPts val="0"/>
              </a:spcAft>
              <a:buNone/>
            </a:pPr>
            <a:r>
              <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3. Community and connection </a:t>
            </a:r>
            <a:r>
              <a:rPr i="1" lang="nl" sz="1400">
                <a:solidFill>
                  <a:srgbClr val="222222"/>
                </a:solidFill>
                <a:highlight>
                  <a:srgbClr val="FFFFFF"/>
                </a:highlight>
                <a:latin typeface="Plus Jakarta Sans"/>
                <a:ea typeface="Plus Jakarta Sans"/>
                <a:cs typeface="Plus Jakarta Sans"/>
                <a:sym typeface="Plus Jakarta Sans"/>
              </a:rPr>
              <a:t>(important to keep it broad enough to fit clients as well as people working at Kinto)</a:t>
            </a:r>
            <a:endParaRPr i="1"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Join the KINTO community.</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4. Vision &amp; Impact (Multipath/multiservice)</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600">
              <a:solidFill>
                <a:srgbClr val="222222"/>
              </a:solidFill>
              <a:highlight>
                <a:srgbClr val="FFFF00"/>
              </a:highlight>
              <a:latin typeface="Plus Jakarta Sans"/>
              <a:ea typeface="Plus Jakarta Sans"/>
              <a:cs typeface="Plus Jakarta Sans"/>
              <a:sym typeface="Plus Jakarta Sans"/>
            </a:endParaRPr>
          </a:p>
          <a:p>
            <a:pPr indent="0" lvl="0" marL="0" rtl="0" algn="l">
              <a:spcBef>
                <a:spcPts val="0"/>
              </a:spcBef>
              <a:spcAft>
                <a:spcPts val="1200"/>
              </a:spcAft>
              <a:buNone/>
            </a:pPr>
            <a:r>
              <a:t/>
            </a:r>
            <a:endParaRPr sz="21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3" name="Shape 1253"/>
        <p:cNvGrpSpPr/>
        <p:nvPr/>
      </p:nvGrpSpPr>
      <p:grpSpPr>
        <a:xfrm>
          <a:off x="0" y="0"/>
          <a:ext cx="0" cy="0"/>
          <a:chOff x="0" y="0"/>
          <a:chExt cx="0" cy="0"/>
        </a:xfrm>
      </p:grpSpPr>
      <p:pic>
        <p:nvPicPr>
          <p:cNvPr id="1254" name="Google Shape;1254;p121"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255" name="Google Shape;1255;p121"/>
          <p:cNvSpPr txBox="1"/>
          <p:nvPr>
            <p:ph type="title"/>
          </p:nvPr>
        </p:nvSpPr>
        <p:spPr>
          <a:xfrm>
            <a:off x="2725825" y="1588075"/>
            <a:ext cx="36660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One stop shop</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0" name="Shape 1260"/>
        <p:cNvGrpSpPr/>
        <p:nvPr/>
      </p:nvGrpSpPr>
      <p:grpSpPr>
        <a:xfrm>
          <a:off x="0" y="0"/>
          <a:ext cx="0" cy="0"/>
          <a:chOff x="0" y="0"/>
          <a:chExt cx="0" cy="0"/>
        </a:xfrm>
      </p:grpSpPr>
      <p:pic>
        <p:nvPicPr>
          <p:cNvPr id="1261" name="Google Shape;1261;p122"/>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62" name="Google Shape;1262;p122"/>
          <p:cNvPicPr preferRelativeResize="0"/>
          <p:nvPr/>
        </p:nvPicPr>
        <p:blipFill>
          <a:blip r:embed="rId4">
            <a:alphaModFix/>
          </a:blip>
          <a:stretch>
            <a:fillRect/>
          </a:stretch>
        </p:blipFill>
        <p:spPr>
          <a:xfrm>
            <a:off x="0" y="0"/>
            <a:ext cx="3776451" cy="5143501"/>
          </a:xfrm>
          <a:prstGeom prst="rect">
            <a:avLst/>
          </a:prstGeom>
          <a:noFill/>
          <a:ln>
            <a:noFill/>
          </a:ln>
        </p:spPr>
      </p:pic>
      <p:sp>
        <p:nvSpPr>
          <p:cNvPr id="1263" name="Google Shape;1263;p12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64" name="Google Shape;1264;p12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265" name="Google Shape;1265;p122"/>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a:t>
            </a:r>
            <a:r>
              <a:rPr lang="nl" sz="3000">
                <a:solidFill>
                  <a:schemeClr val="lt1"/>
                </a:solidFill>
                <a:latin typeface="Plus Jakarta Sans"/>
                <a:ea typeface="Plus Jakarta Sans"/>
                <a:cs typeface="Plus Jakarta Sans"/>
                <a:sym typeface="Plus Jakarta Sans"/>
              </a:rPr>
              <a:t>. VIDEO </a:t>
            </a:r>
            <a:br>
              <a:rPr lang="nl" sz="3000">
                <a:solidFill>
                  <a:schemeClr val="lt1"/>
                </a:solidFill>
                <a:latin typeface="Plus Jakarta Sans"/>
                <a:ea typeface="Plus Jakarta Sans"/>
                <a:cs typeface="Plus Jakarta Sans"/>
                <a:sym typeface="Plus Jakarta Sans"/>
              </a:rPr>
            </a:br>
            <a:r>
              <a:rPr lang="nl" sz="3000">
                <a:solidFill>
                  <a:schemeClr val="lt1"/>
                </a:solidFill>
                <a:latin typeface="Plus Jakarta Sans"/>
                <a:ea typeface="Plus Jakarta Sans"/>
                <a:cs typeface="Plus Jakarta Sans"/>
                <a:sym typeface="Plus Jakarta Sans"/>
              </a:rPr>
              <a:t>SEASONS</a:t>
            </a:r>
            <a:endParaRPr sz="3000">
              <a:solidFill>
                <a:schemeClr val="lt1"/>
              </a:solidFill>
              <a:latin typeface="Plus Jakarta Sans"/>
              <a:ea typeface="Plus Jakarta Sans"/>
              <a:cs typeface="Plus Jakarta Sans"/>
              <a:sym typeface="Plus Jakarta Sans"/>
            </a:endParaRPr>
          </a:p>
        </p:txBody>
      </p:sp>
      <p:sp>
        <p:nvSpPr>
          <p:cNvPr id="1266" name="Google Shape;1266;p122"/>
          <p:cNvSpPr txBox="1"/>
          <p:nvPr/>
        </p:nvSpPr>
        <p:spPr>
          <a:xfrm>
            <a:off x="552625" y="1157425"/>
            <a:ext cx="3119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Is your fleet ready for the unexpected? </a:t>
            </a:r>
            <a:r>
              <a:rPr lang="nl" sz="1000">
                <a:solidFill>
                  <a:srgbClr val="002732"/>
                </a:solidFill>
                <a:latin typeface="Plus Jakarta Sans Light"/>
                <a:ea typeface="Plus Jakarta Sans Light"/>
                <a:cs typeface="Plus Jakarta Sans Light"/>
                <a:sym typeface="Plus Jakarta Sans Light"/>
              </a:rPr>
              <a:t>🚘</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Whatever the season brings, KINTO is with you all year round.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You get a complete support ecosystem designed to keep your operations running smoothly:</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 Seamless tire changes to match the season. ✅ Roadside assistance</a:t>
            </a:r>
            <a:r>
              <a:rPr lang="nl" sz="1000">
                <a:solidFill>
                  <a:schemeClr val="lt1"/>
                </a:solidFill>
                <a:latin typeface="Plus Jakarta Sans Light"/>
                <a:ea typeface="Plus Jakarta Sans Light"/>
                <a:cs typeface="Plus Jakarta Sans Light"/>
                <a:sym typeface="Plus Jakarta Sans Light"/>
              </a:rPr>
              <a:t> to support you 24/7.</a:t>
            </a:r>
            <a:br>
              <a:rPr lang="nl" sz="10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 Maintenance to avoid unexpected downtime.</a:t>
            </a:r>
            <a:br>
              <a:rPr lang="nl" sz="1000">
                <a:solidFill>
                  <a:schemeClr val="lt1"/>
                </a:solidFill>
                <a:latin typeface="Plus Jakarta Sans Light"/>
                <a:ea typeface="Plus Jakarta Sans Light"/>
                <a:cs typeface="Plus Jakarta Sans Light"/>
                <a:sym typeface="Plus Jakarta Sans Light"/>
              </a:rPr>
            </a:br>
            <a:r>
              <a:rPr lang="nl" sz="1000">
                <a:solidFill>
                  <a:schemeClr val="lt1"/>
                </a:solidFill>
                <a:latin typeface="Plus Jakarta Sans Light"/>
                <a:ea typeface="Plus Jakarta Sans Light"/>
                <a:cs typeface="Plus Jakarta Sans Light"/>
                <a:sym typeface="Plus Jakarta Sans Light"/>
              </a:rPr>
              <a:t>✅ Repair to avoid unexpected extra costs.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#FleetManagement #OneStopShop</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120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267" name="Google Shape;1267;p122"/>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68" name="Google Shape;1268;p122"/>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a:t>
            </a:r>
            <a:endParaRPr sz="1200">
              <a:solidFill>
                <a:schemeClr val="dk2"/>
              </a:solidFill>
              <a:latin typeface="Plus Jakarta Sans Light"/>
              <a:ea typeface="Plus Jakarta Sans Light"/>
              <a:cs typeface="Plus Jakarta Sans Light"/>
              <a:sym typeface="Plus Jakarta Sans Light"/>
            </a:endParaRPr>
          </a:p>
        </p:txBody>
      </p:sp>
      <p:pic>
        <p:nvPicPr>
          <p:cNvPr id="1269" name="Google Shape;1269;p122"/>
          <p:cNvPicPr preferRelativeResize="0"/>
          <p:nvPr/>
        </p:nvPicPr>
        <p:blipFill>
          <a:blip r:embed="rId6">
            <a:alphaModFix/>
          </a:blip>
          <a:stretch>
            <a:fillRect/>
          </a:stretch>
        </p:blipFill>
        <p:spPr>
          <a:xfrm>
            <a:off x="6319900" y="496125"/>
            <a:ext cx="1949200" cy="3890898"/>
          </a:xfrm>
          <a:prstGeom prst="rect">
            <a:avLst/>
          </a:prstGeom>
          <a:noFill/>
          <a:ln>
            <a:noFill/>
          </a:ln>
        </p:spPr>
      </p:pic>
      <p:pic>
        <p:nvPicPr>
          <p:cNvPr id="1270" name="Google Shape;1270;p122"/>
          <p:cNvPicPr preferRelativeResize="0"/>
          <p:nvPr/>
        </p:nvPicPr>
        <p:blipFill>
          <a:blip r:embed="rId7">
            <a:alphaModFix/>
          </a:blip>
          <a:stretch>
            <a:fillRect/>
          </a:stretch>
        </p:blipFill>
        <p:spPr>
          <a:xfrm>
            <a:off x="7782022" y="656577"/>
            <a:ext cx="291098" cy="291098"/>
          </a:xfrm>
          <a:prstGeom prst="rect">
            <a:avLst/>
          </a:prstGeom>
          <a:noFill/>
          <a:ln>
            <a:noFill/>
          </a:ln>
        </p:spPr>
      </p:pic>
      <p:pic>
        <p:nvPicPr>
          <p:cNvPr id="1271" name="Google Shape;1271;p122" title="Scherm­afbeelding 2026-01-20 om 09.24.01.png"/>
          <p:cNvPicPr preferRelativeResize="0"/>
          <p:nvPr/>
        </p:nvPicPr>
        <p:blipFill>
          <a:blip r:embed="rId8">
            <a:alphaModFix/>
          </a:blip>
          <a:stretch>
            <a:fillRect/>
          </a:stretch>
        </p:blipFill>
        <p:spPr>
          <a:xfrm>
            <a:off x="6354262" y="1119288"/>
            <a:ext cx="1880476" cy="314248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6" name="Shape 1276"/>
        <p:cNvGrpSpPr/>
        <p:nvPr/>
      </p:nvGrpSpPr>
      <p:grpSpPr>
        <a:xfrm>
          <a:off x="0" y="0"/>
          <a:ext cx="0" cy="0"/>
          <a:chOff x="0" y="0"/>
          <a:chExt cx="0" cy="0"/>
        </a:xfrm>
      </p:grpSpPr>
      <p:pic>
        <p:nvPicPr>
          <p:cNvPr id="1277" name="Google Shape;1277;p12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78" name="Google Shape;1278;p123"/>
          <p:cNvPicPr preferRelativeResize="0"/>
          <p:nvPr/>
        </p:nvPicPr>
        <p:blipFill>
          <a:blip r:embed="rId4">
            <a:alphaModFix/>
          </a:blip>
          <a:stretch>
            <a:fillRect/>
          </a:stretch>
        </p:blipFill>
        <p:spPr>
          <a:xfrm>
            <a:off x="0" y="0"/>
            <a:ext cx="3776451" cy="5143501"/>
          </a:xfrm>
          <a:prstGeom prst="rect">
            <a:avLst/>
          </a:prstGeom>
          <a:noFill/>
          <a:ln>
            <a:noFill/>
          </a:ln>
        </p:spPr>
      </p:pic>
      <p:sp>
        <p:nvSpPr>
          <p:cNvPr id="1279" name="Google Shape;1279;p12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80" name="Google Shape;1280;p12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281" name="Google Shape;1281;p123"/>
          <p:cNvSpPr txBox="1"/>
          <p:nvPr/>
        </p:nvSpPr>
        <p:spPr>
          <a:xfrm>
            <a:off x="87625" y="323875"/>
            <a:ext cx="44160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 VIDEO</a:t>
            </a:r>
            <a:br>
              <a:rPr lang="nl" sz="3000">
                <a:solidFill>
                  <a:schemeClr val="lt1"/>
                </a:solidFill>
                <a:latin typeface="Plus Jakarta Sans"/>
                <a:ea typeface="Plus Jakarta Sans"/>
                <a:cs typeface="Plus Jakarta Sans"/>
                <a:sym typeface="Plus Jakarta Sans"/>
              </a:rPr>
            </a:br>
            <a:r>
              <a:rPr lang="nl" sz="3000">
                <a:solidFill>
                  <a:schemeClr val="lt1"/>
                </a:solidFill>
                <a:latin typeface="Plus Jakarta Sans"/>
                <a:ea typeface="Plus Jakarta Sans"/>
                <a:cs typeface="Plus Jakarta Sans"/>
                <a:sym typeface="Plus Jakarta Sans"/>
              </a:rPr>
              <a:t>SEASONS</a:t>
            </a:r>
            <a:endParaRPr sz="3000">
              <a:solidFill>
                <a:schemeClr val="lt1"/>
              </a:solidFill>
              <a:latin typeface="Plus Jakarta Sans"/>
              <a:ea typeface="Plus Jakarta Sans"/>
              <a:cs typeface="Plus Jakarta Sans"/>
              <a:sym typeface="Plus Jakarta Sans"/>
            </a:endParaRPr>
          </a:p>
        </p:txBody>
      </p:sp>
      <p:sp>
        <p:nvSpPr>
          <p:cNvPr id="1282" name="Google Shape;1282;p123"/>
          <p:cNvSpPr txBox="1"/>
          <p:nvPr/>
        </p:nvSpPr>
        <p:spPr>
          <a:xfrm>
            <a:off x="602225" y="1287600"/>
            <a:ext cx="3000000" cy="256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nl" sz="1800">
                <a:solidFill>
                  <a:schemeClr val="lt1"/>
                </a:solidFill>
                <a:latin typeface="Plus Jakarta Sans"/>
                <a:ea typeface="Plus Jakarta Sans"/>
                <a:cs typeface="Plus Jakarta Sans"/>
                <a:sym typeface="Plus Jakarta Sans"/>
              </a:rPr>
              <a:t>COPY - IG: </a:t>
            </a:r>
            <a:br>
              <a:rPr lang="nl" sz="1800">
                <a:solidFill>
                  <a:schemeClr val="lt1"/>
                </a:solidFill>
                <a:latin typeface="Plus Jakarta Sans"/>
                <a:ea typeface="Plus Jakarta Sans"/>
                <a:cs typeface="Plus Jakarta Sans"/>
                <a:sym typeface="Plus Jakarta Sans"/>
              </a:rPr>
            </a:br>
            <a:br>
              <a:rPr lang="nl" sz="1800">
                <a:solidFill>
                  <a:schemeClr val="lt1"/>
                </a:solidFill>
                <a:latin typeface="Plus Jakarta Sans"/>
                <a:ea typeface="Plus Jakarta Sans"/>
                <a:cs typeface="Plus Jakarta Sans"/>
                <a:sym typeface="Plus Jakarta Sans"/>
              </a:rPr>
            </a:br>
            <a:r>
              <a:rPr lang="nl" sz="1000">
                <a:solidFill>
                  <a:schemeClr val="lt1"/>
                </a:solidFill>
                <a:latin typeface="Plus Jakarta Sans Light"/>
                <a:ea typeface="Plus Jakarta Sans Light"/>
                <a:cs typeface="Plus Jakarta Sans Light"/>
                <a:sym typeface="Plus Jakarta Sans Light"/>
              </a:rPr>
              <a:t>See how KINTO keeps you moving. 👀</a:t>
            </a:r>
            <a:endParaRPr sz="1000">
              <a:solidFill>
                <a:schemeClr val="lt1"/>
              </a:solidFill>
              <a:latin typeface="Plus Jakarta Sans Light"/>
              <a:ea typeface="Plus Jakarta Sans Light"/>
              <a:cs typeface="Plus Jakarta Sans Light"/>
              <a:sym typeface="Plus Jakarta Sans Light"/>
            </a:endParaRPr>
          </a:p>
          <a:p>
            <a:pPr indent="0" lvl="0" marL="0" marR="0" rtl="0" algn="l">
              <a:lnSpc>
                <a:spcPct val="100000"/>
              </a:lnSpc>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marR="0" rtl="0" algn="l">
              <a:lnSpc>
                <a:spcPct val="100000"/>
              </a:lnSpc>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February weather can be unpredictable … Luckily, KINTO is with you to manage the storm. </a:t>
            </a:r>
            <a:endParaRPr sz="1000">
              <a:solidFill>
                <a:schemeClr val="lt1"/>
              </a:solidFill>
              <a:latin typeface="Plus Jakarta Sans Light"/>
              <a:ea typeface="Plus Jakarta Sans Light"/>
              <a:cs typeface="Plus Jakarta Sans Light"/>
              <a:sym typeface="Plus Jakarta Sans Light"/>
            </a:endParaRPr>
          </a:p>
          <a:p>
            <a:pPr indent="0" lvl="0" marL="0" marR="0" rtl="0" algn="l">
              <a:lnSpc>
                <a:spcPct val="100000"/>
              </a:lnSpc>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marR="0" rtl="0" algn="l">
              <a:lnSpc>
                <a:spcPct val="100000"/>
              </a:lnSpc>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So, rain or snow, repair or tow. KINTO’s got you covered. </a:t>
            </a:r>
            <a:r>
              <a:rPr lang="nl" sz="1000">
                <a:solidFill>
                  <a:srgbClr val="002732"/>
                </a:solidFill>
                <a:latin typeface="Plus Jakarta Sans Light"/>
                <a:ea typeface="Plus Jakarta Sans Light"/>
                <a:cs typeface="Plus Jakarta Sans Light"/>
                <a:sym typeface="Plus Jakarta Sans Light"/>
              </a:rPr>
              <a:t>🚘</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#FleetManagement #OneStopShop</a:t>
            </a:r>
            <a:endParaRPr sz="1000">
              <a:solidFill>
                <a:schemeClr val="lt1"/>
              </a:solidFill>
              <a:latin typeface="Plus Jakarta Sans Light"/>
              <a:ea typeface="Plus Jakarta Sans Light"/>
              <a:cs typeface="Plus Jakarta Sans Light"/>
              <a:sym typeface="Plus Jakarta Sans Light"/>
            </a:endParaRPr>
          </a:p>
          <a:p>
            <a:pPr indent="0" lvl="0" marL="0" marR="0" rtl="0" algn="l">
              <a:lnSpc>
                <a:spcPct val="100000"/>
              </a:lnSpc>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283" name="Google Shape;1283;p12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284" name="Google Shape;1284;p123"/>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a:t>
            </a:r>
            <a:endParaRPr sz="1200">
              <a:solidFill>
                <a:schemeClr val="dk2"/>
              </a:solidFill>
              <a:latin typeface="Plus Jakarta Sans Light"/>
              <a:ea typeface="Plus Jakarta Sans Light"/>
              <a:cs typeface="Plus Jakarta Sans Light"/>
              <a:sym typeface="Plus Jakarta Sans Light"/>
            </a:endParaRPr>
          </a:p>
        </p:txBody>
      </p:sp>
      <p:pic>
        <p:nvPicPr>
          <p:cNvPr id="1285" name="Google Shape;1285;p123"/>
          <p:cNvPicPr preferRelativeResize="0"/>
          <p:nvPr/>
        </p:nvPicPr>
        <p:blipFill>
          <a:blip r:embed="rId6">
            <a:alphaModFix/>
          </a:blip>
          <a:stretch>
            <a:fillRect/>
          </a:stretch>
        </p:blipFill>
        <p:spPr>
          <a:xfrm>
            <a:off x="6319900" y="496125"/>
            <a:ext cx="1949200" cy="3890898"/>
          </a:xfrm>
          <a:prstGeom prst="rect">
            <a:avLst/>
          </a:prstGeom>
          <a:noFill/>
          <a:ln>
            <a:noFill/>
          </a:ln>
        </p:spPr>
      </p:pic>
      <p:pic>
        <p:nvPicPr>
          <p:cNvPr id="1286" name="Google Shape;1286;p123"/>
          <p:cNvPicPr preferRelativeResize="0"/>
          <p:nvPr/>
        </p:nvPicPr>
        <p:blipFill>
          <a:blip r:embed="rId7">
            <a:alphaModFix/>
          </a:blip>
          <a:stretch>
            <a:fillRect/>
          </a:stretch>
        </p:blipFill>
        <p:spPr>
          <a:xfrm>
            <a:off x="7821526" y="667248"/>
            <a:ext cx="280428" cy="280428"/>
          </a:xfrm>
          <a:prstGeom prst="rect">
            <a:avLst/>
          </a:prstGeom>
          <a:noFill/>
          <a:ln>
            <a:noFill/>
          </a:ln>
        </p:spPr>
      </p:pic>
      <p:pic>
        <p:nvPicPr>
          <p:cNvPr id="1287" name="Google Shape;1287;p123" title="Scherm­afbeelding 2026-01-20 om 09.24.01.png"/>
          <p:cNvPicPr preferRelativeResize="0"/>
          <p:nvPr/>
        </p:nvPicPr>
        <p:blipFill>
          <a:blip r:embed="rId8">
            <a:alphaModFix/>
          </a:blip>
          <a:stretch>
            <a:fillRect/>
          </a:stretch>
        </p:blipFill>
        <p:spPr>
          <a:xfrm>
            <a:off x="6354262" y="1119288"/>
            <a:ext cx="1880476" cy="314248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2" name="Shape 1292"/>
        <p:cNvGrpSpPr/>
        <p:nvPr/>
      </p:nvGrpSpPr>
      <p:grpSpPr>
        <a:xfrm>
          <a:off x="0" y="0"/>
          <a:ext cx="0" cy="0"/>
          <a:chOff x="0" y="0"/>
          <a:chExt cx="0" cy="0"/>
        </a:xfrm>
      </p:grpSpPr>
      <p:pic>
        <p:nvPicPr>
          <p:cNvPr id="1293" name="Google Shape;1293;p12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294" name="Google Shape;1294;p124"/>
          <p:cNvPicPr preferRelativeResize="0"/>
          <p:nvPr/>
        </p:nvPicPr>
        <p:blipFill>
          <a:blip r:embed="rId4">
            <a:alphaModFix/>
          </a:blip>
          <a:stretch>
            <a:fillRect/>
          </a:stretch>
        </p:blipFill>
        <p:spPr>
          <a:xfrm>
            <a:off x="0" y="0"/>
            <a:ext cx="3776451" cy="5143501"/>
          </a:xfrm>
          <a:prstGeom prst="rect">
            <a:avLst/>
          </a:prstGeom>
          <a:noFill/>
          <a:ln>
            <a:noFill/>
          </a:ln>
        </p:spPr>
      </p:pic>
      <p:sp>
        <p:nvSpPr>
          <p:cNvPr id="1295" name="Google Shape;1295;p12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6" name="Google Shape;1296;p12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297" name="Google Shape;1297;p124"/>
          <p:cNvSpPr txBox="1"/>
          <p:nvPr/>
        </p:nvSpPr>
        <p:spPr>
          <a:xfrm>
            <a:off x="87625" y="323875"/>
            <a:ext cx="41889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a:t>
            </a:r>
            <a:r>
              <a:rPr lang="nl" sz="3000">
                <a:solidFill>
                  <a:schemeClr val="lt1"/>
                </a:solidFill>
                <a:latin typeface="Plus Jakarta Sans"/>
                <a:ea typeface="Plus Jakarta Sans"/>
                <a:cs typeface="Plus Jakarta Sans"/>
                <a:sym typeface="Plus Jakarta Sans"/>
              </a:rPr>
              <a:t>. VIDEO</a:t>
            </a:r>
            <a:br>
              <a:rPr lang="nl" sz="3000">
                <a:solidFill>
                  <a:schemeClr val="lt1"/>
                </a:solidFill>
                <a:latin typeface="Plus Jakarta Sans"/>
                <a:ea typeface="Plus Jakarta Sans"/>
                <a:cs typeface="Plus Jakarta Sans"/>
                <a:sym typeface="Plus Jakarta Sans"/>
              </a:rPr>
            </a:br>
            <a:r>
              <a:rPr lang="nl" sz="3000">
                <a:solidFill>
                  <a:schemeClr val="lt1"/>
                </a:solidFill>
                <a:latin typeface="Plus Jakarta Sans"/>
                <a:ea typeface="Plus Jakarta Sans"/>
                <a:cs typeface="Plus Jakarta Sans"/>
                <a:sym typeface="Plus Jakarta Sans"/>
              </a:rPr>
              <a:t>SEASONS</a:t>
            </a:r>
            <a:endParaRPr sz="3000">
              <a:solidFill>
                <a:schemeClr val="lt1"/>
              </a:solidFill>
              <a:latin typeface="Plus Jakarta Sans"/>
              <a:ea typeface="Plus Jakarta Sans"/>
              <a:cs typeface="Plus Jakarta Sans"/>
              <a:sym typeface="Plus Jakarta Sans"/>
            </a:endParaRPr>
          </a:p>
        </p:txBody>
      </p:sp>
      <p:sp>
        <p:nvSpPr>
          <p:cNvPr id="1298" name="Google Shape;1298;p124"/>
          <p:cNvSpPr txBox="1"/>
          <p:nvPr/>
        </p:nvSpPr>
        <p:spPr>
          <a:xfrm>
            <a:off x="602225" y="1092200"/>
            <a:ext cx="30000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FB: </a:t>
            </a:r>
            <a:endParaRPr sz="18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Snow or shine, business doesn’t stop and neither do we. </a:t>
            </a:r>
            <a:r>
              <a:rPr lang="nl" sz="1000">
                <a:solidFill>
                  <a:srgbClr val="002732"/>
                </a:solidFill>
                <a:latin typeface="Plus Jakarta Sans Light"/>
                <a:ea typeface="Plus Jakarta Sans Light"/>
                <a:cs typeface="Plus Jakarta Sans Light"/>
                <a:sym typeface="Plus Jakarta Sans Light"/>
              </a:rPr>
              <a:t>🚘</a:t>
            </a:r>
            <a:r>
              <a:rPr lang="nl" sz="1100">
                <a:solidFill>
                  <a:schemeClr val="dk1"/>
                </a:solidFill>
              </a:rPr>
              <a:t>🤝</a:t>
            </a:r>
            <a:r>
              <a:rPr lang="nl" sz="1000">
                <a:solidFill>
                  <a:schemeClr val="lt1"/>
                </a:solidFill>
                <a:latin typeface="Plus Jakarta Sans Light"/>
                <a:ea typeface="Plus Jakarta Sans Light"/>
                <a:cs typeface="Plus Jakarta Sans Light"/>
                <a:sym typeface="Plus Jakarta Sans Light"/>
              </a:rPr>
              <a:t> </a:t>
            </a:r>
            <a:br>
              <a:rPr lang="nl" sz="1000">
                <a:solidFill>
                  <a:schemeClr val="lt1"/>
                </a:solidFill>
                <a:latin typeface="Plus Jakarta Sans Light"/>
                <a:ea typeface="Plus Jakarta Sans Light"/>
                <a:cs typeface="Plus Jakarta Sans Light"/>
                <a:sym typeface="Plus Jakarta Sans Light"/>
              </a:rPr>
            </a:b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is with you all year round, whatever the season brings</a:t>
            </a:r>
            <a:endParaRPr sz="1100">
              <a:solidFill>
                <a:schemeClr val="dk1"/>
              </a:solidFill>
            </a:endParaRPr>
          </a:p>
          <a:p>
            <a:pPr indent="0" lvl="0" marL="0" rtl="0" algn="l">
              <a:lnSpc>
                <a:spcPct val="115000"/>
              </a:lnSpc>
              <a:spcBef>
                <a:spcPts val="1200"/>
              </a:spcBef>
              <a:spcAft>
                <a:spcPts val="120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299" name="Google Shape;1299;p124"/>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300" name="Google Shape;1300;p124"/>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a:t>
            </a:r>
            <a:endParaRPr sz="1200">
              <a:solidFill>
                <a:schemeClr val="dk2"/>
              </a:solidFill>
              <a:latin typeface="Plus Jakarta Sans Light"/>
              <a:ea typeface="Plus Jakarta Sans Light"/>
              <a:cs typeface="Plus Jakarta Sans Light"/>
              <a:sym typeface="Plus Jakarta Sans Light"/>
            </a:endParaRPr>
          </a:p>
        </p:txBody>
      </p:sp>
      <p:pic>
        <p:nvPicPr>
          <p:cNvPr id="1301" name="Google Shape;1301;p124"/>
          <p:cNvPicPr preferRelativeResize="0"/>
          <p:nvPr/>
        </p:nvPicPr>
        <p:blipFill>
          <a:blip r:embed="rId6">
            <a:alphaModFix/>
          </a:blip>
          <a:stretch>
            <a:fillRect/>
          </a:stretch>
        </p:blipFill>
        <p:spPr>
          <a:xfrm>
            <a:off x="6319900" y="496125"/>
            <a:ext cx="1949200" cy="3890898"/>
          </a:xfrm>
          <a:prstGeom prst="rect">
            <a:avLst/>
          </a:prstGeom>
          <a:noFill/>
          <a:ln>
            <a:noFill/>
          </a:ln>
        </p:spPr>
      </p:pic>
      <p:pic>
        <p:nvPicPr>
          <p:cNvPr id="1302" name="Google Shape;1302;p124"/>
          <p:cNvPicPr preferRelativeResize="0"/>
          <p:nvPr/>
        </p:nvPicPr>
        <p:blipFill>
          <a:blip r:embed="rId7">
            <a:alphaModFix/>
          </a:blip>
          <a:stretch>
            <a:fillRect/>
          </a:stretch>
        </p:blipFill>
        <p:spPr>
          <a:xfrm>
            <a:off x="7969270" y="610962"/>
            <a:ext cx="129528" cy="259077"/>
          </a:xfrm>
          <a:prstGeom prst="rect">
            <a:avLst/>
          </a:prstGeom>
          <a:noFill/>
          <a:ln>
            <a:noFill/>
          </a:ln>
        </p:spPr>
      </p:pic>
      <p:pic>
        <p:nvPicPr>
          <p:cNvPr id="1303" name="Google Shape;1303;p124" title="Scherm­afbeelding 2026-01-20 om 09.24.01.png"/>
          <p:cNvPicPr preferRelativeResize="0"/>
          <p:nvPr/>
        </p:nvPicPr>
        <p:blipFill>
          <a:blip r:embed="rId8">
            <a:alphaModFix/>
          </a:blip>
          <a:stretch>
            <a:fillRect/>
          </a:stretch>
        </p:blipFill>
        <p:spPr>
          <a:xfrm>
            <a:off x="6354262" y="1119288"/>
            <a:ext cx="1880476" cy="314248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08" name="Shape 1308"/>
        <p:cNvGrpSpPr/>
        <p:nvPr/>
      </p:nvGrpSpPr>
      <p:grpSpPr>
        <a:xfrm>
          <a:off x="0" y="0"/>
          <a:ext cx="0" cy="0"/>
          <a:chOff x="0" y="0"/>
          <a:chExt cx="0" cy="0"/>
        </a:xfrm>
      </p:grpSpPr>
      <p:pic>
        <p:nvPicPr>
          <p:cNvPr id="1309" name="Google Shape;1309;p12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10" name="Google Shape;1310;p12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11" name="Google Shape;1311;p12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12" name="Google Shape;1312;p12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313" name="Google Shape;1313;p125"/>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a:t>
            </a:r>
            <a:r>
              <a:rPr lang="nl" sz="3000">
                <a:solidFill>
                  <a:srgbClr val="00708D"/>
                </a:solidFill>
                <a:latin typeface="Plus Jakarta Sans"/>
                <a:ea typeface="Plus Jakarta Sans"/>
                <a:cs typeface="Plus Jakarta Sans"/>
                <a:sym typeface="Plus Jakarta Sans"/>
              </a:rPr>
              <a:t>.VISUAL PERKS OF LEASING </a:t>
            </a:r>
            <a:endParaRPr sz="3000">
              <a:solidFill>
                <a:srgbClr val="00708D"/>
              </a:solidFill>
              <a:latin typeface="Plus Jakarta Sans"/>
              <a:ea typeface="Plus Jakarta Sans"/>
              <a:cs typeface="Plus Jakarta Sans"/>
              <a:sym typeface="Plus Jakarta Sans"/>
            </a:endParaRPr>
          </a:p>
        </p:txBody>
      </p:sp>
      <p:pic>
        <p:nvPicPr>
          <p:cNvPr id="1314" name="Google Shape;1314;p125"/>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15" name="Google Shape;1315;p125"/>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16" name="Google Shape;1316;p125"/>
          <p:cNvPicPr preferRelativeResize="0"/>
          <p:nvPr/>
        </p:nvPicPr>
        <p:blipFill>
          <a:blip r:embed="rId7">
            <a:alphaModFix/>
          </a:blip>
          <a:stretch>
            <a:fillRect/>
          </a:stretch>
        </p:blipFill>
        <p:spPr>
          <a:xfrm>
            <a:off x="850750" y="555163"/>
            <a:ext cx="2074950" cy="3230326"/>
          </a:xfrm>
          <a:prstGeom prst="rect">
            <a:avLst/>
          </a:prstGeom>
          <a:noFill/>
          <a:ln>
            <a:noFill/>
          </a:ln>
        </p:spPr>
      </p:pic>
      <p:sp>
        <p:nvSpPr>
          <p:cNvPr id="1317" name="Google Shape;1317;p125"/>
          <p:cNvSpPr txBox="1"/>
          <p:nvPr/>
        </p:nvSpPr>
        <p:spPr>
          <a:xfrm>
            <a:off x="4266950" y="139875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U</a:t>
            </a:r>
            <a:r>
              <a:rPr lang="nl" sz="1000">
                <a:solidFill>
                  <a:schemeClr val="dk1"/>
                </a:solidFill>
                <a:latin typeface="Plus Jakarta Sans Light"/>
                <a:ea typeface="Plus Jakarta Sans Light"/>
                <a:cs typeface="Plus Jakarta Sans Light"/>
                <a:sym typeface="Plus Jakarta Sans Light"/>
              </a:rPr>
              <a:t>nlock a smarter approach to business mobility. 🔑</a:t>
            </a:r>
            <a:br>
              <a:rPr lang="nl" sz="1000">
                <a:solidFill>
                  <a:schemeClr val="dk1"/>
                </a:solidFill>
                <a:latin typeface="Plus Jakarta Sans Light"/>
                <a:ea typeface="Plus Jakarta Sans Light"/>
                <a:cs typeface="Plus Jakarta Sans Light"/>
                <a:sym typeface="Plus Jakarta Sans Light"/>
              </a:rPr>
            </a:b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Let KINTO give you the keys to flexibility, convenience, and peace of mind.</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Get the choice of solution your business needs.</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Access the widest range of electrified models..</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360 and 24/7 support.</a:t>
            </a:r>
            <a:endParaRPr sz="1100">
              <a:solidFill>
                <a:schemeClr val="dk1"/>
              </a:solidFill>
            </a:endParaRPr>
          </a:p>
          <a:p>
            <a:pPr indent="0" lvl="0" marL="0" rtl="0" algn="r">
              <a:spcBef>
                <a:spcPts val="0"/>
              </a:spcBef>
              <a:spcAft>
                <a:spcPts val="0"/>
              </a:spcAft>
              <a:buNone/>
            </a:pPr>
            <a:r>
              <a:t/>
            </a:r>
            <a:endParaRPr sz="1100">
              <a:solidFill>
                <a:schemeClr val="dk1"/>
              </a:solidFill>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place. Every solution.</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#KINTO </a:t>
            </a:r>
            <a:r>
              <a:rPr lang="nl" sz="1000">
                <a:solidFill>
                  <a:schemeClr val="dk1"/>
                </a:solidFill>
                <a:latin typeface="Plus Jakarta Sans Light"/>
                <a:ea typeface="Plus Jakarta Sans Light"/>
                <a:cs typeface="Plus Jakarta Sans Light"/>
                <a:sym typeface="Plus Jakarta Sans Light"/>
              </a:rPr>
              <a:t>#FleetManagement #BusinessMobility </a:t>
            </a:r>
            <a:endParaRPr sz="1000">
              <a:solidFill>
                <a:schemeClr val="dk1"/>
              </a:solidFill>
              <a:latin typeface="Plus Jakarta Sans Light"/>
              <a:ea typeface="Plus Jakarta Sans Light"/>
              <a:cs typeface="Plus Jakarta Sans Light"/>
              <a:sym typeface="Plus Jakarta Sans Light"/>
            </a:endParaRPr>
          </a:p>
        </p:txBody>
      </p:sp>
      <p:pic>
        <p:nvPicPr>
          <p:cNvPr id="1318" name="Google Shape;1318;p125" title="Scherm­afbeelding 2026-01-13 om 09.13.00.png"/>
          <p:cNvPicPr preferRelativeResize="0"/>
          <p:nvPr/>
        </p:nvPicPr>
        <p:blipFill>
          <a:blip r:embed="rId8">
            <a:alphaModFix/>
          </a:blip>
          <a:stretch>
            <a:fillRect/>
          </a:stretch>
        </p:blipFill>
        <p:spPr>
          <a:xfrm>
            <a:off x="889175" y="1099125"/>
            <a:ext cx="1999201" cy="2490149"/>
          </a:xfrm>
          <a:prstGeom prst="rect">
            <a:avLst/>
          </a:prstGeom>
          <a:noFill/>
          <a:ln>
            <a:noFill/>
          </a:ln>
        </p:spPr>
      </p:pic>
      <p:pic>
        <p:nvPicPr>
          <p:cNvPr id="1319" name="Google Shape;1319;p125" title="Scherm­afbeelding 2026-01-13 om 10.18.13.png"/>
          <p:cNvPicPr preferRelativeResize="0"/>
          <p:nvPr/>
        </p:nvPicPr>
        <p:blipFill>
          <a:blip r:embed="rId9">
            <a:alphaModFix/>
          </a:blip>
          <a:stretch>
            <a:fillRect/>
          </a:stretch>
        </p:blipFill>
        <p:spPr>
          <a:xfrm>
            <a:off x="905987" y="1121550"/>
            <a:ext cx="1964465" cy="2445300"/>
          </a:xfrm>
          <a:prstGeom prst="rect">
            <a:avLst/>
          </a:prstGeom>
          <a:noFill/>
          <a:ln>
            <a:noFill/>
          </a:ln>
        </p:spPr>
      </p:pic>
      <p:sp>
        <p:nvSpPr>
          <p:cNvPr id="1320" name="Google Shape;1320;p125"/>
          <p:cNvSpPr txBox="1"/>
          <p:nvPr/>
        </p:nvSpPr>
        <p:spPr>
          <a:xfrm>
            <a:off x="7615875" y="14947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21" name="Google Shape;1321;p125" title="Perks of leasing visual_V3.png"/>
          <p:cNvPicPr preferRelativeResize="0"/>
          <p:nvPr/>
        </p:nvPicPr>
        <p:blipFill>
          <a:blip r:embed="rId10">
            <a:alphaModFix/>
          </a:blip>
          <a:stretch>
            <a:fillRect/>
          </a:stretch>
        </p:blipFill>
        <p:spPr>
          <a:xfrm>
            <a:off x="889175" y="1099125"/>
            <a:ext cx="1999199" cy="249961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26" name="Shape 1326"/>
        <p:cNvGrpSpPr/>
        <p:nvPr/>
      </p:nvGrpSpPr>
      <p:grpSpPr>
        <a:xfrm>
          <a:off x="0" y="0"/>
          <a:ext cx="0" cy="0"/>
          <a:chOff x="0" y="0"/>
          <a:chExt cx="0" cy="0"/>
        </a:xfrm>
      </p:grpSpPr>
      <p:pic>
        <p:nvPicPr>
          <p:cNvPr id="1327" name="Google Shape;1327;p12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28" name="Google Shape;1328;p12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29" name="Google Shape;1329;p12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30" name="Google Shape;1330;p12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331" name="Google Shape;1331;p126"/>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a:t>
            </a:r>
            <a:r>
              <a:rPr lang="nl" sz="3000">
                <a:solidFill>
                  <a:srgbClr val="00708D"/>
                </a:solidFill>
                <a:latin typeface="Plus Jakarta Sans"/>
                <a:ea typeface="Plus Jakarta Sans"/>
                <a:cs typeface="Plus Jakarta Sans"/>
                <a:sym typeface="Plus Jakarta Sans"/>
              </a:rPr>
              <a:t>.VISUAL PERKS OF LEASING</a:t>
            </a:r>
            <a:endParaRPr sz="3000">
              <a:solidFill>
                <a:srgbClr val="00708D"/>
              </a:solidFill>
              <a:latin typeface="Plus Jakarta Sans"/>
              <a:ea typeface="Plus Jakarta Sans"/>
              <a:cs typeface="Plus Jakarta Sans"/>
              <a:sym typeface="Plus Jakarta Sans"/>
            </a:endParaRPr>
          </a:p>
        </p:txBody>
      </p:sp>
      <p:pic>
        <p:nvPicPr>
          <p:cNvPr id="1332" name="Google Shape;1332;p12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33" name="Google Shape;1333;p126"/>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sp>
        <p:nvSpPr>
          <p:cNvPr id="1334" name="Google Shape;1334;p126"/>
          <p:cNvSpPr txBox="1"/>
          <p:nvPr/>
        </p:nvSpPr>
        <p:spPr>
          <a:xfrm>
            <a:off x="4275975" y="195820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Unlock a smarter way to move.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KINTO’s leasing solutions put real perks in your pocket. Forget the hassle and enjoy the ride:</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Goodbye</a:t>
            </a:r>
            <a:r>
              <a:rPr lang="nl" sz="1000">
                <a:solidFill>
                  <a:schemeClr val="dk1"/>
                </a:solidFill>
                <a:latin typeface="Plus Jakarta Sans Light"/>
                <a:ea typeface="Plus Jakarta Sans Light"/>
                <a:cs typeface="Plus Jakarta Sans Light"/>
                <a:sym typeface="Plus Jakarta Sans Light"/>
              </a:rPr>
              <a:t> to rigid contracts</a:t>
            </a:r>
            <a:r>
              <a:rPr lang="nl" sz="1000">
                <a:solidFill>
                  <a:schemeClr val="dk1"/>
                </a:solidFill>
                <a:latin typeface="Plus Jakarta Sans Light"/>
                <a:ea typeface="Plus Jakarta Sans Light"/>
                <a:cs typeface="Plus Jakarta Sans Light"/>
                <a:sym typeface="Plus Jakarta Sans Light"/>
              </a:rPr>
              <a:t>. </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Hello to mobility your way</a:t>
            </a:r>
            <a:r>
              <a:rPr lang="nl" sz="1000">
                <a:solidFill>
                  <a:schemeClr val="dk1"/>
                </a:solidFill>
                <a:latin typeface="Plus Jakarta Sans Light"/>
                <a:ea typeface="Plus Jakarta Sans Light"/>
                <a:cs typeface="Plus Jakarta Sans Light"/>
                <a:sym typeface="Plus Jakarta Sans Light"/>
              </a:rPr>
              <a:t>. </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 Choose a more sustainable ride with 360 support. </a:t>
            </a:r>
            <a:br>
              <a:rPr lang="nl" sz="1000">
                <a:solidFill>
                  <a:schemeClr val="dk1"/>
                </a:solidFill>
                <a:latin typeface="Plus Jakarta Sans Light"/>
                <a:ea typeface="Plus Jakarta Sans Light"/>
                <a:cs typeface="Plus Jakarta Sans Light"/>
                <a:sym typeface="Plus Jakarta Sans Light"/>
              </a:rPr>
            </a:b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place. Every solution.</a:t>
            </a: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#KINTO #FleetManagement #BusinessMobility</a:t>
            </a:r>
            <a:endParaRPr sz="1000">
              <a:solidFill>
                <a:schemeClr val="dk1"/>
              </a:solidFill>
              <a:latin typeface="Plus Jakarta Sans Light"/>
              <a:ea typeface="Plus Jakarta Sans Light"/>
              <a:cs typeface="Plus Jakarta Sans Light"/>
              <a:sym typeface="Plus Jakarta Sans Light"/>
            </a:endParaRPr>
          </a:p>
        </p:txBody>
      </p:sp>
      <p:pic>
        <p:nvPicPr>
          <p:cNvPr id="1335" name="Google Shape;1335;p126"/>
          <p:cNvPicPr preferRelativeResize="0"/>
          <p:nvPr/>
        </p:nvPicPr>
        <p:blipFill>
          <a:blip r:embed="rId7">
            <a:alphaModFix/>
          </a:blip>
          <a:stretch>
            <a:fillRect/>
          </a:stretch>
        </p:blipFill>
        <p:spPr>
          <a:xfrm>
            <a:off x="850750" y="555163"/>
            <a:ext cx="2074950" cy="3230326"/>
          </a:xfrm>
          <a:prstGeom prst="rect">
            <a:avLst/>
          </a:prstGeom>
          <a:noFill/>
          <a:ln>
            <a:noFill/>
          </a:ln>
        </p:spPr>
      </p:pic>
      <p:pic>
        <p:nvPicPr>
          <p:cNvPr id="1336" name="Google Shape;1336;p126" title="Scherm­afbeelding 2026-01-13 om 09.13.00.png"/>
          <p:cNvPicPr preferRelativeResize="0"/>
          <p:nvPr/>
        </p:nvPicPr>
        <p:blipFill>
          <a:blip r:embed="rId8">
            <a:alphaModFix/>
          </a:blip>
          <a:stretch>
            <a:fillRect/>
          </a:stretch>
        </p:blipFill>
        <p:spPr>
          <a:xfrm>
            <a:off x="889175" y="1099125"/>
            <a:ext cx="1999201" cy="2490149"/>
          </a:xfrm>
          <a:prstGeom prst="rect">
            <a:avLst/>
          </a:prstGeom>
          <a:noFill/>
          <a:ln>
            <a:noFill/>
          </a:ln>
        </p:spPr>
      </p:pic>
      <p:pic>
        <p:nvPicPr>
          <p:cNvPr id="1337" name="Google Shape;1337;p126" title="Scherm­afbeelding 2026-01-13 om 10.18.13.png"/>
          <p:cNvPicPr preferRelativeResize="0"/>
          <p:nvPr/>
        </p:nvPicPr>
        <p:blipFill>
          <a:blip r:embed="rId9">
            <a:alphaModFix/>
          </a:blip>
          <a:stretch>
            <a:fillRect/>
          </a:stretch>
        </p:blipFill>
        <p:spPr>
          <a:xfrm>
            <a:off x="905987" y="1121550"/>
            <a:ext cx="1964465" cy="2445300"/>
          </a:xfrm>
          <a:prstGeom prst="rect">
            <a:avLst/>
          </a:prstGeom>
          <a:noFill/>
          <a:ln>
            <a:noFill/>
          </a:ln>
        </p:spPr>
      </p:pic>
      <p:sp>
        <p:nvSpPr>
          <p:cNvPr id="1338" name="Google Shape;1338;p126"/>
          <p:cNvSpPr txBox="1"/>
          <p:nvPr/>
        </p:nvSpPr>
        <p:spPr>
          <a:xfrm>
            <a:off x="7615875" y="14947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39" name="Google Shape;1339;p126" title="Perks of leasing visual_V3.png"/>
          <p:cNvPicPr preferRelativeResize="0"/>
          <p:nvPr/>
        </p:nvPicPr>
        <p:blipFill>
          <a:blip r:embed="rId10">
            <a:alphaModFix/>
          </a:blip>
          <a:stretch>
            <a:fillRect/>
          </a:stretch>
        </p:blipFill>
        <p:spPr>
          <a:xfrm>
            <a:off x="889175" y="1099125"/>
            <a:ext cx="1999199" cy="249961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44" name="Shape 1344"/>
        <p:cNvGrpSpPr/>
        <p:nvPr/>
      </p:nvGrpSpPr>
      <p:grpSpPr>
        <a:xfrm>
          <a:off x="0" y="0"/>
          <a:ext cx="0" cy="0"/>
          <a:chOff x="0" y="0"/>
          <a:chExt cx="0" cy="0"/>
        </a:xfrm>
      </p:grpSpPr>
      <p:pic>
        <p:nvPicPr>
          <p:cNvPr id="1345" name="Google Shape;1345;p12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46" name="Google Shape;1346;p127"/>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47" name="Google Shape;1347;p12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48" name="Google Shape;1348;p12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349" name="Google Shape;1349;p127"/>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a:t>
            </a:r>
            <a:r>
              <a:rPr lang="nl" sz="3000">
                <a:solidFill>
                  <a:srgbClr val="00708D"/>
                </a:solidFill>
                <a:latin typeface="Plus Jakarta Sans"/>
                <a:ea typeface="Plus Jakarta Sans"/>
                <a:cs typeface="Plus Jakarta Sans"/>
                <a:sym typeface="Plus Jakarta Sans"/>
              </a:rPr>
              <a:t>.VISUAL PERKS OF LEASING </a:t>
            </a:r>
            <a:endParaRPr sz="3000">
              <a:solidFill>
                <a:srgbClr val="00708D"/>
              </a:solidFill>
              <a:latin typeface="Plus Jakarta Sans"/>
              <a:ea typeface="Plus Jakarta Sans"/>
              <a:cs typeface="Plus Jakarta Sans"/>
              <a:sym typeface="Plus Jakarta Sans"/>
            </a:endParaRPr>
          </a:p>
        </p:txBody>
      </p:sp>
      <p:pic>
        <p:nvPicPr>
          <p:cNvPr id="1350" name="Google Shape;1350;p12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51" name="Google Shape;1351;p127"/>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sp>
        <p:nvSpPr>
          <p:cNvPr id="1352" name="Google Shape;1352;p127"/>
          <p:cNvSpPr txBox="1"/>
          <p:nvPr/>
        </p:nvSpPr>
        <p:spPr>
          <a:xfrm>
            <a:off x="4250775" y="182285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Ready to unlock a better driving experience for your business?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Discover</a:t>
            </a:r>
            <a:r>
              <a:rPr lang="nl" sz="1000">
                <a:solidFill>
                  <a:schemeClr val="dk1"/>
                </a:solidFill>
                <a:latin typeface="Plus Jakarta Sans Light"/>
                <a:ea typeface="Plus Jakarta Sans Light"/>
                <a:cs typeface="Plus Jakarta Sans Light"/>
                <a:sym typeface="Plus Jakarta Sans Light"/>
              </a:rPr>
              <a:t> how KINTO fits to your business: simply flexible with a wide range of powertrains and services</a:t>
            </a:r>
            <a:r>
              <a:rPr lang="nl" sz="1000">
                <a:solidFill>
                  <a:schemeClr val="dk1"/>
                </a:solidFill>
                <a:latin typeface="Plus Jakarta Sans Light"/>
                <a:ea typeface="Plus Jakarta Sans Light"/>
                <a:cs typeface="Plus Jakarta Sans Light"/>
                <a:sym typeface="Plus Jakarta Sans Light"/>
              </a:rPr>
              <a:t>. Why choose when you can have it all?</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It’s your ride, your way!</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place. Every solution.</a:t>
            </a:r>
            <a:endParaRPr sz="1000">
              <a:solidFill>
                <a:schemeClr val="dk1"/>
              </a:solidFill>
              <a:latin typeface="Plus Jakarta Sans Light"/>
              <a:ea typeface="Plus Jakarta Sans Light"/>
              <a:cs typeface="Plus Jakarta Sans Light"/>
              <a:sym typeface="Plus Jakarta Sans Light"/>
            </a:endParaRPr>
          </a:p>
        </p:txBody>
      </p:sp>
      <p:pic>
        <p:nvPicPr>
          <p:cNvPr id="1353" name="Google Shape;1353;p127"/>
          <p:cNvPicPr preferRelativeResize="0"/>
          <p:nvPr/>
        </p:nvPicPr>
        <p:blipFill>
          <a:blip r:embed="rId7">
            <a:alphaModFix/>
          </a:blip>
          <a:stretch>
            <a:fillRect/>
          </a:stretch>
        </p:blipFill>
        <p:spPr>
          <a:xfrm>
            <a:off x="850750" y="555163"/>
            <a:ext cx="2074950" cy="3230326"/>
          </a:xfrm>
          <a:prstGeom prst="rect">
            <a:avLst/>
          </a:prstGeom>
          <a:noFill/>
          <a:ln>
            <a:noFill/>
          </a:ln>
        </p:spPr>
      </p:pic>
      <p:pic>
        <p:nvPicPr>
          <p:cNvPr id="1354" name="Google Shape;1354;p127" title="Scherm­afbeelding 2026-01-13 om 09.13.00.png"/>
          <p:cNvPicPr preferRelativeResize="0"/>
          <p:nvPr/>
        </p:nvPicPr>
        <p:blipFill>
          <a:blip r:embed="rId8">
            <a:alphaModFix/>
          </a:blip>
          <a:stretch>
            <a:fillRect/>
          </a:stretch>
        </p:blipFill>
        <p:spPr>
          <a:xfrm>
            <a:off x="889175" y="1099125"/>
            <a:ext cx="1999201" cy="2490149"/>
          </a:xfrm>
          <a:prstGeom prst="rect">
            <a:avLst/>
          </a:prstGeom>
          <a:noFill/>
          <a:ln>
            <a:noFill/>
          </a:ln>
        </p:spPr>
      </p:pic>
      <p:pic>
        <p:nvPicPr>
          <p:cNvPr id="1355" name="Google Shape;1355;p127" title="Scherm­afbeelding 2026-01-13 om 10.18.13.png"/>
          <p:cNvPicPr preferRelativeResize="0"/>
          <p:nvPr/>
        </p:nvPicPr>
        <p:blipFill>
          <a:blip r:embed="rId9">
            <a:alphaModFix/>
          </a:blip>
          <a:stretch>
            <a:fillRect/>
          </a:stretch>
        </p:blipFill>
        <p:spPr>
          <a:xfrm>
            <a:off x="905987" y="1121550"/>
            <a:ext cx="1964465" cy="2445300"/>
          </a:xfrm>
          <a:prstGeom prst="rect">
            <a:avLst/>
          </a:prstGeom>
          <a:noFill/>
          <a:ln>
            <a:noFill/>
          </a:ln>
        </p:spPr>
      </p:pic>
      <p:sp>
        <p:nvSpPr>
          <p:cNvPr id="1356" name="Google Shape;1356;p127"/>
          <p:cNvSpPr txBox="1"/>
          <p:nvPr/>
        </p:nvSpPr>
        <p:spPr>
          <a:xfrm>
            <a:off x="7615875" y="14947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57" name="Google Shape;1357;p127" title="Perks of leasing visual_V3.png"/>
          <p:cNvPicPr preferRelativeResize="0"/>
          <p:nvPr/>
        </p:nvPicPr>
        <p:blipFill>
          <a:blip r:embed="rId10">
            <a:alphaModFix/>
          </a:blip>
          <a:stretch>
            <a:fillRect/>
          </a:stretch>
        </p:blipFill>
        <p:spPr>
          <a:xfrm>
            <a:off x="889175" y="1099125"/>
            <a:ext cx="1999199" cy="2499615"/>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1" name="Shape 1361"/>
        <p:cNvGrpSpPr/>
        <p:nvPr/>
      </p:nvGrpSpPr>
      <p:grpSpPr>
        <a:xfrm>
          <a:off x="0" y="0"/>
          <a:ext cx="0" cy="0"/>
          <a:chOff x="0" y="0"/>
          <a:chExt cx="0" cy="0"/>
        </a:xfrm>
      </p:grpSpPr>
      <p:pic>
        <p:nvPicPr>
          <p:cNvPr id="1362" name="Google Shape;1362;p128"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363" name="Google Shape;1363;p128"/>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4</a:t>
            </a:r>
            <a:endParaRPr>
              <a:latin typeface="Plus Jakarta Sans SemiBold"/>
              <a:ea typeface="Plus Jakarta Sans SemiBold"/>
              <a:cs typeface="Plus Jakarta Sans SemiBold"/>
              <a:sym typeface="Plus Jakarta Sans SemiBold"/>
            </a:endParaRPr>
          </a:p>
        </p:txBody>
      </p:sp>
      <p:sp>
        <p:nvSpPr>
          <p:cNvPr id="1364" name="Google Shape;1364;p128"/>
          <p:cNvSpPr txBox="1"/>
          <p:nvPr>
            <p:ph type="title"/>
          </p:nvPr>
        </p:nvSpPr>
        <p:spPr>
          <a:xfrm>
            <a:off x="2796925" y="1588050"/>
            <a:ext cx="41796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Multipath/</a:t>
            </a:r>
            <a:endParaRPr>
              <a:latin typeface="Plus Jakarta Sans SemiBold"/>
              <a:ea typeface="Plus Jakarta Sans SemiBold"/>
              <a:cs typeface="Plus Jakarta Sans SemiBold"/>
              <a:sym typeface="Plus Jakarta Sans SemiBold"/>
            </a:endParaRPr>
          </a:p>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Multiservice</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9" name="Shape 1369"/>
        <p:cNvGrpSpPr/>
        <p:nvPr/>
      </p:nvGrpSpPr>
      <p:grpSpPr>
        <a:xfrm>
          <a:off x="0" y="0"/>
          <a:ext cx="0" cy="0"/>
          <a:chOff x="0" y="0"/>
          <a:chExt cx="0" cy="0"/>
        </a:xfrm>
      </p:grpSpPr>
      <p:pic>
        <p:nvPicPr>
          <p:cNvPr id="1370" name="Google Shape;1370;p129"/>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71" name="Google Shape;1371;p129"/>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72" name="Google Shape;1372;p12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73" name="Google Shape;1373;p12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374" name="Google Shape;1374;p129"/>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3</a:t>
            </a:r>
            <a:r>
              <a:rPr lang="nl" sz="3000">
                <a:solidFill>
                  <a:srgbClr val="00708D"/>
                </a:solidFill>
                <a:latin typeface="Plus Jakarta Sans"/>
                <a:ea typeface="Plus Jakarta Sans"/>
                <a:cs typeface="Plus Jakarta Sans"/>
                <a:sym typeface="Plus Jakarta Sans"/>
              </a:rPr>
              <a:t>.CAROUSEL THE ROAD TO </a:t>
            </a:r>
            <a:endParaRPr sz="3000">
              <a:solidFill>
                <a:srgbClr val="00708D"/>
              </a:solidFill>
              <a:latin typeface="Plus Jakarta Sans"/>
              <a:ea typeface="Plus Jakarta Sans"/>
              <a:cs typeface="Plus Jakarta Sans"/>
              <a:sym typeface="Plus Jakarta Sans"/>
            </a:endParaRPr>
          </a:p>
        </p:txBody>
      </p:sp>
      <p:pic>
        <p:nvPicPr>
          <p:cNvPr id="1375" name="Google Shape;1375;p129"/>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76" name="Google Shape;1376;p129"/>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77" name="Google Shape;1377;p129"/>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378" name="Google Shape;1378;p129"/>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79" name="Google Shape;1379;p129" title="Scherm­afbeelding 2026-01-13 om 09.12.11.png"/>
          <p:cNvPicPr preferRelativeResize="0"/>
          <p:nvPr/>
        </p:nvPicPr>
        <p:blipFill>
          <a:blip r:embed="rId8">
            <a:alphaModFix/>
          </a:blip>
          <a:stretch>
            <a:fillRect/>
          </a:stretch>
        </p:blipFill>
        <p:spPr>
          <a:xfrm>
            <a:off x="504325" y="1029424"/>
            <a:ext cx="5826371" cy="2796549"/>
          </a:xfrm>
          <a:prstGeom prst="rect">
            <a:avLst/>
          </a:prstGeom>
          <a:noFill/>
          <a:ln>
            <a:noFill/>
          </a:ln>
        </p:spPr>
      </p:pic>
      <p:pic>
        <p:nvPicPr>
          <p:cNvPr id="1380" name="Google Shape;1380;p129" title="The road to Carousel_final-03.png"/>
          <p:cNvPicPr preferRelativeResize="0"/>
          <p:nvPr/>
        </p:nvPicPr>
        <p:blipFill>
          <a:blip r:embed="rId9">
            <a:alphaModFix/>
          </a:blip>
          <a:stretch>
            <a:fillRect/>
          </a:stretch>
        </p:blipFill>
        <p:spPr>
          <a:xfrm>
            <a:off x="2871552" y="1634975"/>
            <a:ext cx="1091924" cy="1365248"/>
          </a:xfrm>
          <a:prstGeom prst="rect">
            <a:avLst/>
          </a:prstGeom>
          <a:noFill/>
          <a:ln>
            <a:noFill/>
          </a:ln>
        </p:spPr>
      </p:pic>
      <p:pic>
        <p:nvPicPr>
          <p:cNvPr id="1381" name="Google Shape;1381;p129" title="The road to Carousel_final-04.png"/>
          <p:cNvPicPr preferRelativeResize="0"/>
          <p:nvPr/>
        </p:nvPicPr>
        <p:blipFill>
          <a:blip r:embed="rId10">
            <a:alphaModFix/>
          </a:blip>
          <a:stretch>
            <a:fillRect/>
          </a:stretch>
        </p:blipFill>
        <p:spPr>
          <a:xfrm>
            <a:off x="3989225" y="1637525"/>
            <a:ext cx="1091924" cy="1365228"/>
          </a:xfrm>
          <a:prstGeom prst="rect">
            <a:avLst/>
          </a:prstGeom>
          <a:noFill/>
          <a:ln>
            <a:noFill/>
          </a:ln>
        </p:spPr>
      </p:pic>
      <p:pic>
        <p:nvPicPr>
          <p:cNvPr id="1382" name="Google Shape;1382;p129" title="The road to Carousel_final-05.png"/>
          <p:cNvPicPr preferRelativeResize="0"/>
          <p:nvPr/>
        </p:nvPicPr>
        <p:blipFill>
          <a:blip r:embed="rId11">
            <a:alphaModFix/>
          </a:blip>
          <a:stretch>
            <a:fillRect/>
          </a:stretch>
        </p:blipFill>
        <p:spPr>
          <a:xfrm>
            <a:off x="5081150" y="1637513"/>
            <a:ext cx="1091924" cy="1365248"/>
          </a:xfrm>
          <a:prstGeom prst="rect">
            <a:avLst/>
          </a:prstGeom>
          <a:noFill/>
          <a:ln>
            <a:noFill/>
          </a:ln>
        </p:spPr>
      </p:pic>
      <p:sp>
        <p:nvSpPr>
          <p:cNvPr id="1383" name="Google Shape;1383;p129"/>
          <p:cNvSpPr txBox="1"/>
          <p:nvPr/>
        </p:nvSpPr>
        <p:spPr>
          <a:xfrm>
            <a:off x="5839025" y="1484525"/>
            <a:ext cx="31593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700">
                <a:solidFill>
                  <a:schemeClr val="dk1"/>
                </a:solidFill>
                <a:latin typeface="Plus Jakarta Sans"/>
                <a:ea typeface="Plus Jakarta Sans"/>
                <a:cs typeface="Plus Jakarta Sans"/>
                <a:sym typeface="Plus Jakarta Sans"/>
              </a:rPr>
              <a:t>COPY LI</a:t>
            </a:r>
            <a:endParaRPr sz="12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900">
                <a:solidFill>
                  <a:schemeClr val="dk1"/>
                </a:solidFill>
                <a:latin typeface="Plus Jakarta Sans Light"/>
                <a:ea typeface="Plus Jakarta Sans Light"/>
                <a:cs typeface="Plus Jakarta Sans Light"/>
                <a:sym typeface="Plus Jakarta Sans Light"/>
              </a:rPr>
              <a:t>Many</a:t>
            </a:r>
            <a:r>
              <a:rPr lang="nl" sz="900">
                <a:solidFill>
                  <a:schemeClr val="dk1"/>
                </a:solidFill>
                <a:latin typeface="Plus Jakarta Sans Light"/>
                <a:ea typeface="Plus Jakarta Sans Light"/>
                <a:cs typeface="Plus Jakarta Sans Light"/>
                <a:sym typeface="Plus Jakarta Sans Light"/>
              </a:rPr>
              <a:t> mobility strategies start too fast. 🚦</a:t>
            </a:r>
            <a:endParaRPr sz="9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9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900">
                <a:solidFill>
                  <a:schemeClr val="dk1"/>
                </a:solidFill>
                <a:latin typeface="Plus Jakarta Sans Light"/>
                <a:ea typeface="Plus Jakarta Sans Light"/>
                <a:cs typeface="Plus Jakarta Sans Light"/>
                <a:sym typeface="Plus Jakarta Sans Light"/>
              </a:rPr>
              <a:t>And </a:t>
            </a:r>
            <a:r>
              <a:rPr lang="nl" sz="900">
                <a:solidFill>
                  <a:schemeClr val="dk1"/>
                </a:solidFill>
                <a:latin typeface="Plus Jakarta Sans Light"/>
                <a:ea typeface="Plus Jakarta Sans Light"/>
                <a:cs typeface="Plus Jakarta Sans Light"/>
                <a:sym typeface="Plus Jakarta Sans Light"/>
              </a:rPr>
              <a:t>rushing can lead to ‘guesswork’. </a:t>
            </a:r>
            <a:endParaRPr sz="9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br>
              <a:rPr lang="nl" sz="900">
                <a:solidFill>
                  <a:schemeClr val="dk1"/>
                </a:solidFill>
                <a:latin typeface="Plus Jakarta Sans Light"/>
                <a:ea typeface="Plus Jakarta Sans Light"/>
                <a:cs typeface="Plus Jakarta Sans Light"/>
                <a:sym typeface="Plus Jakarta Sans Light"/>
              </a:rPr>
            </a:br>
            <a:r>
              <a:rPr lang="nl" sz="900">
                <a:solidFill>
                  <a:schemeClr val="dk1"/>
                </a:solidFill>
                <a:latin typeface="Plus Jakarta Sans Light"/>
                <a:ea typeface="Plus Jakarta Sans Light"/>
                <a:cs typeface="Plus Jakarta Sans Light"/>
                <a:sym typeface="Plus Jakarta Sans Light"/>
              </a:rPr>
              <a:t> At KINTO, we believe that a truly sustainable strategy is built on accuracy,  data and context.</a:t>
            </a:r>
            <a:endParaRPr sz="9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9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900">
                <a:solidFill>
                  <a:schemeClr val="dk1"/>
                </a:solidFill>
                <a:latin typeface="Plus Jakarta Sans Light"/>
                <a:ea typeface="Plus Jakarta Sans Light"/>
                <a:cs typeface="Plus Jakarta Sans Light"/>
                <a:sym typeface="Plus Jakarta Sans Light"/>
              </a:rPr>
              <a:t>F</a:t>
            </a:r>
            <a:r>
              <a:rPr lang="nl" sz="900">
                <a:solidFill>
                  <a:schemeClr val="dk1"/>
                </a:solidFill>
                <a:latin typeface="Plus Jakarta Sans Light"/>
                <a:ea typeface="Plus Jakarta Sans Light"/>
                <a:cs typeface="Plus Jakarta Sans Light"/>
                <a:sym typeface="Plus Jakarta Sans Light"/>
              </a:rPr>
              <a:t>uture-proofing isn't just about picking new cars; it’s about making smarter decisions through flexibility:</a:t>
            </a:r>
            <a:endParaRPr sz="9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9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100">
                <a:solidFill>
                  <a:schemeClr val="dk1"/>
                </a:solidFill>
              </a:rPr>
              <a:t>📊 </a:t>
            </a:r>
            <a:r>
              <a:rPr lang="nl" sz="900">
                <a:solidFill>
                  <a:schemeClr val="dk1"/>
                </a:solidFill>
                <a:latin typeface="Plus Jakarta Sans Light"/>
                <a:ea typeface="Plus Jakarta Sans Light"/>
                <a:cs typeface="Plus Jakarta Sans Light"/>
                <a:sym typeface="Plus Jakarta Sans Light"/>
              </a:rPr>
              <a:t>Our digital tools reveal the real data behind usage,  emissions and costs of your fleet.</a:t>
            </a:r>
            <a:endParaRPr sz="9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9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900">
                <a:solidFill>
                  <a:schemeClr val="dk1"/>
                </a:solidFill>
                <a:latin typeface="Plus Jakarta Sans Light"/>
                <a:ea typeface="Plus Jakarta Sans Light"/>
                <a:cs typeface="Plus Jakarta Sans Light"/>
                <a:sym typeface="Plus Jakarta Sans Light"/>
              </a:rPr>
              <a:t>🧭The best choice depends on your context: your business needs to drive the best array of powertrains </a:t>
            </a:r>
            <a:r>
              <a:rPr lang="nl" sz="900">
                <a:solidFill>
                  <a:schemeClr val="dk1"/>
                </a:solidFill>
                <a:latin typeface="Plus Jakarta Sans Light"/>
                <a:ea typeface="Plus Jakarta Sans Light"/>
                <a:cs typeface="Plus Jakarta Sans Light"/>
                <a:sym typeface="Plus Jakarta Sans Light"/>
              </a:rPr>
              <a:t>.</a:t>
            </a:r>
            <a:endParaRPr sz="9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9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 </a:t>
            </a:r>
            <a:r>
              <a:rPr lang="nl" sz="900">
                <a:solidFill>
                  <a:schemeClr val="dk1"/>
                </a:solidFill>
                <a:latin typeface="Plus Jakarta Sans Light"/>
                <a:ea typeface="Plus Jakarta Sans Light"/>
                <a:cs typeface="Plus Jakarta Sans Light"/>
                <a:sym typeface="Plus Jakarta Sans Light"/>
              </a:rPr>
              <a:t>Decisions over tech: The real challenge isn't the technology. It's having the flexibility to adapt when things change.</a:t>
            </a:r>
            <a:endParaRPr sz="9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9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Swipe through to see how we build mobility strategies that are built for change. ➡️</a:t>
            </a:r>
            <a:br>
              <a:rPr lang="nl" sz="1000">
                <a:solidFill>
                  <a:schemeClr val="dk1"/>
                </a:solidFill>
                <a:latin typeface="Plus Jakarta Sans Light"/>
                <a:ea typeface="Plus Jakarta Sans Light"/>
                <a:cs typeface="Plus Jakarta Sans Light"/>
                <a:sym typeface="Plus Jakarta Sans Light"/>
              </a:rPr>
            </a:br>
            <a:r>
              <a:rPr lang="nl" sz="900">
                <a:solidFill>
                  <a:schemeClr val="dk1"/>
                </a:solidFill>
                <a:latin typeface="Plus Jakarta Sans Light"/>
                <a:ea typeface="Plus Jakarta Sans Light"/>
                <a:cs typeface="Plus Jakarta Sans Light"/>
                <a:sym typeface="Plus Jakarta Sans Light"/>
              </a:rPr>
              <a:t> </a:t>
            </a:r>
            <a:endParaRPr sz="9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900">
                <a:solidFill>
                  <a:schemeClr val="dk1"/>
                </a:solidFill>
                <a:latin typeface="Plus Jakarta Sans Light"/>
                <a:ea typeface="Plus Jakarta Sans Light"/>
                <a:cs typeface="Plus Jakarta Sans Light"/>
                <a:sym typeface="Plus Jakarta Sans Light"/>
              </a:rPr>
              <a:t>One partner. Every solution.</a:t>
            </a:r>
            <a:endParaRPr sz="9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Clr>
                <a:schemeClr val="dk1"/>
              </a:buClr>
              <a:buSzPts val="1100"/>
              <a:buFont typeface="Arial"/>
              <a:buNone/>
            </a:pPr>
            <a:r>
              <a:rPr lang="nl" sz="900">
                <a:solidFill>
                  <a:schemeClr val="dk1"/>
                </a:solidFill>
                <a:latin typeface="Plus Jakarta Sans Light"/>
                <a:ea typeface="Plus Jakarta Sans Light"/>
                <a:cs typeface="Plus Jakarta Sans Light"/>
                <a:sym typeface="Plus Jakarta Sans Light"/>
              </a:rPr>
              <a:t>#KINTO #FleetManagement #SmarterMobility</a:t>
            </a:r>
            <a:endParaRPr sz="900">
              <a:solidFill>
                <a:schemeClr val="lt1"/>
              </a:solidFill>
              <a:latin typeface="Plus Jakarta Sans Light"/>
              <a:ea typeface="Plus Jakarta Sans Light"/>
              <a:cs typeface="Plus Jakarta Sans Light"/>
              <a:sym typeface="Plus Jakarta Sans Light"/>
            </a:endParaRPr>
          </a:p>
          <a:p>
            <a:pPr indent="0" lvl="0" marL="0" rtl="0" algn="r">
              <a:spcBef>
                <a:spcPts val="1200"/>
              </a:spcBef>
              <a:spcAft>
                <a:spcPts val="0"/>
              </a:spcAft>
              <a:buNone/>
            </a:pPr>
            <a:r>
              <a:t/>
            </a:r>
            <a:endParaRPr sz="9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9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900">
              <a:solidFill>
                <a:schemeClr val="dk1"/>
              </a:solidFill>
              <a:latin typeface="Plus Jakarta Sans Light"/>
              <a:ea typeface="Plus Jakarta Sans Light"/>
              <a:cs typeface="Plus Jakarta Sans Light"/>
              <a:sym typeface="Plus Jakarta Sans Ligh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88" name="Shape 1388"/>
        <p:cNvGrpSpPr/>
        <p:nvPr/>
      </p:nvGrpSpPr>
      <p:grpSpPr>
        <a:xfrm>
          <a:off x="0" y="0"/>
          <a:ext cx="0" cy="0"/>
          <a:chOff x="0" y="0"/>
          <a:chExt cx="0" cy="0"/>
        </a:xfrm>
      </p:grpSpPr>
      <p:pic>
        <p:nvPicPr>
          <p:cNvPr id="1389" name="Google Shape;1389;p130"/>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90" name="Google Shape;1390;p130"/>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91" name="Google Shape;1391;p13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2" name="Google Shape;1392;p13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393" name="Google Shape;1393;p130"/>
          <p:cNvSpPr txBox="1"/>
          <p:nvPr/>
        </p:nvSpPr>
        <p:spPr>
          <a:xfrm>
            <a:off x="5174575" y="41015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3</a:t>
            </a:r>
            <a:r>
              <a:rPr lang="nl" sz="3000">
                <a:solidFill>
                  <a:srgbClr val="00708D"/>
                </a:solidFill>
                <a:latin typeface="Plus Jakarta Sans"/>
                <a:ea typeface="Plus Jakarta Sans"/>
                <a:cs typeface="Plus Jakarta Sans"/>
                <a:sym typeface="Plus Jakarta Sans"/>
              </a:rPr>
              <a:t>.CAROUSEL THE ROAD TO</a:t>
            </a:r>
            <a:endParaRPr sz="3000">
              <a:solidFill>
                <a:srgbClr val="00708D"/>
              </a:solidFill>
              <a:latin typeface="Plus Jakarta Sans"/>
              <a:ea typeface="Plus Jakarta Sans"/>
              <a:cs typeface="Plus Jakarta Sans"/>
              <a:sym typeface="Plus Jakarta Sans"/>
            </a:endParaRPr>
          </a:p>
        </p:txBody>
      </p:sp>
      <p:sp>
        <p:nvSpPr>
          <p:cNvPr id="1394" name="Google Shape;1394;p130"/>
          <p:cNvSpPr txBox="1"/>
          <p:nvPr/>
        </p:nvSpPr>
        <p:spPr>
          <a:xfrm>
            <a:off x="6225625" y="1484525"/>
            <a:ext cx="27726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a:t>
            </a:r>
            <a:r>
              <a:rPr lang="nl" sz="1800">
                <a:solidFill>
                  <a:schemeClr val="dk1"/>
                </a:solidFill>
                <a:latin typeface="Plus Jakarta Sans"/>
                <a:ea typeface="Plus Jakarta Sans"/>
                <a:cs typeface="Plus Jakarta Sans"/>
                <a:sym typeface="Plus Jakarta Sans"/>
              </a:rPr>
              <a:t> IG</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Sit back and let us speed up your business.</a:t>
            </a:r>
            <a:r>
              <a:rPr lang="nl" sz="1000">
                <a:solidFill>
                  <a:schemeClr val="dk1"/>
                </a:solidFill>
                <a:latin typeface="Plus Jakarta Sans Light"/>
                <a:ea typeface="Plus Jakarta Sans Light"/>
                <a:cs typeface="Plus Jakarta Sans Light"/>
                <a:sym typeface="Plus Jakarta Sans Light"/>
              </a:rPr>
              <a:t>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At KINTO, we believe that t</a:t>
            </a:r>
            <a:r>
              <a:rPr lang="nl" sz="1000">
                <a:solidFill>
                  <a:schemeClr val="dk1"/>
                </a:solidFill>
                <a:latin typeface="Plus Jakarta Sans Light"/>
                <a:ea typeface="Plus Jakarta Sans Light"/>
                <a:cs typeface="Plus Jakarta Sans Light"/>
                <a:sym typeface="Plus Jakarta Sans Light"/>
              </a:rPr>
              <a:t>o truly future-proof your fleet, you need more than just new tech. You need data, context, and the flexibility to adapt.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From choosing the right powertrain to revealing your true emissions, KINTO helps you move from guesswork to smart decisions.</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Swipe through to see how we build mobility strategies that are built for change.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lnSpc>
                <a:spcPct val="115000"/>
              </a:lnSpc>
              <a:spcBef>
                <a:spcPts val="1200"/>
              </a:spcBef>
              <a:spcAft>
                <a:spcPts val="0"/>
              </a:spcAft>
              <a:buClr>
                <a:schemeClr val="dk1"/>
              </a:buClr>
              <a:buSzPts val="1100"/>
              <a:buFont typeface="Arial"/>
              <a:buNone/>
            </a:pPr>
            <a:r>
              <a:rPr lang="nl" sz="900">
                <a:solidFill>
                  <a:schemeClr val="dk1"/>
                </a:solidFill>
                <a:latin typeface="Plus Jakarta Sans Light"/>
                <a:ea typeface="Plus Jakarta Sans Light"/>
                <a:cs typeface="Plus Jakarta Sans Light"/>
                <a:sym typeface="Plus Jakarta Sans Light"/>
              </a:rPr>
              <a:t>#KINTO #FleetManagement #SmarterMobility</a:t>
            </a:r>
            <a:endParaRPr sz="900">
              <a:solidFill>
                <a:schemeClr val="lt1"/>
              </a:solidFill>
              <a:latin typeface="Plus Jakarta Sans Light"/>
              <a:ea typeface="Plus Jakarta Sans Light"/>
              <a:cs typeface="Plus Jakarta Sans Light"/>
              <a:sym typeface="Plus Jakarta Sans Light"/>
            </a:endParaRPr>
          </a:p>
          <a:p>
            <a:pPr indent="0" lvl="0" marL="0" rtl="0" algn="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395" name="Google Shape;1395;p13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96" name="Google Shape;1396;p130"/>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97" name="Google Shape;1397;p130"/>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398" name="Google Shape;1398;p130"/>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99" name="Google Shape;1399;p130" title="Scherm­afbeelding 2026-01-13 om 09.12.11.png"/>
          <p:cNvPicPr preferRelativeResize="0"/>
          <p:nvPr/>
        </p:nvPicPr>
        <p:blipFill>
          <a:blip r:embed="rId8">
            <a:alphaModFix/>
          </a:blip>
          <a:stretch>
            <a:fillRect/>
          </a:stretch>
        </p:blipFill>
        <p:spPr>
          <a:xfrm>
            <a:off x="504325" y="1029424"/>
            <a:ext cx="5826371" cy="2796549"/>
          </a:xfrm>
          <a:prstGeom prst="rect">
            <a:avLst/>
          </a:prstGeom>
          <a:noFill/>
          <a:ln>
            <a:noFill/>
          </a:ln>
        </p:spPr>
      </p:pic>
      <p:pic>
        <p:nvPicPr>
          <p:cNvPr id="1400" name="Google Shape;1400;p130" title="The road to Carousel_final-03.png"/>
          <p:cNvPicPr preferRelativeResize="0"/>
          <p:nvPr/>
        </p:nvPicPr>
        <p:blipFill>
          <a:blip r:embed="rId9">
            <a:alphaModFix/>
          </a:blip>
          <a:stretch>
            <a:fillRect/>
          </a:stretch>
        </p:blipFill>
        <p:spPr>
          <a:xfrm>
            <a:off x="2871552" y="1634975"/>
            <a:ext cx="1091924" cy="1365248"/>
          </a:xfrm>
          <a:prstGeom prst="rect">
            <a:avLst/>
          </a:prstGeom>
          <a:noFill/>
          <a:ln>
            <a:noFill/>
          </a:ln>
        </p:spPr>
      </p:pic>
      <p:pic>
        <p:nvPicPr>
          <p:cNvPr id="1401" name="Google Shape;1401;p130" title="The road to Carousel_final-04.png"/>
          <p:cNvPicPr preferRelativeResize="0"/>
          <p:nvPr/>
        </p:nvPicPr>
        <p:blipFill>
          <a:blip r:embed="rId10">
            <a:alphaModFix/>
          </a:blip>
          <a:stretch>
            <a:fillRect/>
          </a:stretch>
        </p:blipFill>
        <p:spPr>
          <a:xfrm>
            <a:off x="3989225" y="1637525"/>
            <a:ext cx="1091924" cy="1365228"/>
          </a:xfrm>
          <a:prstGeom prst="rect">
            <a:avLst/>
          </a:prstGeom>
          <a:noFill/>
          <a:ln>
            <a:noFill/>
          </a:ln>
        </p:spPr>
      </p:pic>
      <p:pic>
        <p:nvPicPr>
          <p:cNvPr id="1402" name="Google Shape;1402;p130" title="The road to Carousel_final-05.png"/>
          <p:cNvPicPr preferRelativeResize="0"/>
          <p:nvPr/>
        </p:nvPicPr>
        <p:blipFill>
          <a:blip r:embed="rId11">
            <a:alphaModFix/>
          </a:blip>
          <a:stretch>
            <a:fillRect/>
          </a:stretch>
        </p:blipFill>
        <p:spPr>
          <a:xfrm>
            <a:off x="5081150" y="1637513"/>
            <a:ext cx="1091924" cy="136524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07" name="Shape 1407"/>
        <p:cNvGrpSpPr/>
        <p:nvPr/>
      </p:nvGrpSpPr>
      <p:grpSpPr>
        <a:xfrm>
          <a:off x="0" y="0"/>
          <a:ext cx="0" cy="0"/>
          <a:chOff x="0" y="0"/>
          <a:chExt cx="0" cy="0"/>
        </a:xfrm>
      </p:grpSpPr>
      <p:pic>
        <p:nvPicPr>
          <p:cNvPr id="1408" name="Google Shape;1408;p131"/>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409" name="Google Shape;1409;p131"/>
          <p:cNvPicPr preferRelativeResize="0"/>
          <p:nvPr/>
        </p:nvPicPr>
        <p:blipFill>
          <a:blip r:embed="rId5">
            <a:alphaModFix/>
          </a:blip>
          <a:stretch>
            <a:fillRect/>
          </a:stretch>
        </p:blipFill>
        <p:spPr>
          <a:xfrm>
            <a:off x="0" y="0"/>
            <a:ext cx="3776451" cy="5143501"/>
          </a:xfrm>
          <a:prstGeom prst="rect">
            <a:avLst/>
          </a:prstGeom>
          <a:noFill/>
          <a:ln>
            <a:noFill/>
          </a:ln>
        </p:spPr>
      </p:pic>
      <p:sp>
        <p:nvSpPr>
          <p:cNvPr id="1410" name="Google Shape;1410;p13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11" name="Google Shape;1411;p13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412" name="Google Shape;1412;p131"/>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3</a:t>
            </a:r>
            <a:r>
              <a:rPr lang="nl" sz="3000">
                <a:solidFill>
                  <a:srgbClr val="00708D"/>
                </a:solidFill>
                <a:latin typeface="Plus Jakarta Sans"/>
                <a:ea typeface="Plus Jakarta Sans"/>
                <a:cs typeface="Plus Jakarta Sans"/>
                <a:sym typeface="Plus Jakarta Sans"/>
              </a:rPr>
              <a:t>.CAROUSEL THE ROAD TO </a:t>
            </a:r>
            <a:endParaRPr sz="3000">
              <a:solidFill>
                <a:srgbClr val="00708D"/>
              </a:solidFill>
              <a:latin typeface="Plus Jakarta Sans"/>
              <a:ea typeface="Plus Jakarta Sans"/>
              <a:cs typeface="Plus Jakarta Sans"/>
              <a:sym typeface="Plus Jakarta Sans"/>
            </a:endParaRPr>
          </a:p>
        </p:txBody>
      </p:sp>
      <p:sp>
        <p:nvSpPr>
          <p:cNvPr id="1413" name="Google Shape;1413;p131"/>
          <p:cNvSpPr txBox="1"/>
          <p:nvPr/>
        </p:nvSpPr>
        <p:spPr>
          <a:xfrm>
            <a:off x="6225625" y="1484525"/>
            <a:ext cx="27726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a:t>
            </a:r>
            <a:r>
              <a:rPr lang="nl" sz="1800">
                <a:solidFill>
                  <a:schemeClr val="dk1"/>
                </a:solidFill>
                <a:latin typeface="Plus Jakarta Sans"/>
                <a:ea typeface="Plus Jakarta Sans"/>
                <a:cs typeface="Plus Jakarta Sans"/>
                <a:sym typeface="Plus Jakarta Sans"/>
              </a:rPr>
              <a:t> FB</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It’s easy to get caught up in the tech, but without the right data, sustainability is just an assumption.</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helps you look at the bigger picture, from cost and usage to the right mix of powertrains for your team, to make smarter choices as your business evolves. 🌍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Whether it's passenger cars or vans, and whether you need electric or hybrid, the ‘best’ choice is the one that fits your specific context.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p:txBody>
      </p:sp>
      <p:pic>
        <p:nvPicPr>
          <p:cNvPr id="1414" name="Google Shape;1414;p131"/>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15" name="Google Shape;1415;p131"/>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416" name="Google Shape;1416;p131"/>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417" name="Google Shape;1417;p131"/>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418" name="Google Shape;1418;p131" title="Scherm­afbeelding 2026-01-13 om 09.12.11.png"/>
          <p:cNvPicPr preferRelativeResize="0"/>
          <p:nvPr/>
        </p:nvPicPr>
        <p:blipFill>
          <a:blip r:embed="rId8">
            <a:alphaModFix/>
          </a:blip>
          <a:stretch>
            <a:fillRect/>
          </a:stretch>
        </p:blipFill>
        <p:spPr>
          <a:xfrm>
            <a:off x="504325" y="1029424"/>
            <a:ext cx="5826371" cy="2796549"/>
          </a:xfrm>
          <a:prstGeom prst="rect">
            <a:avLst/>
          </a:prstGeom>
          <a:noFill/>
          <a:ln>
            <a:noFill/>
          </a:ln>
        </p:spPr>
      </p:pic>
      <p:pic>
        <p:nvPicPr>
          <p:cNvPr id="1419" name="Google Shape;1419;p131" title="The road to Carousel_final-03.png"/>
          <p:cNvPicPr preferRelativeResize="0"/>
          <p:nvPr/>
        </p:nvPicPr>
        <p:blipFill>
          <a:blip r:embed="rId9">
            <a:alphaModFix/>
          </a:blip>
          <a:stretch>
            <a:fillRect/>
          </a:stretch>
        </p:blipFill>
        <p:spPr>
          <a:xfrm>
            <a:off x="2871552" y="1634975"/>
            <a:ext cx="1091924" cy="1365248"/>
          </a:xfrm>
          <a:prstGeom prst="rect">
            <a:avLst/>
          </a:prstGeom>
          <a:noFill/>
          <a:ln>
            <a:noFill/>
          </a:ln>
        </p:spPr>
      </p:pic>
      <p:pic>
        <p:nvPicPr>
          <p:cNvPr id="1420" name="Google Shape;1420;p131" title="The road to Carousel_final-04.png"/>
          <p:cNvPicPr preferRelativeResize="0"/>
          <p:nvPr/>
        </p:nvPicPr>
        <p:blipFill>
          <a:blip r:embed="rId10">
            <a:alphaModFix/>
          </a:blip>
          <a:stretch>
            <a:fillRect/>
          </a:stretch>
        </p:blipFill>
        <p:spPr>
          <a:xfrm>
            <a:off x="3989225" y="1637525"/>
            <a:ext cx="1091924" cy="1365228"/>
          </a:xfrm>
          <a:prstGeom prst="rect">
            <a:avLst/>
          </a:prstGeom>
          <a:noFill/>
          <a:ln>
            <a:noFill/>
          </a:ln>
        </p:spPr>
      </p:pic>
      <p:pic>
        <p:nvPicPr>
          <p:cNvPr id="1421" name="Google Shape;1421;p131" title="The road to Carousel_final-05.png"/>
          <p:cNvPicPr preferRelativeResize="0"/>
          <p:nvPr/>
        </p:nvPicPr>
        <p:blipFill>
          <a:blip r:embed="rId11">
            <a:alphaModFix/>
          </a:blip>
          <a:stretch>
            <a:fillRect/>
          </a:stretch>
        </p:blipFill>
        <p:spPr>
          <a:xfrm>
            <a:off x="5081150" y="1637513"/>
            <a:ext cx="1091924" cy="136524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6" name="Shape 1426"/>
        <p:cNvGrpSpPr/>
        <p:nvPr/>
      </p:nvGrpSpPr>
      <p:grpSpPr>
        <a:xfrm>
          <a:off x="0" y="0"/>
          <a:ext cx="0" cy="0"/>
          <a:chOff x="0" y="0"/>
          <a:chExt cx="0" cy="0"/>
        </a:xfrm>
      </p:grpSpPr>
      <p:pic>
        <p:nvPicPr>
          <p:cNvPr id="1427" name="Google Shape;1427;p132"/>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428" name="Google Shape;1428;p13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FEBRUARY </a:t>
            </a:r>
            <a:endParaRPr sz="800">
              <a:solidFill>
                <a:srgbClr val="005469"/>
              </a:solidFill>
              <a:latin typeface="DM Sans ExtraLight"/>
              <a:ea typeface="DM Sans ExtraLight"/>
              <a:cs typeface="DM Sans ExtraLight"/>
              <a:sym typeface="DM Sans ExtraLight"/>
            </a:endParaRPr>
          </a:p>
        </p:txBody>
      </p:sp>
      <p:sp>
        <p:nvSpPr>
          <p:cNvPr id="1429" name="Google Shape;1429;p132"/>
          <p:cNvSpPr txBox="1"/>
          <p:nvPr/>
        </p:nvSpPr>
        <p:spPr>
          <a:xfrm>
            <a:off x="721300" y="433300"/>
            <a:ext cx="435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4. EV OR PLUGIN</a:t>
            </a:r>
            <a:endParaRPr sz="3000">
              <a:solidFill>
                <a:srgbClr val="01728F"/>
              </a:solidFill>
              <a:latin typeface="Plus Jakarta Sans"/>
              <a:ea typeface="Plus Jakarta Sans"/>
              <a:cs typeface="Plus Jakarta Sans"/>
              <a:sym typeface="Plus Jakarta Sans"/>
            </a:endParaRPr>
          </a:p>
        </p:txBody>
      </p:sp>
      <p:sp>
        <p:nvSpPr>
          <p:cNvPr id="1430" name="Google Shape;1430;p132"/>
          <p:cNvSpPr txBox="1"/>
          <p:nvPr/>
        </p:nvSpPr>
        <p:spPr>
          <a:xfrm>
            <a:off x="734625" y="1330800"/>
            <a:ext cx="4719000" cy="381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LI</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rPr lang="nl" sz="1000">
                <a:solidFill>
                  <a:srgbClr val="002732"/>
                </a:solidFill>
                <a:latin typeface="Plus Jakarta Sans Light"/>
                <a:ea typeface="Plus Jakarta Sans Light"/>
                <a:cs typeface="Plus Jakarta Sans Light"/>
                <a:sym typeface="Plus Jakarta Sans Light"/>
              </a:rPr>
              <a:t>EV or Plug-in hybrid: what’s your fleet’s next move? </a:t>
            </a:r>
            <a:endParaRPr sz="1000">
              <a:solidFill>
                <a:srgbClr val="002732"/>
              </a:solidFill>
              <a:latin typeface="Plus Jakarta Sans Light"/>
              <a:ea typeface="Plus Jakarta Sans Light"/>
              <a:cs typeface="Plus Jakarta Sans Light"/>
              <a:sym typeface="Plus Jakarta Sans Light"/>
            </a:endParaRPr>
          </a:p>
          <a:p>
            <a:pPr indent="-292100" lvl="0" marL="457200" rtl="0" algn="l">
              <a:spcBef>
                <a:spcPts val="0"/>
              </a:spcBef>
              <a:spcAft>
                <a:spcPts val="0"/>
              </a:spcAft>
              <a:buClr>
                <a:srgbClr val="002732"/>
              </a:buClr>
              <a:buSzPts val="1000"/>
              <a:buFont typeface="Plus Jakarta Sans Light"/>
              <a:buChar char="●"/>
            </a:pPr>
            <a:r>
              <a:rPr lang="nl" sz="1000">
                <a:solidFill>
                  <a:srgbClr val="002732"/>
                </a:solidFill>
                <a:latin typeface="Plus Jakarta Sans Light"/>
                <a:ea typeface="Plus Jakarta Sans Light"/>
                <a:cs typeface="Plus Jakarta Sans Light"/>
                <a:sym typeface="Plus Jakarta Sans Light"/>
              </a:rPr>
              <a:t>Option A: all-in on full electric (EV)</a:t>
            </a:r>
            <a:endParaRPr sz="1000">
              <a:solidFill>
                <a:srgbClr val="002732"/>
              </a:solidFill>
              <a:latin typeface="Plus Jakarta Sans Light"/>
              <a:ea typeface="Plus Jakarta Sans Light"/>
              <a:cs typeface="Plus Jakarta Sans Light"/>
              <a:sym typeface="Plus Jakarta Sans Light"/>
            </a:endParaRPr>
          </a:p>
          <a:p>
            <a:pPr indent="-292100" lvl="0" marL="457200" rtl="0" algn="l">
              <a:spcBef>
                <a:spcPts val="0"/>
              </a:spcBef>
              <a:spcAft>
                <a:spcPts val="0"/>
              </a:spcAft>
              <a:buClr>
                <a:srgbClr val="002732"/>
              </a:buClr>
              <a:buSzPts val="1000"/>
              <a:buFont typeface="Plus Jakarta Sans Light"/>
              <a:buChar char="●"/>
            </a:pPr>
            <a:r>
              <a:rPr lang="nl" sz="1000">
                <a:solidFill>
                  <a:srgbClr val="002732"/>
                </a:solidFill>
                <a:latin typeface="Plus Jakarta Sans Light"/>
                <a:ea typeface="Plus Jakarta Sans Light"/>
                <a:cs typeface="Plus Jakarta Sans Light"/>
                <a:sym typeface="Plus Jakarta Sans Light"/>
              </a:rPr>
              <a:t>Option B: plug-in hybrid for flexibility</a:t>
            </a:r>
            <a:endParaRPr sz="1000">
              <a:solidFill>
                <a:srgbClr val="002732"/>
              </a:solidFill>
              <a:latin typeface="Plus Jakarta Sans Light"/>
              <a:ea typeface="Plus Jakarta Sans Light"/>
              <a:cs typeface="Plus Jakarta Sans Light"/>
              <a:sym typeface="Plus Jakarta Sans Light"/>
            </a:endParaRPr>
          </a:p>
          <a:p>
            <a:pPr indent="-292100" lvl="0" marL="457200" rtl="0" algn="l">
              <a:spcBef>
                <a:spcPts val="0"/>
              </a:spcBef>
              <a:spcAft>
                <a:spcPts val="0"/>
              </a:spcAft>
              <a:buClr>
                <a:srgbClr val="002732"/>
              </a:buClr>
              <a:buSzPts val="1000"/>
              <a:buFont typeface="Plus Jakarta Sans Light"/>
              <a:buChar char="●"/>
            </a:pPr>
            <a:r>
              <a:rPr lang="nl" sz="1000">
                <a:solidFill>
                  <a:srgbClr val="002732"/>
                </a:solidFill>
                <a:latin typeface="Plus Jakarta Sans Light"/>
                <a:ea typeface="Plus Jakarta Sans Light"/>
                <a:cs typeface="Plus Jakarta Sans Light"/>
                <a:sym typeface="Plus Jakarta Sans Light"/>
              </a:rPr>
              <a:t>Option C: a mix of both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u="sng">
                <a:solidFill>
                  <a:srgbClr val="002732"/>
                </a:solidFill>
                <a:latin typeface="Plus Jakarta Sans Light"/>
                <a:ea typeface="Plus Jakarta Sans Light"/>
                <a:cs typeface="Plus Jakarta Sans Light"/>
                <a:sym typeface="Plus Jakarta Sans Light"/>
              </a:rPr>
              <a:t>Caption</a:t>
            </a:r>
            <a:r>
              <a:rPr lang="nl" sz="1000">
                <a:solidFill>
                  <a:srgbClr val="002732"/>
                </a:solidFill>
                <a:latin typeface="Plus Jakarta Sans Light"/>
                <a:ea typeface="Plus Jakarta Sans Light"/>
                <a:cs typeface="Plus Jakarta Sans Light"/>
                <a:sym typeface="Plus Jakarta Sans Light"/>
              </a:rPr>
              <a:t>:</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The road to a sustainable fleet isn't always a straight line.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For some businesses, going full electric is the clear winner for lowering TCO and meeting immediate green targets. For others, plug-in hybrids offer the necessary bridge, combining electric range for city commutes with the flexibility to cover long distances without infrastructure anxiety.</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At KINTO, we believe in a multipath approach. There is no single ‘right’ engine, only the right solution for your specific operational needs.</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We are curious to see where the market stands today. Cast your vote in the poll below!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rgbClr val="002732"/>
                </a:solidFill>
                <a:latin typeface="Plus Jakarta Sans Light"/>
                <a:ea typeface="Plus Jakarta Sans Light"/>
                <a:cs typeface="Plus Jakarta Sans Light"/>
                <a:sym typeface="Plus Jakarta Sans Light"/>
              </a:rPr>
              <a:t>One partner. Every solution.</a:t>
            </a:r>
            <a:endParaRPr sz="1000">
              <a:solidFill>
                <a:srgbClr val="002732"/>
              </a:solidFill>
              <a:latin typeface="Plus Jakarta Sans Light"/>
              <a:ea typeface="Plus Jakarta Sans Light"/>
              <a:cs typeface="Plus Jakarta Sans Light"/>
              <a:sym typeface="Plus Jakarta Sans Light"/>
            </a:endParaRPr>
          </a:p>
        </p:txBody>
      </p:sp>
      <p:sp>
        <p:nvSpPr>
          <p:cNvPr id="1431" name="Google Shape;1431;p132"/>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432" name="Google Shape;1432;p132"/>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433" name="Google Shape;1433;p132"/>
          <p:cNvPicPr preferRelativeResize="0"/>
          <p:nvPr/>
        </p:nvPicPr>
        <p:blipFill>
          <a:blip r:embed="rId5">
            <a:alphaModFix/>
          </a:blip>
          <a:stretch>
            <a:fillRect/>
          </a:stretch>
        </p:blipFill>
        <p:spPr>
          <a:xfrm>
            <a:off x="5831926" y="219465"/>
            <a:ext cx="2858351" cy="3602376"/>
          </a:xfrm>
          <a:prstGeom prst="rect">
            <a:avLst/>
          </a:prstGeom>
          <a:noFill/>
          <a:ln>
            <a:noFill/>
          </a:ln>
        </p:spPr>
      </p:pic>
      <p:pic>
        <p:nvPicPr>
          <p:cNvPr id="1434" name="Google Shape;1434;p132"/>
          <p:cNvPicPr preferRelativeResize="0"/>
          <p:nvPr/>
        </p:nvPicPr>
        <p:blipFill>
          <a:blip r:embed="rId6">
            <a:alphaModFix/>
          </a:blip>
          <a:stretch>
            <a:fillRect/>
          </a:stretch>
        </p:blipFill>
        <p:spPr>
          <a:xfrm>
            <a:off x="8211372" y="258552"/>
            <a:ext cx="291098" cy="291098"/>
          </a:xfrm>
          <a:prstGeom prst="rect">
            <a:avLst/>
          </a:prstGeom>
          <a:noFill/>
          <a:ln>
            <a:noFill/>
          </a:ln>
        </p:spPr>
      </p:pic>
      <p:pic>
        <p:nvPicPr>
          <p:cNvPr id="1435" name="Google Shape;1435;p132" title="Scherm­afbeelding 2025-07-18 om 09.11.50.png"/>
          <p:cNvPicPr preferRelativeResize="0"/>
          <p:nvPr/>
        </p:nvPicPr>
        <p:blipFill>
          <a:blip r:embed="rId7">
            <a:alphaModFix/>
          </a:blip>
          <a:stretch>
            <a:fillRect/>
          </a:stretch>
        </p:blipFill>
        <p:spPr>
          <a:xfrm>
            <a:off x="5894750" y="1018175"/>
            <a:ext cx="2732700" cy="2429047"/>
          </a:xfrm>
          <a:prstGeom prst="rect">
            <a:avLst/>
          </a:prstGeom>
          <a:noFill/>
          <a:ln>
            <a:noFill/>
          </a:ln>
        </p:spPr>
      </p:pic>
      <p:sp>
        <p:nvSpPr>
          <p:cNvPr id="1436" name="Google Shape;1436;p132"/>
          <p:cNvSpPr txBox="1"/>
          <p:nvPr/>
        </p:nvSpPr>
        <p:spPr>
          <a:xfrm>
            <a:off x="7615875" y="14947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1" name="Shape 1441"/>
        <p:cNvGrpSpPr/>
        <p:nvPr/>
      </p:nvGrpSpPr>
      <p:grpSpPr>
        <a:xfrm>
          <a:off x="0" y="0"/>
          <a:ext cx="0" cy="0"/>
          <a:chOff x="0" y="0"/>
          <a:chExt cx="0" cy="0"/>
        </a:xfrm>
      </p:grpSpPr>
      <p:pic>
        <p:nvPicPr>
          <p:cNvPr id="1442" name="Google Shape;1442;p133"/>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443" name="Google Shape;1443;p13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FEBRUARY</a:t>
            </a:r>
            <a:endParaRPr sz="800">
              <a:solidFill>
                <a:srgbClr val="005469"/>
              </a:solidFill>
              <a:latin typeface="DM Sans ExtraLight"/>
              <a:ea typeface="DM Sans ExtraLight"/>
              <a:cs typeface="DM Sans ExtraLight"/>
              <a:sym typeface="DM Sans ExtraLight"/>
            </a:endParaRPr>
          </a:p>
        </p:txBody>
      </p:sp>
      <p:sp>
        <p:nvSpPr>
          <p:cNvPr id="1444" name="Google Shape;1444;p133"/>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445" name="Google Shape;1445;p133"/>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446" name="Google Shape;1446;p133"/>
          <p:cNvPicPr preferRelativeResize="0"/>
          <p:nvPr/>
        </p:nvPicPr>
        <p:blipFill>
          <a:blip r:embed="rId5">
            <a:alphaModFix/>
          </a:blip>
          <a:stretch>
            <a:fillRect/>
          </a:stretch>
        </p:blipFill>
        <p:spPr>
          <a:xfrm>
            <a:off x="8211372" y="258552"/>
            <a:ext cx="291098" cy="291098"/>
          </a:xfrm>
          <a:prstGeom prst="rect">
            <a:avLst/>
          </a:prstGeom>
          <a:noFill/>
          <a:ln>
            <a:noFill/>
          </a:ln>
        </p:spPr>
      </p:pic>
      <p:pic>
        <p:nvPicPr>
          <p:cNvPr id="1447" name="Google Shape;1447;p133"/>
          <p:cNvPicPr preferRelativeResize="0"/>
          <p:nvPr/>
        </p:nvPicPr>
        <p:blipFill>
          <a:blip r:embed="rId6">
            <a:alphaModFix/>
          </a:blip>
          <a:stretch>
            <a:fillRect/>
          </a:stretch>
        </p:blipFill>
        <p:spPr>
          <a:xfrm>
            <a:off x="6249000" y="82925"/>
            <a:ext cx="2358375" cy="4586849"/>
          </a:xfrm>
          <a:prstGeom prst="rect">
            <a:avLst/>
          </a:prstGeom>
          <a:noFill/>
          <a:ln>
            <a:noFill/>
          </a:ln>
        </p:spPr>
      </p:pic>
      <p:pic>
        <p:nvPicPr>
          <p:cNvPr id="1448" name="Google Shape;1448;p133" title="Scherm­afbeelding 2025-07-18 om 09.14.09.png"/>
          <p:cNvPicPr preferRelativeResize="0"/>
          <p:nvPr/>
        </p:nvPicPr>
        <p:blipFill>
          <a:blip r:embed="rId7">
            <a:alphaModFix/>
          </a:blip>
          <a:stretch>
            <a:fillRect/>
          </a:stretch>
        </p:blipFill>
        <p:spPr>
          <a:xfrm>
            <a:off x="6249000" y="596563"/>
            <a:ext cx="2358375" cy="3930615"/>
          </a:xfrm>
          <a:prstGeom prst="rect">
            <a:avLst/>
          </a:prstGeom>
          <a:noFill/>
          <a:ln>
            <a:noFill/>
          </a:ln>
        </p:spPr>
      </p:pic>
      <p:sp>
        <p:nvSpPr>
          <p:cNvPr id="1449" name="Google Shape;1449;p133"/>
          <p:cNvSpPr txBox="1"/>
          <p:nvPr/>
        </p:nvSpPr>
        <p:spPr>
          <a:xfrm>
            <a:off x="748275" y="1336975"/>
            <a:ext cx="41352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IG STORY</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900">
                <a:solidFill>
                  <a:srgbClr val="002732"/>
                </a:solidFill>
                <a:latin typeface="Plus Jakarta Sans Light"/>
                <a:ea typeface="Plus Jakarta Sans Light"/>
                <a:cs typeface="Plus Jakarta Sans Light"/>
                <a:sym typeface="Plus Jakarta Sans Light"/>
              </a:rPr>
              <a:t>Question (sticker): The future of mobility is... ? </a:t>
            </a:r>
            <a:r>
              <a:rPr lang="nl" sz="900">
                <a:solidFill>
                  <a:srgbClr val="002732"/>
                </a:solidFill>
                <a:latin typeface="Plus Jakarta Sans Light"/>
                <a:ea typeface="Plus Jakarta Sans Light"/>
                <a:cs typeface="Plus Jakarta Sans Light"/>
                <a:sym typeface="Plus Jakarta Sans Light"/>
              </a:rPr>
              <a:t>🔮</a:t>
            </a:r>
            <a:endParaRPr sz="9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900">
                <a:solidFill>
                  <a:srgbClr val="002732"/>
                </a:solidFill>
                <a:latin typeface="Plus Jakarta Sans Light"/>
                <a:ea typeface="Plus Jakarta Sans Light"/>
                <a:cs typeface="Plus Jakarta Sans Light"/>
                <a:sym typeface="Plus Jakarta Sans Light"/>
              </a:rPr>
              <a:t>Option 1: Full electric ⚡</a:t>
            </a:r>
            <a:endParaRPr sz="9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t/>
            </a:r>
            <a:endParaRPr sz="9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900">
                <a:solidFill>
                  <a:srgbClr val="002732"/>
                </a:solidFill>
                <a:latin typeface="Plus Jakarta Sans Light"/>
                <a:ea typeface="Plus Jakarta Sans Light"/>
                <a:cs typeface="Plus Jakarta Sans Light"/>
                <a:sym typeface="Plus Jakarta Sans Light"/>
              </a:rPr>
              <a:t>Option 2: Plug-in hybrid 🔌</a:t>
            </a:r>
            <a:endParaRPr sz="9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t/>
            </a:r>
            <a:endParaRPr sz="9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900">
                <a:solidFill>
                  <a:srgbClr val="002732"/>
                </a:solidFill>
                <a:latin typeface="Plus Jakarta Sans Light"/>
                <a:ea typeface="Plus Jakarta Sans Light"/>
                <a:cs typeface="Plus Jakarta Sans Light"/>
                <a:sym typeface="Plus Jakarta Sans Light"/>
              </a:rPr>
              <a:t>Option 3: A mix of both 🔀</a:t>
            </a:r>
            <a:endParaRPr sz="9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1200"/>
              </a:spcAft>
              <a:buClr>
                <a:schemeClr val="dk1"/>
              </a:buClr>
              <a:buSzPts val="1100"/>
              <a:buFont typeface="Arial"/>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450" name="Google Shape;1450;p133"/>
          <p:cNvSpPr txBox="1"/>
          <p:nvPr/>
        </p:nvSpPr>
        <p:spPr>
          <a:xfrm>
            <a:off x="721300" y="433300"/>
            <a:ext cx="435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rgbClr val="01728F"/>
                </a:solidFill>
                <a:latin typeface="Plus Jakarta Sans"/>
                <a:ea typeface="Plus Jakarta Sans"/>
                <a:cs typeface="Plus Jakarta Sans"/>
                <a:sym typeface="Plus Jakarta Sans"/>
              </a:rPr>
              <a:t>4. EV OR PLUGIN</a:t>
            </a:r>
            <a:endParaRPr sz="3000">
              <a:solidFill>
                <a:srgbClr val="01728F"/>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5" name="Shape 1455"/>
        <p:cNvGrpSpPr/>
        <p:nvPr/>
      </p:nvGrpSpPr>
      <p:grpSpPr>
        <a:xfrm>
          <a:off x="0" y="0"/>
          <a:ext cx="0" cy="0"/>
          <a:chOff x="0" y="0"/>
          <a:chExt cx="0" cy="0"/>
        </a:xfrm>
      </p:grpSpPr>
      <p:pic>
        <p:nvPicPr>
          <p:cNvPr id="1456" name="Google Shape;1456;p134"/>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457" name="Google Shape;1457;p13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FEBRUARY</a:t>
            </a:r>
            <a:endParaRPr sz="800">
              <a:solidFill>
                <a:srgbClr val="005469"/>
              </a:solidFill>
              <a:latin typeface="DM Sans ExtraLight"/>
              <a:ea typeface="DM Sans ExtraLight"/>
              <a:cs typeface="DM Sans ExtraLight"/>
              <a:sym typeface="DM Sans ExtraLight"/>
            </a:endParaRPr>
          </a:p>
        </p:txBody>
      </p:sp>
      <p:sp>
        <p:nvSpPr>
          <p:cNvPr id="1458" name="Google Shape;1458;p134"/>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459" name="Google Shape;1459;p134"/>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460" name="Google Shape;1460;p134"/>
          <p:cNvPicPr preferRelativeResize="0"/>
          <p:nvPr/>
        </p:nvPicPr>
        <p:blipFill>
          <a:blip r:embed="rId5">
            <a:alphaModFix/>
          </a:blip>
          <a:stretch>
            <a:fillRect/>
          </a:stretch>
        </p:blipFill>
        <p:spPr>
          <a:xfrm>
            <a:off x="5831926" y="219465"/>
            <a:ext cx="2858351" cy="3602376"/>
          </a:xfrm>
          <a:prstGeom prst="rect">
            <a:avLst/>
          </a:prstGeom>
          <a:noFill/>
          <a:ln>
            <a:noFill/>
          </a:ln>
        </p:spPr>
      </p:pic>
      <p:pic>
        <p:nvPicPr>
          <p:cNvPr id="1461" name="Google Shape;1461;p134" title="Scherm­afbeelding 2025-07-18 om 09.15.48.png"/>
          <p:cNvPicPr preferRelativeResize="0"/>
          <p:nvPr/>
        </p:nvPicPr>
        <p:blipFill>
          <a:blip r:embed="rId6">
            <a:alphaModFix/>
          </a:blip>
          <a:stretch>
            <a:fillRect/>
          </a:stretch>
        </p:blipFill>
        <p:spPr>
          <a:xfrm>
            <a:off x="5866963" y="886175"/>
            <a:ext cx="2788271" cy="2568300"/>
          </a:xfrm>
          <a:prstGeom prst="rect">
            <a:avLst/>
          </a:prstGeom>
          <a:noFill/>
          <a:ln>
            <a:noFill/>
          </a:ln>
        </p:spPr>
      </p:pic>
      <p:sp>
        <p:nvSpPr>
          <p:cNvPr id="1462" name="Google Shape;1462;p134"/>
          <p:cNvSpPr txBox="1"/>
          <p:nvPr/>
        </p:nvSpPr>
        <p:spPr>
          <a:xfrm>
            <a:off x="721300" y="1265875"/>
            <a:ext cx="4790400" cy="373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FB</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rPr lang="nl" sz="900">
                <a:solidFill>
                  <a:srgbClr val="002732"/>
                </a:solidFill>
                <a:latin typeface="Plus Jakarta Sans Light"/>
                <a:ea typeface="Plus Jakarta Sans Light"/>
                <a:cs typeface="Plus Jakarta Sans Light"/>
                <a:sym typeface="Plus Jakarta Sans Light"/>
              </a:rPr>
              <a:t>Are you team full electric ⚡ or team plug-in hybrid 🔌?</a:t>
            </a:r>
            <a:endParaRPr sz="9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9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rgbClr val="002732"/>
                </a:solidFill>
                <a:latin typeface="Plus Jakarta Sans Light"/>
                <a:ea typeface="Plus Jakarta Sans Light"/>
                <a:cs typeface="Plus Jakarta Sans Light"/>
                <a:sym typeface="Plus Jakarta Sans Light"/>
              </a:rPr>
              <a:t>For some businesses, going full electric is the clear winner for lowering TCO and meeting immediate green targets. For others, plug-in hybrids offer the necessary bridge, combining electric range for city commutes with the flexibility to cover long distances without infrastructure anxiety.</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rgbClr val="002732"/>
                </a:solidFill>
                <a:latin typeface="Plus Jakarta Sans Light"/>
                <a:ea typeface="Plus Jakarta Sans Light"/>
                <a:cs typeface="Plus Jakarta Sans Light"/>
                <a:sym typeface="Plus Jakarta Sans Light"/>
              </a:rPr>
              <a:t>At KINTO, we believe in a multipath approach. There is no single ‘right’ engine, only the right solution for your specific operational needs.</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rgbClr val="002732"/>
                </a:solidFill>
                <a:latin typeface="Plus Jakarta Sans Light"/>
                <a:ea typeface="Plus Jakarta Sans Light"/>
                <a:cs typeface="Plus Jakarta Sans Light"/>
                <a:sym typeface="Plus Jakarta Sans Light"/>
              </a:rPr>
              <a:t>We are curious to see where the market stands today. Cast your vote in the poll below! 👇</a:t>
            </a:r>
            <a:endParaRPr sz="9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9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900">
                <a:solidFill>
                  <a:srgbClr val="002732"/>
                </a:solidFill>
                <a:latin typeface="Plus Jakarta Sans Light"/>
                <a:ea typeface="Plus Jakarta Sans Light"/>
                <a:cs typeface="Plus Jakarta Sans Light"/>
                <a:sym typeface="Plus Jakarta Sans Light"/>
              </a:rPr>
              <a:t>One partner. Every solution</a:t>
            </a:r>
            <a:endParaRPr sz="900">
              <a:solidFill>
                <a:srgbClr val="002732"/>
              </a:solidFill>
              <a:latin typeface="Plus Jakarta Sans Light"/>
              <a:ea typeface="Plus Jakarta Sans Light"/>
              <a:cs typeface="Plus Jakarta Sans Light"/>
              <a:sym typeface="Plus Jakarta Sans Light"/>
            </a:endParaRPr>
          </a:p>
        </p:txBody>
      </p:sp>
      <p:sp>
        <p:nvSpPr>
          <p:cNvPr id="1463" name="Google Shape;1463;p134"/>
          <p:cNvSpPr txBox="1"/>
          <p:nvPr/>
        </p:nvSpPr>
        <p:spPr>
          <a:xfrm>
            <a:off x="721300" y="433300"/>
            <a:ext cx="435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u="sng">
                <a:solidFill>
                  <a:schemeClr val="hlink"/>
                </a:solidFill>
                <a:latin typeface="Plus Jakarta Sans"/>
                <a:ea typeface="Plus Jakarta Sans"/>
                <a:cs typeface="Plus Jakarta Sans"/>
                <a:sym typeface="Plus Jakarta Sans"/>
                <a:hlinkClick r:id="rId7"/>
              </a:rPr>
              <a:t>4</a:t>
            </a:r>
            <a:r>
              <a:rPr lang="nl" sz="3000">
                <a:solidFill>
                  <a:srgbClr val="01728F"/>
                </a:solidFill>
                <a:latin typeface="Plus Jakarta Sans"/>
                <a:ea typeface="Plus Jakarta Sans"/>
                <a:cs typeface="Plus Jakarta Sans"/>
                <a:sym typeface="Plus Jakarta Sans"/>
              </a:rPr>
              <a:t>. EV OR PLUGIN</a:t>
            </a:r>
            <a:endParaRPr sz="3000">
              <a:solidFill>
                <a:srgbClr val="01728F"/>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7" name="Shape 1467"/>
        <p:cNvGrpSpPr/>
        <p:nvPr/>
      </p:nvGrpSpPr>
      <p:grpSpPr>
        <a:xfrm>
          <a:off x="0" y="0"/>
          <a:ext cx="0" cy="0"/>
          <a:chOff x="0" y="0"/>
          <a:chExt cx="0" cy="0"/>
        </a:xfrm>
      </p:grpSpPr>
      <p:pic>
        <p:nvPicPr>
          <p:cNvPr id="1468" name="Google Shape;1468;p135"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469" name="Google Shape;1469;p135"/>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3</a:t>
            </a:r>
            <a:endParaRPr>
              <a:latin typeface="Plus Jakarta Sans SemiBold"/>
              <a:ea typeface="Plus Jakarta Sans SemiBold"/>
              <a:cs typeface="Plus Jakarta Sans SemiBold"/>
              <a:sym typeface="Plus Jakarta Sans SemiBold"/>
            </a:endParaRPr>
          </a:p>
        </p:txBody>
      </p:sp>
      <p:sp>
        <p:nvSpPr>
          <p:cNvPr id="1470" name="Google Shape;1470;p135"/>
          <p:cNvSpPr txBox="1"/>
          <p:nvPr>
            <p:ph type="title"/>
          </p:nvPr>
        </p:nvSpPr>
        <p:spPr>
          <a:xfrm>
            <a:off x="2725825" y="1588075"/>
            <a:ext cx="59652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Flexible mobility solutions</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5" name="Shape 1475"/>
        <p:cNvGrpSpPr/>
        <p:nvPr/>
      </p:nvGrpSpPr>
      <p:grpSpPr>
        <a:xfrm>
          <a:off x="0" y="0"/>
          <a:ext cx="0" cy="0"/>
          <a:chOff x="0" y="0"/>
          <a:chExt cx="0" cy="0"/>
        </a:xfrm>
      </p:grpSpPr>
      <p:pic>
        <p:nvPicPr>
          <p:cNvPr id="1476" name="Google Shape;1476;p136"/>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77" name="Google Shape;1477;p136"/>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78" name="Google Shape;1478;p13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9" name="Google Shape;1479;p13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480" name="Google Shape;1480;p136"/>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a:t>
            </a:r>
            <a:r>
              <a:rPr lang="nl" sz="3000">
                <a:solidFill>
                  <a:schemeClr val="lt1"/>
                </a:solidFill>
                <a:latin typeface="Plus Jakarta Sans"/>
                <a:ea typeface="Plus Jakarta Sans"/>
                <a:cs typeface="Plus Jakarta Sans"/>
                <a:sym typeface="Plus Jakarta Sans"/>
              </a:rPr>
              <a:t>.VIDEO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VIDEOCALL</a:t>
            </a:r>
            <a:endParaRPr sz="3000">
              <a:solidFill>
                <a:schemeClr val="lt1"/>
              </a:solidFill>
              <a:latin typeface="Plus Jakarta Sans"/>
              <a:ea typeface="Plus Jakarta Sans"/>
              <a:cs typeface="Plus Jakarta Sans"/>
              <a:sym typeface="Plus Jakarta Sans"/>
            </a:endParaRPr>
          </a:p>
        </p:txBody>
      </p:sp>
      <p:sp>
        <p:nvSpPr>
          <p:cNvPr id="1481" name="Google Shape;1481;p136"/>
          <p:cNvSpPr txBox="1"/>
          <p:nvPr/>
        </p:nvSpPr>
        <p:spPr>
          <a:xfrm>
            <a:off x="458225" y="1093100"/>
            <a:ext cx="32595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In a hybrid world, mobility isn't just about getting from A to B. It’s about providing a space where your team can connect and balance their day.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With KINTO, you provide the flexibility your workforce needs to perform at their best, wherever they are.</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a:t>
            </a:r>
            <a:r>
              <a:rPr lang="nl" sz="1000">
                <a:solidFill>
                  <a:schemeClr val="lt1"/>
                </a:solidFill>
                <a:latin typeface="Plus Jakarta Sans Light"/>
                <a:ea typeface="Plus Jakarta Sans Light"/>
                <a:cs typeface="Plus Jakarta Sans Light"/>
                <a:sym typeface="Plus Jakarta Sans Light"/>
              </a:rPr>
              <a:t>#HybridWork #MobileOffice</a:t>
            </a:r>
            <a:endParaRPr sz="1000">
              <a:solidFill>
                <a:schemeClr val="lt1"/>
              </a:solidFill>
              <a:latin typeface="Plus Jakarta Sans Light"/>
              <a:ea typeface="Plus Jakarta Sans Light"/>
              <a:cs typeface="Plus Jakarta Sans Light"/>
              <a:sym typeface="Plus Jakarta Sans Light"/>
            </a:endParaRPr>
          </a:p>
        </p:txBody>
      </p:sp>
      <p:pic>
        <p:nvPicPr>
          <p:cNvPr id="1482" name="Google Shape;1482;p136"/>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83" name="Google Shape;1483;p136"/>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484" name="Google Shape;1484;p136"/>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85" name="Google Shape;1485;p136"/>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486" name="Google Shape;1486;p136" title="Scherm­afbeelding 2026-01-13 om 09.17.36.png"/>
          <p:cNvPicPr preferRelativeResize="0"/>
          <p:nvPr/>
        </p:nvPicPr>
        <p:blipFill>
          <a:blip r:embed="rId8">
            <a:alphaModFix/>
          </a:blip>
          <a:stretch>
            <a:fillRect/>
          </a:stretch>
        </p:blipFill>
        <p:spPr>
          <a:xfrm>
            <a:off x="5962113" y="1093100"/>
            <a:ext cx="2538175" cy="302765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1" name="Shape 1491"/>
        <p:cNvGrpSpPr/>
        <p:nvPr/>
      </p:nvGrpSpPr>
      <p:grpSpPr>
        <a:xfrm>
          <a:off x="0" y="0"/>
          <a:ext cx="0" cy="0"/>
          <a:chOff x="0" y="0"/>
          <a:chExt cx="0" cy="0"/>
        </a:xfrm>
      </p:grpSpPr>
      <p:pic>
        <p:nvPicPr>
          <p:cNvPr id="1492" name="Google Shape;1492;p137"/>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93" name="Google Shape;1493;p137"/>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94" name="Google Shape;1494;p13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5" name="Google Shape;1495;p13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496" name="Google Shape;1496;p137"/>
          <p:cNvSpPr txBox="1"/>
          <p:nvPr/>
        </p:nvSpPr>
        <p:spPr>
          <a:xfrm>
            <a:off x="504325" y="1237475"/>
            <a:ext cx="31743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POV: your meeting room has four wheels.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From meeting goals to scoring them, KINTO is there for every turn.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We keep you fully charged and ready for whatever the schedule throws at you. Work, play, and everything in between.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#FlexibleMobilty #HybridWork</a:t>
            </a:r>
            <a:endParaRPr sz="1000">
              <a:solidFill>
                <a:schemeClr val="lt1"/>
              </a:solidFill>
              <a:latin typeface="Plus Jakarta Sans Light"/>
              <a:ea typeface="Plus Jakarta Sans Light"/>
              <a:cs typeface="Plus Jakarta Sans Light"/>
              <a:sym typeface="Plus Jakarta Sans Light"/>
            </a:endParaRPr>
          </a:p>
        </p:txBody>
      </p:sp>
      <p:pic>
        <p:nvPicPr>
          <p:cNvPr id="1497" name="Google Shape;1497;p137"/>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98" name="Google Shape;1498;p137"/>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499" name="Google Shape;1499;p137"/>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00" name="Google Shape;1500;p137"/>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501" name="Google Shape;1501;p137"/>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5.VIDEO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VIDEOCALL</a:t>
            </a:r>
            <a:endParaRPr sz="3000">
              <a:solidFill>
                <a:schemeClr val="lt1"/>
              </a:solidFill>
              <a:latin typeface="Plus Jakarta Sans"/>
              <a:ea typeface="Plus Jakarta Sans"/>
              <a:cs typeface="Plus Jakarta Sans"/>
              <a:sym typeface="Plus Jakarta Sans"/>
            </a:endParaRPr>
          </a:p>
        </p:txBody>
      </p:sp>
      <p:pic>
        <p:nvPicPr>
          <p:cNvPr id="1502" name="Google Shape;1502;p137" title="Scherm­afbeelding 2026-01-13 om 09.17.36.png"/>
          <p:cNvPicPr preferRelativeResize="0"/>
          <p:nvPr/>
        </p:nvPicPr>
        <p:blipFill>
          <a:blip r:embed="rId8">
            <a:alphaModFix/>
          </a:blip>
          <a:stretch>
            <a:fillRect/>
          </a:stretch>
        </p:blipFill>
        <p:spPr>
          <a:xfrm>
            <a:off x="5962113" y="1093100"/>
            <a:ext cx="2538175" cy="302765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7" name="Shape 1507"/>
        <p:cNvGrpSpPr/>
        <p:nvPr/>
      </p:nvGrpSpPr>
      <p:grpSpPr>
        <a:xfrm>
          <a:off x="0" y="0"/>
          <a:ext cx="0" cy="0"/>
          <a:chOff x="0" y="0"/>
          <a:chExt cx="0" cy="0"/>
        </a:xfrm>
      </p:grpSpPr>
      <p:pic>
        <p:nvPicPr>
          <p:cNvPr id="1508" name="Google Shape;1508;p138"/>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09" name="Google Shape;1509;p138"/>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10" name="Google Shape;1510;p13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1" name="Google Shape;1511;p13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512" name="Google Shape;1512;p138"/>
          <p:cNvSpPr txBox="1"/>
          <p:nvPr/>
        </p:nvSpPr>
        <p:spPr>
          <a:xfrm>
            <a:off x="504325" y="1219425"/>
            <a:ext cx="31743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Meeting at 4:00 PM. Soccer training  at 5:30 PM.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Life moves fast, and you need a mobility partner that moves with you.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Whether you are closing a deal from the passenger seat or heading to the sideline to cheer on your favorite team, KINTO ensures you have the right vehicle for every part of your day. </a:t>
            </a:r>
            <a:r>
              <a:rPr lang="nl" sz="1000">
                <a:solidFill>
                  <a:srgbClr val="002732"/>
                </a:solidFill>
                <a:latin typeface="Plus Jakarta Sans Light"/>
                <a:ea typeface="Plus Jakarta Sans Light"/>
                <a:cs typeface="Plus Jakarta Sans Light"/>
                <a:sym typeface="Plus Jakarta Sans Light"/>
              </a:rPr>
              <a:t>🚘</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513" name="Google Shape;1513;p138"/>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14" name="Google Shape;1514;p138"/>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515" name="Google Shape;1515;p138"/>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516" name="Google Shape;1516;p138"/>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517" name="Google Shape;1517;p138"/>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5.VIDEO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VIDEOCALL</a:t>
            </a:r>
            <a:endParaRPr sz="3000">
              <a:solidFill>
                <a:schemeClr val="lt1"/>
              </a:solidFill>
              <a:latin typeface="Plus Jakarta Sans"/>
              <a:ea typeface="Plus Jakarta Sans"/>
              <a:cs typeface="Plus Jakarta Sans"/>
              <a:sym typeface="Plus Jakarta Sans"/>
            </a:endParaRPr>
          </a:p>
        </p:txBody>
      </p:sp>
      <p:pic>
        <p:nvPicPr>
          <p:cNvPr id="1518" name="Google Shape;1518;p138" title="Scherm­afbeelding 2026-01-13 om 09.17.36.png"/>
          <p:cNvPicPr preferRelativeResize="0"/>
          <p:nvPr/>
        </p:nvPicPr>
        <p:blipFill>
          <a:blip r:embed="rId8">
            <a:alphaModFix/>
          </a:blip>
          <a:stretch>
            <a:fillRect/>
          </a:stretch>
        </p:blipFill>
        <p:spPr>
          <a:xfrm>
            <a:off x="5962113" y="1093100"/>
            <a:ext cx="2538175" cy="302765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3" name="Shape 1523"/>
        <p:cNvGrpSpPr/>
        <p:nvPr/>
      </p:nvGrpSpPr>
      <p:grpSpPr>
        <a:xfrm>
          <a:off x="0" y="0"/>
          <a:ext cx="0" cy="0"/>
          <a:chOff x="0" y="0"/>
          <a:chExt cx="0" cy="0"/>
        </a:xfrm>
      </p:grpSpPr>
      <p:pic>
        <p:nvPicPr>
          <p:cNvPr id="1524" name="Google Shape;1524;p139"/>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25" name="Google Shape;1525;p139"/>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26" name="Google Shape;1526;p13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27" name="Google Shape;1527;p13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528" name="Google Shape;1528;p139"/>
          <p:cNvSpPr txBox="1"/>
          <p:nvPr/>
        </p:nvSpPr>
        <p:spPr>
          <a:xfrm>
            <a:off x="552625" y="1189625"/>
            <a:ext cx="31743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Love moves us.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It’s the peace of mind in a care-free commute. The confidence to scale up when you're growing. The spark that keeps your team moving forward.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At KINTO, we don't just provide cars. We provide the trust that lets you focus on what you love most.</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Love is the fuel that moves us all forward. So, where will it take you? </a:t>
            </a:r>
            <a:r>
              <a:rPr lang="nl" sz="1100">
                <a:solidFill>
                  <a:schemeClr val="dk1"/>
                </a:solidFill>
              </a:rPr>
              <a:t>🚙</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#ValentinesDay #KeepMoving</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 </a:t>
            </a:r>
            <a:endParaRPr sz="1000">
              <a:solidFill>
                <a:schemeClr val="lt1"/>
              </a:solidFill>
              <a:latin typeface="Plus Jakarta Sans Light"/>
              <a:ea typeface="Plus Jakarta Sans Light"/>
              <a:cs typeface="Plus Jakarta Sans Light"/>
              <a:sym typeface="Plus Jakarta Sans Light"/>
            </a:endParaRPr>
          </a:p>
        </p:txBody>
      </p:sp>
      <p:pic>
        <p:nvPicPr>
          <p:cNvPr id="1529" name="Google Shape;1529;p139"/>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30" name="Google Shape;1530;p139"/>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531" name="Google Shape;1531;p139"/>
          <p:cNvPicPr preferRelativeResize="0"/>
          <p:nvPr/>
        </p:nvPicPr>
        <p:blipFill>
          <a:blip r:embed="rId6">
            <a:alphaModFix/>
          </a:blip>
          <a:stretch>
            <a:fillRect/>
          </a:stretch>
        </p:blipFill>
        <p:spPr>
          <a:xfrm>
            <a:off x="6259775" y="496125"/>
            <a:ext cx="2069425" cy="3890898"/>
          </a:xfrm>
          <a:prstGeom prst="rect">
            <a:avLst/>
          </a:prstGeom>
          <a:noFill/>
          <a:ln>
            <a:noFill/>
          </a:ln>
        </p:spPr>
      </p:pic>
      <p:pic>
        <p:nvPicPr>
          <p:cNvPr id="1532" name="Google Shape;1532;p139"/>
          <p:cNvPicPr preferRelativeResize="0"/>
          <p:nvPr/>
        </p:nvPicPr>
        <p:blipFill>
          <a:blip r:embed="rId7">
            <a:alphaModFix/>
          </a:blip>
          <a:stretch>
            <a:fillRect/>
          </a:stretch>
        </p:blipFill>
        <p:spPr>
          <a:xfrm>
            <a:off x="7704747" y="622227"/>
            <a:ext cx="291098" cy="291098"/>
          </a:xfrm>
          <a:prstGeom prst="rect">
            <a:avLst/>
          </a:prstGeom>
          <a:noFill/>
          <a:ln>
            <a:noFill/>
          </a:ln>
        </p:spPr>
      </p:pic>
      <p:sp>
        <p:nvSpPr>
          <p:cNvPr id="1533" name="Google Shape;1533;p139"/>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6.VIDEO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VALENTINES</a:t>
            </a:r>
            <a:endParaRPr sz="3000">
              <a:solidFill>
                <a:schemeClr val="lt1"/>
              </a:solidFill>
              <a:latin typeface="Plus Jakarta Sans"/>
              <a:ea typeface="Plus Jakarta Sans"/>
              <a:cs typeface="Plus Jakarta Sans"/>
              <a:sym typeface="Plus Jakarta Sans"/>
            </a:endParaRPr>
          </a:p>
        </p:txBody>
      </p:sp>
      <p:pic>
        <p:nvPicPr>
          <p:cNvPr id="1534" name="Google Shape;1534;p139" title="Scherm­afbeelding 2026-01-13 om 09.28.23.png"/>
          <p:cNvPicPr preferRelativeResize="0"/>
          <p:nvPr/>
        </p:nvPicPr>
        <p:blipFill>
          <a:blip r:embed="rId8">
            <a:alphaModFix/>
          </a:blip>
          <a:stretch>
            <a:fillRect/>
          </a:stretch>
        </p:blipFill>
        <p:spPr>
          <a:xfrm>
            <a:off x="6354173" y="1057250"/>
            <a:ext cx="1899176" cy="32103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9" name="Shape 1539"/>
        <p:cNvGrpSpPr/>
        <p:nvPr/>
      </p:nvGrpSpPr>
      <p:grpSpPr>
        <a:xfrm>
          <a:off x="0" y="0"/>
          <a:ext cx="0" cy="0"/>
          <a:chOff x="0" y="0"/>
          <a:chExt cx="0" cy="0"/>
        </a:xfrm>
      </p:grpSpPr>
      <p:pic>
        <p:nvPicPr>
          <p:cNvPr id="1540" name="Google Shape;1540;p140"/>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41" name="Google Shape;1541;p140"/>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42" name="Google Shape;1542;p14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43" name="Google Shape;1543;p14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544" name="Google Shape;1544;p140"/>
          <p:cNvSpPr txBox="1"/>
          <p:nvPr/>
        </p:nvSpPr>
        <p:spPr>
          <a:xfrm>
            <a:off x="552625" y="1169275"/>
            <a:ext cx="31743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Love isn't just a feeling. Love moves us. </a:t>
            </a:r>
            <a:r>
              <a:rPr lang="nl" sz="1000">
                <a:solidFill>
                  <a:schemeClr val="lt1"/>
                </a:solidFill>
                <a:latin typeface="Plus Jakarta Sans Light"/>
                <a:ea typeface="Plus Jakarta Sans Light"/>
                <a:cs typeface="Plus Jakarta Sans Light"/>
                <a:sym typeface="Plus Jakarta Sans Light"/>
              </a:rPr>
              <a:t>💙</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It’s the peace of mind in a care-free commute. The confidence to scale up when you're growing. The spark that keeps your team moving forward.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At KINTO, we don't just provide cars. We provide the trust that lets you focus on what you love doing most.</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Love is the fuel that moves us all forward. So, w</a:t>
            </a:r>
            <a:r>
              <a:rPr lang="nl" sz="1000">
                <a:solidFill>
                  <a:schemeClr val="lt1"/>
                </a:solidFill>
                <a:latin typeface="Plus Jakarta Sans Light"/>
                <a:ea typeface="Plus Jakarta Sans Light"/>
                <a:cs typeface="Plus Jakarta Sans Light"/>
                <a:sym typeface="Plus Jakarta Sans Light"/>
              </a:rPr>
              <a:t>here will it take you? </a:t>
            </a:r>
            <a:r>
              <a:rPr lang="nl" sz="1100">
                <a:solidFill>
                  <a:schemeClr val="dk1"/>
                </a:solidFill>
              </a:rPr>
              <a:t>🚙</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#ValentinesDay #KeepMoving</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545" name="Google Shape;1545;p140"/>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46" name="Google Shape;1546;p140"/>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sp>
        <p:nvSpPr>
          <p:cNvPr id="1547" name="Google Shape;1547;p140"/>
          <p:cNvSpPr txBox="1"/>
          <p:nvPr/>
        </p:nvSpPr>
        <p:spPr>
          <a:xfrm>
            <a:off x="87625" y="323875"/>
            <a:ext cx="4384200" cy="8004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6.VIDEO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VALENTINES</a:t>
            </a:r>
            <a:endParaRPr sz="3000">
              <a:solidFill>
                <a:schemeClr val="lt1"/>
              </a:solidFill>
              <a:latin typeface="Plus Jakarta Sans"/>
              <a:ea typeface="Plus Jakarta Sans"/>
              <a:cs typeface="Plus Jakarta Sans"/>
              <a:sym typeface="Plus Jakarta Sans"/>
            </a:endParaRPr>
          </a:p>
        </p:txBody>
      </p:sp>
      <p:pic>
        <p:nvPicPr>
          <p:cNvPr id="1548" name="Google Shape;1548;p140"/>
          <p:cNvPicPr preferRelativeResize="0"/>
          <p:nvPr/>
        </p:nvPicPr>
        <p:blipFill>
          <a:blip r:embed="rId6">
            <a:alphaModFix/>
          </a:blip>
          <a:stretch>
            <a:fillRect/>
          </a:stretch>
        </p:blipFill>
        <p:spPr>
          <a:xfrm>
            <a:off x="6259775" y="496125"/>
            <a:ext cx="2069425" cy="3890898"/>
          </a:xfrm>
          <a:prstGeom prst="rect">
            <a:avLst/>
          </a:prstGeom>
          <a:noFill/>
          <a:ln>
            <a:noFill/>
          </a:ln>
        </p:spPr>
      </p:pic>
      <p:pic>
        <p:nvPicPr>
          <p:cNvPr id="1549" name="Google Shape;1549;p140" title="Scherm­afbeelding 2026-01-13 om 09.28.23.png"/>
          <p:cNvPicPr preferRelativeResize="0"/>
          <p:nvPr/>
        </p:nvPicPr>
        <p:blipFill>
          <a:blip r:embed="rId7">
            <a:alphaModFix/>
          </a:blip>
          <a:stretch>
            <a:fillRect/>
          </a:stretch>
        </p:blipFill>
        <p:spPr>
          <a:xfrm>
            <a:off x="6354173" y="1057250"/>
            <a:ext cx="1899176" cy="3210399"/>
          </a:xfrm>
          <a:prstGeom prst="rect">
            <a:avLst/>
          </a:prstGeom>
          <a:noFill/>
          <a:ln>
            <a:noFill/>
          </a:ln>
        </p:spPr>
      </p:pic>
      <p:pic>
        <p:nvPicPr>
          <p:cNvPr id="1550" name="Google Shape;1550;p140"/>
          <p:cNvPicPr preferRelativeResize="0"/>
          <p:nvPr/>
        </p:nvPicPr>
        <p:blipFill>
          <a:blip r:embed="rId8">
            <a:alphaModFix/>
          </a:blip>
          <a:stretch>
            <a:fillRect/>
          </a:stretch>
        </p:blipFill>
        <p:spPr>
          <a:xfrm>
            <a:off x="7962247" y="656577"/>
            <a:ext cx="291098" cy="29109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5" name="Shape 1555"/>
        <p:cNvGrpSpPr/>
        <p:nvPr/>
      </p:nvGrpSpPr>
      <p:grpSpPr>
        <a:xfrm>
          <a:off x="0" y="0"/>
          <a:ext cx="0" cy="0"/>
          <a:chOff x="0" y="0"/>
          <a:chExt cx="0" cy="0"/>
        </a:xfrm>
      </p:grpSpPr>
      <p:pic>
        <p:nvPicPr>
          <p:cNvPr id="1556" name="Google Shape;1556;p141"/>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557" name="Google Shape;1557;p141"/>
          <p:cNvPicPr preferRelativeResize="0"/>
          <p:nvPr/>
        </p:nvPicPr>
        <p:blipFill>
          <a:blip r:embed="rId4">
            <a:alphaModFix/>
          </a:blip>
          <a:stretch>
            <a:fillRect/>
          </a:stretch>
        </p:blipFill>
        <p:spPr>
          <a:xfrm>
            <a:off x="0" y="0"/>
            <a:ext cx="3776451" cy="5143501"/>
          </a:xfrm>
          <a:prstGeom prst="rect">
            <a:avLst/>
          </a:prstGeom>
          <a:noFill/>
          <a:ln>
            <a:noFill/>
          </a:ln>
        </p:spPr>
      </p:pic>
      <p:sp>
        <p:nvSpPr>
          <p:cNvPr id="1558" name="Google Shape;1558;p14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59" name="Google Shape;1559;p14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560" name="Google Shape;1560;p141"/>
          <p:cNvSpPr txBox="1"/>
          <p:nvPr/>
        </p:nvSpPr>
        <p:spPr>
          <a:xfrm>
            <a:off x="602150" y="1135025"/>
            <a:ext cx="31743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Love isn't just a feeling. Love moves us.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It’s the peace of mind in a care-free commute. The confidence to scale up when you're growing. The spark that keeps your team moving forward.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At KINTO, we don't just provide cars. We provide the trust that lets you focus on what you love most.</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Love is the fuel that moves us all forward. So, where will it take you? </a:t>
            </a:r>
            <a:r>
              <a:rPr lang="nl" sz="1100">
                <a:solidFill>
                  <a:schemeClr val="dk1"/>
                </a:solidFill>
              </a:rPr>
              <a:t>🚙</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561" name="Google Shape;1561;p141"/>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562" name="Google Shape;1562;p141"/>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sp>
        <p:nvSpPr>
          <p:cNvPr id="1563" name="Google Shape;1563;p141"/>
          <p:cNvSpPr txBox="1"/>
          <p:nvPr/>
        </p:nvSpPr>
        <p:spPr>
          <a:xfrm>
            <a:off x="87625" y="323875"/>
            <a:ext cx="4384200" cy="6237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6</a:t>
            </a:r>
            <a:r>
              <a:rPr lang="nl" sz="3000">
                <a:solidFill>
                  <a:schemeClr val="lt1"/>
                </a:solidFill>
                <a:latin typeface="Plus Jakarta Sans"/>
                <a:ea typeface="Plus Jakarta Sans"/>
                <a:cs typeface="Plus Jakarta Sans"/>
                <a:sym typeface="Plus Jakarta Sans"/>
              </a:rPr>
              <a:t>.VIDEO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VALENTINES</a:t>
            </a:r>
            <a:endParaRPr sz="3000">
              <a:solidFill>
                <a:schemeClr val="lt1"/>
              </a:solidFill>
              <a:latin typeface="Plus Jakarta Sans"/>
              <a:ea typeface="Plus Jakarta Sans"/>
              <a:cs typeface="Plus Jakarta Sans"/>
              <a:sym typeface="Plus Jakarta Sans"/>
            </a:endParaRPr>
          </a:p>
        </p:txBody>
      </p:sp>
      <p:pic>
        <p:nvPicPr>
          <p:cNvPr id="1564" name="Google Shape;1564;p141"/>
          <p:cNvPicPr preferRelativeResize="0"/>
          <p:nvPr/>
        </p:nvPicPr>
        <p:blipFill>
          <a:blip r:embed="rId6">
            <a:alphaModFix/>
          </a:blip>
          <a:stretch>
            <a:fillRect/>
          </a:stretch>
        </p:blipFill>
        <p:spPr>
          <a:xfrm>
            <a:off x="6259775" y="496125"/>
            <a:ext cx="2069425" cy="3890898"/>
          </a:xfrm>
          <a:prstGeom prst="rect">
            <a:avLst/>
          </a:prstGeom>
          <a:noFill/>
          <a:ln>
            <a:noFill/>
          </a:ln>
        </p:spPr>
      </p:pic>
      <p:pic>
        <p:nvPicPr>
          <p:cNvPr id="1565" name="Google Shape;1565;p141" title="Scherm­afbeelding 2026-01-13 om 09.28.23.png"/>
          <p:cNvPicPr preferRelativeResize="0"/>
          <p:nvPr/>
        </p:nvPicPr>
        <p:blipFill>
          <a:blip r:embed="rId7">
            <a:alphaModFix/>
          </a:blip>
          <a:stretch>
            <a:fillRect/>
          </a:stretch>
        </p:blipFill>
        <p:spPr>
          <a:xfrm>
            <a:off x="6354173" y="1057250"/>
            <a:ext cx="1899176" cy="32103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70" name="Shape 1570"/>
        <p:cNvGrpSpPr/>
        <p:nvPr/>
      </p:nvGrpSpPr>
      <p:grpSpPr>
        <a:xfrm>
          <a:off x="0" y="0"/>
          <a:ext cx="0" cy="0"/>
          <a:chOff x="0" y="0"/>
          <a:chExt cx="0" cy="0"/>
        </a:xfrm>
      </p:grpSpPr>
      <p:pic>
        <p:nvPicPr>
          <p:cNvPr id="1571" name="Google Shape;1571;p14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72" name="Google Shape;1572;p14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73" name="Google Shape;1573;p14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74" name="Google Shape;1574;p14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575" name="Google Shape;1575;p142"/>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7</a:t>
            </a:r>
            <a:r>
              <a:rPr lang="nl" sz="3000">
                <a:solidFill>
                  <a:srgbClr val="00708D"/>
                </a:solidFill>
                <a:latin typeface="Plus Jakarta Sans"/>
                <a:ea typeface="Plus Jakarta Sans"/>
                <a:cs typeface="Plus Jakarta Sans"/>
                <a:sym typeface="Plus Jakarta Sans"/>
              </a:rPr>
              <a:t>.CAROUSEL FLEET PORTAL </a:t>
            </a:r>
            <a:endParaRPr sz="3000">
              <a:solidFill>
                <a:srgbClr val="00708D"/>
              </a:solidFill>
              <a:latin typeface="Plus Jakarta Sans"/>
              <a:ea typeface="Plus Jakarta Sans"/>
              <a:cs typeface="Plus Jakarta Sans"/>
              <a:sym typeface="Plus Jakarta Sans"/>
            </a:endParaRPr>
          </a:p>
        </p:txBody>
      </p:sp>
      <p:pic>
        <p:nvPicPr>
          <p:cNvPr id="1576" name="Google Shape;1576;p14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77" name="Google Shape;1577;p142"/>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78" name="Google Shape;1578;p142"/>
          <p:cNvPicPr preferRelativeResize="0"/>
          <p:nvPr/>
        </p:nvPicPr>
        <p:blipFill>
          <a:blip r:embed="rId7">
            <a:alphaModFix/>
          </a:blip>
          <a:stretch>
            <a:fillRect/>
          </a:stretch>
        </p:blipFill>
        <p:spPr>
          <a:xfrm>
            <a:off x="552625" y="1069125"/>
            <a:ext cx="1518250" cy="2363648"/>
          </a:xfrm>
          <a:prstGeom prst="rect">
            <a:avLst/>
          </a:prstGeom>
          <a:noFill/>
          <a:ln>
            <a:noFill/>
          </a:ln>
        </p:spPr>
      </p:pic>
      <p:pic>
        <p:nvPicPr>
          <p:cNvPr id="1579" name="Google Shape;1579;p142" title="Scherm­afbeelding 2026-01-13 om 17.14.41.png"/>
          <p:cNvPicPr preferRelativeResize="0"/>
          <p:nvPr/>
        </p:nvPicPr>
        <p:blipFill>
          <a:blip r:embed="rId8">
            <a:alphaModFix/>
          </a:blip>
          <a:stretch>
            <a:fillRect/>
          </a:stretch>
        </p:blipFill>
        <p:spPr>
          <a:xfrm>
            <a:off x="504325" y="1030427"/>
            <a:ext cx="6235126" cy="2773526"/>
          </a:xfrm>
          <a:prstGeom prst="rect">
            <a:avLst/>
          </a:prstGeom>
          <a:noFill/>
          <a:ln>
            <a:noFill/>
          </a:ln>
        </p:spPr>
      </p:pic>
      <p:sp>
        <p:nvSpPr>
          <p:cNvPr id="1580" name="Google Shape;1580;p142"/>
          <p:cNvSpPr txBox="1"/>
          <p:nvPr/>
        </p:nvSpPr>
        <p:spPr>
          <a:xfrm>
            <a:off x="7615875" y="14947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581" name="Google Shape;1581;p142"/>
          <p:cNvSpPr txBox="1"/>
          <p:nvPr/>
        </p:nvSpPr>
        <p:spPr>
          <a:xfrm>
            <a:off x="4250800" y="248290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Total fleet control is finally in one place.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With our fleet management portal, you can monitor your entire fleet in real time, helping you reduce paperwork, </a:t>
            </a:r>
            <a:r>
              <a:rPr lang="nl" sz="1000">
                <a:solidFill>
                  <a:srgbClr val="38761D"/>
                </a:solidFill>
                <a:latin typeface="Plus Jakarta Sans Light"/>
                <a:ea typeface="Plus Jakarta Sans Light"/>
                <a:cs typeface="Plus Jakarta Sans Light"/>
                <a:sym typeface="Plus Jakarta Sans Light"/>
              </a:rPr>
              <a:t>cut down on hidden costs and save your team's valuable time.</a:t>
            </a:r>
            <a:endParaRPr sz="1000">
              <a:solidFill>
                <a:srgbClr val="38761D"/>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Whether you need to check performance reports or stay ahead of maintenance alerts, My KINTO keeps your data as mobile as your business.</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Go to </a:t>
            </a:r>
            <a:r>
              <a:rPr lang="nl" sz="1000" u="sng">
                <a:solidFill>
                  <a:schemeClr val="hlink"/>
                </a:solidFill>
                <a:latin typeface="Plus Jakarta Sans Light"/>
                <a:ea typeface="Plus Jakarta Sans Light"/>
                <a:cs typeface="Plus Jakarta Sans Light"/>
                <a:sym typeface="Plus Jakarta Sans Light"/>
                <a:hlinkClick r:id="rId9"/>
              </a:rPr>
              <a:t>kinto-mobility.eu</a:t>
            </a: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#FleetControl #MobilitySolutions</a:t>
            </a:r>
            <a:endParaRPr sz="1000">
              <a:solidFill>
                <a:schemeClr val="dk1"/>
              </a:solidFill>
              <a:latin typeface="Plus Jakarta Sans Light"/>
              <a:ea typeface="Plus Jakarta Sans Light"/>
              <a:cs typeface="Plus Jakarta Sans Light"/>
              <a:sym typeface="Plus Jakarta Sans Light"/>
            </a:endParaRPr>
          </a:p>
        </p:txBody>
      </p:sp>
      <p:pic>
        <p:nvPicPr>
          <p:cNvPr id="1582" name="Google Shape;1582;p142" title="Fleet Portal Carousel_2.png"/>
          <p:cNvPicPr preferRelativeResize="0"/>
          <p:nvPr/>
        </p:nvPicPr>
        <p:blipFill>
          <a:blip r:embed="rId10">
            <a:alphaModFix/>
          </a:blip>
          <a:stretch>
            <a:fillRect/>
          </a:stretch>
        </p:blipFill>
        <p:spPr>
          <a:xfrm>
            <a:off x="1917450" y="1658500"/>
            <a:ext cx="1145077" cy="1431685"/>
          </a:xfrm>
          <a:prstGeom prst="rect">
            <a:avLst/>
          </a:prstGeom>
          <a:noFill/>
          <a:ln>
            <a:noFill/>
          </a:ln>
        </p:spPr>
      </p:pic>
      <p:pic>
        <p:nvPicPr>
          <p:cNvPr id="1583" name="Google Shape;1583;p142" title="Fleet Portal Carousel_3.png"/>
          <p:cNvPicPr preferRelativeResize="0"/>
          <p:nvPr/>
        </p:nvPicPr>
        <p:blipFill>
          <a:blip r:embed="rId11">
            <a:alphaModFix/>
          </a:blip>
          <a:stretch>
            <a:fillRect/>
          </a:stretch>
        </p:blipFill>
        <p:spPr>
          <a:xfrm>
            <a:off x="3084113" y="1658488"/>
            <a:ext cx="1145077" cy="1431695"/>
          </a:xfrm>
          <a:prstGeom prst="rect">
            <a:avLst/>
          </a:prstGeom>
          <a:noFill/>
          <a:ln>
            <a:noFill/>
          </a:ln>
        </p:spPr>
      </p:pic>
      <p:pic>
        <p:nvPicPr>
          <p:cNvPr id="1584" name="Google Shape;1584;p142" title="Fleet Portal Carousel_4.png"/>
          <p:cNvPicPr preferRelativeResize="0"/>
          <p:nvPr/>
        </p:nvPicPr>
        <p:blipFill>
          <a:blip r:embed="rId12">
            <a:alphaModFix/>
          </a:blip>
          <a:stretch>
            <a:fillRect/>
          </a:stretch>
        </p:blipFill>
        <p:spPr>
          <a:xfrm>
            <a:off x="4250800" y="1658488"/>
            <a:ext cx="1145077" cy="1431695"/>
          </a:xfrm>
          <a:prstGeom prst="rect">
            <a:avLst/>
          </a:prstGeom>
          <a:noFill/>
          <a:ln>
            <a:noFill/>
          </a:ln>
        </p:spPr>
      </p:pic>
      <p:pic>
        <p:nvPicPr>
          <p:cNvPr id="1585" name="Google Shape;1585;p142" title="Fleet Portal Carousel_5.png"/>
          <p:cNvPicPr preferRelativeResize="0"/>
          <p:nvPr/>
        </p:nvPicPr>
        <p:blipFill>
          <a:blip r:embed="rId13">
            <a:alphaModFix/>
          </a:blip>
          <a:stretch>
            <a:fillRect/>
          </a:stretch>
        </p:blipFill>
        <p:spPr>
          <a:xfrm>
            <a:off x="5417475" y="1630263"/>
            <a:ext cx="1145077" cy="1431695"/>
          </a:xfrm>
          <a:prstGeom prst="rect">
            <a:avLst/>
          </a:prstGeom>
          <a:noFill/>
          <a:ln>
            <a:noFill/>
          </a:ln>
        </p:spPr>
      </p:pic>
      <p:pic>
        <p:nvPicPr>
          <p:cNvPr id="1586" name="Google Shape;1586;p142" title="Scherm­afbeelding 2026-01-23 om 10.11.51.png"/>
          <p:cNvPicPr preferRelativeResize="0"/>
          <p:nvPr/>
        </p:nvPicPr>
        <p:blipFill>
          <a:blip r:embed="rId3">
            <a:alphaModFix/>
          </a:blip>
          <a:stretch>
            <a:fillRect/>
          </a:stretch>
        </p:blipFill>
        <p:spPr>
          <a:xfrm>
            <a:off x="790150" y="1680238"/>
            <a:ext cx="1105700" cy="138820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1" name="Shape 1591"/>
        <p:cNvGrpSpPr/>
        <p:nvPr/>
      </p:nvGrpSpPr>
      <p:grpSpPr>
        <a:xfrm>
          <a:off x="0" y="0"/>
          <a:ext cx="0" cy="0"/>
          <a:chOff x="0" y="0"/>
          <a:chExt cx="0" cy="0"/>
        </a:xfrm>
      </p:grpSpPr>
      <p:pic>
        <p:nvPicPr>
          <p:cNvPr id="1592" name="Google Shape;1592;p143"/>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93" name="Google Shape;1593;p14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94" name="Google Shape;1594;p14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95" name="Google Shape;1595;p14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pic>
        <p:nvPicPr>
          <p:cNvPr id="1596" name="Google Shape;1596;p14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97" name="Google Shape;1597;p143"/>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98" name="Google Shape;1598;p143"/>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599" name="Google Shape;1599;p143"/>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7.CAROUSEL FLEET PORTAL </a:t>
            </a:r>
            <a:endParaRPr sz="3000">
              <a:solidFill>
                <a:srgbClr val="00708D"/>
              </a:solidFill>
              <a:latin typeface="Plus Jakarta Sans"/>
              <a:ea typeface="Plus Jakarta Sans"/>
              <a:cs typeface="Plus Jakarta Sans"/>
              <a:sym typeface="Plus Jakarta Sans"/>
            </a:endParaRPr>
          </a:p>
        </p:txBody>
      </p:sp>
      <p:pic>
        <p:nvPicPr>
          <p:cNvPr id="1600" name="Google Shape;1600;p143" title="Scherm­afbeelding 2026-01-13 om 17.14.41.png"/>
          <p:cNvPicPr preferRelativeResize="0"/>
          <p:nvPr/>
        </p:nvPicPr>
        <p:blipFill>
          <a:blip r:embed="rId8">
            <a:alphaModFix/>
          </a:blip>
          <a:stretch>
            <a:fillRect/>
          </a:stretch>
        </p:blipFill>
        <p:spPr>
          <a:xfrm>
            <a:off x="504325" y="1030427"/>
            <a:ext cx="6235126" cy="2773526"/>
          </a:xfrm>
          <a:prstGeom prst="rect">
            <a:avLst/>
          </a:prstGeom>
          <a:noFill/>
          <a:ln>
            <a:noFill/>
          </a:ln>
        </p:spPr>
      </p:pic>
      <p:sp>
        <p:nvSpPr>
          <p:cNvPr id="1601" name="Google Shape;1601;p143"/>
          <p:cNvSpPr txBox="1"/>
          <p:nvPr/>
        </p:nvSpPr>
        <p:spPr>
          <a:xfrm>
            <a:off x="7615875" y="14947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602" name="Google Shape;1602;p143" title="Fleet Portal Carousel_1.png"/>
          <p:cNvPicPr preferRelativeResize="0"/>
          <p:nvPr/>
        </p:nvPicPr>
        <p:blipFill>
          <a:blip r:embed="rId9">
            <a:alphaModFix/>
          </a:blip>
          <a:stretch>
            <a:fillRect/>
          </a:stretch>
        </p:blipFill>
        <p:spPr>
          <a:xfrm>
            <a:off x="772375" y="1658500"/>
            <a:ext cx="1145064" cy="1431675"/>
          </a:xfrm>
          <a:prstGeom prst="rect">
            <a:avLst/>
          </a:prstGeom>
          <a:noFill/>
          <a:ln>
            <a:noFill/>
          </a:ln>
        </p:spPr>
      </p:pic>
      <p:pic>
        <p:nvPicPr>
          <p:cNvPr id="1603" name="Google Shape;1603;p143" title="Fleet Portal Carousel_2.png"/>
          <p:cNvPicPr preferRelativeResize="0"/>
          <p:nvPr/>
        </p:nvPicPr>
        <p:blipFill>
          <a:blip r:embed="rId10">
            <a:alphaModFix/>
          </a:blip>
          <a:stretch>
            <a:fillRect/>
          </a:stretch>
        </p:blipFill>
        <p:spPr>
          <a:xfrm>
            <a:off x="1917450" y="1658500"/>
            <a:ext cx="1145077" cy="1431685"/>
          </a:xfrm>
          <a:prstGeom prst="rect">
            <a:avLst/>
          </a:prstGeom>
          <a:noFill/>
          <a:ln>
            <a:noFill/>
          </a:ln>
        </p:spPr>
      </p:pic>
      <p:pic>
        <p:nvPicPr>
          <p:cNvPr id="1604" name="Google Shape;1604;p143" title="Fleet Portal Carousel_3.png"/>
          <p:cNvPicPr preferRelativeResize="0"/>
          <p:nvPr/>
        </p:nvPicPr>
        <p:blipFill>
          <a:blip r:embed="rId11">
            <a:alphaModFix/>
          </a:blip>
          <a:stretch>
            <a:fillRect/>
          </a:stretch>
        </p:blipFill>
        <p:spPr>
          <a:xfrm>
            <a:off x="3084113" y="1658488"/>
            <a:ext cx="1145077" cy="1431695"/>
          </a:xfrm>
          <a:prstGeom prst="rect">
            <a:avLst/>
          </a:prstGeom>
          <a:noFill/>
          <a:ln>
            <a:noFill/>
          </a:ln>
        </p:spPr>
      </p:pic>
      <p:pic>
        <p:nvPicPr>
          <p:cNvPr id="1605" name="Google Shape;1605;p143" title="Fleet Portal Carousel_4.png"/>
          <p:cNvPicPr preferRelativeResize="0"/>
          <p:nvPr/>
        </p:nvPicPr>
        <p:blipFill>
          <a:blip r:embed="rId12">
            <a:alphaModFix/>
          </a:blip>
          <a:stretch>
            <a:fillRect/>
          </a:stretch>
        </p:blipFill>
        <p:spPr>
          <a:xfrm>
            <a:off x="4250800" y="1658488"/>
            <a:ext cx="1145077" cy="1431695"/>
          </a:xfrm>
          <a:prstGeom prst="rect">
            <a:avLst/>
          </a:prstGeom>
          <a:noFill/>
          <a:ln>
            <a:noFill/>
          </a:ln>
        </p:spPr>
      </p:pic>
      <p:pic>
        <p:nvPicPr>
          <p:cNvPr id="1606" name="Google Shape;1606;p143" title="Fleet Portal Carousel_5.png"/>
          <p:cNvPicPr preferRelativeResize="0"/>
          <p:nvPr/>
        </p:nvPicPr>
        <p:blipFill>
          <a:blip r:embed="rId13">
            <a:alphaModFix/>
          </a:blip>
          <a:stretch>
            <a:fillRect/>
          </a:stretch>
        </p:blipFill>
        <p:spPr>
          <a:xfrm>
            <a:off x="5417475" y="1630263"/>
            <a:ext cx="1145077" cy="1431695"/>
          </a:xfrm>
          <a:prstGeom prst="rect">
            <a:avLst/>
          </a:prstGeom>
          <a:noFill/>
          <a:ln>
            <a:noFill/>
          </a:ln>
        </p:spPr>
      </p:pic>
      <p:sp>
        <p:nvSpPr>
          <p:cNvPr id="1607" name="Google Shape;1607;p143"/>
          <p:cNvSpPr txBox="1"/>
          <p:nvPr/>
        </p:nvSpPr>
        <p:spPr>
          <a:xfrm>
            <a:off x="4193225" y="2339025"/>
            <a:ext cx="4772100" cy="1569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platform. Total fleet control. 📈✨</a:t>
            </a:r>
            <a:br>
              <a:rPr lang="nl" sz="1000">
                <a:solidFill>
                  <a:schemeClr val="dk1"/>
                </a:solidFill>
                <a:latin typeface="Plus Jakarta Sans Light"/>
                <a:ea typeface="Plus Jakarta Sans Light"/>
                <a:cs typeface="Plus Jakarta Sans Light"/>
                <a:sym typeface="Plus Jakarta Sans Light"/>
              </a:rPr>
            </a:b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Discover our fleet management portal, the all-in-one portal designed to help you monitor your fleet in real time.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a:t>
            </a:r>
            <a:r>
              <a:rPr lang="nl" sz="1000">
                <a:solidFill>
                  <a:schemeClr val="dk1"/>
                </a:solidFill>
                <a:latin typeface="Plus Jakarta Sans Light"/>
                <a:ea typeface="Plus Jakarta Sans Light"/>
                <a:cs typeface="Plus Jakarta Sans Light"/>
                <a:sym typeface="Plus Jakarta Sans Light"/>
              </a:rPr>
              <a:t>Swipe to see how easy it is to access key insights instantly,r</a:t>
            </a:r>
            <a:r>
              <a:rPr lang="nl" sz="1000">
                <a:solidFill>
                  <a:srgbClr val="38761D"/>
                </a:solidFill>
                <a:latin typeface="Plus Jakarta Sans Light"/>
                <a:ea typeface="Plus Jakarta Sans Light"/>
                <a:cs typeface="Plus Jakarta Sans Light"/>
                <a:sym typeface="Plus Jakarta Sans Light"/>
              </a:rPr>
              <a:t>educe admin costs </a:t>
            </a:r>
            <a:r>
              <a:rPr lang="nl" sz="1000">
                <a:solidFill>
                  <a:schemeClr val="dk1"/>
                </a:solidFill>
                <a:latin typeface="Plus Jakarta Sans Light"/>
                <a:ea typeface="Plus Jakarta Sans Light"/>
                <a:cs typeface="Plus Jakarta Sans Light"/>
                <a:sym typeface="Plus Jakarta Sans Light"/>
              </a:rPr>
              <a:t>and improve daily efficiency.</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br>
              <a:rPr lang="nl" sz="1000">
                <a:solidFill>
                  <a:schemeClr val="dk1"/>
                </a:solidFill>
                <a:latin typeface="Plus Jakarta Sans Light"/>
                <a:ea typeface="Plus Jakarta Sans Light"/>
                <a:cs typeface="Plus Jakarta Sans Light"/>
                <a:sym typeface="Plus Jakarta Sans Light"/>
              </a:rPr>
            </a:b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#FleetControl #MobilitySolutions</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608" name="Google Shape;1608;p143" title="Scherm­afbeelding 2026-01-23 om 10.11.51.png"/>
          <p:cNvPicPr preferRelativeResize="0"/>
          <p:nvPr/>
        </p:nvPicPr>
        <p:blipFill>
          <a:blip r:embed="rId14">
            <a:alphaModFix/>
          </a:blip>
          <a:stretch>
            <a:fillRect/>
          </a:stretch>
        </p:blipFill>
        <p:spPr>
          <a:xfrm>
            <a:off x="790150" y="1680238"/>
            <a:ext cx="1105700" cy="138820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3" name="Shape 1613"/>
        <p:cNvGrpSpPr/>
        <p:nvPr/>
      </p:nvGrpSpPr>
      <p:grpSpPr>
        <a:xfrm>
          <a:off x="0" y="0"/>
          <a:ext cx="0" cy="0"/>
          <a:chOff x="0" y="0"/>
          <a:chExt cx="0" cy="0"/>
        </a:xfrm>
      </p:grpSpPr>
      <p:pic>
        <p:nvPicPr>
          <p:cNvPr id="1614" name="Google Shape;1614;p14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15" name="Google Shape;1615;p14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16" name="Google Shape;1616;p14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17" name="Google Shape;1617;p14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pic>
        <p:nvPicPr>
          <p:cNvPr id="1618" name="Google Shape;1618;p14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19" name="Google Shape;1619;p144"/>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620" name="Google Shape;1620;p144"/>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621" name="Google Shape;1621;p144"/>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7.CAROUSEL FLEET PORTAL </a:t>
            </a:r>
            <a:endParaRPr sz="3000">
              <a:solidFill>
                <a:srgbClr val="00708D"/>
              </a:solidFill>
              <a:latin typeface="Plus Jakarta Sans"/>
              <a:ea typeface="Plus Jakarta Sans"/>
              <a:cs typeface="Plus Jakarta Sans"/>
              <a:sym typeface="Plus Jakarta Sans"/>
            </a:endParaRPr>
          </a:p>
        </p:txBody>
      </p:sp>
      <p:pic>
        <p:nvPicPr>
          <p:cNvPr id="1622" name="Google Shape;1622;p144" title="Scherm­afbeelding 2026-01-13 om 17.14.41.png"/>
          <p:cNvPicPr preferRelativeResize="0"/>
          <p:nvPr/>
        </p:nvPicPr>
        <p:blipFill>
          <a:blip r:embed="rId8">
            <a:alphaModFix/>
          </a:blip>
          <a:stretch>
            <a:fillRect/>
          </a:stretch>
        </p:blipFill>
        <p:spPr>
          <a:xfrm>
            <a:off x="504325" y="1030427"/>
            <a:ext cx="6235126" cy="2773526"/>
          </a:xfrm>
          <a:prstGeom prst="rect">
            <a:avLst/>
          </a:prstGeom>
          <a:noFill/>
          <a:ln>
            <a:noFill/>
          </a:ln>
        </p:spPr>
      </p:pic>
      <p:sp>
        <p:nvSpPr>
          <p:cNvPr id="1623" name="Google Shape;1623;p144"/>
          <p:cNvSpPr txBox="1"/>
          <p:nvPr/>
        </p:nvSpPr>
        <p:spPr>
          <a:xfrm>
            <a:off x="7615875" y="14947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624" name="Google Shape;1624;p144"/>
          <p:cNvSpPr txBox="1"/>
          <p:nvPr/>
        </p:nvSpPr>
        <p:spPr>
          <a:xfrm>
            <a:off x="4250775" y="257175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platform. Total fleet control.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Discover our fleet management portal, the all-in-one portal designed to help you monitor your fleet in real time.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Swipe to see how easy it is to access key insights instantly, r</a:t>
            </a:r>
            <a:r>
              <a:rPr lang="nl" sz="1000">
                <a:solidFill>
                  <a:srgbClr val="38761D"/>
                </a:solidFill>
                <a:latin typeface="Plus Jakarta Sans Light"/>
                <a:ea typeface="Plus Jakarta Sans Light"/>
                <a:cs typeface="Plus Jakarta Sans Light"/>
                <a:sym typeface="Plus Jakarta Sans Light"/>
              </a:rPr>
              <a:t>educe admin costs </a:t>
            </a:r>
            <a:r>
              <a:rPr lang="nl" sz="1000">
                <a:solidFill>
                  <a:schemeClr val="dk1"/>
                </a:solidFill>
                <a:latin typeface="Plus Jakarta Sans Light"/>
                <a:ea typeface="Plus Jakarta Sans Light"/>
                <a:cs typeface="Plus Jakarta Sans Light"/>
                <a:sym typeface="Plus Jakarta Sans Light"/>
              </a:rPr>
              <a:t> and improve daily efficiency.</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p:txBody>
      </p:sp>
      <p:pic>
        <p:nvPicPr>
          <p:cNvPr id="1625" name="Google Shape;1625;p144" title="Fleet Portal Carousel_1.png"/>
          <p:cNvPicPr preferRelativeResize="0"/>
          <p:nvPr/>
        </p:nvPicPr>
        <p:blipFill>
          <a:blip r:embed="rId9">
            <a:alphaModFix/>
          </a:blip>
          <a:stretch>
            <a:fillRect/>
          </a:stretch>
        </p:blipFill>
        <p:spPr>
          <a:xfrm>
            <a:off x="772375" y="1658500"/>
            <a:ext cx="1145064" cy="1431675"/>
          </a:xfrm>
          <a:prstGeom prst="rect">
            <a:avLst/>
          </a:prstGeom>
          <a:noFill/>
          <a:ln>
            <a:noFill/>
          </a:ln>
        </p:spPr>
      </p:pic>
      <p:pic>
        <p:nvPicPr>
          <p:cNvPr id="1626" name="Google Shape;1626;p144" title="Fleet Portal Carousel_2.png"/>
          <p:cNvPicPr preferRelativeResize="0"/>
          <p:nvPr/>
        </p:nvPicPr>
        <p:blipFill>
          <a:blip r:embed="rId10">
            <a:alphaModFix/>
          </a:blip>
          <a:stretch>
            <a:fillRect/>
          </a:stretch>
        </p:blipFill>
        <p:spPr>
          <a:xfrm>
            <a:off x="1917450" y="1658500"/>
            <a:ext cx="1145077" cy="1431685"/>
          </a:xfrm>
          <a:prstGeom prst="rect">
            <a:avLst/>
          </a:prstGeom>
          <a:noFill/>
          <a:ln>
            <a:noFill/>
          </a:ln>
        </p:spPr>
      </p:pic>
      <p:pic>
        <p:nvPicPr>
          <p:cNvPr id="1627" name="Google Shape;1627;p144" title="Fleet Portal Carousel_3.png"/>
          <p:cNvPicPr preferRelativeResize="0"/>
          <p:nvPr/>
        </p:nvPicPr>
        <p:blipFill>
          <a:blip r:embed="rId11">
            <a:alphaModFix/>
          </a:blip>
          <a:stretch>
            <a:fillRect/>
          </a:stretch>
        </p:blipFill>
        <p:spPr>
          <a:xfrm>
            <a:off x="3084113" y="1658488"/>
            <a:ext cx="1145077" cy="1431695"/>
          </a:xfrm>
          <a:prstGeom prst="rect">
            <a:avLst/>
          </a:prstGeom>
          <a:noFill/>
          <a:ln>
            <a:noFill/>
          </a:ln>
        </p:spPr>
      </p:pic>
      <p:pic>
        <p:nvPicPr>
          <p:cNvPr id="1628" name="Google Shape;1628;p144" title="Fleet Portal Carousel_4.png"/>
          <p:cNvPicPr preferRelativeResize="0"/>
          <p:nvPr/>
        </p:nvPicPr>
        <p:blipFill>
          <a:blip r:embed="rId12">
            <a:alphaModFix/>
          </a:blip>
          <a:stretch>
            <a:fillRect/>
          </a:stretch>
        </p:blipFill>
        <p:spPr>
          <a:xfrm>
            <a:off x="4250800" y="1658488"/>
            <a:ext cx="1145077" cy="1431695"/>
          </a:xfrm>
          <a:prstGeom prst="rect">
            <a:avLst/>
          </a:prstGeom>
          <a:noFill/>
          <a:ln>
            <a:noFill/>
          </a:ln>
        </p:spPr>
      </p:pic>
      <p:pic>
        <p:nvPicPr>
          <p:cNvPr id="1629" name="Google Shape;1629;p144" title="Fleet Portal Carousel_5.png"/>
          <p:cNvPicPr preferRelativeResize="0"/>
          <p:nvPr/>
        </p:nvPicPr>
        <p:blipFill>
          <a:blip r:embed="rId13">
            <a:alphaModFix/>
          </a:blip>
          <a:stretch>
            <a:fillRect/>
          </a:stretch>
        </p:blipFill>
        <p:spPr>
          <a:xfrm>
            <a:off x="5417475" y="1630263"/>
            <a:ext cx="1145077" cy="1431695"/>
          </a:xfrm>
          <a:prstGeom prst="rect">
            <a:avLst/>
          </a:prstGeom>
          <a:noFill/>
          <a:ln>
            <a:noFill/>
          </a:ln>
        </p:spPr>
      </p:pic>
      <p:pic>
        <p:nvPicPr>
          <p:cNvPr id="1630" name="Google Shape;1630;p144" title="Scherm­afbeelding 2026-01-23 om 10.11.51.png"/>
          <p:cNvPicPr preferRelativeResize="0"/>
          <p:nvPr/>
        </p:nvPicPr>
        <p:blipFill>
          <a:blip r:embed="rId14">
            <a:alphaModFix/>
          </a:blip>
          <a:stretch>
            <a:fillRect/>
          </a:stretch>
        </p:blipFill>
        <p:spPr>
          <a:xfrm>
            <a:off x="790150" y="1680238"/>
            <a:ext cx="1105700" cy="138820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5" name="Shape 1635"/>
        <p:cNvGrpSpPr/>
        <p:nvPr/>
      </p:nvGrpSpPr>
      <p:grpSpPr>
        <a:xfrm>
          <a:off x="0" y="0"/>
          <a:ext cx="0" cy="0"/>
          <a:chOff x="0" y="0"/>
          <a:chExt cx="0" cy="0"/>
        </a:xfrm>
      </p:grpSpPr>
      <p:pic>
        <p:nvPicPr>
          <p:cNvPr id="1636" name="Google Shape;1636;p145"/>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37" name="Google Shape;1637;p145"/>
          <p:cNvPicPr preferRelativeResize="0"/>
          <p:nvPr/>
        </p:nvPicPr>
        <p:blipFill>
          <a:blip r:embed="rId4">
            <a:alphaModFix/>
          </a:blip>
          <a:stretch>
            <a:fillRect/>
          </a:stretch>
        </p:blipFill>
        <p:spPr>
          <a:xfrm>
            <a:off x="0" y="0"/>
            <a:ext cx="4654475" cy="5143501"/>
          </a:xfrm>
          <a:prstGeom prst="rect">
            <a:avLst/>
          </a:prstGeom>
          <a:noFill/>
          <a:ln>
            <a:noFill/>
          </a:ln>
        </p:spPr>
      </p:pic>
      <p:sp>
        <p:nvSpPr>
          <p:cNvPr id="1638" name="Google Shape;1638;p14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39" name="Google Shape;1639;p14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640" name="Google Shape;1640;p145"/>
          <p:cNvSpPr txBox="1"/>
          <p:nvPr/>
        </p:nvSpPr>
        <p:spPr>
          <a:xfrm>
            <a:off x="552625" y="1030963"/>
            <a:ext cx="32238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Should your business rent or lease? The answer is: yes.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Choosing between flexibility and stability shouldn't be a compromise.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 Rent </a:t>
            </a:r>
            <a:r>
              <a:rPr lang="nl" sz="1000">
                <a:solidFill>
                  <a:schemeClr val="lt1"/>
                </a:solidFill>
                <a:latin typeface="Plus Jakarta Sans Light"/>
                <a:ea typeface="Plus Jakarta Sans Light"/>
                <a:cs typeface="Plus Jakarta Sans Light"/>
                <a:sym typeface="Plus Jakarta Sans Light"/>
              </a:rPr>
              <a:t>for ad-hoc mobility, pay only for what you use and maintain ultimate flexibility for seasonal peaks.</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dk1"/>
                </a:solidFill>
              </a:rPr>
              <a:t>🚙 </a:t>
            </a:r>
            <a:r>
              <a:rPr lang="nl" sz="1000">
                <a:solidFill>
                  <a:schemeClr val="lt1"/>
                </a:solidFill>
                <a:latin typeface="Plus Jakarta Sans Light"/>
                <a:ea typeface="Plus Jakarta Sans Light"/>
                <a:cs typeface="Plus Jakarta Sans Light"/>
                <a:sym typeface="Plus Jakarta Sans Light"/>
              </a:rPr>
              <a:t>Lease </a:t>
            </a:r>
            <a:r>
              <a:rPr lang="nl" sz="1000">
                <a:solidFill>
                  <a:schemeClr val="lt1"/>
                </a:solidFill>
                <a:latin typeface="Plus Jakarta Sans Light"/>
                <a:ea typeface="Plus Jakarta Sans Light"/>
                <a:cs typeface="Plus Jakarta Sans Light"/>
                <a:sym typeface="Plus Jakarta Sans Light"/>
              </a:rPr>
              <a:t>for structural business use. Enjoy long-term peace of mind with an all-inclusive monthly cost.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provides flexible access to quality vehicles like the Proace Max and keeps you moving with insurance and maintenance included as standard.</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#FlexibleMobility #BusinessSolutions</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 </a:t>
            </a:r>
            <a:endParaRPr sz="1000">
              <a:solidFill>
                <a:schemeClr val="lt1"/>
              </a:solidFill>
              <a:latin typeface="Plus Jakarta Sans Light"/>
              <a:ea typeface="Plus Jakarta Sans Light"/>
              <a:cs typeface="Plus Jakarta Sans Light"/>
              <a:sym typeface="Plus Jakarta Sans Light"/>
            </a:endParaRPr>
          </a:p>
        </p:txBody>
      </p:sp>
      <p:pic>
        <p:nvPicPr>
          <p:cNvPr id="1641" name="Google Shape;1641;p145"/>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42" name="Google Shape;1642;p145"/>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643" name="Google Shape;1643;p145"/>
          <p:cNvPicPr preferRelativeResize="0"/>
          <p:nvPr/>
        </p:nvPicPr>
        <p:blipFill>
          <a:blip r:embed="rId6">
            <a:alphaModFix/>
          </a:blip>
          <a:stretch>
            <a:fillRect/>
          </a:stretch>
        </p:blipFill>
        <p:spPr>
          <a:xfrm>
            <a:off x="6216850" y="496125"/>
            <a:ext cx="2052252" cy="4029527"/>
          </a:xfrm>
          <a:prstGeom prst="rect">
            <a:avLst/>
          </a:prstGeom>
          <a:noFill/>
          <a:ln>
            <a:noFill/>
          </a:ln>
        </p:spPr>
      </p:pic>
      <p:pic>
        <p:nvPicPr>
          <p:cNvPr id="1644" name="Google Shape;1644;p145"/>
          <p:cNvPicPr preferRelativeResize="0"/>
          <p:nvPr/>
        </p:nvPicPr>
        <p:blipFill>
          <a:blip r:embed="rId7">
            <a:alphaModFix/>
          </a:blip>
          <a:stretch>
            <a:fillRect/>
          </a:stretch>
        </p:blipFill>
        <p:spPr>
          <a:xfrm>
            <a:off x="7739097" y="646702"/>
            <a:ext cx="291098" cy="291098"/>
          </a:xfrm>
          <a:prstGeom prst="rect">
            <a:avLst/>
          </a:prstGeom>
          <a:noFill/>
          <a:ln>
            <a:noFill/>
          </a:ln>
        </p:spPr>
      </p:pic>
      <p:sp>
        <p:nvSpPr>
          <p:cNvPr id="1645" name="Google Shape;1645;p145"/>
          <p:cNvSpPr txBox="1"/>
          <p:nvPr/>
        </p:nvSpPr>
        <p:spPr>
          <a:xfrm>
            <a:off x="87625" y="323875"/>
            <a:ext cx="4384200" cy="7071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chemeClr val="lt1"/>
                </a:solidFill>
                <a:latin typeface="Plus Jakarta Sans"/>
                <a:ea typeface="Plus Jakarta Sans"/>
                <a:cs typeface="Plus Jakarta Sans"/>
                <a:sym typeface="Plus Jakarta Sans"/>
              </a:rPr>
              <a:t>8.VIDEO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Clr>
                <a:schemeClr val="dk1"/>
              </a:buClr>
              <a:buSzPts val="1100"/>
              <a:buFont typeface="Arial"/>
              <a:buNone/>
            </a:pPr>
            <a:r>
              <a:rPr lang="nl" sz="3000">
                <a:solidFill>
                  <a:schemeClr val="lt1"/>
                </a:solidFill>
                <a:latin typeface="Plus Jakarta Sans"/>
                <a:ea typeface="Plus Jakarta Sans"/>
                <a:cs typeface="Plus Jakarta Sans"/>
                <a:sym typeface="Plus Jakarta Sans"/>
              </a:rPr>
              <a:t>PROACE TOGGLE</a:t>
            </a:r>
            <a:endParaRPr sz="3000">
              <a:solidFill>
                <a:schemeClr val="lt1"/>
              </a:solidFill>
              <a:latin typeface="Plus Jakarta Sans"/>
              <a:ea typeface="Plus Jakarta Sans"/>
              <a:cs typeface="Plus Jakarta Sans"/>
              <a:sym typeface="Plus Jakarta Sans"/>
            </a:endParaRPr>
          </a:p>
        </p:txBody>
      </p:sp>
      <p:pic>
        <p:nvPicPr>
          <p:cNvPr id="1646" name="Google Shape;1646;p145" title="Scherm­afbeelding 2026-01-13 om 09.21.18.png"/>
          <p:cNvPicPr preferRelativeResize="0"/>
          <p:nvPr/>
        </p:nvPicPr>
        <p:blipFill>
          <a:blip r:embed="rId8">
            <a:alphaModFix/>
          </a:blip>
          <a:stretch>
            <a:fillRect/>
          </a:stretch>
        </p:blipFill>
        <p:spPr>
          <a:xfrm>
            <a:off x="6301450" y="1076425"/>
            <a:ext cx="1859499" cy="33106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1" name="Shape 1651"/>
        <p:cNvGrpSpPr/>
        <p:nvPr/>
      </p:nvGrpSpPr>
      <p:grpSpPr>
        <a:xfrm>
          <a:off x="0" y="0"/>
          <a:ext cx="0" cy="0"/>
          <a:chOff x="0" y="0"/>
          <a:chExt cx="0" cy="0"/>
        </a:xfrm>
      </p:grpSpPr>
      <p:pic>
        <p:nvPicPr>
          <p:cNvPr id="1652" name="Google Shape;1652;p146"/>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53" name="Google Shape;1653;p146"/>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54" name="Google Shape;1654;p14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55" name="Google Shape;1655;p14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656" name="Google Shape;1656;p146"/>
          <p:cNvSpPr txBox="1"/>
          <p:nvPr/>
        </p:nvSpPr>
        <p:spPr>
          <a:xfrm>
            <a:off x="552625" y="1169275"/>
            <a:ext cx="31743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Need a van for a couple of weeks or years? We’ve got the keys ready.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Whether it’s the flexibility of renting a car for a short-term project or the peace of mind of leasing a ride for your permanent fleet, KINTO makes it simple. </a:t>
            </a:r>
            <a:r>
              <a:rPr lang="nl" sz="1100">
                <a:solidFill>
                  <a:schemeClr val="dk1"/>
                </a:solidFill>
              </a:rPr>
              <a:t>🚙</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 Switch between flexibility and stability as your business grows.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 </a:t>
            </a:r>
            <a:r>
              <a:rPr lang="nl" sz="1000">
                <a:solidFill>
                  <a:schemeClr val="lt1"/>
                </a:solidFill>
                <a:latin typeface="Plus Jakarta Sans Light"/>
                <a:ea typeface="Plus Jakarta Sans Light"/>
                <a:cs typeface="Plus Jakarta Sans Light"/>
                <a:sym typeface="Plus Jakarta Sans Light"/>
              </a:rPr>
              <a:t>Power your business with insurance and maintenance always included.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#FlexibleMobility #BusinessSolutions</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657" name="Google Shape;1657;p146"/>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58" name="Google Shape;1658;p146"/>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sp>
        <p:nvSpPr>
          <p:cNvPr id="1659" name="Google Shape;1659;p146"/>
          <p:cNvSpPr txBox="1"/>
          <p:nvPr/>
        </p:nvSpPr>
        <p:spPr>
          <a:xfrm>
            <a:off x="87625" y="323875"/>
            <a:ext cx="4384200" cy="8004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chemeClr val="lt1"/>
                </a:solidFill>
                <a:latin typeface="Plus Jakarta Sans"/>
                <a:ea typeface="Plus Jakarta Sans"/>
                <a:cs typeface="Plus Jakarta Sans"/>
                <a:sym typeface="Plus Jakarta Sans"/>
              </a:rPr>
              <a:t>8.VIDEO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Clr>
                <a:schemeClr val="dk1"/>
              </a:buClr>
              <a:buSzPts val="1100"/>
              <a:buFont typeface="Arial"/>
              <a:buNone/>
            </a:pPr>
            <a:r>
              <a:rPr lang="nl" sz="3000">
                <a:solidFill>
                  <a:schemeClr val="lt1"/>
                </a:solidFill>
                <a:latin typeface="Plus Jakarta Sans"/>
                <a:ea typeface="Plus Jakarta Sans"/>
                <a:cs typeface="Plus Jakarta Sans"/>
                <a:sym typeface="Plus Jakarta Sans"/>
              </a:rPr>
              <a:t>PROACE TOGGLE</a:t>
            </a:r>
            <a:endParaRPr sz="3000">
              <a:solidFill>
                <a:schemeClr val="lt1"/>
              </a:solidFill>
              <a:latin typeface="Plus Jakarta Sans"/>
              <a:ea typeface="Plus Jakarta Sans"/>
              <a:cs typeface="Plus Jakarta Sans"/>
              <a:sym typeface="Plus Jakarta Sans"/>
            </a:endParaRPr>
          </a:p>
        </p:txBody>
      </p:sp>
      <p:pic>
        <p:nvPicPr>
          <p:cNvPr id="1660" name="Google Shape;1660;p146"/>
          <p:cNvPicPr preferRelativeResize="0"/>
          <p:nvPr/>
        </p:nvPicPr>
        <p:blipFill>
          <a:blip r:embed="rId6">
            <a:alphaModFix/>
          </a:blip>
          <a:stretch>
            <a:fillRect/>
          </a:stretch>
        </p:blipFill>
        <p:spPr>
          <a:xfrm>
            <a:off x="6216850" y="496125"/>
            <a:ext cx="2052252" cy="4029527"/>
          </a:xfrm>
          <a:prstGeom prst="rect">
            <a:avLst/>
          </a:prstGeom>
          <a:noFill/>
          <a:ln>
            <a:noFill/>
          </a:ln>
        </p:spPr>
      </p:pic>
      <p:pic>
        <p:nvPicPr>
          <p:cNvPr id="1661" name="Google Shape;1661;p146"/>
          <p:cNvPicPr preferRelativeResize="0"/>
          <p:nvPr/>
        </p:nvPicPr>
        <p:blipFill>
          <a:blip r:embed="rId7">
            <a:alphaModFix/>
          </a:blip>
          <a:stretch>
            <a:fillRect/>
          </a:stretch>
        </p:blipFill>
        <p:spPr>
          <a:xfrm>
            <a:off x="7739097" y="646702"/>
            <a:ext cx="291098" cy="291098"/>
          </a:xfrm>
          <a:prstGeom prst="rect">
            <a:avLst/>
          </a:prstGeom>
          <a:noFill/>
          <a:ln>
            <a:noFill/>
          </a:ln>
        </p:spPr>
      </p:pic>
      <p:pic>
        <p:nvPicPr>
          <p:cNvPr id="1662" name="Google Shape;1662;p146" title="Scherm­afbeelding 2026-01-13 om 09.21.18.png"/>
          <p:cNvPicPr preferRelativeResize="0"/>
          <p:nvPr/>
        </p:nvPicPr>
        <p:blipFill>
          <a:blip r:embed="rId8">
            <a:alphaModFix/>
          </a:blip>
          <a:stretch>
            <a:fillRect/>
          </a:stretch>
        </p:blipFill>
        <p:spPr>
          <a:xfrm>
            <a:off x="6301450" y="1076425"/>
            <a:ext cx="1859499" cy="33106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7" name="Shape 1667"/>
        <p:cNvGrpSpPr/>
        <p:nvPr/>
      </p:nvGrpSpPr>
      <p:grpSpPr>
        <a:xfrm>
          <a:off x="0" y="0"/>
          <a:ext cx="0" cy="0"/>
          <a:chOff x="0" y="0"/>
          <a:chExt cx="0" cy="0"/>
        </a:xfrm>
      </p:grpSpPr>
      <p:pic>
        <p:nvPicPr>
          <p:cNvPr id="1668" name="Google Shape;1668;p147"/>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69" name="Google Shape;1669;p147"/>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70" name="Google Shape;1670;p14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1" name="Google Shape;1671;p14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672" name="Google Shape;1672;p147"/>
          <p:cNvSpPr txBox="1"/>
          <p:nvPr/>
        </p:nvSpPr>
        <p:spPr>
          <a:xfrm>
            <a:off x="602150" y="1135025"/>
            <a:ext cx="31743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Need a van for a </a:t>
            </a:r>
            <a:r>
              <a:rPr lang="nl" sz="1000">
                <a:solidFill>
                  <a:schemeClr val="lt1"/>
                </a:solidFill>
                <a:latin typeface="Plus Jakarta Sans Light"/>
                <a:ea typeface="Plus Jakarta Sans Light"/>
                <a:cs typeface="Plus Jakarta Sans Light"/>
                <a:sym typeface="Plus Jakarta Sans Light"/>
              </a:rPr>
              <a:t>couple</a:t>
            </a:r>
            <a:r>
              <a:rPr lang="nl" sz="1000">
                <a:solidFill>
                  <a:schemeClr val="lt1"/>
                </a:solidFill>
                <a:latin typeface="Plus Jakarta Sans Light"/>
                <a:ea typeface="Plus Jakarta Sans Light"/>
                <a:cs typeface="Plus Jakarta Sans Light"/>
                <a:sym typeface="Plus Jakarta Sans Light"/>
              </a:rPr>
              <a:t> of weeks or years? We’ve got the keys ready.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At KINTO, we know that business needs change. That’s why we offer both renting and leasing solutions for the Proace Max, tailored to how you work today, with insurance and maintenance included.</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 Rent when you need the flexibility of ad hoc usage. Perfect for those unexpected busy periods!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 Lease for structural peace of mind with a predictable, all-inclusive monthly cost.</a:t>
            </a:r>
            <a:endParaRPr sz="1000">
              <a:solidFill>
                <a:schemeClr val="lt1"/>
              </a:solidFill>
              <a:latin typeface="Plus Jakarta Sans Light"/>
              <a:ea typeface="Plus Jakarta Sans Light"/>
              <a:cs typeface="Plus Jakarta Sans Light"/>
              <a:sym typeface="Plus Jakarta Sans Light"/>
            </a:endParaRPr>
          </a:p>
        </p:txBody>
      </p:sp>
      <p:pic>
        <p:nvPicPr>
          <p:cNvPr id="1673" name="Google Shape;1673;p147"/>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74" name="Google Shape;1674;p147"/>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sp>
        <p:nvSpPr>
          <p:cNvPr id="1675" name="Google Shape;1675;p147"/>
          <p:cNvSpPr txBox="1"/>
          <p:nvPr/>
        </p:nvSpPr>
        <p:spPr>
          <a:xfrm>
            <a:off x="87625" y="323875"/>
            <a:ext cx="4384200" cy="6237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8</a:t>
            </a:r>
            <a:r>
              <a:rPr lang="nl" sz="3000">
                <a:solidFill>
                  <a:schemeClr val="lt1"/>
                </a:solidFill>
                <a:latin typeface="Plus Jakarta Sans"/>
                <a:ea typeface="Plus Jakarta Sans"/>
                <a:cs typeface="Plus Jakarta Sans"/>
                <a:sym typeface="Plus Jakarta Sans"/>
              </a:rPr>
              <a:t>.VIDEO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PROACE TOGGLE</a:t>
            </a:r>
            <a:endParaRPr sz="3000">
              <a:solidFill>
                <a:schemeClr val="lt1"/>
              </a:solidFill>
              <a:latin typeface="Plus Jakarta Sans"/>
              <a:ea typeface="Plus Jakarta Sans"/>
              <a:cs typeface="Plus Jakarta Sans"/>
              <a:sym typeface="Plus Jakarta Sans"/>
            </a:endParaRPr>
          </a:p>
        </p:txBody>
      </p:sp>
      <p:pic>
        <p:nvPicPr>
          <p:cNvPr id="1676" name="Google Shape;1676;p147"/>
          <p:cNvPicPr preferRelativeResize="0"/>
          <p:nvPr/>
        </p:nvPicPr>
        <p:blipFill>
          <a:blip r:embed="rId6">
            <a:alphaModFix/>
          </a:blip>
          <a:stretch>
            <a:fillRect/>
          </a:stretch>
        </p:blipFill>
        <p:spPr>
          <a:xfrm>
            <a:off x="6216850" y="496125"/>
            <a:ext cx="2052252" cy="4029527"/>
          </a:xfrm>
          <a:prstGeom prst="rect">
            <a:avLst/>
          </a:prstGeom>
          <a:noFill/>
          <a:ln>
            <a:noFill/>
          </a:ln>
        </p:spPr>
      </p:pic>
      <p:pic>
        <p:nvPicPr>
          <p:cNvPr id="1677" name="Google Shape;1677;p147"/>
          <p:cNvPicPr preferRelativeResize="0"/>
          <p:nvPr/>
        </p:nvPicPr>
        <p:blipFill>
          <a:blip r:embed="rId7">
            <a:alphaModFix/>
          </a:blip>
          <a:stretch>
            <a:fillRect/>
          </a:stretch>
        </p:blipFill>
        <p:spPr>
          <a:xfrm>
            <a:off x="7739097" y="646702"/>
            <a:ext cx="291098" cy="291098"/>
          </a:xfrm>
          <a:prstGeom prst="rect">
            <a:avLst/>
          </a:prstGeom>
          <a:noFill/>
          <a:ln>
            <a:noFill/>
          </a:ln>
        </p:spPr>
      </p:pic>
      <p:pic>
        <p:nvPicPr>
          <p:cNvPr id="1678" name="Google Shape;1678;p147" title="Scherm­afbeelding 2026-01-13 om 09.21.18.png"/>
          <p:cNvPicPr preferRelativeResize="0"/>
          <p:nvPr/>
        </p:nvPicPr>
        <p:blipFill>
          <a:blip r:embed="rId8">
            <a:alphaModFix/>
          </a:blip>
          <a:stretch>
            <a:fillRect/>
          </a:stretch>
        </p:blipFill>
        <p:spPr>
          <a:xfrm>
            <a:off x="6301450" y="1076425"/>
            <a:ext cx="1859499" cy="33106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2" name="Shape 1682"/>
        <p:cNvGrpSpPr/>
        <p:nvPr/>
      </p:nvGrpSpPr>
      <p:grpSpPr>
        <a:xfrm>
          <a:off x="0" y="0"/>
          <a:ext cx="0" cy="0"/>
          <a:chOff x="0" y="0"/>
          <a:chExt cx="0" cy="0"/>
        </a:xfrm>
      </p:grpSpPr>
      <p:pic>
        <p:nvPicPr>
          <p:cNvPr id="1683" name="Google Shape;1683;p148"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684" name="Google Shape;1684;p148"/>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spcBef>
                <a:spcPts val="0"/>
              </a:spcBef>
              <a:spcAft>
                <a:spcPts val="0"/>
              </a:spcAft>
              <a:buClr>
                <a:schemeClr val="dk1"/>
              </a:buClr>
              <a:buSzPts val="4100"/>
              <a:buFont typeface="Arial"/>
              <a:buNone/>
            </a:pPr>
            <a:r>
              <a:t/>
            </a:r>
            <a:endParaRPr>
              <a:latin typeface="Plus Jakarta Sans SemiBold"/>
              <a:ea typeface="Plus Jakarta Sans SemiBold"/>
              <a:cs typeface="Plus Jakarta Sans SemiBold"/>
              <a:sym typeface="Plus Jakarta Sans SemiBold"/>
            </a:endParaRPr>
          </a:p>
          <a:p>
            <a:pPr indent="0" lvl="0" marL="0" rtl="0" algn="l">
              <a:spcBef>
                <a:spcPts val="0"/>
              </a:spcBef>
              <a:spcAft>
                <a:spcPts val="0"/>
              </a:spcAft>
              <a:buClr>
                <a:schemeClr val="dk1"/>
              </a:buClr>
              <a:buSzPts val="4100"/>
              <a:buFont typeface="Arial"/>
              <a:buNone/>
            </a:pPr>
            <a:r>
              <a:rPr lang="nl" sz="3000">
                <a:latin typeface="Plus Jakarta Sans ExtraLight"/>
                <a:ea typeface="Plus Jakarta Sans ExtraLight"/>
                <a:cs typeface="Plus Jakarta Sans ExtraLight"/>
                <a:sym typeface="Plus Jakarta Sans ExtraLight"/>
              </a:rPr>
              <a:t>Empowerment &amp; Expertise</a:t>
            </a:r>
            <a:endParaRPr>
              <a:latin typeface="Plus Jakarta Sans SemiBold"/>
              <a:ea typeface="Plus Jakarta Sans SemiBold"/>
              <a:cs typeface="Plus Jakarta Sans SemiBold"/>
              <a:sym typeface="Plus Jakarta Sans SemiBold"/>
            </a:endParaRPr>
          </a:p>
        </p:txBody>
      </p:sp>
      <p:sp>
        <p:nvSpPr>
          <p:cNvPr id="1685" name="Google Shape;1685;p148"/>
          <p:cNvSpPr txBox="1"/>
          <p:nvPr>
            <p:ph type="title"/>
          </p:nvPr>
        </p:nvSpPr>
        <p:spPr>
          <a:xfrm>
            <a:off x="2725825" y="1588075"/>
            <a:ext cx="51594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Community &amp; connection</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90" name="Shape 1690"/>
        <p:cNvGrpSpPr/>
        <p:nvPr/>
      </p:nvGrpSpPr>
      <p:grpSpPr>
        <a:xfrm>
          <a:off x="0" y="0"/>
          <a:ext cx="0" cy="0"/>
          <a:chOff x="0" y="0"/>
          <a:chExt cx="0" cy="0"/>
        </a:xfrm>
      </p:grpSpPr>
      <p:pic>
        <p:nvPicPr>
          <p:cNvPr id="1691" name="Google Shape;1691;p149"/>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92" name="Google Shape;1692;p149"/>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93" name="Google Shape;1693;p14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4" name="Google Shape;1694;p14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pic>
        <p:nvPicPr>
          <p:cNvPr id="1695" name="Google Shape;1695;p149"/>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96" name="Google Shape;1696;p149"/>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697" name="Google Shape;1697;p149"/>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698" name="Google Shape;1698;p149"/>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9</a:t>
            </a:r>
            <a:r>
              <a:rPr lang="nl" sz="3000">
                <a:solidFill>
                  <a:srgbClr val="00708D"/>
                </a:solidFill>
                <a:latin typeface="Plus Jakarta Sans"/>
                <a:ea typeface="Plus Jakarta Sans"/>
                <a:cs typeface="Plus Jakarta Sans"/>
                <a:sym typeface="Plus Jakarta Sans"/>
              </a:rPr>
              <a:t>.CAROUSEL EMPLOYEE Q&amp;A </a:t>
            </a:r>
            <a:endParaRPr sz="3000">
              <a:solidFill>
                <a:srgbClr val="00708D"/>
              </a:solidFill>
              <a:latin typeface="Plus Jakarta Sans"/>
              <a:ea typeface="Plus Jakarta Sans"/>
              <a:cs typeface="Plus Jakarta Sans"/>
              <a:sym typeface="Plus Jakarta Sans"/>
            </a:endParaRPr>
          </a:p>
        </p:txBody>
      </p:sp>
      <p:pic>
        <p:nvPicPr>
          <p:cNvPr id="1699" name="Google Shape;1699;p149" title="Scherm­afbeelding 2026-01-13 om 09.13.17.png"/>
          <p:cNvPicPr preferRelativeResize="0"/>
          <p:nvPr/>
        </p:nvPicPr>
        <p:blipFill>
          <a:blip r:embed="rId8">
            <a:alphaModFix/>
          </a:blip>
          <a:stretch>
            <a:fillRect/>
          </a:stretch>
        </p:blipFill>
        <p:spPr>
          <a:xfrm>
            <a:off x="552625" y="1069125"/>
            <a:ext cx="5005972" cy="2363650"/>
          </a:xfrm>
          <a:prstGeom prst="rect">
            <a:avLst/>
          </a:prstGeom>
          <a:noFill/>
          <a:ln>
            <a:noFill/>
          </a:ln>
        </p:spPr>
      </p:pic>
      <p:sp>
        <p:nvSpPr>
          <p:cNvPr id="1700" name="Google Shape;1700;p149"/>
          <p:cNvSpPr txBox="1"/>
          <p:nvPr/>
        </p:nvSpPr>
        <p:spPr>
          <a:xfrm>
            <a:off x="5367600" y="2000725"/>
            <a:ext cx="3776400" cy="3465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Ever wonder who’s behind the wheel at KINTO?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Behind every seamless mobility solution is a team committed to making your workday a little easier.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We sat down with our colleagues to talk about the small daily KINTO actions that make a big difference for our clients. </a:t>
            </a:r>
            <a:r>
              <a:rPr lang="nl" sz="1000">
                <a:solidFill>
                  <a:schemeClr val="dk1"/>
                </a:solidFill>
                <a:latin typeface="Plus Jakarta Sans Light"/>
                <a:ea typeface="Plus Jakarta Sans Light"/>
                <a:cs typeface="Plus Jakarta Sans Light"/>
                <a:sym typeface="Plus Jakarta Sans Light"/>
              </a:rPr>
              <a:t>➡️ </a:t>
            </a:r>
            <a:r>
              <a:rPr lang="nl" sz="1000">
                <a:solidFill>
                  <a:schemeClr val="dk1"/>
                </a:solidFill>
                <a:latin typeface="Plus Jakarta Sans Light"/>
                <a:ea typeface="Plus Jakarta Sans Light"/>
                <a:cs typeface="Plus Jakarta Sans Light"/>
                <a:sym typeface="Plus Jakarta Sans Light"/>
              </a:rPr>
              <a:t>Swipe through to meet the team and see what drives them everyday.</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#BehindTheScenes #Community</a:t>
            </a:r>
            <a:endParaRPr sz="1000">
              <a:solidFill>
                <a:schemeClr val="dk1"/>
              </a:solidFill>
              <a:latin typeface="Plus Jakarta Sans Light"/>
              <a:ea typeface="Plus Jakarta Sans Light"/>
              <a:cs typeface="Plus Jakarta Sans Light"/>
              <a:sym typeface="Plus Jakarta Sans Light"/>
            </a:endParaRPr>
          </a:p>
        </p:txBody>
      </p:sp>
      <p:sp>
        <p:nvSpPr>
          <p:cNvPr id="1701" name="Google Shape;1701;p149"/>
          <p:cNvSpPr txBox="1"/>
          <p:nvPr/>
        </p:nvSpPr>
        <p:spPr>
          <a:xfrm>
            <a:off x="7615875" y="14947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702" name="Google Shape;1702;p149" title="KINTO_SoMe_Employees Q&amp;A Carousel_.png"/>
          <p:cNvPicPr preferRelativeResize="0"/>
          <p:nvPr/>
        </p:nvPicPr>
        <p:blipFill>
          <a:blip r:embed="rId9">
            <a:alphaModFix/>
          </a:blip>
          <a:stretch>
            <a:fillRect/>
          </a:stretch>
        </p:blipFill>
        <p:spPr>
          <a:xfrm>
            <a:off x="758275" y="1590300"/>
            <a:ext cx="906297" cy="1133148"/>
          </a:xfrm>
          <a:prstGeom prst="rect">
            <a:avLst/>
          </a:prstGeom>
          <a:noFill/>
          <a:ln>
            <a:noFill/>
          </a:ln>
        </p:spPr>
      </p:pic>
      <p:pic>
        <p:nvPicPr>
          <p:cNvPr id="1703" name="Google Shape;1703;p149" title="KINTO_SoMe_Employees Q&amp;A Carousel_2.png"/>
          <p:cNvPicPr preferRelativeResize="0"/>
          <p:nvPr/>
        </p:nvPicPr>
        <p:blipFill>
          <a:blip r:embed="rId10">
            <a:alphaModFix/>
          </a:blip>
          <a:stretch>
            <a:fillRect/>
          </a:stretch>
        </p:blipFill>
        <p:spPr>
          <a:xfrm>
            <a:off x="1679300" y="1590300"/>
            <a:ext cx="906297" cy="1133148"/>
          </a:xfrm>
          <a:prstGeom prst="rect">
            <a:avLst/>
          </a:prstGeom>
          <a:noFill/>
          <a:ln>
            <a:noFill/>
          </a:ln>
        </p:spPr>
      </p:pic>
      <p:pic>
        <p:nvPicPr>
          <p:cNvPr id="1704" name="Google Shape;1704;p149" title="KINTO_SoMe_Employees Q&amp;A Carousel_3.png"/>
          <p:cNvPicPr preferRelativeResize="0"/>
          <p:nvPr/>
        </p:nvPicPr>
        <p:blipFill>
          <a:blip r:embed="rId11">
            <a:alphaModFix/>
          </a:blip>
          <a:stretch>
            <a:fillRect/>
          </a:stretch>
        </p:blipFill>
        <p:spPr>
          <a:xfrm>
            <a:off x="2609788" y="1590300"/>
            <a:ext cx="906297" cy="1133148"/>
          </a:xfrm>
          <a:prstGeom prst="rect">
            <a:avLst/>
          </a:prstGeom>
          <a:noFill/>
          <a:ln>
            <a:noFill/>
          </a:ln>
        </p:spPr>
      </p:pic>
      <p:pic>
        <p:nvPicPr>
          <p:cNvPr id="1705" name="Google Shape;1705;p149" title="KINTO_SoMe_Employees Q&amp;A Carousel_4.png"/>
          <p:cNvPicPr preferRelativeResize="0"/>
          <p:nvPr/>
        </p:nvPicPr>
        <p:blipFill>
          <a:blip r:embed="rId12">
            <a:alphaModFix/>
          </a:blip>
          <a:stretch>
            <a:fillRect/>
          </a:stretch>
        </p:blipFill>
        <p:spPr>
          <a:xfrm>
            <a:off x="3555000" y="1590300"/>
            <a:ext cx="906297" cy="1133148"/>
          </a:xfrm>
          <a:prstGeom prst="rect">
            <a:avLst/>
          </a:prstGeom>
          <a:noFill/>
          <a:ln>
            <a:noFill/>
          </a:ln>
        </p:spPr>
      </p:pic>
      <p:pic>
        <p:nvPicPr>
          <p:cNvPr id="1706" name="Google Shape;1706;p149" title="KINTO_SoMe_Employees Q&amp;A Carousel_5.png"/>
          <p:cNvPicPr preferRelativeResize="0"/>
          <p:nvPr/>
        </p:nvPicPr>
        <p:blipFill>
          <a:blip r:embed="rId13">
            <a:alphaModFix/>
          </a:blip>
          <a:stretch>
            <a:fillRect/>
          </a:stretch>
        </p:blipFill>
        <p:spPr>
          <a:xfrm>
            <a:off x="4461300" y="1590300"/>
            <a:ext cx="906297" cy="1133148"/>
          </a:xfrm>
          <a:prstGeom prst="rect">
            <a:avLst/>
          </a:prstGeom>
          <a:noFill/>
          <a:ln>
            <a:noFill/>
          </a:ln>
        </p:spPr>
      </p:pic>
      <p:pic>
        <p:nvPicPr>
          <p:cNvPr id="1707" name="Google Shape;1707;p149" title="CAROUSEL_Q&amp;AFebruary_4x5_1.png"/>
          <p:cNvPicPr preferRelativeResize="0"/>
          <p:nvPr/>
        </p:nvPicPr>
        <p:blipFill>
          <a:blip r:embed="rId14">
            <a:alphaModFix/>
          </a:blip>
          <a:stretch>
            <a:fillRect/>
          </a:stretch>
        </p:blipFill>
        <p:spPr>
          <a:xfrm>
            <a:off x="758275" y="1590301"/>
            <a:ext cx="906301" cy="1133138"/>
          </a:xfrm>
          <a:prstGeom prst="rect">
            <a:avLst/>
          </a:prstGeom>
          <a:noFill/>
          <a:ln>
            <a:noFill/>
          </a:ln>
        </p:spPr>
      </p:pic>
      <p:pic>
        <p:nvPicPr>
          <p:cNvPr id="1708" name="Google Shape;1708;p149" title="CAROUSEL_Q&amp;AFebruary_4x5_2.png"/>
          <p:cNvPicPr preferRelativeResize="0"/>
          <p:nvPr/>
        </p:nvPicPr>
        <p:blipFill>
          <a:blip r:embed="rId15">
            <a:alphaModFix/>
          </a:blip>
          <a:stretch>
            <a:fillRect/>
          </a:stretch>
        </p:blipFill>
        <p:spPr>
          <a:xfrm>
            <a:off x="1664575" y="1590299"/>
            <a:ext cx="906301" cy="1133148"/>
          </a:xfrm>
          <a:prstGeom prst="rect">
            <a:avLst/>
          </a:prstGeom>
          <a:noFill/>
          <a:ln>
            <a:noFill/>
          </a:ln>
        </p:spPr>
      </p:pic>
      <p:pic>
        <p:nvPicPr>
          <p:cNvPr id="1709" name="Google Shape;1709;p149" title="CAROUSEL_Q&amp;AFebruary_4x5_4.png"/>
          <p:cNvPicPr preferRelativeResize="0"/>
          <p:nvPr/>
        </p:nvPicPr>
        <p:blipFill>
          <a:blip r:embed="rId16">
            <a:alphaModFix/>
          </a:blip>
          <a:stretch>
            <a:fillRect/>
          </a:stretch>
        </p:blipFill>
        <p:spPr>
          <a:xfrm>
            <a:off x="3535538" y="1590312"/>
            <a:ext cx="906301" cy="1133133"/>
          </a:xfrm>
          <a:prstGeom prst="rect">
            <a:avLst/>
          </a:prstGeom>
          <a:noFill/>
          <a:ln>
            <a:noFill/>
          </a:ln>
        </p:spPr>
      </p:pic>
      <p:pic>
        <p:nvPicPr>
          <p:cNvPr id="1710" name="Google Shape;1710;p149" title="CAROUSEL_Q&amp;AFebruary_4x5_5.png"/>
          <p:cNvPicPr preferRelativeResize="0"/>
          <p:nvPr/>
        </p:nvPicPr>
        <p:blipFill>
          <a:blip r:embed="rId17">
            <a:alphaModFix/>
          </a:blip>
          <a:stretch>
            <a:fillRect/>
          </a:stretch>
        </p:blipFill>
        <p:spPr>
          <a:xfrm>
            <a:off x="4451588" y="1590313"/>
            <a:ext cx="906277" cy="113312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5" name="Shape 1715"/>
        <p:cNvGrpSpPr/>
        <p:nvPr/>
      </p:nvGrpSpPr>
      <p:grpSpPr>
        <a:xfrm>
          <a:off x="0" y="0"/>
          <a:ext cx="0" cy="0"/>
          <a:chOff x="0" y="0"/>
          <a:chExt cx="0" cy="0"/>
        </a:xfrm>
      </p:grpSpPr>
      <p:pic>
        <p:nvPicPr>
          <p:cNvPr id="1716" name="Google Shape;1716;p150"/>
          <p:cNvPicPr preferRelativeResize="0"/>
          <p:nvPr/>
        </p:nvPicPr>
        <p:blipFill>
          <a:blip r:embed="rId4">
            <a:alphaModFix/>
          </a:blip>
          <a:stretch>
            <a:fillRect/>
          </a:stretch>
        </p:blipFill>
        <p:spPr>
          <a:xfrm rot="5400000">
            <a:off x="1996314" y="-2003335"/>
            <a:ext cx="5151375" cy="9158077"/>
          </a:xfrm>
          <a:prstGeom prst="rect">
            <a:avLst/>
          </a:prstGeom>
          <a:noFill/>
          <a:ln>
            <a:noFill/>
          </a:ln>
        </p:spPr>
      </p:pic>
      <p:pic>
        <p:nvPicPr>
          <p:cNvPr id="1717" name="Google Shape;1717;p150"/>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18" name="Google Shape;1718;p15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9" name="Google Shape;1719;p15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pic>
        <p:nvPicPr>
          <p:cNvPr id="1720" name="Google Shape;1720;p15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21" name="Google Shape;1721;p150"/>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722" name="Google Shape;1722;p150"/>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723" name="Google Shape;1723;p150"/>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9</a:t>
            </a:r>
            <a:r>
              <a:rPr lang="nl" sz="3000">
                <a:solidFill>
                  <a:srgbClr val="00708D"/>
                </a:solidFill>
                <a:latin typeface="Plus Jakarta Sans"/>
                <a:ea typeface="Plus Jakarta Sans"/>
                <a:cs typeface="Plus Jakarta Sans"/>
                <a:sym typeface="Plus Jakarta Sans"/>
              </a:rPr>
              <a:t>.CAROUSEL EMPLOYEE Q&amp;A </a:t>
            </a:r>
            <a:endParaRPr sz="3000">
              <a:solidFill>
                <a:srgbClr val="00708D"/>
              </a:solidFill>
              <a:latin typeface="Plus Jakarta Sans"/>
              <a:ea typeface="Plus Jakarta Sans"/>
              <a:cs typeface="Plus Jakarta Sans"/>
              <a:sym typeface="Plus Jakarta Sans"/>
            </a:endParaRPr>
          </a:p>
        </p:txBody>
      </p:sp>
      <p:pic>
        <p:nvPicPr>
          <p:cNvPr id="1724" name="Google Shape;1724;p150" title="Scherm­afbeelding 2026-01-13 om 09.13.17.png"/>
          <p:cNvPicPr preferRelativeResize="0"/>
          <p:nvPr/>
        </p:nvPicPr>
        <p:blipFill>
          <a:blip r:embed="rId8">
            <a:alphaModFix/>
          </a:blip>
          <a:stretch>
            <a:fillRect/>
          </a:stretch>
        </p:blipFill>
        <p:spPr>
          <a:xfrm>
            <a:off x="552625" y="1069125"/>
            <a:ext cx="5005972" cy="2363650"/>
          </a:xfrm>
          <a:prstGeom prst="rect">
            <a:avLst/>
          </a:prstGeom>
          <a:noFill/>
          <a:ln>
            <a:noFill/>
          </a:ln>
        </p:spPr>
      </p:pic>
      <p:sp>
        <p:nvSpPr>
          <p:cNvPr id="1725" name="Google Shape;1725;p150"/>
          <p:cNvSpPr txBox="1"/>
          <p:nvPr/>
        </p:nvSpPr>
        <p:spPr>
          <a:xfrm>
            <a:off x="7615875" y="14947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726" name="Google Shape;1726;p150"/>
          <p:cNvSpPr txBox="1"/>
          <p:nvPr/>
        </p:nvSpPr>
        <p:spPr>
          <a:xfrm>
            <a:off x="4250775" y="214205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What does it actually mean to build the future of mobility?</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We asked our team what’s the ‘most KINTO thing’ they do in their everyday lives.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For the KINTO Europe team, it’s about a daily mindset of growth, sustainability, and thinking beyond today. 🧭</a:t>
            </a:r>
            <a:r>
              <a:rPr lang="nl" sz="1000">
                <a:solidFill>
                  <a:schemeClr val="dk1"/>
                </a:solidFill>
                <a:latin typeface="Plus Jakarta Sans Light"/>
                <a:ea typeface="Plus Jakarta Sans Light"/>
                <a:cs typeface="Plus Jakarta Sans Light"/>
                <a:sym typeface="Plus Jakarta Sans Light"/>
              </a:rPr>
              <a:t>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Swipe through to meet the people who keep us moving.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Join the KINTO community.</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#MeetTheTeam #Community</a:t>
            </a:r>
            <a:endParaRPr sz="1000">
              <a:solidFill>
                <a:schemeClr val="dk1"/>
              </a:solidFill>
              <a:latin typeface="Plus Jakarta Sans Light"/>
              <a:ea typeface="Plus Jakarta Sans Light"/>
              <a:cs typeface="Plus Jakarta Sans Light"/>
              <a:sym typeface="Plus Jakarta Sans Light"/>
            </a:endParaRPr>
          </a:p>
        </p:txBody>
      </p:sp>
      <p:pic>
        <p:nvPicPr>
          <p:cNvPr id="1727" name="Google Shape;1727;p150" title="KINTO_SoMe_Employees Q&amp;A Carousel_.png"/>
          <p:cNvPicPr preferRelativeResize="0"/>
          <p:nvPr/>
        </p:nvPicPr>
        <p:blipFill>
          <a:blip r:embed="rId9">
            <a:alphaModFix/>
          </a:blip>
          <a:stretch>
            <a:fillRect/>
          </a:stretch>
        </p:blipFill>
        <p:spPr>
          <a:xfrm>
            <a:off x="758275" y="1590300"/>
            <a:ext cx="906297" cy="1133148"/>
          </a:xfrm>
          <a:prstGeom prst="rect">
            <a:avLst/>
          </a:prstGeom>
          <a:noFill/>
          <a:ln>
            <a:noFill/>
          </a:ln>
        </p:spPr>
      </p:pic>
      <p:pic>
        <p:nvPicPr>
          <p:cNvPr id="1728" name="Google Shape;1728;p150" title="KINTO_SoMe_Employees Q&amp;A Carousel_2.png"/>
          <p:cNvPicPr preferRelativeResize="0"/>
          <p:nvPr/>
        </p:nvPicPr>
        <p:blipFill>
          <a:blip r:embed="rId10">
            <a:alphaModFix/>
          </a:blip>
          <a:stretch>
            <a:fillRect/>
          </a:stretch>
        </p:blipFill>
        <p:spPr>
          <a:xfrm>
            <a:off x="1679300" y="1590300"/>
            <a:ext cx="906297" cy="1133148"/>
          </a:xfrm>
          <a:prstGeom prst="rect">
            <a:avLst/>
          </a:prstGeom>
          <a:noFill/>
          <a:ln>
            <a:noFill/>
          </a:ln>
        </p:spPr>
      </p:pic>
      <p:pic>
        <p:nvPicPr>
          <p:cNvPr id="1729" name="Google Shape;1729;p150" title="KINTO_SoMe_Employees Q&amp;A Carousel_3.png"/>
          <p:cNvPicPr preferRelativeResize="0"/>
          <p:nvPr/>
        </p:nvPicPr>
        <p:blipFill>
          <a:blip r:embed="rId11">
            <a:alphaModFix/>
          </a:blip>
          <a:stretch>
            <a:fillRect/>
          </a:stretch>
        </p:blipFill>
        <p:spPr>
          <a:xfrm>
            <a:off x="2609788" y="1590300"/>
            <a:ext cx="906297" cy="1133148"/>
          </a:xfrm>
          <a:prstGeom prst="rect">
            <a:avLst/>
          </a:prstGeom>
          <a:noFill/>
          <a:ln>
            <a:noFill/>
          </a:ln>
        </p:spPr>
      </p:pic>
      <p:pic>
        <p:nvPicPr>
          <p:cNvPr id="1730" name="Google Shape;1730;p150" title="KINTO_SoMe_Employees Q&amp;A Carousel_4.png"/>
          <p:cNvPicPr preferRelativeResize="0"/>
          <p:nvPr/>
        </p:nvPicPr>
        <p:blipFill>
          <a:blip r:embed="rId12">
            <a:alphaModFix/>
          </a:blip>
          <a:stretch>
            <a:fillRect/>
          </a:stretch>
        </p:blipFill>
        <p:spPr>
          <a:xfrm>
            <a:off x="3555000" y="1590300"/>
            <a:ext cx="906297" cy="1133148"/>
          </a:xfrm>
          <a:prstGeom prst="rect">
            <a:avLst/>
          </a:prstGeom>
          <a:noFill/>
          <a:ln>
            <a:noFill/>
          </a:ln>
        </p:spPr>
      </p:pic>
      <p:pic>
        <p:nvPicPr>
          <p:cNvPr id="1731" name="Google Shape;1731;p150" title="KINTO_SoMe_Employees Q&amp;A Carousel_5.png"/>
          <p:cNvPicPr preferRelativeResize="0"/>
          <p:nvPr/>
        </p:nvPicPr>
        <p:blipFill>
          <a:blip r:embed="rId13">
            <a:alphaModFix/>
          </a:blip>
          <a:stretch>
            <a:fillRect/>
          </a:stretch>
        </p:blipFill>
        <p:spPr>
          <a:xfrm>
            <a:off x="4461300" y="1590300"/>
            <a:ext cx="906297" cy="1133148"/>
          </a:xfrm>
          <a:prstGeom prst="rect">
            <a:avLst/>
          </a:prstGeom>
          <a:noFill/>
          <a:ln>
            <a:noFill/>
          </a:ln>
        </p:spPr>
      </p:pic>
      <p:pic>
        <p:nvPicPr>
          <p:cNvPr id="1732" name="Google Shape;1732;p150" title="CAROUSEL_Q&amp;AFebruary_4x5_1.png"/>
          <p:cNvPicPr preferRelativeResize="0"/>
          <p:nvPr/>
        </p:nvPicPr>
        <p:blipFill>
          <a:blip r:embed="rId14">
            <a:alphaModFix/>
          </a:blip>
          <a:stretch>
            <a:fillRect/>
          </a:stretch>
        </p:blipFill>
        <p:spPr>
          <a:xfrm>
            <a:off x="758275" y="1590301"/>
            <a:ext cx="906301" cy="1133138"/>
          </a:xfrm>
          <a:prstGeom prst="rect">
            <a:avLst/>
          </a:prstGeom>
          <a:noFill/>
          <a:ln>
            <a:noFill/>
          </a:ln>
        </p:spPr>
      </p:pic>
      <p:pic>
        <p:nvPicPr>
          <p:cNvPr id="1733" name="Google Shape;1733;p150" title="CAROUSEL_Q&amp;AFebruary_4x5_2.png"/>
          <p:cNvPicPr preferRelativeResize="0"/>
          <p:nvPr/>
        </p:nvPicPr>
        <p:blipFill>
          <a:blip r:embed="rId15">
            <a:alphaModFix/>
          </a:blip>
          <a:stretch>
            <a:fillRect/>
          </a:stretch>
        </p:blipFill>
        <p:spPr>
          <a:xfrm>
            <a:off x="1664575" y="1590299"/>
            <a:ext cx="906301" cy="1133148"/>
          </a:xfrm>
          <a:prstGeom prst="rect">
            <a:avLst/>
          </a:prstGeom>
          <a:noFill/>
          <a:ln>
            <a:noFill/>
          </a:ln>
        </p:spPr>
      </p:pic>
      <p:pic>
        <p:nvPicPr>
          <p:cNvPr id="1734" name="Google Shape;1734;p150" title="CAROUSEL_Q&amp;AFebruary_4x5_4.png"/>
          <p:cNvPicPr preferRelativeResize="0"/>
          <p:nvPr/>
        </p:nvPicPr>
        <p:blipFill>
          <a:blip r:embed="rId16">
            <a:alphaModFix/>
          </a:blip>
          <a:stretch>
            <a:fillRect/>
          </a:stretch>
        </p:blipFill>
        <p:spPr>
          <a:xfrm>
            <a:off x="3535538" y="1590312"/>
            <a:ext cx="906301" cy="1133133"/>
          </a:xfrm>
          <a:prstGeom prst="rect">
            <a:avLst/>
          </a:prstGeom>
          <a:noFill/>
          <a:ln>
            <a:noFill/>
          </a:ln>
        </p:spPr>
      </p:pic>
      <p:pic>
        <p:nvPicPr>
          <p:cNvPr id="1735" name="Google Shape;1735;p150" title="CAROUSEL_Q&amp;AFebruary_4x5_5.png"/>
          <p:cNvPicPr preferRelativeResize="0"/>
          <p:nvPr/>
        </p:nvPicPr>
        <p:blipFill>
          <a:blip r:embed="rId17">
            <a:alphaModFix/>
          </a:blip>
          <a:stretch>
            <a:fillRect/>
          </a:stretch>
        </p:blipFill>
        <p:spPr>
          <a:xfrm>
            <a:off x="4451588" y="1590313"/>
            <a:ext cx="906277" cy="113312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0" name="Shape 1740"/>
        <p:cNvGrpSpPr/>
        <p:nvPr/>
      </p:nvGrpSpPr>
      <p:grpSpPr>
        <a:xfrm>
          <a:off x="0" y="0"/>
          <a:ext cx="0" cy="0"/>
          <a:chOff x="0" y="0"/>
          <a:chExt cx="0" cy="0"/>
        </a:xfrm>
      </p:grpSpPr>
      <p:pic>
        <p:nvPicPr>
          <p:cNvPr id="1741" name="Google Shape;1741;p151"/>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42" name="Google Shape;1742;p151"/>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43" name="Google Shape;1743;p15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44" name="Google Shape;1744;p15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t>
            </a:r>
            <a:r>
              <a:rPr lang="nl" sz="800">
                <a:solidFill>
                  <a:schemeClr val="lt1"/>
                </a:solidFill>
                <a:latin typeface="DM Sans ExtraLight"/>
                <a:ea typeface="DM Sans ExtraLight"/>
                <a:cs typeface="DM Sans ExtraLight"/>
                <a:sym typeface="DM Sans ExtraLight"/>
              </a:rPr>
              <a:t>FEBRUARY</a:t>
            </a:r>
            <a:r>
              <a:rPr lang="nl" sz="800">
                <a:solidFill>
                  <a:schemeClr val="lt1"/>
                </a:solidFill>
                <a:latin typeface="DM Sans ExtraLight"/>
                <a:ea typeface="DM Sans ExtraLight"/>
                <a:cs typeface="DM Sans ExtraLight"/>
                <a:sym typeface="DM Sans ExtraLight"/>
              </a:rPr>
              <a:t> </a:t>
            </a:r>
            <a:endParaRPr sz="800">
              <a:solidFill>
                <a:schemeClr val="lt1"/>
              </a:solidFill>
              <a:latin typeface="DM Sans ExtraLight"/>
              <a:ea typeface="DM Sans ExtraLight"/>
              <a:cs typeface="DM Sans ExtraLight"/>
              <a:sym typeface="DM Sans ExtraLight"/>
            </a:endParaRPr>
          </a:p>
        </p:txBody>
      </p:sp>
      <p:sp>
        <p:nvSpPr>
          <p:cNvPr id="1745" name="Google Shape;1745;p151"/>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9</a:t>
            </a:r>
            <a:r>
              <a:rPr lang="nl" sz="3000">
                <a:solidFill>
                  <a:srgbClr val="00708D"/>
                </a:solidFill>
                <a:latin typeface="Plus Jakarta Sans"/>
                <a:ea typeface="Plus Jakarta Sans"/>
                <a:cs typeface="Plus Jakarta Sans"/>
                <a:sym typeface="Plus Jakarta Sans"/>
              </a:rPr>
              <a:t>.CAROUSEL EMPLOYEE Q&amp;A </a:t>
            </a:r>
            <a:endParaRPr sz="3000">
              <a:solidFill>
                <a:srgbClr val="00708D"/>
              </a:solidFill>
              <a:latin typeface="Plus Jakarta Sans"/>
              <a:ea typeface="Plus Jakarta Sans"/>
              <a:cs typeface="Plus Jakarta Sans"/>
              <a:sym typeface="Plus Jakarta Sans"/>
            </a:endParaRPr>
          </a:p>
        </p:txBody>
      </p:sp>
      <p:pic>
        <p:nvPicPr>
          <p:cNvPr id="1746" name="Google Shape;1746;p151"/>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47" name="Google Shape;1747;p151"/>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748" name="Google Shape;1748;p151"/>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749" name="Google Shape;1749;p151"/>
          <p:cNvSpPr txBox="1"/>
          <p:nvPr/>
        </p:nvSpPr>
        <p:spPr>
          <a:xfrm>
            <a:off x="5479325" y="2644000"/>
            <a:ext cx="3550800" cy="30219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What does it actually mean to build the future of mobility?</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 asked our team what’s the ‘most KINTO thing’ they do in their everyday lives.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For the KINTO Europe team, it’s about a daily mindset of growth, sustainability, and thinking beyond today. 🧭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a</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Swipe through to meet the people who keep us moving.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Join the KINTO community.</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#MeetTheTeam #Community</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750" name="Google Shape;1750;p151" title="Scherm­afbeelding 2026-01-13 om 09.13.17.png"/>
          <p:cNvPicPr preferRelativeResize="0"/>
          <p:nvPr/>
        </p:nvPicPr>
        <p:blipFill>
          <a:blip r:embed="rId8">
            <a:alphaModFix/>
          </a:blip>
          <a:stretch>
            <a:fillRect/>
          </a:stretch>
        </p:blipFill>
        <p:spPr>
          <a:xfrm>
            <a:off x="552625" y="1069125"/>
            <a:ext cx="5005972" cy="2363650"/>
          </a:xfrm>
          <a:prstGeom prst="rect">
            <a:avLst/>
          </a:prstGeom>
          <a:noFill/>
          <a:ln>
            <a:noFill/>
          </a:ln>
        </p:spPr>
      </p:pic>
      <p:sp>
        <p:nvSpPr>
          <p:cNvPr id="1751" name="Google Shape;1751;p151"/>
          <p:cNvSpPr txBox="1"/>
          <p:nvPr/>
        </p:nvSpPr>
        <p:spPr>
          <a:xfrm>
            <a:off x="7615875" y="14947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752" name="Google Shape;1752;p151" title="KINTO_SoMe_Employees Q&amp;A Carousel_.png"/>
          <p:cNvPicPr preferRelativeResize="0"/>
          <p:nvPr/>
        </p:nvPicPr>
        <p:blipFill>
          <a:blip r:embed="rId9">
            <a:alphaModFix/>
          </a:blip>
          <a:stretch>
            <a:fillRect/>
          </a:stretch>
        </p:blipFill>
        <p:spPr>
          <a:xfrm>
            <a:off x="758275" y="1590300"/>
            <a:ext cx="906297" cy="1133148"/>
          </a:xfrm>
          <a:prstGeom prst="rect">
            <a:avLst/>
          </a:prstGeom>
          <a:noFill/>
          <a:ln>
            <a:noFill/>
          </a:ln>
        </p:spPr>
      </p:pic>
      <p:pic>
        <p:nvPicPr>
          <p:cNvPr id="1753" name="Google Shape;1753;p151" title="KINTO_SoMe_Employees Q&amp;A Carousel_2.png"/>
          <p:cNvPicPr preferRelativeResize="0"/>
          <p:nvPr/>
        </p:nvPicPr>
        <p:blipFill>
          <a:blip r:embed="rId10">
            <a:alphaModFix/>
          </a:blip>
          <a:stretch>
            <a:fillRect/>
          </a:stretch>
        </p:blipFill>
        <p:spPr>
          <a:xfrm>
            <a:off x="1679300" y="1590300"/>
            <a:ext cx="906297" cy="1133148"/>
          </a:xfrm>
          <a:prstGeom prst="rect">
            <a:avLst/>
          </a:prstGeom>
          <a:noFill/>
          <a:ln>
            <a:noFill/>
          </a:ln>
        </p:spPr>
      </p:pic>
      <p:pic>
        <p:nvPicPr>
          <p:cNvPr id="1754" name="Google Shape;1754;p151" title="KINTO_SoMe_Employees Q&amp;A Carousel_3.png"/>
          <p:cNvPicPr preferRelativeResize="0"/>
          <p:nvPr/>
        </p:nvPicPr>
        <p:blipFill>
          <a:blip r:embed="rId11">
            <a:alphaModFix/>
          </a:blip>
          <a:stretch>
            <a:fillRect/>
          </a:stretch>
        </p:blipFill>
        <p:spPr>
          <a:xfrm>
            <a:off x="2609788" y="1590300"/>
            <a:ext cx="906297" cy="1133148"/>
          </a:xfrm>
          <a:prstGeom prst="rect">
            <a:avLst/>
          </a:prstGeom>
          <a:noFill/>
          <a:ln>
            <a:noFill/>
          </a:ln>
        </p:spPr>
      </p:pic>
      <p:pic>
        <p:nvPicPr>
          <p:cNvPr id="1755" name="Google Shape;1755;p151" title="KINTO_SoMe_Employees Q&amp;A Carousel_4.png"/>
          <p:cNvPicPr preferRelativeResize="0"/>
          <p:nvPr/>
        </p:nvPicPr>
        <p:blipFill>
          <a:blip r:embed="rId12">
            <a:alphaModFix/>
          </a:blip>
          <a:stretch>
            <a:fillRect/>
          </a:stretch>
        </p:blipFill>
        <p:spPr>
          <a:xfrm>
            <a:off x="3555000" y="1590300"/>
            <a:ext cx="906297" cy="1133148"/>
          </a:xfrm>
          <a:prstGeom prst="rect">
            <a:avLst/>
          </a:prstGeom>
          <a:noFill/>
          <a:ln>
            <a:noFill/>
          </a:ln>
        </p:spPr>
      </p:pic>
      <p:pic>
        <p:nvPicPr>
          <p:cNvPr id="1756" name="Google Shape;1756;p151" title="KINTO_SoMe_Employees Q&amp;A Carousel_5.png"/>
          <p:cNvPicPr preferRelativeResize="0"/>
          <p:nvPr/>
        </p:nvPicPr>
        <p:blipFill>
          <a:blip r:embed="rId13">
            <a:alphaModFix/>
          </a:blip>
          <a:stretch>
            <a:fillRect/>
          </a:stretch>
        </p:blipFill>
        <p:spPr>
          <a:xfrm>
            <a:off x="4461300" y="1590300"/>
            <a:ext cx="906297" cy="1133148"/>
          </a:xfrm>
          <a:prstGeom prst="rect">
            <a:avLst/>
          </a:prstGeom>
          <a:noFill/>
          <a:ln>
            <a:noFill/>
          </a:ln>
        </p:spPr>
      </p:pic>
      <p:pic>
        <p:nvPicPr>
          <p:cNvPr id="1757" name="Google Shape;1757;p151" title="CAROUSEL_Q&amp;AFebruary_4x5_1.png"/>
          <p:cNvPicPr preferRelativeResize="0"/>
          <p:nvPr/>
        </p:nvPicPr>
        <p:blipFill>
          <a:blip r:embed="rId14">
            <a:alphaModFix/>
          </a:blip>
          <a:stretch>
            <a:fillRect/>
          </a:stretch>
        </p:blipFill>
        <p:spPr>
          <a:xfrm>
            <a:off x="758275" y="1590301"/>
            <a:ext cx="906301" cy="1133138"/>
          </a:xfrm>
          <a:prstGeom prst="rect">
            <a:avLst/>
          </a:prstGeom>
          <a:noFill/>
          <a:ln>
            <a:noFill/>
          </a:ln>
        </p:spPr>
      </p:pic>
      <p:pic>
        <p:nvPicPr>
          <p:cNvPr id="1758" name="Google Shape;1758;p151" title="CAROUSEL_Q&amp;AFebruary_4x5_2.png"/>
          <p:cNvPicPr preferRelativeResize="0"/>
          <p:nvPr/>
        </p:nvPicPr>
        <p:blipFill>
          <a:blip r:embed="rId15">
            <a:alphaModFix/>
          </a:blip>
          <a:stretch>
            <a:fillRect/>
          </a:stretch>
        </p:blipFill>
        <p:spPr>
          <a:xfrm>
            <a:off x="1664575" y="1590299"/>
            <a:ext cx="906301" cy="1133148"/>
          </a:xfrm>
          <a:prstGeom prst="rect">
            <a:avLst/>
          </a:prstGeom>
          <a:noFill/>
          <a:ln>
            <a:noFill/>
          </a:ln>
        </p:spPr>
      </p:pic>
      <p:pic>
        <p:nvPicPr>
          <p:cNvPr id="1759" name="Google Shape;1759;p151" title="CAROUSEL_Q&amp;AFebruary_4x5_4.png"/>
          <p:cNvPicPr preferRelativeResize="0"/>
          <p:nvPr/>
        </p:nvPicPr>
        <p:blipFill>
          <a:blip r:embed="rId16">
            <a:alphaModFix/>
          </a:blip>
          <a:stretch>
            <a:fillRect/>
          </a:stretch>
        </p:blipFill>
        <p:spPr>
          <a:xfrm>
            <a:off x="3535538" y="1590312"/>
            <a:ext cx="906301" cy="1133133"/>
          </a:xfrm>
          <a:prstGeom prst="rect">
            <a:avLst/>
          </a:prstGeom>
          <a:noFill/>
          <a:ln>
            <a:noFill/>
          </a:ln>
        </p:spPr>
      </p:pic>
      <p:pic>
        <p:nvPicPr>
          <p:cNvPr id="1760" name="Google Shape;1760;p151" title="CAROUSEL_Q&amp;AFebruary_4x5_5.png"/>
          <p:cNvPicPr preferRelativeResize="0"/>
          <p:nvPr/>
        </p:nvPicPr>
        <p:blipFill>
          <a:blip r:embed="rId17">
            <a:alphaModFix/>
          </a:blip>
          <a:stretch>
            <a:fillRect/>
          </a:stretch>
        </p:blipFill>
        <p:spPr>
          <a:xfrm>
            <a:off x="4451588" y="1590313"/>
            <a:ext cx="906277" cy="113312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65" name="Shape 1765"/>
        <p:cNvGrpSpPr/>
        <p:nvPr/>
      </p:nvGrpSpPr>
      <p:grpSpPr>
        <a:xfrm>
          <a:off x="0" y="0"/>
          <a:ext cx="0" cy="0"/>
          <a:chOff x="0" y="0"/>
          <a:chExt cx="0" cy="0"/>
        </a:xfrm>
      </p:grpSpPr>
      <p:pic>
        <p:nvPicPr>
          <p:cNvPr id="1766" name="Google Shape;1766;p15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67" name="Google Shape;1767;p15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68" name="Google Shape;1768;p15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69" name="Google Shape;1769;p15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t>
            </a:r>
            <a:r>
              <a:rPr lang="nl" sz="800">
                <a:solidFill>
                  <a:schemeClr val="lt1"/>
                </a:solidFill>
                <a:latin typeface="DM Sans ExtraLight"/>
                <a:ea typeface="DM Sans ExtraLight"/>
                <a:cs typeface="DM Sans ExtraLight"/>
                <a:sym typeface="DM Sans ExtraLight"/>
              </a:rPr>
              <a:t>FEBRUARI</a:t>
            </a:r>
            <a:r>
              <a:rPr lang="nl" sz="800">
                <a:solidFill>
                  <a:schemeClr val="lt1"/>
                </a:solidFill>
                <a:latin typeface="DM Sans ExtraLight"/>
                <a:ea typeface="DM Sans ExtraLight"/>
                <a:cs typeface="DM Sans ExtraLight"/>
                <a:sym typeface="DM Sans ExtraLight"/>
              </a:rPr>
              <a:t> </a:t>
            </a:r>
            <a:endParaRPr sz="800">
              <a:solidFill>
                <a:schemeClr val="lt1"/>
              </a:solidFill>
              <a:latin typeface="DM Sans ExtraLight"/>
              <a:ea typeface="DM Sans ExtraLight"/>
              <a:cs typeface="DM Sans ExtraLight"/>
              <a:sym typeface="DM Sans ExtraLight"/>
            </a:endParaRPr>
          </a:p>
        </p:txBody>
      </p:sp>
      <p:sp>
        <p:nvSpPr>
          <p:cNvPr id="1770" name="Google Shape;1770;p152"/>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a:t>
            </a:r>
            <a:r>
              <a:rPr lang="nl" sz="3000">
                <a:solidFill>
                  <a:srgbClr val="00708D"/>
                </a:solidFill>
                <a:latin typeface="Plus Jakarta Sans"/>
                <a:ea typeface="Plus Jakarta Sans"/>
                <a:cs typeface="Plus Jakarta Sans"/>
                <a:sym typeface="Plus Jakarta Sans"/>
              </a:rPr>
              <a:t>.VISUAL SHAREABLE QUOTE PROACE</a:t>
            </a:r>
            <a:endParaRPr sz="3000">
              <a:solidFill>
                <a:srgbClr val="00708D"/>
              </a:solidFill>
              <a:latin typeface="Plus Jakarta Sans"/>
              <a:ea typeface="Plus Jakarta Sans"/>
              <a:cs typeface="Plus Jakarta Sans"/>
              <a:sym typeface="Plus Jakarta Sans"/>
            </a:endParaRPr>
          </a:p>
        </p:txBody>
      </p:sp>
      <p:pic>
        <p:nvPicPr>
          <p:cNvPr id="1771" name="Google Shape;1771;p15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72" name="Google Shape;1772;p152"/>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773" name="Google Shape;1773;p152"/>
          <p:cNvPicPr preferRelativeResize="0"/>
          <p:nvPr/>
        </p:nvPicPr>
        <p:blipFill>
          <a:blip r:embed="rId7">
            <a:alphaModFix/>
          </a:blip>
          <a:stretch>
            <a:fillRect/>
          </a:stretch>
        </p:blipFill>
        <p:spPr>
          <a:xfrm>
            <a:off x="1076425" y="727426"/>
            <a:ext cx="1903200" cy="2962949"/>
          </a:xfrm>
          <a:prstGeom prst="rect">
            <a:avLst/>
          </a:prstGeom>
          <a:noFill/>
          <a:ln>
            <a:noFill/>
          </a:ln>
        </p:spPr>
      </p:pic>
      <p:sp>
        <p:nvSpPr>
          <p:cNvPr id="1774" name="Google Shape;1774;p152"/>
          <p:cNvSpPr txBox="1"/>
          <p:nvPr/>
        </p:nvSpPr>
        <p:spPr>
          <a:xfrm>
            <a:off x="4238300" y="165850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Do y</a:t>
            </a:r>
            <a:r>
              <a:rPr lang="nl" sz="1000">
                <a:solidFill>
                  <a:schemeClr val="dk1"/>
                </a:solidFill>
                <a:latin typeface="Plus Jakarta Sans Light"/>
                <a:ea typeface="Plus Jakarta Sans Light"/>
                <a:cs typeface="Plus Jakarta Sans Light"/>
                <a:sym typeface="Plus Jakarta Sans Light"/>
              </a:rPr>
              <a:t>ou run your business as a  CEO, Head of Sales and … Fleet Manager? </a:t>
            </a:r>
            <a:r>
              <a:rPr lang="nl" sz="1000">
                <a:solidFill>
                  <a:srgbClr val="002732"/>
                </a:solidFill>
                <a:latin typeface="Plus Jakarta Sans Light"/>
                <a:ea typeface="Plus Jakarta Sans Light"/>
                <a:cs typeface="Plus Jakarta Sans Light"/>
                <a:sym typeface="Plus Jakarta Sans Light"/>
              </a:rPr>
              <a:t>🚘</a:t>
            </a:r>
            <a:r>
              <a:rPr lang="nl" sz="1100">
                <a:solidFill>
                  <a:schemeClr val="dk1"/>
                </a:solidFill>
              </a:rPr>
              <a:t>🤝</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What if we say you can get the van you need without the headaches of managing maintenance or insurance yourself? Let KINTO keep your van running so you can keep your business growing.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#WorkSmarter #MobilitySolutions</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775" name="Google Shape;1775;p152" title="KINTO_SoMe_Shareable quote Proace (1).png"/>
          <p:cNvPicPr preferRelativeResize="0"/>
          <p:nvPr/>
        </p:nvPicPr>
        <p:blipFill>
          <a:blip r:embed="rId8">
            <a:alphaModFix/>
          </a:blip>
          <a:stretch>
            <a:fillRect/>
          </a:stretch>
        </p:blipFill>
        <p:spPr>
          <a:xfrm>
            <a:off x="1129100" y="1221202"/>
            <a:ext cx="1811599" cy="2265052"/>
          </a:xfrm>
          <a:prstGeom prst="rect">
            <a:avLst/>
          </a:prstGeom>
          <a:noFill/>
          <a:ln>
            <a:noFill/>
          </a:ln>
        </p:spPr>
      </p:pic>
      <p:pic>
        <p:nvPicPr>
          <p:cNvPr id="1776" name="Google Shape;1776;p152" title="KINTO_SoMe_Shareable quote Proace (2).png"/>
          <p:cNvPicPr preferRelativeResize="0"/>
          <p:nvPr/>
        </p:nvPicPr>
        <p:blipFill>
          <a:blip r:embed="rId9">
            <a:alphaModFix/>
          </a:blip>
          <a:stretch>
            <a:fillRect/>
          </a:stretch>
        </p:blipFill>
        <p:spPr>
          <a:xfrm>
            <a:off x="1129100" y="1221204"/>
            <a:ext cx="1811599" cy="226505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81" name="Shape 1781"/>
        <p:cNvGrpSpPr/>
        <p:nvPr/>
      </p:nvGrpSpPr>
      <p:grpSpPr>
        <a:xfrm>
          <a:off x="0" y="0"/>
          <a:ext cx="0" cy="0"/>
          <a:chOff x="0" y="0"/>
          <a:chExt cx="0" cy="0"/>
        </a:xfrm>
      </p:grpSpPr>
      <p:pic>
        <p:nvPicPr>
          <p:cNvPr id="1782" name="Google Shape;1782;p153"/>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83" name="Google Shape;1783;p15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84" name="Google Shape;1784;p15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85" name="Google Shape;1785;p15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t>
            </a:r>
            <a:r>
              <a:rPr lang="nl" sz="800">
                <a:solidFill>
                  <a:schemeClr val="lt1"/>
                </a:solidFill>
                <a:latin typeface="DM Sans ExtraLight"/>
                <a:ea typeface="DM Sans ExtraLight"/>
                <a:cs typeface="DM Sans ExtraLight"/>
                <a:sym typeface="DM Sans ExtraLight"/>
              </a:rPr>
              <a:t>FEBRUARY</a:t>
            </a:r>
            <a:r>
              <a:rPr lang="nl" sz="800">
                <a:solidFill>
                  <a:schemeClr val="lt1"/>
                </a:solidFill>
                <a:latin typeface="DM Sans ExtraLight"/>
                <a:ea typeface="DM Sans ExtraLight"/>
                <a:cs typeface="DM Sans ExtraLight"/>
                <a:sym typeface="DM Sans ExtraLight"/>
              </a:rPr>
              <a:t> </a:t>
            </a:r>
            <a:endParaRPr sz="800">
              <a:solidFill>
                <a:schemeClr val="lt1"/>
              </a:solidFill>
              <a:latin typeface="DM Sans ExtraLight"/>
              <a:ea typeface="DM Sans ExtraLight"/>
              <a:cs typeface="DM Sans ExtraLight"/>
              <a:sym typeface="DM Sans ExtraLight"/>
            </a:endParaRPr>
          </a:p>
        </p:txBody>
      </p:sp>
      <p:sp>
        <p:nvSpPr>
          <p:cNvPr id="1786" name="Google Shape;1786;p153"/>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10.VISUAL SHAREABLE QUOTE PROACE</a:t>
            </a:r>
            <a:r>
              <a:rPr lang="nl" sz="3000">
                <a:solidFill>
                  <a:srgbClr val="00708D"/>
                </a:solidFill>
                <a:latin typeface="Plus Jakarta Sans"/>
                <a:ea typeface="Plus Jakarta Sans"/>
                <a:cs typeface="Plus Jakarta Sans"/>
                <a:sym typeface="Plus Jakarta Sans"/>
              </a:rPr>
              <a:t> </a:t>
            </a:r>
            <a:endParaRPr sz="3000">
              <a:solidFill>
                <a:srgbClr val="00708D"/>
              </a:solidFill>
              <a:latin typeface="Plus Jakarta Sans"/>
              <a:ea typeface="Plus Jakarta Sans"/>
              <a:cs typeface="Plus Jakarta Sans"/>
              <a:sym typeface="Plus Jakarta Sans"/>
            </a:endParaRPr>
          </a:p>
        </p:txBody>
      </p:sp>
      <p:pic>
        <p:nvPicPr>
          <p:cNvPr id="1787" name="Google Shape;1787;p15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88" name="Google Shape;1788;p153"/>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sp>
        <p:nvSpPr>
          <p:cNvPr id="1789" name="Google Shape;1789;p153"/>
          <p:cNvSpPr txBox="1"/>
          <p:nvPr/>
        </p:nvSpPr>
        <p:spPr>
          <a:xfrm>
            <a:off x="4257925" y="175310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Plumber by morning, accountant by afternoon, and fleet manager by… never?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We know that running a business means wearing a lot of hats. That’s why KINTO is here to take one off your hands.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With our all-inclusive leasing, you get the van you need without the headaches of managing maintenance or insurance. </a:t>
            </a:r>
            <a:r>
              <a:rPr lang="nl" sz="1000">
                <a:solidFill>
                  <a:srgbClr val="002732"/>
                </a:solidFill>
                <a:latin typeface="Plus Jakarta Sans Light"/>
                <a:ea typeface="Plus Jakarta Sans Light"/>
                <a:cs typeface="Plus Jakarta Sans Light"/>
                <a:sym typeface="Plus Jakarta Sans Light"/>
              </a:rPr>
              <a:t>🚘</a:t>
            </a:r>
            <a:r>
              <a:rPr lang="nl" sz="1100">
                <a:solidFill>
                  <a:schemeClr val="dk1"/>
                </a:solidFill>
              </a:rPr>
              <a:t>🤝</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You run your business. We keep the van running. Deal?</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Join the KINTO community.</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#KINTO #WorkSmarter #MobilitySolutions</a:t>
            </a:r>
            <a:endParaRPr sz="1000">
              <a:solidFill>
                <a:schemeClr val="dk1"/>
              </a:solidFill>
              <a:latin typeface="Plus Jakarta Sans Light"/>
              <a:ea typeface="Plus Jakarta Sans Light"/>
              <a:cs typeface="Plus Jakarta Sans Light"/>
              <a:sym typeface="Plus Jakarta Sans Light"/>
            </a:endParaRPr>
          </a:p>
        </p:txBody>
      </p:sp>
      <p:pic>
        <p:nvPicPr>
          <p:cNvPr id="1790" name="Google Shape;1790;p153"/>
          <p:cNvPicPr preferRelativeResize="0"/>
          <p:nvPr/>
        </p:nvPicPr>
        <p:blipFill>
          <a:blip r:embed="rId7">
            <a:alphaModFix/>
          </a:blip>
          <a:stretch>
            <a:fillRect/>
          </a:stretch>
        </p:blipFill>
        <p:spPr>
          <a:xfrm>
            <a:off x="1076425" y="727426"/>
            <a:ext cx="1903200" cy="2962949"/>
          </a:xfrm>
          <a:prstGeom prst="rect">
            <a:avLst/>
          </a:prstGeom>
          <a:noFill/>
          <a:ln>
            <a:noFill/>
          </a:ln>
        </p:spPr>
      </p:pic>
      <p:pic>
        <p:nvPicPr>
          <p:cNvPr id="1791" name="Google Shape;1791;p153" title="KINTO_SoMe_Shareable quote Proace (1).png"/>
          <p:cNvPicPr preferRelativeResize="0"/>
          <p:nvPr/>
        </p:nvPicPr>
        <p:blipFill>
          <a:blip r:embed="rId8">
            <a:alphaModFix/>
          </a:blip>
          <a:stretch>
            <a:fillRect/>
          </a:stretch>
        </p:blipFill>
        <p:spPr>
          <a:xfrm>
            <a:off x="1129100" y="1221202"/>
            <a:ext cx="1811599" cy="2265052"/>
          </a:xfrm>
          <a:prstGeom prst="rect">
            <a:avLst/>
          </a:prstGeom>
          <a:noFill/>
          <a:ln>
            <a:noFill/>
          </a:ln>
        </p:spPr>
      </p:pic>
      <p:pic>
        <p:nvPicPr>
          <p:cNvPr id="1792" name="Google Shape;1792;p153" title="KINTO_SoMe_Shareable quote Proace (2).png"/>
          <p:cNvPicPr preferRelativeResize="0"/>
          <p:nvPr/>
        </p:nvPicPr>
        <p:blipFill>
          <a:blip r:embed="rId9">
            <a:alphaModFix/>
          </a:blip>
          <a:stretch>
            <a:fillRect/>
          </a:stretch>
        </p:blipFill>
        <p:spPr>
          <a:xfrm>
            <a:off x="1129100" y="1221204"/>
            <a:ext cx="1811599" cy="226505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7" name="Shape 1797"/>
        <p:cNvGrpSpPr/>
        <p:nvPr/>
      </p:nvGrpSpPr>
      <p:grpSpPr>
        <a:xfrm>
          <a:off x="0" y="0"/>
          <a:ext cx="0" cy="0"/>
          <a:chOff x="0" y="0"/>
          <a:chExt cx="0" cy="0"/>
        </a:xfrm>
      </p:grpSpPr>
      <p:pic>
        <p:nvPicPr>
          <p:cNvPr id="1798" name="Google Shape;1798;p15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99" name="Google Shape;1799;p15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800" name="Google Shape;1800;p15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01" name="Google Shape;1801;p15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t>
            </a:r>
            <a:r>
              <a:rPr lang="nl" sz="800">
                <a:solidFill>
                  <a:schemeClr val="lt1"/>
                </a:solidFill>
                <a:latin typeface="DM Sans ExtraLight"/>
                <a:ea typeface="DM Sans ExtraLight"/>
                <a:cs typeface="DM Sans ExtraLight"/>
                <a:sym typeface="DM Sans ExtraLight"/>
              </a:rPr>
              <a:t>FEBRUARY</a:t>
            </a:r>
            <a:r>
              <a:rPr lang="nl" sz="800">
                <a:solidFill>
                  <a:schemeClr val="lt1"/>
                </a:solidFill>
                <a:latin typeface="DM Sans ExtraLight"/>
                <a:ea typeface="DM Sans ExtraLight"/>
                <a:cs typeface="DM Sans ExtraLight"/>
                <a:sym typeface="DM Sans ExtraLight"/>
              </a:rPr>
              <a:t> </a:t>
            </a:r>
            <a:endParaRPr sz="800">
              <a:solidFill>
                <a:schemeClr val="lt1"/>
              </a:solidFill>
              <a:latin typeface="DM Sans ExtraLight"/>
              <a:ea typeface="DM Sans ExtraLight"/>
              <a:cs typeface="DM Sans ExtraLight"/>
              <a:sym typeface="DM Sans ExtraLight"/>
            </a:endParaRPr>
          </a:p>
        </p:txBody>
      </p:sp>
      <p:sp>
        <p:nvSpPr>
          <p:cNvPr id="1802" name="Google Shape;1802;p154"/>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10.VISUAL SHAREABLE QUOTE PROACE</a:t>
            </a:r>
            <a:r>
              <a:rPr lang="nl" sz="3000">
                <a:solidFill>
                  <a:srgbClr val="00708D"/>
                </a:solidFill>
                <a:latin typeface="Plus Jakarta Sans"/>
                <a:ea typeface="Plus Jakarta Sans"/>
                <a:cs typeface="Plus Jakarta Sans"/>
                <a:sym typeface="Plus Jakarta Sans"/>
              </a:rPr>
              <a:t> </a:t>
            </a:r>
            <a:endParaRPr sz="3000">
              <a:solidFill>
                <a:srgbClr val="00708D"/>
              </a:solidFill>
              <a:latin typeface="Plus Jakarta Sans"/>
              <a:ea typeface="Plus Jakarta Sans"/>
              <a:cs typeface="Plus Jakarta Sans"/>
              <a:sym typeface="Plus Jakarta Sans"/>
            </a:endParaRPr>
          </a:p>
        </p:txBody>
      </p:sp>
      <p:pic>
        <p:nvPicPr>
          <p:cNvPr id="1803" name="Google Shape;1803;p15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804" name="Google Shape;1804;p154"/>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sp>
        <p:nvSpPr>
          <p:cNvPr id="1805" name="Google Shape;1805;p154"/>
          <p:cNvSpPr txBox="1"/>
          <p:nvPr/>
        </p:nvSpPr>
        <p:spPr>
          <a:xfrm>
            <a:off x="4267725" y="165850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Plumber by morning, accountant by afternoon, and fleet manager by… never?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 know that running a business means wearing a lot of hats. That’s why KINTO is here to take one off your hands.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With our all-inclusive leasing, you get the van you need without the headaches of managing maintenance or insurance. </a:t>
            </a:r>
            <a:r>
              <a:rPr lang="nl" sz="1000">
                <a:solidFill>
                  <a:srgbClr val="002732"/>
                </a:solidFill>
                <a:latin typeface="Plus Jakarta Sans Light"/>
                <a:ea typeface="Plus Jakarta Sans Light"/>
                <a:cs typeface="Plus Jakarta Sans Light"/>
                <a:sym typeface="Plus Jakarta Sans Light"/>
              </a:rPr>
              <a:t>🚘</a:t>
            </a:r>
            <a:r>
              <a:rPr lang="nl" sz="1100">
                <a:solidFill>
                  <a:schemeClr val="dk1"/>
                </a:solidFill>
              </a:rPr>
              <a:t>🤝</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br>
              <a:rPr lang="nl" sz="1000">
                <a:solidFill>
                  <a:schemeClr val="dk1"/>
                </a:solidFill>
                <a:latin typeface="Plus Jakarta Sans Light"/>
                <a:ea typeface="Plus Jakarta Sans Light"/>
                <a:cs typeface="Plus Jakarta Sans Light"/>
                <a:sym typeface="Plus Jakarta Sans Light"/>
              </a:rPr>
            </a:br>
            <a:r>
              <a:rPr lang="nl" sz="1000">
                <a:solidFill>
                  <a:schemeClr val="dk1"/>
                </a:solidFill>
                <a:latin typeface="Plus Jakarta Sans Light"/>
                <a:ea typeface="Plus Jakarta Sans Light"/>
                <a:cs typeface="Plus Jakarta Sans Light"/>
                <a:sym typeface="Plus Jakarta Sans Light"/>
              </a:rPr>
              <a:t>You run your business. We keep the van running. Deal?</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Join the KINTO community.</a:t>
            </a:r>
            <a:endParaRPr sz="1000">
              <a:solidFill>
                <a:schemeClr val="dk1"/>
              </a:solidFill>
              <a:latin typeface="Plus Jakarta Sans Light"/>
              <a:ea typeface="Plus Jakarta Sans Light"/>
              <a:cs typeface="Plus Jakarta Sans Light"/>
              <a:sym typeface="Plus Jakarta Sans Light"/>
            </a:endParaRPr>
          </a:p>
        </p:txBody>
      </p:sp>
      <p:pic>
        <p:nvPicPr>
          <p:cNvPr id="1806" name="Google Shape;1806;p154"/>
          <p:cNvPicPr preferRelativeResize="0"/>
          <p:nvPr/>
        </p:nvPicPr>
        <p:blipFill>
          <a:blip r:embed="rId7">
            <a:alphaModFix/>
          </a:blip>
          <a:stretch>
            <a:fillRect/>
          </a:stretch>
        </p:blipFill>
        <p:spPr>
          <a:xfrm>
            <a:off x="1076425" y="727426"/>
            <a:ext cx="1903200" cy="2962949"/>
          </a:xfrm>
          <a:prstGeom prst="rect">
            <a:avLst/>
          </a:prstGeom>
          <a:noFill/>
          <a:ln>
            <a:noFill/>
          </a:ln>
        </p:spPr>
      </p:pic>
      <p:pic>
        <p:nvPicPr>
          <p:cNvPr id="1807" name="Google Shape;1807;p154" title="KINTO_SoMe_Shareable quote Proace (1).png"/>
          <p:cNvPicPr preferRelativeResize="0"/>
          <p:nvPr/>
        </p:nvPicPr>
        <p:blipFill>
          <a:blip r:embed="rId8">
            <a:alphaModFix/>
          </a:blip>
          <a:stretch>
            <a:fillRect/>
          </a:stretch>
        </p:blipFill>
        <p:spPr>
          <a:xfrm>
            <a:off x="1129100" y="1221202"/>
            <a:ext cx="1811599" cy="2265052"/>
          </a:xfrm>
          <a:prstGeom prst="rect">
            <a:avLst/>
          </a:prstGeom>
          <a:noFill/>
          <a:ln>
            <a:noFill/>
          </a:ln>
        </p:spPr>
      </p:pic>
      <p:pic>
        <p:nvPicPr>
          <p:cNvPr id="1808" name="Google Shape;1808;p154" title="KINTO_SoMe_Shareable quote Proace (2).png"/>
          <p:cNvPicPr preferRelativeResize="0"/>
          <p:nvPr/>
        </p:nvPicPr>
        <p:blipFill>
          <a:blip r:embed="rId9">
            <a:alphaModFix/>
          </a:blip>
          <a:stretch>
            <a:fillRect/>
          </a:stretch>
        </p:blipFill>
        <p:spPr>
          <a:xfrm>
            <a:off x="1129100" y="1221204"/>
            <a:ext cx="1811599" cy="226505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3" name="Shape 1813"/>
        <p:cNvGrpSpPr/>
        <p:nvPr/>
      </p:nvGrpSpPr>
      <p:grpSpPr>
        <a:xfrm>
          <a:off x="0" y="0"/>
          <a:ext cx="0" cy="0"/>
          <a:chOff x="0" y="0"/>
          <a:chExt cx="0" cy="0"/>
        </a:xfrm>
      </p:grpSpPr>
      <p:pic>
        <p:nvPicPr>
          <p:cNvPr id="1814" name="Google Shape;1814;p155"/>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815" name="Google Shape;1815;p15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a:t>
            </a:r>
            <a:r>
              <a:rPr lang="nl" sz="800">
                <a:solidFill>
                  <a:srgbClr val="005469"/>
                </a:solidFill>
                <a:latin typeface="DM Sans ExtraLight"/>
                <a:ea typeface="DM Sans ExtraLight"/>
                <a:cs typeface="DM Sans ExtraLight"/>
                <a:sym typeface="DM Sans ExtraLight"/>
              </a:rPr>
              <a:t>FEBRUARY</a:t>
            </a:r>
            <a:r>
              <a:rPr lang="nl" sz="800">
                <a:solidFill>
                  <a:srgbClr val="005469"/>
                </a:solidFill>
                <a:latin typeface="DM Sans ExtraLight"/>
                <a:ea typeface="DM Sans ExtraLight"/>
                <a:cs typeface="DM Sans ExtraLight"/>
                <a:sym typeface="DM Sans ExtraLight"/>
              </a:rPr>
              <a:t> </a:t>
            </a:r>
            <a:endParaRPr sz="800">
              <a:solidFill>
                <a:srgbClr val="005469"/>
              </a:solidFill>
              <a:latin typeface="DM Sans ExtraLight"/>
              <a:ea typeface="DM Sans ExtraLight"/>
              <a:cs typeface="DM Sans ExtraLight"/>
              <a:sym typeface="DM Sans ExtraLight"/>
            </a:endParaRPr>
          </a:p>
        </p:txBody>
      </p:sp>
      <p:sp>
        <p:nvSpPr>
          <p:cNvPr id="1816" name="Google Shape;1816;p155"/>
          <p:cNvSpPr txBox="1"/>
          <p:nvPr/>
        </p:nvSpPr>
        <p:spPr>
          <a:xfrm>
            <a:off x="721300" y="433300"/>
            <a:ext cx="435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rgbClr val="01728F"/>
                </a:solidFill>
                <a:latin typeface="Plus Jakarta Sans"/>
                <a:ea typeface="Plus Jakarta Sans"/>
                <a:cs typeface="Plus Jakarta Sans"/>
                <a:sym typeface="Plus Jakarta Sans"/>
              </a:rPr>
              <a:t>11.POLL 30 MINUTES</a:t>
            </a:r>
            <a:endParaRPr sz="3000">
              <a:solidFill>
                <a:srgbClr val="01728F"/>
              </a:solidFill>
              <a:latin typeface="Plus Jakarta Sans"/>
              <a:ea typeface="Plus Jakarta Sans"/>
              <a:cs typeface="Plus Jakarta Sans"/>
              <a:sym typeface="Plus Jakarta Sans"/>
            </a:endParaRPr>
          </a:p>
        </p:txBody>
      </p:sp>
      <p:sp>
        <p:nvSpPr>
          <p:cNvPr id="1817" name="Google Shape;1817;p155"/>
          <p:cNvSpPr txBox="1"/>
          <p:nvPr/>
        </p:nvSpPr>
        <p:spPr>
          <a:xfrm>
            <a:off x="748275" y="1336975"/>
            <a:ext cx="4719000" cy="381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LI</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Understanding charging habits is key to building a mobility strategy that actually works for your team. Whether you’re already behind the wheel of an EV or just starting to explore the options, we want to hear from you.</a:t>
            </a:r>
            <a:endParaRPr sz="11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Cast your vote below! 👇</a:t>
            </a:r>
            <a:endParaRPr sz="1100">
              <a:solidFill>
                <a:schemeClr val="dk1"/>
              </a:solidFill>
              <a:latin typeface="Plus Jakarta Sans"/>
              <a:ea typeface="Plus Jakarta Sans"/>
              <a:cs typeface="Plus Jakarta Sans"/>
              <a:sym typeface="Plus Jakarta Sans"/>
            </a:endParaRPr>
          </a:p>
          <a:p>
            <a:pPr indent="0" lvl="0" marL="0" rtl="0" algn="l">
              <a:spcBef>
                <a:spcPts val="1200"/>
              </a:spcBef>
              <a:spcAft>
                <a:spcPts val="0"/>
              </a:spcAft>
              <a:buNone/>
            </a:pPr>
            <a:r>
              <a:rPr b="1" lang="nl" sz="1100">
                <a:solidFill>
                  <a:schemeClr val="dk1"/>
                </a:solidFill>
                <a:latin typeface="Plus Jakarta Sans"/>
                <a:ea typeface="Plus Jakarta Sans"/>
                <a:cs typeface="Plus Jakarta Sans"/>
                <a:sym typeface="Plus Jakarta Sans"/>
              </a:rPr>
              <a:t>If you drive en EV or plugin, where do you charge most often?</a:t>
            </a:r>
            <a:endParaRPr b="1" sz="1100">
              <a:solidFill>
                <a:schemeClr val="dk1"/>
              </a:solidFill>
              <a:latin typeface="Plus Jakarta Sans"/>
              <a:ea typeface="Plus Jakarta Sans"/>
              <a:cs typeface="Plus Jakarta Sans"/>
              <a:sym typeface="Plus Jakarta Sans"/>
            </a:endParaRPr>
          </a:p>
          <a:p>
            <a:pPr indent="-298450" lvl="0" marL="457200" rtl="0" algn="l">
              <a:spcBef>
                <a:spcPts val="0"/>
              </a:spcBef>
              <a:spcAft>
                <a:spcPts val="0"/>
              </a:spcAft>
              <a:buClr>
                <a:schemeClr val="dk1"/>
              </a:buClr>
              <a:buSzPts val="1100"/>
              <a:buFont typeface="Plus Jakarta Sans"/>
              <a:buChar char="●"/>
            </a:pPr>
            <a:r>
              <a:rPr lang="nl" sz="1100">
                <a:solidFill>
                  <a:schemeClr val="dk1"/>
                </a:solidFill>
                <a:latin typeface="Plus Jakarta Sans"/>
                <a:ea typeface="Plus Jakarta Sans"/>
                <a:cs typeface="Plus Jakarta Sans"/>
                <a:sym typeface="Plus Jakarta Sans"/>
              </a:rPr>
              <a:t>At home</a:t>
            </a:r>
            <a:endParaRPr sz="1100">
              <a:solidFill>
                <a:schemeClr val="dk1"/>
              </a:solidFill>
              <a:latin typeface="Plus Jakarta Sans"/>
              <a:ea typeface="Plus Jakarta Sans"/>
              <a:cs typeface="Plus Jakarta Sans"/>
              <a:sym typeface="Plus Jakarta Sans"/>
            </a:endParaRPr>
          </a:p>
          <a:p>
            <a:pPr indent="-298450" lvl="0" marL="457200" rtl="0" algn="l">
              <a:spcBef>
                <a:spcPts val="0"/>
              </a:spcBef>
              <a:spcAft>
                <a:spcPts val="0"/>
              </a:spcAft>
              <a:buClr>
                <a:schemeClr val="dk1"/>
              </a:buClr>
              <a:buSzPts val="1100"/>
              <a:buFont typeface="Plus Jakarta Sans"/>
              <a:buChar char="●"/>
            </a:pPr>
            <a:r>
              <a:rPr lang="nl" sz="1100">
                <a:solidFill>
                  <a:schemeClr val="dk1"/>
                </a:solidFill>
                <a:latin typeface="Plus Jakarta Sans"/>
                <a:ea typeface="Plus Jakarta Sans"/>
                <a:cs typeface="Plus Jakarta Sans"/>
                <a:sym typeface="Plus Jakarta Sans"/>
              </a:rPr>
              <a:t>At work</a:t>
            </a:r>
            <a:endParaRPr sz="1100">
              <a:solidFill>
                <a:schemeClr val="dk1"/>
              </a:solidFill>
              <a:latin typeface="Plus Jakarta Sans"/>
              <a:ea typeface="Plus Jakarta Sans"/>
              <a:cs typeface="Plus Jakarta Sans"/>
              <a:sym typeface="Plus Jakarta Sans"/>
            </a:endParaRPr>
          </a:p>
          <a:p>
            <a:pPr indent="-298450" lvl="0" marL="457200" rtl="0" algn="l">
              <a:spcBef>
                <a:spcPts val="0"/>
              </a:spcBef>
              <a:spcAft>
                <a:spcPts val="0"/>
              </a:spcAft>
              <a:buClr>
                <a:schemeClr val="dk1"/>
              </a:buClr>
              <a:buSzPts val="1100"/>
              <a:buFont typeface="Plus Jakarta Sans"/>
              <a:buChar char="●"/>
            </a:pPr>
            <a:r>
              <a:rPr lang="nl" sz="1100">
                <a:solidFill>
                  <a:schemeClr val="dk1"/>
                </a:solidFill>
                <a:latin typeface="Plus Jakarta Sans"/>
                <a:ea typeface="Plus Jakarta Sans"/>
                <a:cs typeface="Plus Jakarta Sans"/>
                <a:sym typeface="Plus Jakarta Sans"/>
              </a:rPr>
              <a:t>Public fast chargers</a:t>
            </a:r>
            <a:endParaRPr sz="1100">
              <a:solidFill>
                <a:schemeClr val="dk1"/>
              </a:solidFill>
              <a:latin typeface="Plus Jakarta Sans"/>
              <a:ea typeface="Plus Jakarta Sans"/>
              <a:cs typeface="Plus Jakarta Sans"/>
              <a:sym typeface="Plus Jakarta Sans"/>
            </a:endParaRPr>
          </a:p>
          <a:p>
            <a:pPr indent="-298450" lvl="0" marL="457200" rtl="0" algn="l">
              <a:spcBef>
                <a:spcPts val="0"/>
              </a:spcBef>
              <a:spcAft>
                <a:spcPts val="0"/>
              </a:spcAft>
              <a:buClr>
                <a:schemeClr val="dk1"/>
              </a:buClr>
              <a:buSzPts val="1100"/>
              <a:buFont typeface="Plus Jakarta Sans"/>
              <a:buChar char="●"/>
            </a:pPr>
            <a:r>
              <a:rPr lang="nl" sz="1100">
                <a:solidFill>
                  <a:schemeClr val="dk1"/>
                </a:solidFill>
                <a:latin typeface="Plus Jakarta Sans"/>
                <a:ea typeface="Plus Jakarta Sans"/>
                <a:cs typeface="Plus Jakarta Sans"/>
                <a:sym typeface="Plus Jakarta Sans"/>
              </a:rPr>
              <a:t>I don't drive an EV (yet)</a:t>
            </a:r>
            <a:endParaRPr sz="1000">
              <a:solidFill>
                <a:srgbClr val="002732"/>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818" name="Google Shape;1818;p155"/>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819" name="Google Shape;1819;p155"/>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820" name="Google Shape;1820;p155"/>
          <p:cNvPicPr preferRelativeResize="0"/>
          <p:nvPr/>
        </p:nvPicPr>
        <p:blipFill>
          <a:blip r:embed="rId5">
            <a:alphaModFix/>
          </a:blip>
          <a:stretch>
            <a:fillRect/>
          </a:stretch>
        </p:blipFill>
        <p:spPr>
          <a:xfrm>
            <a:off x="5831926" y="219465"/>
            <a:ext cx="2858351" cy="3602376"/>
          </a:xfrm>
          <a:prstGeom prst="rect">
            <a:avLst/>
          </a:prstGeom>
          <a:noFill/>
          <a:ln>
            <a:noFill/>
          </a:ln>
        </p:spPr>
      </p:pic>
      <p:pic>
        <p:nvPicPr>
          <p:cNvPr id="1821" name="Google Shape;1821;p155"/>
          <p:cNvPicPr preferRelativeResize="0"/>
          <p:nvPr/>
        </p:nvPicPr>
        <p:blipFill>
          <a:blip r:embed="rId6">
            <a:alphaModFix/>
          </a:blip>
          <a:stretch>
            <a:fillRect/>
          </a:stretch>
        </p:blipFill>
        <p:spPr>
          <a:xfrm>
            <a:off x="8211372" y="258552"/>
            <a:ext cx="291098" cy="291098"/>
          </a:xfrm>
          <a:prstGeom prst="rect">
            <a:avLst/>
          </a:prstGeom>
          <a:noFill/>
          <a:ln>
            <a:noFill/>
          </a:ln>
        </p:spPr>
      </p:pic>
      <p:pic>
        <p:nvPicPr>
          <p:cNvPr id="1822" name="Google Shape;1822;p155" title="Scherm­afbeelding 2025-07-18 om 09.11.50.png"/>
          <p:cNvPicPr preferRelativeResize="0"/>
          <p:nvPr/>
        </p:nvPicPr>
        <p:blipFill>
          <a:blip r:embed="rId7">
            <a:alphaModFix/>
          </a:blip>
          <a:stretch>
            <a:fillRect/>
          </a:stretch>
        </p:blipFill>
        <p:spPr>
          <a:xfrm>
            <a:off x="5894750" y="1018175"/>
            <a:ext cx="2732700" cy="2429047"/>
          </a:xfrm>
          <a:prstGeom prst="rect">
            <a:avLst/>
          </a:prstGeom>
          <a:noFill/>
          <a:ln>
            <a:noFill/>
          </a:ln>
        </p:spPr>
      </p:pic>
      <p:sp>
        <p:nvSpPr>
          <p:cNvPr id="1823" name="Google Shape;1823;p155"/>
          <p:cNvSpPr txBox="1"/>
          <p:nvPr/>
        </p:nvSpPr>
        <p:spPr>
          <a:xfrm>
            <a:off x="7615875" y="14947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8" name="Shape 1828"/>
        <p:cNvGrpSpPr/>
        <p:nvPr/>
      </p:nvGrpSpPr>
      <p:grpSpPr>
        <a:xfrm>
          <a:off x="0" y="0"/>
          <a:ext cx="0" cy="0"/>
          <a:chOff x="0" y="0"/>
          <a:chExt cx="0" cy="0"/>
        </a:xfrm>
      </p:grpSpPr>
      <p:pic>
        <p:nvPicPr>
          <p:cNvPr id="1829" name="Google Shape;1829;p156"/>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830" name="Google Shape;1830;p15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FEBRUARY</a:t>
            </a:r>
            <a:endParaRPr sz="800">
              <a:solidFill>
                <a:srgbClr val="005469"/>
              </a:solidFill>
              <a:latin typeface="DM Sans ExtraLight"/>
              <a:ea typeface="DM Sans ExtraLight"/>
              <a:cs typeface="DM Sans ExtraLight"/>
              <a:sym typeface="DM Sans ExtraLight"/>
            </a:endParaRPr>
          </a:p>
        </p:txBody>
      </p:sp>
      <p:sp>
        <p:nvSpPr>
          <p:cNvPr id="1831" name="Google Shape;1831;p156"/>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832" name="Google Shape;1832;p156"/>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833" name="Google Shape;1833;p156"/>
          <p:cNvPicPr preferRelativeResize="0"/>
          <p:nvPr/>
        </p:nvPicPr>
        <p:blipFill>
          <a:blip r:embed="rId5">
            <a:alphaModFix/>
          </a:blip>
          <a:stretch>
            <a:fillRect/>
          </a:stretch>
        </p:blipFill>
        <p:spPr>
          <a:xfrm>
            <a:off x="8211372" y="258552"/>
            <a:ext cx="291098" cy="291098"/>
          </a:xfrm>
          <a:prstGeom prst="rect">
            <a:avLst/>
          </a:prstGeom>
          <a:noFill/>
          <a:ln>
            <a:noFill/>
          </a:ln>
        </p:spPr>
      </p:pic>
      <p:pic>
        <p:nvPicPr>
          <p:cNvPr id="1834" name="Google Shape;1834;p156"/>
          <p:cNvPicPr preferRelativeResize="0"/>
          <p:nvPr/>
        </p:nvPicPr>
        <p:blipFill>
          <a:blip r:embed="rId6">
            <a:alphaModFix/>
          </a:blip>
          <a:stretch>
            <a:fillRect/>
          </a:stretch>
        </p:blipFill>
        <p:spPr>
          <a:xfrm>
            <a:off x="6249000" y="82925"/>
            <a:ext cx="2358375" cy="4586849"/>
          </a:xfrm>
          <a:prstGeom prst="rect">
            <a:avLst/>
          </a:prstGeom>
          <a:noFill/>
          <a:ln>
            <a:noFill/>
          </a:ln>
        </p:spPr>
      </p:pic>
      <p:pic>
        <p:nvPicPr>
          <p:cNvPr id="1835" name="Google Shape;1835;p156" title="Scherm­afbeelding 2025-07-18 om 09.14.09.png"/>
          <p:cNvPicPr preferRelativeResize="0"/>
          <p:nvPr/>
        </p:nvPicPr>
        <p:blipFill>
          <a:blip r:embed="rId7">
            <a:alphaModFix/>
          </a:blip>
          <a:stretch>
            <a:fillRect/>
          </a:stretch>
        </p:blipFill>
        <p:spPr>
          <a:xfrm>
            <a:off x="6249000" y="596563"/>
            <a:ext cx="2358375" cy="3930615"/>
          </a:xfrm>
          <a:prstGeom prst="rect">
            <a:avLst/>
          </a:prstGeom>
          <a:noFill/>
          <a:ln>
            <a:noFill/>
          </a:ln>
        </p:spPr>
      </p:pic>
      <p:sp>
        <p:nvSpPr>
          <p:cNvPr id="1836" name="Google Shape;1836;p156"/>
          <p:cNvSpPr txBox="1"/>
          <p:nvPr/>
        </p:nvSpPr>
        <p:spPr>
          <a:xfrm>
            <a:off x="748275" y="1336975"/>
            <a:ext cx="41352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IG STORY</a:t>
            </a:r>
            <a:endParaRPr sz="1800">
              <a:solidFill>
                <a:srgbClr val="002732"/>
              </a:solidFill>
              <a:latin typeface="Plus Jakarta Sans Medium"/>
              <a:ea typeface="Plus Jakarta Sans Medium"/>
              <a:cs typeface="Plus Jakarta Sans Medium"/>
              <a:sym typeface="Plus Jakarta Sans Medium"/>
            </a:endParaRPr>
          </a:p>
          <a:p>
            <a:pPr indent="0" lvl="0" marL="0" rtl="0" algn="l">
              <a:spcBef>
                <a:spcPts val="1000"/>
              </a:spcBef>
              <a:spcAft>
                <a:spcPts val="0"/>
              </a:spcAft>
              <a:buNone/>
            </a:pPr>
            <a:r>
              <a:t/>
            </a:r>
            <a:endParaRPr sz="10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a:ea typeface="Plus Jakarta Sans"/>
                <a:cs typeface="Plus Jakarta Sans"/>
                <a:sym typeface="Plus Jakarta Sans"/>
              </a:rPr>
              <a:t>Where do you charge your EV or plugin most often?</a:t>
            </a:r>
            <a:endParaRPr sz="900">
              <a:solidFill>
                <a:srgbClr val="002732"/>
              </a:solidFill>
              <a:latin typeface="Plus Jakarta Sans Light"/>
              <a:ea typeface="Plus Jakarta Sans Light"/>
              <a:cs typeface="Plus Jakarta Sans Light"/>
              <a:sym typeface="Plus Jakarta Sans Light"/>
            </a:endParaRPr>
          </a:p>
          <a:p>
            <a:pPr indent="-298450" lvl="0" marL="457200" rtl="0" algn="l">
              <a:spcBef>
                <a:spcPts val="1200"/>
              </a:spcBef>
              <a:spcAft>
                <a:spcPts val="0"/>
              </a:spcAft>
              <a:buClr>
                <a:schemeClr val="dk1"/>
              </a:buClr>
              <a:buSzPts val="1100"/>
              <a:buFont typeface="Plus Jakarta Sans"/>
              <a:buChar char="●"/>
            </a:pPr>
            <a:r>
              <a:rPr lang="nl" sz="1100">
                <a:solidFill>
                  <a:schemeClr val="dk1"/>
                </a:solidFill>
                <a:latin typeface="Plus Jakarta Sans"/>
                <a:ea typeface="Plus Jakarta Sans"/>
                <a:cs typeface="Plus Jakarta Sans"/>
                <a:sym typeface="Plus Jakarta Sans"/>
              </a:rPr>
              <a:t>At home</a:t>
            </a:r>
            <a:endParaRPr sz="1100">
              <a:solidFill>
                <a:schemeClr val="dk1"/>
              </a:solidFill>
              <a:latin typeface="Plus Jakarta Sans"/>
              <a:ea typeface="Plus Jakarta Sans"/>
              <a:cs typeface="Plus Jakarta Sans"/>
              <a:sym typeface="Plus Jakarta Sans"/>
            </a:endParaRPr>
          </a:p>
          <a:p>
            <a:pPr indent="-298450" lvl="0" marL="457200" rtl="0" algn="l">
              <a:spcBef>
                <a:spcPts val="0"/>
              </a:spcBef>
              <a:spcAft>
                <a:spcPts val="0"/>
              </a:spcAft>
              <a:buClr>
                <a:schemeClr val="dk1"/>
              </a:buClr>
              <a:buSzPts val="1100"/>
              <a:buFont typeface="Plus Jakarta Sans"/>
              <a:buChar char="●"/>
            </a:pPr>
            <a:r>
              <a:rPr lang="nl" sz="1100">
                <a:solidFill>
                  <a:schemeClr val="dk1"/>
                </a:solidFill>
                <a:latin typeface="Plus Jakarta Sans"/>
                <a:ea typeface="Plus Jakarta Sans"/>
                <a:cs typeface="Plus Jakarta Sans"/>
                <a:sym typeface="Plus Jakarta Sans"/>
              </a:rPr>
              <a:t>At work</a:t>
            </a:r>
            <a:endParaRPr sz="1100">
              <a:solidFill>
                <a:schemeClr val="dk1"/>
              </a:solidFill>
              <a:latin typeface="Plus Jakarta Sans"/>
              <a:ea typeface="Plus Jakarta Sans"/>
              <a:cs typeface="Plus Jakarta Sans"/>
              <a:sym typeface="Plus Jakarta Sans"/>
            </a:endParaRPr>
          </a:p>
          <a:p>
            <a:pPr indent="-298450" lvl="0" marL="457200" rtl="0" algn="l">
              <a:spcBef>
                <a:spcPts val="0"/>
              </a:spcBef>
              <a:spcAft>
                <a:spcPts val="0"/>
              </a:spcAft>
              <a:buClr>
                <a:schemeClr val="dk1"/>
              </a:buClr>
              <a:buSzPts val="1100"/>
              <a:buFont typeface="Plus Jakarta Sans"/>
              <a:buChar char="●"/>
            </a:pPr>
            <a:r>
              <a:rPr lang="nl" sz="1100">
                <a:solidFill>
                  <a:schemeClr val="dk1"/>
                </a:solidFill>
                <a:latin typeface="Plus Jakarta Sans"/>
                <a:ea typeface="Plus Jakarta Sans"/>
                <a:cs typeface="Plus Jakarta Sans"/>
                <a:sym typeface="Plus Jakarta Sans"/>
              </a:rPr>
              <a:t>Public fast chargers</a:t>
            </a:r>
            <a:endParaRPr sz="1100">
              <a:solidFill>
                <a:schemeClr val="dk1"/>
              </a:solidFill>
              <a:latin typeface="Plus Jakarta Sans"/>
              <a:ea typeface="Plus Jakarta Sans"/>
              <a:cs typeface="Plus Jakarta Sans"/>
              <a:sym typeface="Plus Jakarta Sans"/>
            </a:endParaRPr>
          </a:p>
          <a:p>
            <a:pPr indent="-298450" lvl="0" marL="457200" rtl="0" algn="l">
              <a:spcBef>
                <a:spcPts val="0"/>
              </a:spcBef>
              <a:spcAft>
                <a:spcPts val="0"/>
              </a:spcAft>
              <a:buClr>
                <a:schemeClr val="dk1"/>
              </a:buClr>
              <a:buSzPts val="1100"/>
              <a:buFont typeface="Plus Jakarta Sans"/>
              <a:buChar char="●"/>
            </a:pPr>
            <a:r>
              <a:rPr lang="nl" sz="1100">
                <a:solidFill>
                  <a:schemeClr val="dk1"/>
                </a:solidFill>
                <a:latin typeface="Plus Jakarta Sans"/>
                <a:ea typeface="Plus Jakarta Sans"/>
                <a:cs typeface="Plus Jakarta Sans"/>
                <a:sym typeface="Plus Jakarta Sans"/>
              </a:rPr>
              <a:t>I don't drive an EV (yet)</a:t>
            </a:r>
            <a:endParaRPr sz="1000">
              <a:solidFill>
                <a:srgbClr val="002732"/>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1200"/>
              </a:spcAft>
              <a:buClr>
                <a:schemeClr val="dk1"/>
              </a:buClr>
              <a:buSzPts val="1100"/>
              <a:buFont typeface="Arial"/>
              <a:buNone/>
            </a:pPr>
            <a:r>
              <a:t/>
            </a:r>
            <a:endParaRPr sz="1000">
              <a:solidFill>
                <a:srgbClr val="002732"/>
              </a:solidFill>
              <a:latin typeface="Plus Jakarta Sans Light"/>
              <a:ea typeface="Plus Jakarta Sans Light"/>
              <a:cs typeface="Plus Jakarta Sans Light"/>
              <a:sym typeface="Plus Jakarta Sans Light"/>
            </a:endParaRPr>
          </a:p>
        </p:txBody>
      </p:sp>
      <p:sp>
        <p:nvSpPr>
          <p:cNvPr id="1837" name="Google Shape;1837;p156"/>
          <p:cNvSpPr txBox="1"/>
          <p:nvPr/>
        </p:nvSpPr>
        <p:spPr>
          <a:xfrm>
            <a:off x="721300" y="433300"/>
            <a:ext cx="435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rgbClr val="01728F"/>
                </a:solidFill>
                <a:latin typeface="Plus Jakarta Sans"/>
                <a:ea typeface="Plus Jakarta Sans"/>
                <a:cs typeface="Plus Jakarta Sans"/>
                <a:sym typeface="Plus Jakarta Sans"/>
              </a:rPr>
              <a:t>11.POLL 30 MINUTES</a:t>
            </a:r>
            <a:endParaRPr sz="3000">
              <a:solidFill>
                <a:srgbClr val="01728F"/>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2" name="Shape 1842"/>
        <p:cNvGrpSpPr/>
        <p:nvPr/>
      </p:nvGrpSpPr>
      <p:grpSpPr>
        <a:xfrm>
          <a:off x="0" y="0"/>
          <a:ext cx="0" cy="0"/>
          <a:chOff x="0" y="0"/>
          <a:chExt cx="0" cy="0"/>
        </a:xfrm>
      </p:grpSpPr>
      <p:pic>
        <p:nvPicPr>
          <p:cNvPr id="1843" name="Google Shape;1843;p157"/>
          <p:cNvPicPr preferRelativeResize="0"/>
          <p:nvPr/>
        </p:nvPicPr>
        <p:blipFill>
          <a:blip r:embed="rId3">
            <a:alphaModFix/>
          </a:blip>
          <a:stretch>
            <a:fillRect/>
          </a:stretch>
        </p:blipFill>
        <p:spPr>
          <a:xfrm rot="5400000">
            <a:off x="4817401" y="812200"/>
            <a:ext cx="5155574" cy="3519124"/>
          </a:xfrm>
          <a:prstGeom prst="rect">
            <a:avLst/>
          </a:prstGeom>
          <a:noFill/>
          <a:ln>
            <a:noFill/>
          </a:ln>
        </p:spPr>
      </p:pic>
      <p:sp>
        <p:nvSpPr>
          <p:cNvPr id="1844" name="Google Shape;1844;p15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rgbClr val="005469"/>
                </a:solidFill>
                <a:latin typeface="DM Sans ExtraLight"/>
                <a:ea typeface="DM Sans ExtraLight"/>
                <a:cs typeface="DM Sans ExtraLight"/>
                <a:sym typeface="DM Sans ExtraLight"/>
              </a:rPr>
              <a:t>CONTENT BUCKET 1- FEBRUARY</a:t>
            </a:r>
            <a:endParaRPr sz="800">
              <a:solidFill>
                <a:srgbClr val="005469"/>
              </a:solidFill>
              <a:latin typeface="DM Sans ExtraLight"/>
              <a:ea typeface="DM Sans ExtraLight"/>
              <a:cs typeface="DM Sans ExtraLight"/>
              <a:sym typeface="DM Sans ExtraLight"/>
            </a:endParaRPr>
          </a:p>
        </p:txBody>
      </p:sp>
      <p:sp>
        <p:nvSpPr>
          <p:cNvPr id="1845" name="Google Shape;1845;p157"/>
          <p:cNvSpPr txBox="1"/>
          <p:nvPr/>
        </p:nvSpPr>
        <p:spPr>
          <a:xfrm>
            <a:off x="6249000" y="4574109"/>
            <a:ext cx="3074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200">
              <a:solidFill>
                <a:schemeClr val="lt1"/>
              </a:solidFill>
              <a:latin typeface="Plus Jakarta Sans Light"/>
              <a:ea typeface="Plus Jakarta Sans Light"/>
              <a:cs typeface="Plus Jakarta Sans Light"/>
              <a:sym typeface="Plus Jakarta Sans Light"/>
            </a:endParaRPr>
          </a:p>
        </p:txBody>
      </p:sp>
      <p:pic>
        <p:nvPicPr>
          <p:cNvPr id="1846" name="Google Shape;1846;p157"/>
          <p:cNvPicPr preferRelativeResize="0"/>
          <p:nvPr/>
        </p:nvPicPr>
        <p:blipFill rotWithShape="1">
          <a:blip r:embed="rId4">
            <a:alphaModFix/>
          </a:blip>
          <a:srcRect b="30988" l="3233333" r="2331147" t="28587"/>
          <a:stretch/>
        </p:blipFill>
        <p:spPr>
          <a:xfrm flipH="1">
            <a:off x="380078" y="0"/>
            <a:ext cx="341225" cy="5143501"/>
          </a:xfrm>
          <a:prstGeom prst="rect">
            <a:avLst/>
          </a:prstGeom>
          <a:noFill/>
          <a:ln>
            <a:noFill/>
          </a:ln>
        </p:spPr>
      </p:pic>
      <p:pic>
        <p:nvPicPr>
          <p:cNvPr id="1847" name="Google Shape;1847;p157"/>
          <p:cNvPicPr preferRelativeResize="0"/>
          <p:nvPr/>
        </p:nvPicPr>
        <p:blipFill>
          <a:blip r:embed="rId5">
            <a:alphaModFix/>
          </a:blip>
          <a:stretch>
            <a:fillRect/>
          </a:stretch>
        </p:blipFill>
        <p:spPr>
          <a:xfrm>
            <a:off x="5831926" y="219465"/>
            <a:ext cx="2858351" cy="3602376"/>
          </a:xfrm>
          <a:prstGeom prst="rect">
            <a:avLst/>
          </a:prstGeom>
          <a:noFill/>
          <a:ln>
            <a:noFill/>
          </a:ln>
        </p:spPr>
      </p:pic>
      <p:pic>
        <p:nvPicPr>
          <p:cNvPr id="1848" name="Google Shape;1848;p157" title="Scherm­afbeelding 2025-07-18 om 09.15.48.png"/>
          <p:cNvPicPr preferRelativeResize="0"/>
          <p:nvPr/>
        </p:nvPicPr>
        <p:blipFill>
          <a:blip r:embed="rId6">
            <a:alphaModFix/>
          </a:blip>
          <a:stretch>
            <a:fillRect/>
          </a:stretch>
        </p:blipFill>
        <p:spPr>
          <a:xfrm>
            <a:off x="5866963" y="886175"/>
            <a:ext cx="2788271" cy="2568300"/>
          </a:xfrm>
          <a:prstGeom prst="rect">
            <a:avLst/>
          </a:prstGeom>
          <a:noFill/>
          <a:ln>
            <a:noFill/>
          </a:ln>
        </p:spPr>
      </p:pic>
      <p:sp>
        <p:nvSpPr>
          <p:cNvPr id="1849" name="Google Shape;1849;p157"/>
          <p:cNvSpPr txBox="1"/>
          <p:nvPr/>
        </p:nvSpPr>
        <p:spPr>
          <a:xfrm>
            <a:off x="721300" y="1265875"/>
            <a:ext cx="4790400" cy="3735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rgbClr val="002732"/>
                </a:solidFill>
                <a:latin typeface="Plus Jakarta Sans Medium"/>
                <a:ea typeface="Plus Jakarta Sans Medium"/>
                <a:cs typeface="Plus Jakarta Sans Medium"/>
                <a:sym typeface="Plus Jakarta Sans Medium"/>
              </a:rPr>
              <a:t>COPY - FB</a:t>
            </a:r>
            <a:endParaRPr sz="1800">
              <a:solidFill>
                <a:srgbClr val="002732"/>
              </a:solidFill>
              <a:latin typeface="Plus Jakarta Sans Medium"/>
              <a:ea typeface="Plus Jakarta Sans Medium"/>
              <a:cs typeface="Plus Jakarta Sans Medium"/>
              <a:sym typeface="Plus Jakarta Sans Medium"/>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Light"/>
                <a:ea typeface="Plus Jakarta Sans Light"/>
                <a:cs typeface="Plus Jakarta Sans Light"/>
                <a:sym typeface="Plus Jakarta Sans Light"/>
              </a:rPr>
              <a:t>The transition to electric is a journey that looks different for every driver. 🌍If you’re driving an EV or a plug-in hybrid, we want to know: where is your go-to charging spot? 🔌</a:t>
            </a:r>
            <a:endParaRPr sz="11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100">
                <a:solidFill>
                  <a:schemeClr val="dk1"/>
                </a:solidFill>
                <a:latin typeface="Plus Jakarta Sans Light"/>
                <a:ea typeface="Plus Jakarta Sans Light"/>
                <a:cs typeface="Plus Jakarta Sans Light"/>
                <a:sym typeface="Plus Jakarta Sans Light"/>
              </a:rPr>
              <a:t>Your habits help us understand how to make mobility even more seamless for everyone. Let us know in the comments!</a:t>
            </a:r>
            <a:endParaRPr sz="1100">
              <a:solidFill>
                <a:schemeClr val="dk1"/>
              </a:solidFill>
              <a:latin typeface="Plus Jakarta Sans Light"/>
              <a:ea typeface="Plus Jakarta Sans Light"/>
              <a:cs typeface="Plus Jakarta Sans Light"/>
              <a:sym typeface="Plus Jakarta Sans Light"/>
            </a:endParaRPr>
          </a:p>
          <a:p>
            <a:pPr indent="-298450" lvl="0" marL="457200" rtl="0" algn="l">
              <a:spcBef>
                <a:spcPts val="1200"/>
              </a:spcBef>
              <a:spcAft>
                <a:spcPts val="0"/>
              </a:spcAft>
              <a:buClr>
                <a:schemeClr val="dk1"/>
              </a:buClr>
              <a:buSzPts val="1100"/>
              <a:buFont typeface="Plus Jakarta Sans"/>
              <a:buChar char="●"/>
            </a:pPr>
            <a:r>
              <a:rPr lang="nl" sz="1100">
                <a:solidFill>
                  <a:schemeClr val="dk1"/>
                </a:solidFill>
                <a:latin typeface="Plus Jakarta Sans"/>
                <a:ea typeface="Plus Jakarta Sans"/>
                <a:cs typeface="Plus Jakarta Sans"/>
                <a:sym typeface="Plus Jakarta Sans"/>
              </a:rPr>
              <a:t>At home</a:t>
            </a:r>
            <a:endParaRPr sz="1100">
              <a:solidFill>
                <a:schemeClr val="dk1"/>
              </a:solidFill>
              <a:latin typeface="Plus Jakarta Sans"/>
              <a:ea typeface="Plus Jakarta Sans"/>
              <a:cs typeface="Plus Jakarta Sans"/>
              <a:sym typeface="Plus Jakarta Sans"/>
            </a:endParaRPr>
          </a:p>
          <a:p>
            <a:pPr indent="-298450" lvl="0" marL="457200" rtl="0" algn="l">
              <a:spcBef>
                <a:spcPts val="0"/>
              </a:spcBef>
              <a:spcAft>
                <a:spcPts val="0"/>
              </a:spcAft>
              <a:buClr>
                <a:schemeClr val="dk1"/>
              </a:buClr>
              <a:buSzPts val="1100"/>
              <a:buFont typeface="Plus Jakarta Sans"/>
              <a:buChar char="●"/>
            </a:pPr>
            <a:r>
              <a:rPr lang="nl" sz="1100">
                <a:solidFill>
                  <a:schemeClr val="dk1"/>
                </a:solidFill>
                <a:latin typeface="Plus Jakarta Sans"/>
                <a:ea typeface="Plus Jakarta Sans"/>
                <a:cs typeface="Plus Jakarta Sans"/>
                <a:sym typeface="Plus Jakarta Sans"/>
              </a:rPr>
              <a:t>At work</a:t>
            </a:r>
            <a:endParaRPr sz="1100">
              <a:solidFill>
                <a:schemeClr val="dk1"/>
              </a:solidFill>
              <a:latin typeface="Plus Jakarta Sans"/>
              <a:ea typeface="Plus Jakarta Sans"/>
              <a:cs typeface="Plus Jakarta Sans"/>
              <a:sym typeface="Plus Jakarta Sans"/>
            </a:endParaRPr>
          </a:p>
          <a:p>
            <a:pPr indent="-298450" lvl="0" marL="457200" rtl="0" algn="l">
              <a:spcBef>
                <a:spcPts val="0"/>
              </a:spcBef>
              <a:spcAft>
                <a:spcPts val="0"/>
              </a:spcAft>
              <a:buClr>
                <a:schemeClr val="dk1"/>
              </a:buClr>
              <a:buSzPts val="1100"/>
              <a:buFont typeface="Plus Jakarta Sans"/>
              <a:buChar char="●"/>
            </a:pPr>
            <a:r>
              <a:rPr lang="nl" sz="1100">
                <a:solidFill>
                  <a:schemeClr val="dk1"/>
                </a:solidFill>
                <a:latin typeface="Plus Jakarta Sans"/>
                <a:ea typeface="Plus Jakarta Sans"/>
                <a:cs typeface="Plus Jakarta Sans"/>
                <a:sym typeface="Plus Jakarta Sans"/>
              </a:rPr>
              <a:t>Public fast chargers</a:t>
            </a:r>
            <a:endParaRPr sz="1100">
              <a:solidFill>
                <a:schemeClr val="dk1"/>
              </a:solidFill>
              <a:latin typeface="Plus Jakarta Sans"/>
              <a:ea typeface="Plus Jakarta Sans"/>
              <a:cs typeface="Plus Jakarta Sans"/>
              <a:sym typeface="Plus Jakarta Sans"/>
            </a:endParaRPr>
          </a:p>
          <a:p>
            <a:pPr indent="-298450" lvl="0" marL="457200" rtl="0" algn="l">
              <a:spcBef>
                <a:spcPts val="0"/>
              </a:spcBef>
              <a:spcAft>
                <a:spcPts val="0"/>
              </a:spcAft>
              <a:buClr>
                <a:schemeClr val="dk1"/>
              </a:buClr>
              <a:buSzPts val="1100"/>
              <a:buFont typeface="Plus Jakarta Sans"/>
              <a:buChar char="●"/>
            </a:pPr>
            <a:r>
              <a:rPr lang="nl" sz="1100">
                <a:solidFill>
                  <a:schemeClr val="dk1"/>
                </a:solidFill>
                <a:latin typeface="Plus Jakarta Sans"/>
                <a:ea typeface="Plus Jakarta Sans"/>
                <a:cs typeface="Plus Jakarta Sans"/>
                <a:sym typeface="Plus Jakarta Sans"/>
              </a:rPr>
              <a:t>I don't drive an EV (yet)</a:t>
            </a:r>
            <a:endParaRPr sz="11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t/>
            </a:r>
            <a:endParaRPr sz="900">
              <a:solidFill>
                <a:srgbClr val="002732"/>
              </a:solidFill>
              <a:latin typeface="Plus Jakarta Sans Light"/>
              <a:ea typeface="Plus Jakarta Sans Light"/>
              <a:cs typeface="Plus Jakarta Sans Light"/>
              <a:sym typeface="Plus Jakarta Sans Light"/>
            </a:endParaRPr>
          </a:p>
          <a:p>
            <a:pPr indent="0" lvl="0" marL="0" rtl="0" algn="l">
              <a:spcBef>
                <a:spcPts val="1200"/>
              </a:spcBef>
              <a:spcAft>
                <a:spcPts val="0"/>
              </a:spcAft>
              <a:buNone/>
            </a:pPr>
            <a:r>
              <a:t/>
            </a:r>
            <a:endParaRPr sz="900">
              <a:solidFill>
                <a:srgbClr val="002732"/>
              </a:solidFill>
              <a:latin typeface="Plus Jakarta Sans Light"/>
              <a:ea typeface="Plus Jakarta Sans Light"/>
              <a:cs typeface="Plus Jakarta Sans Light"/>
              <a:sym typeface="Plus Jakarta Sans Light"/>
            </a:endParaRPr>
          </a:p>
        </p:txBody>
      </p:sp>
      <p:sp>
        <p:nvSpPr>
          <p:cNvPr id="1850" name="Google Shape;1850;p157"/>
          <p:cNvSpPr txBox="1"/>
          <p:nvPr/>
        </p:nvSpPr>
        <p:spPr>
          <a:xfrm>
            <a:off x="721300" y="433300"/>
            <a:ext cx="4351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Clr>
                <a:schemeClr val="dk1"/>
              </a:buClr>
              <a:buSzPts val="1100"/>
              <a:buFont typeface="Arial"/>
              <a:buNone/>
            </a:pPr>
            <a:r>
              <a:rPr lang="nl" sz="3000">
                <a:solidFill>
                  <a:srgbClr val="01728F"/>
                </a:solidFill>
                <a:latin typeface="Plus Jakarta Sans"/>
                <a:ea typeface="Plus Jakarta Sans"/>
                <a:cs typeface="Plus Jakarta Sans"/>
                <a:sym typeface="Plus Jakarta Sans"/>
              </a:rPr>
              <a:t>11.POLL 30 MINUTES</a:t>
            </a:r>
            <a:endParaRPr sz="3000">
              <a:solidFill>
                <a:srgbClr val="01728F"/>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5" name="Shape 1855"/>
        <p:cNvGrpSpPr/>
        <p:nvPr/>
      </p:nvGrpSpPr>
      <p:grpSpPr>
        <a:xfrm>
          <a:off x="0" y="0"/>
          <a:ext cx="0" cy="0"/>
          <a:chOff x="0" y="0"/>
          <a:chExt cx="0" cy="0"/>
        </a:xfrm>
      </p:grpSpPr>
      <p:pic>
        <p:nvPicPr>
          <p:cNvPr id="1856" name="Google Shape;1856;p158"/>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857" name="Google Shape;1857;p158"/>
          <p:cNvPicPr preferRelativeResize="0"/>
          <p:nvPr/>
        </p:nvPicPr>
        <p:blipFill>
          <a:blip r:embed="rId4">
            <a:alphaModFix/>
          </a:blip>
          <a:stretch>
            <a:fillRect/>
          </a:stretch>
        </p:blipFill>
        <p:spPr>
          <a:xfrm>
            <a:off x="0" y="0"/>
            <a:ext cx="3776451" cy="5143501"/>
          </a:xfrm>
          <a:prstGeom prst="rect">
            <a:avLst/>
          </a:prstGeom>
          <a:noFill/>
          <a:ln>
            <a:noFill/>
          </a:ln>
        </p:spPr>
      </p:pic>
      <p:sp>
        <p:nvSpPr>
          <p:cNvPr id="1858" name="Google Shape;1858;p15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59" name="Google Shape;1859;p15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a:t>
            </a:r>
            <a:r>
              <a:rPr lang="nl" sz="800">
                <a:solidFill>
                  <a:schemeClr val="lt1"/>
                </a:solidFill>
                <a:latin typeface="DM Sans ExtraLight"/>
                <a:ea typeface="DM Sans ExtraLight"/>
                <a:cs typeface="DM Sans ExtraLight"/>
                <a:sym typeface="DM Sans ExtraLight"/>
              </a:rPr>
              <a:t>FEBRUARY</a:t>
            </a:r>
            <a:endParaRPr sz="800">
              <a:solidFill>
                <a:schemeClr val="lt1"/>
              </a:solidFill>
              <a:latin typeface="DM Sans ExtraLight"/>
              <a:ea typeface="DM Sans ExtraLight"/>
              <a:cs typeface="DM Sans ExtraLight"/>
              <a:sym typeface="DM Sans ExtraLight"/>
            </a:endParaRPr>
          </a:p>
        </p:txBody>
      </p:sp>
      <p:sp>
        <p:nvSpPr>
          <p:cNvPr id="1860" name="Google Shape;1860;p158"/>
          <p:cNvSpPr txBox="1"/>
          <p:nvPr/>
        </p:nvSpPr>
        <p:spPr>
          <a:xfrm>
            <a:off x="552625" y="1157425"/>
            <a:ext cx="31197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How do you explain a complex mobility service simply? You use the ‘grandma test’.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Donato, our Director of Mobility &amp; Innovation, believes that at its core, KINTO is about one thing: making life easier.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For a high-pressure work week or a busy family weekend, it’s the freedom to have a car only when you actually need it.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Do you agree? Share your thoughts in the comments and join the KINTO community.</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#FlexibleMobility #Community</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120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861" name="Google Shape;1861;p158"/>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862" name="Google Shape;1862;p158"/>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-16/9</a:t>
            </a:r>
            <a:endParaRPr sz="1200">
              <a:solidFill>
                <a:schemeClr val="dk2"/>
              </a:solidFill>
              <a:latin typeface="Plus Jakarta Sans Light"/>
              <a:ea typeface="Plus Jakarta Sans Light"/>
              <a:cs typeface="Plus Jakarta Sans Light"/>
              <a:sym typeface="Plus Jakarta Sans Light"/>
            </a:endParaRPr>
          </a:p>
        </p:txBody>
      </p:sp>
      <p:pic>
        <p:nvPicPr>
          <p:cNvPr id="1863" name="Google Shape;1863;p158"/>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864" name="Google Shape;1864;p158"/>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865" name="Google Shape;1865;p158"/>
          <p:cNvSpPr txBox="1"/>
          <p:nvPr/>
        </p:nvSpPr>
        <p:spPr>
          <a:xfrm>
            <a:off x="7615875" y="149475"/>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866" name="Google Shape;1866;p158"/>
          <p:cNvSpPr txBox="1"/>
          <p:nvPr/>
        </p:nvSpPr>
        <p:spPr>
          <a:xfrm>
            <a:off x="87625" y="323875"/>
            <a:ext cx="41889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12. VISUAL EMPLOYEE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QUOTE</a:t>
            </a:r>
            <a:endParaRPr sz="3000">
              <a:solidFill>
                <a:schemeClr val="lt1"/>
              </a:solidFill>
              <a:latin typeface="Plus Jakarta Sans"/>
              <a:ea typeface="Plus Jakarta Sans"/>
              <a:cs typeface="Plus Jakarta Sans"/>
              <a:sym typeface="Plus Jakarta Sans"/>
            </a:endParaRPr>
          </a:p>
        </p:txBody>
      </p:sp>
      <p:pic>
        <p:nvPicPr>
          <p:cNvPr id="1867" name="Google Shape;1867;p158" title="Scherm­afbeelding 2026-01-13 om 09.13.53.png"/>
          <p:cNvPicPr preferRelativeResize="0"/>
          <p:nvPr/>
        </p:nvPicPr>
        <p:blipFill>
          <a:blip r:embed="rId8">
            <a:alphaModFix/>
          </a:blip>
          <a:stretch>
            <a:fillRect/>
          </a:stretch>
        </p:blipFill>
        <p:spPr>
          <a:xfrm>
            <a:off x="5955333" y="1051875"/>
            <a:ext cx="2551725" cy="3207177"/>
          </a:xfrm>
          <a:prstGeom prst="rect">
            <a:avLst/>
          </a:prstGeom>
          <a:noFill/>
          <a:ln>
            <a:noFill/>
          </a:ln>
        </p:spPr>
      </p:pic>
      <p:pic>
        <p:nvPicPr>
          <p:cNvPr id="1868" name="Google Shape;1868;p158" title="KINTO_SoMe_Employee quote visual_v3.png"/>
          <p:cNvPicPr preferRelativeResize="0"/>
          <p:nvPr/>
        </p:nvPicPr>
        <p:blipFill>
          <a:blip r:embed="rId9">
            <a:alphaModFix/>
          </a:blip>
          <a:stretch>
            <a:fillRect/>
          </a:stretch>
        </p:blipFill>
        <p:spPr>
          <a:xfrm>
            <a:off x="5955324" y="1051877"/>
            <a:ext cx="2551726" cy="319042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3" name="Shape 1873"/>
        <p:cNvGrpSpPr/>
        <p:nvPr/>
      </p:nvGrpSpPr>
      <p:grpSpPr>
        <a:xfrm>
          <a:off x="0" y="0"/>
          <a:ext cx="0" cy="0"/>
          <a:chOff x="0" y="0"/>
          <a:chExt cx="0" cy="0"/>
        </a:xfrm>
      </p:grpSpPr>
      <p:pic>
        <p:nvPicPr>
          <p:cNvPr id="1874" name="Google Shape;1874;p159"/>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875" name="Google Shape;1875;p159"/>
          <p:cNvPicPr preferRelativeResize="0"/>
          <p:nvPr/>
        </p:nvPicPr>
        <p:blipFill>
          <a:blip r:embed="rId4">
            <a:alphaModFix/>
          </a:blip>
          <a:stretch>
            <a:fillRect/>
          </a:stretch>
        </p:blipFill>
        <p:spPr>
          <a:xfrm>
            <a:off x="0" y="0"/>
            <a:ext cx="3776451" cy="5143501"/>
          </a:xfrm>
          <a:prstGeom prst="rect">
            <a:avLst/>
          </a:prstGeom>
          <a:noFill/>
          <a:ln>
            <a:noFill/>
          </a:ln>
        </p:spPr>
      </p:pic>
      <p:sp>
        <p:nvSpPr>
          <p:cNvPr id="1876" name="Google Shape;1876;p15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77" name="Google Shape;1877;p15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878" name="Google Shape;1878;p159"/>
          <p:cNvSpPr txBox="1"/>
          <p:nvPr/>
        </p:nvSpPr>
        <p:spPr>
          <a:xfrm>
            <a:off x="602225" y="1287600"/>
            <a:ext cx="3000000" cy="2568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nl" sz="1800">
                <a:solidFill>
                  <a:schemeClr val="lt1"/>
                </a:solidFill>
                <a:latin typeface="Plus Jakarta Sans"/>
                <a:ea typeface="Plus Jakarta Sans"/>
                <a:cs typeface="Plus Jakarta Sans"/>
                <a:sym typeface="Plus Jakarta Sans"/>
              </a:rPr>
              <a:t>COPY - IG: </a:t>
            </a:r>
            <a:br>
              <a:rPr lang="nl" sz="1800">
                <a:solidFill>
                  <a:schemeClr val="lt1"/>
                </a:solidFill>
                <a:latin typeface="Plus Jakarta Sans"/>
                <a:ea typeface="Plus Jakarta Sans"/>
                <a:cs typeface="Plus Jakarta Sans"/>
                <a:sym typeface="Plus Jakarta Sans"/>
              </a:rPr>
            </a:br>
            <a:br>
              <a:rPr lang="nl" sz="1800">
                <a:solidFill>
                  <a:schemeClr val="lt1"/>
                </a:solidFill>
                <a:latin typeface="Plus Jakarta Sans"/>
                <a:ea typeface="Plus Jakarta Sans"/>
                <a:cs typeface="Plus Jakarta Sans"/>
                <a:sym typeface="Plus Jakarta Sans"/>
              </a:rPr>
            </a:br>
            <a:r>
              <a:rPr lang="nl" sz="1000">
                <a:solidFill>
                  <a:schemeClr val="lt1"/>
                </a:solidFill>
                <a:latin typeface="Plus Jakarta Sans Light"/>
                <a:ea typeface="Plus Jakarta Sans Light"/>
                <a:cs typeface="Plus Jakarta Sans Light"/>
                <a:sym typeface="Plus Jakarta Sans Light"/>
              </a:rPr>
              <a:t>How would you explain KINTO to your grandma? 👵</a:t>
            </a:r>
            <a:endParaRPr sz="1000">
              <a:solidFill>
                <a:schemeClr val="lt1"/>
              </a:solidFill>
              <a:latin typeface="Plus Jakarta Sans Light"/>
              <a:ea typeface="Plus Jakarta Sans Light"/>
              <a:cs typeface="Plus Jakarta Sans Light"/>
              <a:sym typeface="Plus Jakarta Sans Light"/>
            </a:endParaRPr>
          </a:p>
          <a:p>
            <a:pPr indent="0" lvl="0" marL="0" marR="0" rtl="0" algn="l">
              <a:lnSpc>
                <a:spcPct val="100000"/>
              </a:lnSpc>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marR="0" rtl="0" algn="l">
              <a:lnSpc>
                <a:spcPct val="100000"/>
              </a:lnSpc>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Sometimes the simplest explanations are the best. Donato from our team breaks it down: it’s the flexibility to use a car exactly when your work or family life requires it. No more, no less. 🚗</a:t>
            </a:r>
            <a:endParaRPr sz="1000">
              <a:solidFill>
                <a:schemeClr val="lt1"/>
              </a:solidFill>
              <a:latin typeface="Plus Jakarta Sans Light"/>
              <a:ea typeface="Plus Jakarta Sans Light"/>
              <a:cs typeface="Plus Jakarta Sans Light"/>
              <a:sym typeface="Plus Jakarta Sans Light"/>
            </a:endParaRPr>
          </a:p>
          <a:p>
            <a:pPr indent="0" lvl="0" marL="0" marR="0" rtl="0" algn="l">
              <a:lnSpc>
                <a:spcPct val="100000"/>
              </a:lnSpc>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marR="0" rtl="0" algn="l">
              <a:lnSpc>
                <a:spcPct val="100000"/>
              </a:lnSpc>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It’s about mobility that adapts to you, helping you stay focused on what’s important. </a:t>
            </a:r>
            <a:endParaRPr sz="1000">
              <a:solidFill>
                <a:schemeClr val="lt1"/>
              </a:solidFill>
              <a:latin typeface="Plus Jakarta Sans Light"/>
              <a:ea typeface="Plus Jakarta Sans Light"/>
              <a:cs typeface="Plus Jakarta Sans Light"/>
              <a:sym typeface="Plus Jakarta Sans Light"/>
            </a:endParaRPr>
          </a:p>
          <a:p>
            <a:pPr indent="0" lvl="0" marL="0" marR="0" rtl="0" algn="l">
              <a:lnSpc>
                <a:spcPct val="100000"/>
              </a:lnSpc>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marR="0" rtl="0" algn="l">
              <a:lnSpc>
                <a:spcPct val="100000"/>
              </a:lnSpc>
              <a:spcBef>
                <a:spcPts val="0"/>
              </a:spcBef>
              <a:spcAft>
                <a:spcPts val="0"/>
              </a:spcAft>
              <a:buNone/>
            </a:pPr>
            <a:r>
              <a:rPr lang="nl" sz="1000">
                <a:solidFill>
                  <a:schemeClr val="lt1"/>
                </a:solidFill>
                <a:latin typeface="Plus Jakarta Sans Light"/>
                <a:ea typeface="Plus Jakarta Sans Light"/>
                <a:cs typeface="Plus Jakarta Sans Light"/>
                <a:sym typeface="Plus Jakarta Sans Light"/>
              </a:rPr>
              <a:t>Do you agree? Share your thoughts in the comments and join the KINTO community.</a:t>
            </a:r>
            <a:endParaRPr sz="1000">
              <a:solidFill>
                <a:schemeClr val="lt1"/>
              </a:solidFill>
              <a:latin typeface="Plus Jakarta Sans Light"/>
              <a:ea typeface="Plus Jakarta Sans Light"/>
              <a:cs typeface="Plus Jakarta Sans Light"/>
              <a:sym typeface="Plus Jakarta Sans Light"/>
            </a:endParaRPr>
          </a:p>
          <a:p>
            <a:pPr indent="0" lvl="0" marL="0" marR="0" rtl="0" algn="l">
              <a:lnSpc>
                <a:spcPct val="100000"/>
              </a:lnSpc>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#FlexibleMobility #Community</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marR="0" rtl="0" algn="l">
              <a:lnSpc>
                <a:spcPct val="100000"/>
              </a:lnSpc>
              <a:spcBef>
                <a:spcPts val="120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a:p>
            <a:pPr indent="0" lvl="0" marL="0" marR="0" rtl="0" algn="l">
              <a:lnSpc>
                <a:spcPct val="100000"/>
              </a:lnSpc>
              <a:spcBef>
                <a:spcPts val="0"/>
              </a:spcBef>
              <a:spcAft>
                <a:spcPts val="0"/>
              </a:spcAft>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879" name="Google Shape;1879;p159"/>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880" name="Google Shape;1880;p159"/>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881" name="Google Shape;1881;p159"/>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882" name="Google Shape;1882;p159"/>
          <p:cNvPicPr preferRelativeResize="0"/>
          <p:nvPr/>
        </p:nvPicPr>
        <p:blipFill>
          <a:blip r:embed="rId7">
            <a:alphaModFix/>
          </a:blip>
          <a:stretch>
            <a:fillRect/>
          </a:stretch>
        </p:blipFill>
        <p:spPr>
          <a:xfrm>
            <a:off x="8104876" y="667248"/>
            <a:ext cx="280428" cy="280428"/>
          </a:xfrm>
          <a:prstGeom prst="rect">
            <a:avLst/>
          </a:prstGeom>
          <a:noFill/>
          <a:ln>
            <a:noFill/>
          </a:ln>
        </p:spPr>
      </p:pic>
      <p:sp>
        <p:nvSpPr>
          <p:cNvPr id="1883" name="Google Shape;1883;p159"/>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884" name="Google Shape;1884;p159"/>
          <p:cNvSpPr txBox="1"/>
          <p:nvPr/>
        </p:nvSpPr>
        <p:spPr>
          <a:xfrm>
            <a:off x="87625" y="323875"/>
            <a:ext cx="41889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12. VISUAL EMPLOYEE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QUOTE</a:t>
            </a:r>
            <a:endParaRPr sz="3000">
              <a:solidFill>
                <a:schemeClr val="lt1"/>
              </a:solidFill>
              <a:latin typeface="Plus Jakarta Sans"/>
              <a:ea typeface="Plus Jakarta Sans"/>
              <a:cs typeface="Plus Jakarta Sans"/>
              <a:sym typeface="Plus Jakarta Sans"/>
            </a:endParaRPr>
          </a:p>
        </p:txBody>
      </p:sp>
      <p:pic>
        <p:nvPicPr>
          <p:cNvPr id="1885" name="Google Shape;1885;p159" title="Scherm­afbeelding 2026-01-13 om 09.13.53.png"/>
          <p:cNvPicPr preferRelativeResize="0"/>
          <p:nvPr/>
        </p:nvPicPr>
        <p:blipFill>
          <a:blip r:embed="rId8">
            <a:alphaModFix/>
          </a:blip>
          <a:stretch>
            <a:fillRect/>
          </a:stretch>
        </p:blipFill>
        <p:spPr>
          <a:xfrm>
            <a:off x="5955333" y="1051875"/>
            <a:ext cx="2551725" cy="3207177"/>
          </a:xfrm>
          <a:prstGeom prst="rect">
            <a:avLst/>
          </a:prstGeom>
          <a:noFill/>
          <a:ln>
            <a:noFill/>
          </a:ln>
        </p:spPr>
      </p:pic>
      <p:pic>
        <p:nvPicPr>
          <p:cNvPr id="1886" name="Google Shape;1886;p159" title="KINTO_SoMe_Employee quote visual_v3.png"/>
          <p:cNvPicPr preferRelativeResize="0"/>
          <p:nvPr/>
        </p:nvPicPr>
        <p:blipFill>
          <a:blip r:embed="rId9">
            <a:alphaModFix/>
          </a:blip>
          <a:stretch>
            <a:fillRect/>
          </a:stretch>
        </p:blipFill>
        <p:spPr>
          <a:xfrm>
            <a:off x="5955324" y="1051877"/>
            <a:ext cx="2551726" cy="319042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1" name="Shape 1891"/>
        <p:cNvGrpSpPr/>
        <p:nvPr/>
      </p:nvGrpSpPr>
      <p:grpSpPr>
        <a:xfrm>
          <a:off x="0" y="0"/>
          <a:ext cx="0" cy="0"/>
          <a:chOff x="0" y="0"/>
          <a:chExt cx="0" cy="0"/>
        </a:xfrm>
      </p:grpSpPr>
      <p:pic>
        <p:nvPicPr>
          <p:cNvPr id="1892" name="Google Shape;1892;p160"/>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893" name="Google Shape;1893;p160"/>
          <p:cNvPicPr preferRelativeResize="0"/>
          <p:nvPr/>
        </p:nvPicPr>
        <p:blipFill>
          <a:blip r:embed="rId4">
            <a:alphaModFix/>
          </a:blip>
          <a:stretch>
            <a:fillRect/>
          </a:stretch>
        </p:blipFill>
        <p:spPr>
          <a:xfrm>
            <a:off x="0" y="0"/>
            <a:ext cx="3776451" cy="5143501"/>
          </a:xfrm>
          <a:prstGeom prst="rect">
            <a:avLst/>
          </a:prstGeom>
          <a:noFill/>
          <a:ln>
            <a:noFill/>
          </a:ln>
        </p:spPr>
      </p:pic>
      <p:sp>
        <p:nvSpPr>
          <p:cNvPr id="1894" name="Google Shape;1894;p16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95" name="Google Shape;1895;p16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FEBRUARY </a:t>
            </a:r>
            <a:endParaRPr sz="800">
              <a:solidFill>
                <a:schemeClr val="lt1"/>
              </a:solidFill>
              <a:latin typeface="DM Sans ExtraLight"/>
              <a:ea typeface="DM Sans ExtraLight"/>
              <a:cs typeface="DM Sans ExtraLight"/>
              <a:sym typeface="DM Sans ExtraLight"/>
            </a:endParaRPr>
          </a:p>
        </p:txBody>
      </p:sp>
      <p:sp>
        <p:nvSpPr>
          <p:cNvPr id="1896" name="Google Shape;1896;p160"/>
          <p:cNvSpPr txBox="1"/>
          <p:nvPr/>
        </p:nvSpPr>
        <p:spPr>
          <a:xfrm>
            <a:off x="87625" y="323875"/>
            <a:ext cx="41889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12. VISUAL EMPLOYEE </a:t>
            </a:r>
            <a:endParaRPr sz="3000">
              <a:solidFill>
                <a:schemeClr val="lt1"/>
              </a:solidFill>
              <a:latin typeface="Plus Jakarta Sans"/>
              <a:ea typeface="Plus Jakarta Sans"/>
              <a:cs typeface="Plus Jakarta Sans"/>
              <a:sym typeface="Plus Jakarta Sans"/>
            </a:endParaRPr>
          </a:p>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QUOTE</a:t>
            </a:r>
            <a:endParaRPr sz="3000">
              <a:solidFill>
                <a:schemeClr val="lt1"/>
              </a:solidFill>
              <a:latin typeface="Plus Jakarta Sans"/>
              <a:ea typeface="Plus Jakarta Sans"/>
              <a:cs typeface="Plus Jakarta Sans"/>
              <a:sym typeface="Plus Jakarta Sans"/>
            </a:endParaRPr>
          </a:p>
        </p:txBody>
      </p:sp>
      <p:sp>
        <p:nvSpPr>
          <p:cNvPr id="1897" name="Google Shape;1897;p160"/>
          <p:cNvSpPr txBox="1"/>
          <p:nvPr/>
        </p:nvSpPr>
        <p:spPr>
          <a:xfrm>
            <a:off x="602225" y="1092200"/>
            <a:ext cx="3000000" cy="2568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a:ea typeface="Plus Jakarta Sans"/>
                <a:cs typeface="Plus Jakarta Sans"/>
                <a:sym typeface="Plus Jakarta Sans"/>
              </a:rPr>
              <a:t>COPY - FB: </a:t>
            </a:r>
            <a:endParaRPr sz="1800">
              <a:solidFill>
                <a:schemeClr val="lt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How would you explain KINTO to your grandma?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Sometimes the simplest explanations are the best. Donato from our team breaks it down: it’s the flexibility to use a car exactly when your work or family life requires it. No more, no less.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It’s about mobility that adapts to you, helping you stay focused on what’s important. </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Do you agree? Share your thoughts in the comments and join the KINTO community.</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120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898" name="Google Shape;1898;p160"/>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899" name="Google Shape;1899;p160"/>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1/1 -⅘ </a:t>
            </a:r>
            <a:endParaRPr sz="1200">
              <a:solidFill>
                <a:schemeClr val="dk2"/>
              </a:solidFill>
              <a:latin typeface="Plus Jakarta Sans Light"/>
              <a:ea typeface="Plus Jakarta Sans Light"/>
              <a:cs typeface="Plus Jakarta Sans Light"/>
              <a:sym typeface="Plus Jakarta Sans Light"/>
            </a:endParaRPr>
          </a:p>
        </p:txBody>
      </p:sp>
      <p:pic>
        <p:nvPicPr>
          <p:cNvPr id="1900" name="Google Shape;1900;p160"/>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901" name="Google Shape;1901;p160"/>
          <p:cNvPicPr preferRelativeResize="0"/>
          <p:nvPr/>
        </p:nvPicPr>
        <p:blipFill>
          <a:blip r:embed="rId7">
            <a:alphaModFix/>
          </a:blip>
          <a:stretch>
            <a:fillRect/>
          </a:stretch>
        </p:blipFill>
        <p:spPr>
          <a:xfrm>
            <a:off x="8286995" y="609599"/>
            <a:ext cx="129528" cy="259077"/>
          </a:xfrm>
          <a:prstGeom prst="rect">
            <a:avLst/>
          </a:prstGeom>
          <a:noFill/>
          <a:ln>
            <a:noFill/>
          </a:ln>
        </p:spPr>
      </p:pic>
      <p:sp>
        <p:nvSpPr>
          <p:cNvPr id="1902" name="Google Shape;1902;p160"/>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903" name="Google Shape;1903;p160" title="Scherm­afbeelding 2026-01-13 om 09.13.53.png"/>
          <p:cNvPicPr preferRelativeResize="0"/>
          <p:nvPr/>
        </p:nvPicPr>
        <p:blipFill>
          <a:blip r:embed="rId8">
            <a:alphaModFix/>
          </a:blip>
          <a:stretch>
            <a:fillRect/>
          </a:stretch>
        </p:blipFill>
        <p:spPr>
          <a:xfrm>
            <a:off x="5955333" y="1051875"/>
            <a:ext cx="2551725" cy="3207177"/>
          </a:xfrm>
          <a:prstGeom prst="rect">
            <a:avLst/>
          </a:prstGeom>
          <a:noFill/>
          <a:ln>
            <a:noFill/>
          </a:ln>
        </p:spPr>
      </p:pic>
      <p:pic>
        <p:nvPicPr>
          <p:cNvPr id="1904" name="Google Shape;1904;p160" title="KINTO_SoMe_Employee quote visual_v3.png"/>
          <p:cNvPicPr preferRelativeResize="0"/>
          <p:nvPr/>
        </p:nvPicPr>
        <p:blipFill>
          <a:blip r:embed="rId9">
            <a:alphaModFix/>
          </a:blip>
          <a:stretch>
            <a:fillRect/>
          </a:stretch>
        </p:blipFill>
        <p:spPr>
          <a:xfrm>
            <a:off x="5955324" y="1051877"/>
            <a:ext cx="2551726" cy="319042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