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63" r:id="rId4"/>
  </p:sldMasterIdLst>
  <p:notesMasterIdLst>
    <p:notesMasterId r:id="rId4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81" r:id="rId27"/>
    <p:sldId id="282" r:id="rId28"/>
    <p:sldId id="283" r:id="rId29"/>
    <p:sldId id="284" r:id="rId30"/>
    <p:sldId id="285" r:id="rId31"/>
    <p:sldId id="288" r:id="rId32"/>
    <p:sldId id="289" r:id="rId33"/>
    <p:sldId id="290" r:id="rId34"/>
    <p:sldId id="291" r:id="rId35"/>
    <p:sldId id="292" r:id="rId36"/>
    <p:sldId id="293" r:id="rId37"/>
    <p:sldId id="294" r:id="rId38"/>
    <p:sldId id="295" r:id="rId39"/>
    <p:sldId id="296" r:id="rId40"/>
  </p:sldIdLst>
  <p:sldSz cx="9144000" cy="5143500" type="screen16x9"/>
  <p:notesSz cx="6858000" cy="9144000"/>
  <p:embeddedFontLst>
    <p:embeddedFont>
      <p:font typeface="DM Sans ExtraLight" panose="020B0604020202020204" charset="0"/>
      <p:regular r:id="rId42"/>
      <p:bold r:id="rId43"/>
      <p:italic r:id="rId44"/>
      <p:boldItalic r:id="rId45"/>
    </p:embeddedFont>
    <p:embeddedFont>
      <p:font typeface="Plus Jakarta Sans" panose="020B0604020202020204" charset="0"/>
      <p:regular r:id="rId46"/>
      <p:bold r:id="rId47"/>
      <p:italic r:id="rId48"/>
      <p:boldItalic r:id="rId49"/>
    </p:embeddedFont>
    <p:embeddedFont>
      <p:font typeface="Plus Jakarta Sans ExtraLight" panose="020B0604020202020204" charset="0"/>
      <p:regular r:id="rId50"/>
      <p:bold r:id="rId51"/>
      <p:italic r:id="rId52"/>
      <p:boldItalic r:id="rId53"/>
    </p:embeddedFont>
    <p:embeddedFont>
      <p:font typeface="Plus Jakarta Sans Light" panose="020B0604020202020204" charset="0"/>
      <p:regular r:id="rId54"/>
      <p:bold r:id="rId55"/>
      <p:italic r:id="rId56"/>
      <p:boldItalic r:id="rId57"/>
    </p:embeddedFont>
    <p:embeddedFont>
      <p:font typeface="Plus Jakarta Sans Medium" panose="020B0604020202020204" charset="0"/>
      <p:regular r:id="rId58"/>
      <p:bold r:id="rId59"/>
      <p:italic r:id="rId60"/>
      <p:boldItalic r:id="rId61"/>
    </p:embeddedFont>
    <p:embeddedFont>
      <p:font typeface="Plus Jakarta Sans SemiBold" panose="020B0604020202020204"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00AAE7-B1E2-3E14-3194-1AAE53C6EFFF}" v="144" dt="2026-03-24T11:50:18.9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2" d="100"/>
          <a:sy n="82" d="100"/>
        </p:scale>
        <p:origin x="820" y="28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font" Target="fonts/font1.fntdata"/><Relationship Id="rId47" Type="http://schemas.openxmlformats.org/officeDocument/2006/relationships/font" Target="fonts/font6.fntdata"/><Relationship Id="rId63" Type="http://schemas.openxmlformats.org/officeDocument/2006/relationships/font" Target="fonts/font22.fntdata"/><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font" Target="fonts/font17.fntdata"/><Relationship Id="rId66"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font" Target="fonts/font20.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64" Type="http://schemas.openxmlformats.org/officeDocument/2006/relationships/font" Target="fonts/font23.fntdata"/><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10.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5.fntdata"/><Relationship Id="rId59" Type="http://schemas.openxmlformats.org/officeDocument/2006/relationships/font" Target="fonts/font18.fntdata"/><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notesMaster" Target="notesMasters/notesMaster1.xml"/><Relationship Id="rId54" Type="http://schemas.openxmlformats.org/officeDocument/2006/relationships/font" Target="fonts/font13.fntdata"/><Relationship Id="rId62" Type="http://schemas.openxmlformats.org/officeDocument/2006/relationships/font" Target="fonts/font21.fntdata"/><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8.fntdata"/><Relationship Id="rId57" Type="http://schemas.openxmlformats.org/officeDocument/2006/relationships/font" Target="fonts/font16.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font" Target="fonts/font19.fntdata"/><Relationship Id="rId65" Type="http://schemas.openxmlformats.org/officeDocument/2006/relationships/font" Target="fonts/font24.fntdata"/><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font" Target="fonts/font9.fntdata"/><Relationship Id="rId55"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8"/>
        <p:cNvGrpSpPr/>
        <p:nvPr/>
      </p:nvGrpSpPr>
      <p:grpSpPr>
        <a:xfrm>
          <a:off x="0" y="0"/>
          <a:ext cx="0" cy="0"/>
          <a:chOff x="0" y="0"/>
          <a:chExt cx="0" cy="0"/>
        </a:xfrm>
      </p:grpSpPr>
      <p:sp>
        <p:nvSpPr>
          <p:cNvPr id="1209" name="Google Shape;1209;g369415a4771_2_35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10" name="Google Shape;1210;g369415a4771_2_35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6"/>
        <p:cNvGrpSpPr/>
        <p:nvPr/>
      </p:nvGrpSpPr>
      <p:grpSpPr>
        <a:xfrm>
          <a:off x="0" y="0"/>
          <a:ext cx="0" cy="0"/>
          <a:chOff x="0" y="0"/>
          <a:chExt cx="0" cy="0"/>
        </a:xfrm>
      </p:grpSpPr>
      <p:sp>
        <p:nvSpPr>
          <p:cNvPr id="1217" name="Google Shape;1217;g3821f5c3f47_0_12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nl"/>
              <a:t>“At KINTO, we work with content pillars: themes that carry our brand. We use different content types: inspiring, informative, topical. Your contributions add the human layer that makes the strategy work.”</a:t>
            </a:r>
            <a:endParaRPr/>
          </a:p>
          <a:p>
            <a:pPr marL="0" lvl="0" indent="0" algn="l" rtl="0">
              <a:lnSpc>
                <a:spcPct val="100000"/>
              </a:lnSpc>
              <a:spcBef>
                <a:spcPts val="1200"/>
              </a:spcBef>
              <a:spcAft>
                <a:spcPts val="0"/>
              </a:spcAft>
              <a:buSzPts val="1400"/>
              <a:buNone/>
            </a:pPr>
            <a:endParaRPr/>
          </a:p>
        </p:txBody>
      </p:sp>
      <p:sp>
        <p:nvSpPr>
          <p:cNvPr id="1218" name="Google Shape;1218;g3821f5c3f47_0_12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g38dd8c1a9be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3" name="Google Shape;1223;g38dd8c1a9b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8"/>
        <p:cNvGrpSpPr/>
        <p:nvPr/>
      </p:nvGrpSpPr>
      <p:grpSpPr>
        <a:xfrm>
          <a:off x="0" y="0"/>
          <a:ext cx="0" cy="0"/>
          <a:chOff x="0" y="0"/>
          <a:chExt cx="0" cy="0"/>
        </a:xfrm>
      </p:grpSpPr>
      <p:sp>
        <p:nvSpPr>
          <p:cNvPr id="1239" name="Google Shape;1239;g3a6b875807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0" name="Google Shape;1240;g3a6b875807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4"/>
        <p:cNvGrpSpPr/>
        <p:nvPr/>
      </p:nvGrpSpPr>
      <p:grpSpPr>
        <a:xfrm>
          <a:off x="0" y="0"/>
          <a:ext cx="0" cy="0"/>
          <a:chOff x="0" y="0"/>
          <a:chExt cx="0" cy="0"/>
        </a:xfrm>
      </p:grpSpPr>
      <p:sp>
        <p:nvSpPr>
          <p:cNvPr id="1245" name="Google Shape;1245;g369415a4771_2_36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6" name="Google Shape;1246;g369415a4771_2_36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a:t>One place. Every solution. Always KINTO.</a:t>
            </a: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0"/>
        <p:cNvGrpSpPr/>
        <p:nvPr/>
      </p:nvGrpSpPr>
      <p:grpSpPr>
        <a:xfrm>
          <a:off x="0" y="0"/>
          <a:ext cx="0" cy="0"/>
          <a:chOff x="0" y="0"/>
          <a:chExt cx="0" cy="0"/>
        </a:xfrm>
      </p:grpSpPr>
      <p:sp>
        <p:nvSpPr>
          <p:cNvPr id="1251" name="Google Shape;1251;g37a211d9d4d_0_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2" name="Google Shape;1252;g37a211d9d4d_0_7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p:txBody>
      </p:sp>
      <p:sp>
        <p:nvSpPr>
          <p:cNvPr id="1253" name="Google Shape;1253;g37a211d9d4d_0_7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p:cNvGrpSpPr/>
        <p:nvPr/>
      </p:nvGrpSpPr>
      <p:grpSpPr>
        <a:xfrm>
          <a:off x="0" y="0"/>
          <a:ext cx="0" cy="0"/>
          <a:chOff x="0" y="0"/>
          <a:chExt cx="0" cy="0"/>
        </a:xfrm>
      </p:grpSpPr>
      <p:sp>
        <p:nvSpPr>
          <p:cNvPr id="1269" name="Google Shape;1269;g3c9d02dd1a0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0" name="Google Shape;1270;g3c9d02dd1a0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p:txBody>
      </p:sp>
      <p:sp>
        <p:nvSpPr>
          <p:cNvPr id="1271" name="Google Shape;1271;g3c9d02dd1a0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6"/>
        <p:cNvGrpSpPr/>
        <p:nvPr/>
      </p:nvGrpSpPr>
      <p:grpSpPr>
        <a:xfrm>
          <a:off x="0" y="0"/>
          <a:ext cx="0" cy="0"/>
          <a:chOff x="0" y="0"/>
          <a:chExt cx="0" cy="0"/>
        </a:xfrm>
      </p:grpSpPr>
      <p:sp>
        <p:nvSpPr>
          <p:cNvPr id="1287" name="Google Shape;1287;g3c9d02dd1a0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8" name="Google Shape;1288;g3c9d02dd1a0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p:txBody>
      </p:sp>
      <p:sp>
        <p:nvSpPr>
          <p:cNvPr id="1289" name="Google Shape;1289;g3c9d02dd1a0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4"/>
        <p:cNvGrpSpPr/>
        <p:nvPr/>
      </p:nvGrpSpPr>
      <p:grpSpPr>
        <a:xfrm>
          <a:off x="0" y="0"/>
          <a:ext cx="0" cy="0"/>
          <a:chOff x="0" y="0"/>
          <a:chExt cx="0" cy="0"/>
        </a:xfrm>
      </p:grpSpPr>
      <p:sp>
        <p:nvSpPr>
          <p:cNvPr id="1305" name="Google Shape;1305;g3c326f107b5_0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6" name="Google Shape;1306;g3c326f107b5_0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07" name="Google Shape;1307;g3c326f107b5_0_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1"/>
        <p:cNvGrpSpPr/>
        <p:nvPr/>
      </p:nvGrpSpPr>
      <p:grpSpPr>
        <a:xfrm>
          <a:off x="0" y="0"/>
          <a:ext cx="0" cy="0"/>
          <a:chOff x="0" y="0"/>
          <a:chExt cx="0" cy="0"/>
        </a:xfrm>
      </p:grpSpPr>
      <p:sp>
        <p:nvSpPr>
          <p:cNvPr id="1332" name="Google Shape;1332;g3c326f107b5_0_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3" name="Google Shape;1333;g3c326f107b5_0_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4" name="Google Shape;1334;g3c326f107b5_0_5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7"/>
        <p:cNvGrpSpPr/>
        <p:nvPr/>
      </p:nvGrpSpPr>
      <p:grpSpPr>
        <a:xfrm>
          <a:off x="0" y="0"/>
          <a:ext cx="0" cy="0"/>
          <a:chOff x="0" y="0"/>
          <a:chExt cx="0" cy="0"/>
        </a:xfrm>
      </p:grpSpPr>
      <p:sp>
        <p:nvSpPr>
          <p:cNvPr id="1358" name="Google Shape;1358;g3c326f107b5_0_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9" name="Google Shape;1359;g3c326f107b5_0_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0" name="Google Shape;1360;g3c326f107b5_0_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3"/>
        <p:cNvGrpSpPr/>
        <p:nvPr/>
      </p:nvGrpSpPr>
      <p:grpSpPr>
        <a:xfrm>
          <a:off x="0" y="0"/>
          <a:ext cx="0" cy="0"/>
          <a:chOff x="0" y="0"/>
          <a:chExt cx="0" cy="0"/>
        </a:xfrm>
      </p:grpSpPr>
      <p:sp>
        <p:nvSpPr>
          <p:cNvPr id="1384" name="Google Shape;1384;g37a211d9d4d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5" name="Google Shape;1385;g37a211d9d4d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0"/>
        <p:cNvGrpSpPr/>
        <p:nvPr/>
      </p:nvGrpSpPr>
      <p:grpSpPr>
        <a:xfrm>
          <a:off x="0" y="0"/>
          <a:ext cx="0" cy="0"/>
          <a:chOff x="0" y="0"/>
          <a:chExt cx="0" cy="0"/>
        </a:xfrm>
      </p:grpSpPr>
      <p:sp>
        <p:nvSpPr>
          <p:cNvPr id="1391" name="Google Shape;1391;g369415a4771_2_39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2" name="Google Shape;1392;g369415a4771_2_39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381000" lvl="0" indent="0" algn="l" rtl="0">
              <a:lnSpc>
                <a:spcPct val="115000"/>
              </a:lnSpc>
              <a:spcBef>
                <a:spcPts val="0"/>
              </a:spcBef>
              <a:spcAft>
                <a:spcPts val="0"/>
              </a:spcAft>
              <a:buClr>
                <a:schemeClr val="dk1"/>
              </a:buClr>
              <a:buSzPts val="1100"/>
              <a:buFont typeface="Arial"/>
              <a:buNone/>
            </a:pPr>
            <a:r>
              <a:rPr lang="nl" sz="1400" u="sng">
                <a:solidFill>
                  <a:srgbClr val="222222"/>
                </a:solidFill>
                <a:latin typeface="Plus Jakarta Sans"/>
                <a:ea typeface="Plus Jakarta Sans"/>
                <a:cs typeface="Plus Jakarta Sans"/>
                <a:sym typeface="Plus Jakarta Sans"/>
              </a:rPr>
              <a:t>Baseline</a:t>
            </a:r>
            <a:r>
              <a:rPr lang="nl" sz="1400">
                <a:solidFill>
                  <a:srgbClr val="222222"/>
                </a:solidFill>
                <a:latin typeface="Plus Jakarta Sans"/>
                <a:ea typeface="Plus Jakarta Sans"/>
                <a:cs typeface="Plus Jakarta Sans"/>
                <a:sym typeface="Plus Jakarta Sans"/>
              </a:rPr>
              <a:t>: Wherever life takes you, KINTO finds the right solution for you.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7"/>
        <p:cNvGrpSpPr/>
        <p:nvPr/>
      </p:nvGrpSpPr>
      <p:grpSpPr>
        <a:xfrm>
          <a:off x="0" y="0"/>
          <a:ext cx="0" cy="0"/>
          <a:chOff x="0" y="0"/>
          <a:chExt cx="0" cy="0"/>
        </a:xfrm>
      </p:grpSpPr>
      <p:sp>
        <p:nvSpPr>
          <p:cNvPr id="1398" name="Google Shape;1398;g3acb9973a40_0_1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9" name="Google Shape;1399;g3acb9973a40_0_1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00" name="Google Shape;1400;g3acb9973a40_0_13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g3acb9973a40_0_1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6" name="Google Shape;1416;g3acb9973a40_0_1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7" name="Google Shape;1417;g3acb9973a40_0_1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1"/>
        <p:cNvGrpSpPr/>
        <p:nvPr/>
      </p:nvGrpSpPr>
      <p:grpSpPr>
        <a:xfrm>
          <a:off x="0" y="0"/>
          <a:ext cx="0" cy="0"/>
          <a:chOff x="0" y="0"/>
          <a:chExt cx="0" cy="0"/>
        </a:xfrm>
      </p:grpSpPr>
      <p:sp>
        <p:nvSpPr>
          <p:cNvPr id="1432" name="Google Shape;1432;g3acb9973a40_0_1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3" name="Google Shape;1433;g3acb9973a40_0_1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34" name="Google Shape;1434;g3acb9973a40_0_16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8"/>
        <p:cNvGrpSpPr/>
        <p:nvPr/>
      </p:nvGrpSpPr>
      <p:grpSpPr>
        <a:xfrm>
          <a:off x="0" y="0"/>
          <a:ext cx="0" cy="0"/>
          <a:chOff x="0" y="0"/>
          <a:chExt cx="0" cy="0"/>
        </a:xfrm>
      </p:grpSpPr>
      <p:sp>
        <p:nvSpPr>
          <p:cNvPr id="1449" name="Google Shape;1449;g37a211d9d4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0" name="Google Shape;1450;g37a211d9d4d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51" name="Google Shape;1451;g37a211d9d4d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5"/>
        <p:cNvGrpSpPr/>
        <p:nvPr/>
      </p:nvGrpSpPr>
      <p:grpSpPr>
        <a:xfrm>
          <a:off x="0" y="0"/>
          <a:ext cx="0" cy="0"/>
          <a:chOff x="0" y="0"/>
          <a:chExt cx="0" cy="0"/>
        </a:xfrm>
      </p:grpSpPr>
      <p:sp>
        <p:nvSpPr>
          <p:cNvPr id="1466" name="Google Shape;1466;g3c9d02dd1a0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7" name="Google Shape;1467;g3c9d02dd1a0_0_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68" name="Google Shape;1468;g3c9d02dd1a0_0_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2"/>
        <p:cNvGrpSpPr/>
        <p:nvPr/>
      </p:nvGrpSpPr>
      <p:grpSpPr>
        <a:xfrm>
          <a:off x="0" y="0"/>
          <a:ext cx="0" cy="0"/>
          <a:chOff x="0" y="0"/>
          <a:chExt cx="0" cy="0"/>
        </a:xfrm>
      </p:grpSpPr>
      <p:sp>
        <p:nvSpPr>
          <p:cNvPr id="1483" name="Google Shape;1483;g3c9d02dd1a0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4" name="Google Shape;1484;g3c9d02dd1a0_0_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endParaRPr sz="10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85" name="Google Shape;1485;g3c9d02dd1a0_0_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9"/>
        <p:cNvGrpSpPr/>
        <p:nvPr/>
      </p:nvGrpSpPr>
      <p:grpSpPr>
        <a:xfrm>
          <a:off x="0" y="0"/>
          <a:ext cx="0" cy="0"/>
          <a:chOff x="0" y="0"/>
          <a:chExt cx="0" cy="0"/>
        </a:xfrm>
      </p:grpSpPr>
      <p:sp>
        <p:nvSpPr>
          <p:cNvPr id="1500" name="Google Shape;1500;g3a30140cb1e_0_1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1" name="Google Shape;1501;g3a30140cb1e_0_1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2" name="Google Shape;1502;g3a30140cb1e_0_14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4"/>
        <p:cNvGrpSpPr/>
        <p:nvPr/>
      </p:nvGrpSpPr>
      <p:grpSpPr>
        <a:xfrm>
          <a:off x="0" y="0"/>
          <a:ext cx="0" cy="0"/>
          <a:chOff x="0" y="0"/>
          <a:chExt cx="0" cy="0"/>
        </a:xfrm>
      </p:grpSpPr>
      <p:sp>
        <p:nvSpPr>
          <p:cNvPr id="1515" name="Google Shape;1515;g3c9d02dd1a0_0_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6" name="Google Shape;1516;g3c9d02dd1a0_0_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17" name="Google Shape;1517;g3c9d02dd1a0_0_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9"/>
        <p:cNvGrpSpPr/>
        <p:nvPr/>
      </p:nvGrpSpPr>
      <p:grpSpPr>
        <a:xfrm>
          <a:off x="0" y="0"/>
          <a:ext cx="0" cy="0"/>
          <a:chOff x="0" y="0"/>
          <a:chExt cx="0" cy="0"/>
        </a:xfrm>
      </p:grpSpPr>
      <p:sp>
        <p:nvSpPr>
          <p:cNvPr id="1530" name="Google Shape;1530;g3c9d02dd1a0_0_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1" name="Google Shape;1531;g3c9d02dd1a0_0_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32" name="Google Shape;1532;g3c9d02dd1a0_0_9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5"/>
        <p:cNvGrpSpPr/>
        <p:nvPr/>
      </p:nvGrpSpPr>
      <p:grpSpPr>
        <a:xfrm>
          <a:off x="0" y="0"/>
          <a:ext cx="0" cy="0"/>
          <a:chOff x="0" y="0"/>
          <a:chExt cx="0" cy="0"/>
        </a:xfrm>
      </p:grpSpPr>
      <p:sp>
        <p:nvSpPr>
          <p:cNvPr id="1596" name="Google Shape;1596;g3ce1e30c44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7" name="Google Shape;1597;g3ce1e30c442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98" name="Google Shape;1598;g3ce1e30c442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5"/>
        <p:cNvGrpSpPr/>
        <p:nvPr/>
      </p:nvGrpSpPr>
      <p:grpSpPr>
        <a:xfrm>
          <a:off x="0" y="0"/>
          <a:ext cx="0" cy="0"/>
          <a:chOff x="0" y="0"/>
          <a:chExt cx="0" cy="0"/>
        </a:xfrm>
      </p:grpSpPr>
      <p:sp>
        <p:nvSpPr>
          <p:cNvPr id="1616" name="Google Shape;1616;g3ce1e30c442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7" name="Google Shape;1617;g3ce1e30c442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8" name="Google Shape;1618;g3ce1e30c442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5"/>
        <p:cNvGrpSpPr/>
        <p:nvPr/>
      </p:nvGrpSpPr>
      <p:grpSpPr>
        <a:xfrm>
          <a:off x="0" y="0"/>
          <a:ext cx="0" cy="0"/>
          <a:chOff x="0" y="0"/>
          <a:chExt cx="0" cy="0"/>
        </a:xfrm>
      </p:grpSpPr>
      <p:sp>
        <p:nvSpPr>
          <p:cNvPr id="1636" name="Google Shape;1636;g3ce1e30c442_0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7" name="Google Shape;1637;g3ce1e30c442_0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38" name="Google Shape;1638;g3ce1e30c442_0_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5"/>
        <p:cNvGrpSpPr/>
        <p:nvPr/>
      </p:nvGrpSpPr>
      <p:grpSpPr>
        <a:xfrm>
          <a:off x="0" y="0"/>
          <a:ext cx="0" cy="0"/>
          <a:chOff x="0" y="0"/>
          <a:chExt cx="0" cy="0"/>
        </a:xfrm>
      </p:grpSpPr>
      <p:sp>
        <p:nvSpPr>
          <p:cNvPr id="1656" name="Google Shape;1656;g369415a4771_2_37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7" name="Google Shape;1657;g369415a4771_2_37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1200" u="sng">
                <a:solidFill>
                  <a:schemeClr val="dk1"/>
                </a:solidFill>
              </a:rPr>
              <a:t>Baseline</a:t>
            </a:r>
            <a:r>
              <a:rPr lang="nl" sz="1200">
                <a:solidFill>
                  <a:schemeClr val="dk1"/>
                </a:solidFill>
              </a:rPr>
              <a:t>: </a:t>
            </a:r>
            <a:r>
              <a:rPr lang="nl" sz="1200">
                <a:solidFill>
                  <a:schemeClr val="dk1"/>
                </a:solidFill>
                <a:latin typeface="Plus Jakarta Sans"/>
                <a:ea typeface="Plus Jakarta Sans"/>
                <a:cs typeface="Plus Jakarta Sans"/>
                <a:sym typeface="Plus Jakarta Sans"/>
              </a:rPr>
              <a:t>Join the KINTO community</a:t>
            </a:r>
            <a:endParaRPr sz="1200">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2"/>
        <p:cNvGrpSpPr/>
        <p:nvPr/>
      </p:nvGrpSpPr>
      <p:grpSpPr>
        <a:xfrm>
          <a:off x="0" y="0"/>
          <a:ext cx="0" cy="0"/>
          <a:chOff x="0" y="0"/>
          <a:chExt cx="0" cy="0"/>
        </a:xfrm>
      </p:grpSpPr>
      <p:sp>
        <p:nvSpPr>
          <p:cNvPr id="1663" name="Google Shape;1663;g3a30140cb1e_0_3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4" name="Google Shape;1664;g3a30140cb1e_0_3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nl">
                <a:solidFill>
                  <a:schemeClr val="dk1"/>
                </a:solidFill>
              </a:rPr>
              <a:t>💚👉🫵🤝🚗🚙🚘🔧📈📊📉🆕✨❇️🆙☀️🤝😌💚🔥💪✅☝️👉🫵⏰</a:t>
            </a:r>
            <a:r>
              <a:rPr lang="nl" sz="1000">
                <a:solidFill>
                  <a:srgbClr val="002732"/>
                </a:solidFill>
                <a:latin typeface="Plus Jakarta Sans Light"/>
                <a:ea typeface="Plus Jakarta Sans Light"/>
                <a:cs typeface="Plus Jakarta Sans Light"/>
                <a:sym typeface="Plus Jakarta Sans Light"/>
              </a:rPr>
              <a:t>🚐🚘🫵👉</a:t>
            </a:r>
            <a:r>
              <a:rPr lang="nl">
                <a:solidFill>
                  <a:schemeClr val="dk1"/>
                </a:solidFill>
              </a:rPr>
              <a:t>👥💪💼🥳👀</a:t>
            </a:r>
            <a:endParaRPr>
              <a:solidFill>
                <a:schemeClr val="dk1"/>
              </a:solidFill>
            </a:endParaRPr>
          </a:p>
          <a:p>
            <a:pPr marL="0" lvl="0" indent="0" algn="l" rtl="0">
              <a:lnSpc>
                <a:spcPct val="100000"/>
              </a:lnSpc>
              <a:spcBef>
                <a:spcPts val="0"/>
              </a:spcBef>
              <a:spcAft>
                <a:spcPts val="0"/>
              </a:spcAft>
              <a:buSzPts val="1400"/>
              <a:buNone/>
            </a:pPr>
            <a:endParaRPr/>
          </a:p>
        </p:txBody>
      </p:sp>
      <p:sp>
        <p:nvSpPr>
          <p:cNvPr id="1665" name="Google Shape;1665;g3a30140cb1e_0_38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7"/>
        <p:cNvGrpSpPr/>
        <p:nvPr/>
      </p:nvGrpSpPr>
      <p:grpSpPr>
        <a:xfrm>
          <a:off x="0" y="0"/>
          <a:ext cx="0" cy="0"/>
          <a:chOff x="0" y="0"/>
          <a:chExt cx="0" cy="0"/>
        </a:xfrm>
      </p:grpSpPr>
      <p:sp>
        <p:nvSpPr>
          <p:cNvPr id="1708" name="Google Shape;1708;g3c96c70f44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9" name="Google Shape;1709;g3c96c70f44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nl">
                <a:solidFill>
                  <a:schemeClr val="dk1"/>
                </a:solidFill>
              </a:rPr>
              <a:t>💚👉🫵🤝🚗🚙🚘🔧📈📊📉🆕✨❇️🆙☀️🤝😌💚🔥💪✅☝️👉🫵⏰</a:t>
            </a:r>
            <a:r>
              <a:rPr lang="nl" sz="1000">
                <a:solidFill>
                  <a:srgbClr val="002732"/>
                </a:solidFill>
                <a:latin typeface="Plus Jakarta Sans Light"/>
                <a:ea typeface="Plus Jakarta Sans Light"/>
                <a:cs typeface="Plus Jakarta Sans Light"/>
                <a:sym typeface="Plus Jakarta Sans Light"/>
              </a:rPr>
              <a:t>🚐🚘🫵👉</a:t>
            </a:r>
            <a:r>
              <a:rPr lang="nl">
                <a:solidFill>
                  <a:schemeClr val="dk1"/>
                </a:solidFill>
              </a:rPr>
              <a:t>👥💪💼🥳👀</a:t>
            </a:r>
            <a:endParaRPr>
              <a:solidFill>
                <a:schemeClr val="dk1"/>
              </a:solidFill>
            </a:endParaRPr>
          </a:p>
          <a:p>
            <a:pPr marL="0" lvl="0" indent="0" algn="l" rtl="0">
              <a:lnSpc>
                <a:spcPct val="100000"/>
              </a:lnSpc>
              <a:spcBef>
                <a:spcPts val="0"/>
              </a:spcBef>
              <a:spcAft>
                <a:spcPts val="0"/>
              </a:spcAft>
              <a:buSzPts val="1400"/>
              <a:buNone/>
            </a:pPr>
            <a:endParaRPr/>
          </a:p>
        </p:txBody>
      </p:sp>
      <p:sp>
        <p:nvSpPr>
          <p:cNvPr id="1710" name="Google Shape;1710;g3c96c70f44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3"/>
        <p:cNvGrpSpPr/>
        <p:nvPr/>
      </p:nvGrpSpPr>
      <p:grpSpPr>
        <a:xfrm>
          <a:off x="0" y="0"/>
          <a:ext cx="0" cy="0"/>
          <a:chOff x="0" y="0"/>
          <a:chExt cx="0" cy="0"/>
        </a:xfrm>
      </p:grpSpPr>
      <p:sp>
        <p:nvSpPr>
          <p:cNvPr id="1724" name="Google Shape;1724;g3c96c70f440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5" name="Google Shape;1725;g3c96c70f440_0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26" name="Google Shape;1726;g3c96c70f440_0_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9"/>
        <p:cNvGrpSpPr/>
        <p:nvPr/>
      </p:nvGrpSpPr>
      <p:grpSpPr>
        <a:xfrm>
          <a:off x="0" y="0"/>
          <a:ext cx="0" cy="0"/>
          <a:chOff x="0" y="0"/>
          <a:chExt cx="0" cy="0"/>
        </a:xfrm>
      </p:grpSpPr>
      <p:sp>
        <p:nvSpPr>
          <p:cNvPr id="1740" name="Google Shape;1740;g3c96c70f440_0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1" name="Google Shape;1741;g3c96c70f440_0_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42" name="Google Shape;1742;g3c96c70f440_0_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5"/>
        <p:cNvGrpSpPr/>
        <p:nvPr/>
      </p:nvGrpSpPr>
      <p:grpSpPr>
        <a:xfrm>
          <a:off x="0" y="0"/>
          <a:ext cx="0" cy="0"/>
          <a:chOff x="0" y="0"/>
          <a:chExt cx="0" cy="0"/>
        </a:xfrm>
      </p:grpSpPr>
      <p:sp>
        <p:nvSpPr>
          <p:cNvPr id="1756" name="Google Shape;1756;g36f1455c795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7" name="Google Shape;1757;g36f1455c795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a:p>
        </p:txBody>
      </p:sp>
      <p:sp>
        <p:nvSpPr>
          <p:cNvPr id="1758" name="Google Shape;1758;g36f1455c795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9"/>
        <p:cNvGrpSpPr/>
        <p:nvPr/>
      </p:nvGrpSpPr>
      <p:grpSpPr>
        <a:xfrm>
          <a:off x="0" y="0"/>
          <a:ext cx="0" cy="0"/>
          <a:chOff x="0" y="0"/>
          <a:chExt cx="0" cy="0"/>
        </a:xfrm>
      </p:grpSpPr>
      <p:sp>
        <p:nvSpPr>
          <p:cNvPr id="1770" name="Google Shape;1770;g36f1455c795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1" name="Google Shape;1771;g36f1455c795_0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72" name="Google Shape;1772;g36f1455c795_0_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3"/>
        <p:cNvGrpSpPr/>
        <p:nvPr/>
      </p:nvGrpSpPr>
      <p:grpSpPr>
        <a:xfrm>
          <a:off x="0" y="0"/>
          <a:ext cx="0" cy="0"/>
          <a:chOff x="0" y="0"/>
          <a:chExt cx="0" cy="0"/>
        </a:xfrm>
      </p:grpSpPr>
      <p:sp>
        <p:nvSpPr>
          <p:cNvPr id="1784" name="Google Shape;1784;g36f1455c795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5" name="Google Shape;1785;g36f1455c795_0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400"/>
              <a:buNone/>
            </a:pPr>
            <a:endParaRPr/>
          </a:p>
        </p:txBody>
      </p:sp>
      <p:sp>
        <p:nvSpPr>
          <p:cNvPr id="1786" name="Google Shape;1786;g36f1455c795_0_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6"/>
        <p:cNvGrpSpPr/>
        <p:nvPr/>
      </p:nvGrpSpPr>
      <p:grpSpPr>
        <a:xfrm>
          <a:off x="0" y="0"/>
          <a:ext cx="0" cy="0"/>
          <a:chOff x="0" y="0"/>
          <a:chExt cx="0" cy="0"/>
        </a:xfrm>
      </p:grpSpPr>
      <p:sp>
        <p:nvSpPr>
          <p:cNvPr id="1797" name="Google Shape;1797;g3c326f107b5_0_1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8" name="Google Shape;1798;g3c326f107b5_0_17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99" name="Google Shape;1799;g3c326f107b5_0_17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2"/>
        <p:cNvGrpSpPr/>
        <p:nvPr/>
      </p:nvGrpSpPr>
      <p:grpSpPr>
        <a:xfrm>
          <a:off x="0" y="0"/>
          <a:ext cx="0" cy="0"/>
          <a:chOff x="0" y="0"/>
          <a:chExt cx="0" cy="0"/>
        </a:xfrm>
      </p:grpSpPr>
      <p:sp>
        <p:nvSpPr>
          <p:cNvPr id="1813" name="Google Shape;1813;g3c326f107b5_0_1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4" name="Google Shape;1814;g3c326f107b5_0_1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15" name="Google Shape;1815;g3c326f107b5_0_18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8"/>
        <p:cNvGrpSpPr/>
        <p:nvPr/>
      </p:nvGrpSpPr>
      <p:grpSpPr>
        <a:xfrm>
          <a:off x="0" y="0"/>
          <a:ext cx="0" cy="0"/>
          <a:chOff x="0" y="0"/>
          <a:chExt cx="0" cy="0"/>
        </a:xfrm>
      </p:grpSpPr>
      <p:sp>
        <p:nvSpPr>
          <p:cNvPr id="1829" name="Google Shape;1829;g3c326f107b5_0_2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0" name="Google Shape;1830;g3c326f107b5_0_2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31" name="Google Shape;1831;g3c326f107b5_0_2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
              <a:t>36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1">
  <p:cSld name="Title slide 1">
    <p:spTree>
      <p:nvGrpSpPr>
        <p:cNvPr id="1"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chemeClr val="lt1">
              <a:alpha val="6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2" name="Google Shape;52;p13"/>
          <p:cNvSpPr txBox="1">
            <a:spLocks noGrp="1"/>
          </p:cNvSpPr>
          <p:nvPr>
            <p:ph type="title"/>
          </p:nvPr>
        </p:nvSpPr>
        <p:spPr>
          <a:xfrm>
            <a:off x="1118251" y="1719805"/>
            <a:ext cx="6907500" cy="919500"/>
          </a:xfrm>
          <a:prstGeom prst="rect">
            <a:avLst/>
          </a:prstGeom>
          <a:noFill/>
          <a:ln>
            <a:noFill/>
          </a:ln>
        </p:spPr>
        <p:txBody>
          <a:bodyPr spcFirstLastPara="1" wrap="square" lIns="0" tIns="81000" rIns="0" bIns="0" anchor="ctr" anchorCtr="0">
            <a:noAutofit/>
          </a:bodyPr>
          <a:lstStyle>
            <a:lvl1pPr lvl="0" algn="ctr">
              <a:lnSpc>
                <a:spcPct val="75000"/>
              </a:lnSpc>
              <a:spcBef>
                <a:spcPts val="0"/>
              </a:spcBef>
              <a:spcAft>
                <a:spcPts val="0"/>
              </a:spcAft>
              <a:buClr>
                <a:schemeClr val="dk1"/>
              </a:buClr>
              <a:buSzPts val="5000"/>
              <a:buFont typeface="Arial"/>
              <a:buNone/>
              <a:defRPr sz="5000" b="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 name="Google Shape;53;p13"/>
          <p:cNvSpPr txBox="1">
            <a:spLocks noGrp="1"/>
          </p:cNvSpPr>
          <p:nvPr>
            <p:ph type="body" idx="1"/>
          </p:nvPr>
        </p:nvSpPr>
        <p:spPr>
          <a:xfrm>
            <a:off x="1866900" y="2759388"/>
            <a:ext cx="5410200" cy="3048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dk1"/>
              </a:buClr>
              <a:buSzPts val="2100"/>
              <a:buNone/>
              <a:defRPr sz="2100">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4" name="Google Shape;54;p13"/>
          <p:cNvSpPr txBox="1">
            <a:spLocks noGrp="1"/>
          </p:cNvSpPr>
          <p:nvPr>
            <p:ph type="body" idx="2"/>
          </p:nvPr>
        </p:nvSpPr>
        <p:spPr>
          <a:xfrm>
            <a:off x="1866900" y="3099422"/>
            <a:ext cx="5410200" cy="3048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rgbClr val="7B8F9E"/>
              </a:buClr>
              <a:buSzPts val="1500"/>
              <a:buNone/>
              <a:defRPr sz="1500">
                <a:solidFill>
                  <a:srgbClr val="7B8F9E"/>
                </a:solidFill>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204788" y="159300"/>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Image contents">
  <p:cSld name="Image contents">
    <p:spTree>
      <p:nvGrpSpPr>
        <p:cNvPr id="1" name="Shape 57"/>
        <p:cNvGrpSpPr/>
        <p:nvPr/>
      </p:nvGrpSpPr>
      <p:grpSpPr>
        <a:xfrm>
          <a:off x="0" y="0"/>
          <a:ext cx="0" cy="0"/>
          <a:chOff x="0" y="0"/>
          <a:chExt cx="0" cy="0"/>
        </a:xfrm>
      </p:grpSpPr>
      <p:sp>
        <p:nvSpPr>
          <p:cNvPr id="58" name="Google Shape;58;p15"/>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9" name="Google Shape;59;p15"/>
          <p:cNvSpPr>
            <a:spLocks noGrp="1"/>
          </p:cNvSpPr>
          <p:nvPr>
            <p:ph type="pic" idx="2"/>
          </p:nvPr>
        </p:nvSpPr>
        <p:spPr>
          <a:xfrm>
            <a:off x="3886200" y="273844"/>
            <a:ext cx="2467800" cy="1417500"/>
          </a:xfrm>
          <a:prstGeom prst="rect">
            <a:avLst/>
          </a:prstGeom>
          <a:noFill/>
          <a:ln>
            <a:noFill/>
          </a:ln>
        </p:spPr>
      </p:sp>
      <p:sp>
        <p:nvSpPr>
          <p:cNvPr id="60" name="Google Shape;60;p15"/>
          <p:cNvSpPr>
            <a:spLocks noGrp="1"/>
          </p:cNvSpPr>
          <p:nvPr>
            <p:ph type="pic" idx="3"/>
          </p:nvPr>
        </p:nvSpPr>
        <p:spPr>
          <a:xfrm>
            <a:off x="6457950" y="273844"/>
            <a:ext cx="2472000" cy="1417500"/>
          </a:xfrm>
          <a:prstGeom prst="rect">
            <a:avLst/>
          </a:prstGeom>
          <a:noFill/>
          <a:ln>
            <a:noFill/>
          </a:ln>
        </p:spPr>
      </p:sp>
      <p:sp>
        <p:nvSpPr>
          <p:cNvPr id="61" name="Google Shape;61;p15"/>
          <p:cNvSpPr>
            <a:spLocks noGrp="1"/>
          </p:cNvSpPr>
          <p:nvPr>
            <p:ph type="pic" idx="4"/>
          </p:nvPr>
        </p:nvSpPr>
        <p:spPr>
          <a:xfrm>
            <a:off x="3886200" y="1795730"/>
            <a:ext cx="2467800" cy="1417500"/>
          </a:xfrm>
          <a:prstGeom prst="rect">
            <a:avLst/>
          </a:prstGeom>
          <a:noFill/>
          <a:ln>
            <a:noFill/>
          </a:ln>
        </p:spPr>
      </p:sp>
      <p:sp>
        <p:nvSpPr>
          <p:cNvPr id="62" name="Google Shape;62;p15"/>
          <p:cNvSpPr>
            <a:spLocks noGrp="1"/>
          </p:cNvSpPr>
          <p:nvPr>
            <p:ph type="pic" idx="5"/>
          </p:nvPr>
        </p:nvSpPr>
        <p:spPr>
          <a:xfrm>
            <a:off x="6457950" y="1795729"/>
            <a:ext cx="2472000" cy="1417500"/>
          </a:xfrm>
          <a:prstGeom prst="rect">
            <a:avLst/>
          </a:prstGeom>
          <a:noFill/>
          <a:ln>
            <a:noFill/>
          </a:ln>
        </p:spPr>
      </p:sp>
      <p:sp>
        <p:nvSpPr>
          <p:cNvPr id="63" name="Google Shape;63;p15"/>
          <p:cNvSpPr>
            <a:spLocks noGrp="1"/>
          </p:cNvSpPr>
          <p:nvPr>
            <p:ph type="pic" idx="6"/>
          </p:nvPr>
        </p:nvSpPr>
        <p:spPr>
          <a:xfrm>
            <a:off x="3886200" y="3317616"/>
            <a:ext cx="2467800" cy="1417500"/>
          </a:xfrm>
          <a:prstGeom prst="rect">
            <a:avLst/>
          </a:prstGeom>
          <a:noFill/>
          <a:ln>
            <a:noFill/>
          </a:ln>
        </p:spPr>
      </p:sp>
      <p:sp>
        <p:nvSpPr>
          <p:cNvPr id="64" name="Google Shape;64;p15"/>
          <p:cNvSpPr>
            <a:spLocks noGrp="1"/>
          </p:cNvSpPr>
          <p:nvPr>
            <p:ph type="pic" idx="7"/>
          </p:nvPr>
        </p:nvSpPr>
        <p:spPr>
          <a:xfrm>
            <a:off x="6457950" y="3317616"/>
            <a:ext cx="2472000" cy="1417500"/>
          </a:xfrm>
          <a:prstGeom prst="rect">
            <a:avLst/>
          </a:prstGeom>
          <a:noFill/>
          <a:ln>
            <a:noFill/>
          </a:ln>
        </p:spPr>
      </p:sp>
      <p:sp>
        <p:nvSpPr>
          <p:cNvPr id="65" name="Google Shape;65;p15"/>
          <p:cNvSpPr txBox="1">
            <a:spLocks noGrp="1"/>
          </p:cNvSpPr>
          <p:nvPr>
            <p:ph type="body" idx="1"/>
          </p:nvPr>
        </p:nvSpPr>
        <p:spPr>
          <a:xfrm>
            <a:off x="645795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 name="Google Shape;66;p15"/>
          <p:cNvSpPr txBox="1">
            <a:spLocks noGrp="1"/>
          </p:cNvSpPr>
          <p:nvPr>
            <p:ph type="body" idx="8"/>
          </p:nvPr>
        </p:nvSpPr>
        <p:spPr>
          <a:xfrm>
            <a:off x="3886200" y="1795730"/>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 name="Google Shape;67;p15"/>
          <p:cNvSpPr txBox="1">
            <a:spLocks noGrp="1"/>
          </p:cNvSpPr>
          <p:nvPr>
            <p:ph type="body" idx="9"/>
          </p:nvPr>
        </p:nvSpPr>
        <p:spPr>
          <a:xfrm>
            <a:off x="6457950" y="1795729"/>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 name="Google Shape;68;p15"/>
          <p:cNvSpPr txBox="1">
            <a:spLocks noGrp="1"/>
          </p:cNvSpPr>
          <p:nvPr>
            <p:ph type="body" idx="13"/>
          </p:nvPr>
        </p:nvSpPr>
        <p:spPr>
          <a:xfrm>
            <a:off x="3886200" y="3317616"/>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 name="Google Shape;69;p15"/>
          <p:cNvSpPr txBox="1">
            <a:spLocks noGrp="1"/>
          </p:cNvSpPr>
          <p:nvPr>
            <p:ph type="body" idx="14"/>
          </p:nvPr>
        </p:nvSpPr>
        <p:spPr>
          <a:xfrm>
            <a:off x="6457950" y="3317615"/>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0" name="Google Shape;70;p15"/>
          <p:cNvSpPr txBox="1">
            <a:spLocks noGrp="1"/>
          </p:cNvSpPr>
          <p:nvPr>
            <p:ph type="body" idx="15"/>
          </p:nvPr>
        </p:nvSpPr>
        <p:spPr>
          <a:xfrm>
            <a:off x="3886199" y="928687"/>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Google Shape;71;p15"/>
          <p:cNvSpPr txBox="1">
            <a:spLocks noGrp="1"/>
          </p:cNvSpPr>
          <p:nvPr>
            <p:ph type="body" idx="16"/>
          </p:nvPr>
        </p:nvSpPr>
        <p:spPr>
          <a:xfrm>
            <a:off x="388620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2" name="Google Shape;72;p15"/>
          <p:cNvSpPr txBox="1">
            <a:spLocks noGrp="1"/>
          </p:cNvSpPr>
          <p:nvPr>
            <p:ph type="body" idx="17"/>
          </p:nvPr>
        </p:nvSpPr>
        <p:spPr>
          <a:xfrm>
            <a:off x="6457439" y="929258"/>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 name="Google Shape;73;p15"/>
          <p:cNvSpPr txBox="1">
            <a:spLocks noGrp="1"/>
          </p:cNvSpPr>
          <p:nvPr>
            <p:ph type="body" idx="18"/>
          </p:nvPr>
        </p:nvSpPr>
        <p:spPr>
          <a:xfrm>
            <a:off x="388619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 name="Google Shape;74;p15"/>
          <p:cNvSpPr txBox="1">
            <a:spLocks noGrp="1"/>
          </p:cNvSpPr>
          <p:nvPr>
            <p:ph type="body" idx="19"/>
          </p:nvPr>
        </p:nvSpPr>
        <p:spPr>
          <a:xfrm>
            <a:off x="645794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 name="Google Shape;75;p15"/>
          <p:cNvSpPr txBox="1">
            <a:spLocks noGrp="1"/>
          </p:cNvSpPr>
          <p:nvPr>
            <p:ph type="body" idx="20"/>
          </p:nvPr>
        </p:nvSpPr>
        <p:spPr>
          <a:xfrm>
            <a:off x="388619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 name="Google Shape;76;p15"/>
          <p:cNvSpPr txBox="1">
            <a:spLocks noGrp="1"/>
          </p:cNvSpPr>
          <p:nvPr>
            <p:ph type="body" idx="21"/>
          </p:nvPr>
        </p:nvSpPr>
        <p:spPr>
          <a:xfrm>
            <a:off x="645794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Image contents 1">
  <p:cSld name="Image contents 1">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9" name="Google Shape;79;p16"/>
          <p:cNvSpPr>
            <a:spLocks noGrp="1"/>
          </p:cNvSpPr>
          <p:nvPr>
            <p:ph type="pic" idx="2"/>
          </p:nvPr>
        </p:nvSpPr>
        <p:spPr>
          <a:xfrm>
            <a:off x="3886200" y="273844"/>
            <a:ext cx="2467800" cy="1417500"/>
          </a:xfrm>
          <a:prstGeom prst="rect">
            <a:avLst/>
          </a:prstGeom>
          <a:noFill/>
          <a:ln>
            <a:noFill/>
          </a:ln>
        </p:spPr>
      </p:sp>
      <p:sp>
        <p:nvSpPr>
          <p:cNvPr id="80" name="Google Shape;80;p16"/>
          <p:cNvSpPr>
            <a:spLocks noGrp="1"/>
          </p:cNvSpPr>
          <p:nvPr>
            <p:ph type="pic" idx="3"/>
          </p:nvPr>
        </p:nvSpPr>
        <p:spPr>
          <a:xfrm>
            <a:off x="6457950" y="273844"/>
            <a:ext cx="2472000" cy="1417500"/>
          </a:xfrm>
          <a:prstGeom prst="rect">
            <a:avLst/>
          </a:prstGeom>
          <a:noFill/>
          <a:ln>
            <a:noFill/>
          </a:ln>
        </p:spPr>
      </p:sp>
      <p:sp>
        <p:nvSpPr>
          <p:cNvPr id="81" name="Google Shape;81;p16"/>
          <p:cNvSpPr>
            <a:spLocks noGrp="1"/>
          </p:cNvSpPr>
          <p:nvPr>
            <p:ph type="pic" idx="4"/>
          </p:nvPr>
        </p:nvSpPr>
        <p:spPr>
          <a:xfrm>
            <a:off x="3886200" y="1795730"/>
            <a:ext cx="2467800" cy="1417500"/>
          </a:xfrm>
          <a:prstGeom prst="rect">
            <a:avLst/>
          </a:prstGeom>
          <a:noFill/>
          <a:ln>
            <a:noFill/>
          </a:ln>
        </p:spPr>
      </p:sp>
      <p:sp>
        <p:nvSpPr>
          <p:cNvPr id="82" name="Google Shape;82;p16"/>
          <p:cNvSpPr>
            <a:spLocks noGrp="1"/>
          </p:cNvSpPr>
          <p:nvPr>
            <p:ph type="pic" idx="5"/>
          </p:nvPr>
        </p:nvSpPr>
        <p:spPr>
          <a:xfrm>
            <a:off x="6457950" y="1795729"/>
            <a:ext cx="2472000" cy="1417500"/>
          </a:xfrm>
          <a:prstGeom prst="rect">
            <a:avLst/>
          </a:prstGeom>
          <a:noFill/>
          <a:ln>
            <a:noFill/>
          </a:ln>
        </p:spPr>
      </p:sp>
      <p:sp>
        <p:nvSpPr>
          <p:cNvPr id="83" name="Google Shape;83;p16"/>
          <p:cNvSpPr>
            <a:spLocks noGrp="1"/>
          </p:cNvSpPr>
          <p:nvPr>
            <p:ph type="pic" idx="6"/>
          </p:nvPr>
        </p:nvSpPr>
        <p:spPr>
          <a:xfrm>
            <a:off x="3886200" y="3317616"/>
            <a:ext cx="2467800" cy="1417500"/>
          </a:xfrm>
          <a:prstGeom prst="rect">
            <a:avLst/>
          </a:prstGeom>
          <a:noFill/>
          <a:ln>
            <a:noFill/>
          </a:ln>
        </p:spPr>
      </p:sp>
      <p:sp>
        <p:nvSpPr>
          <p:cNvPr id="84" name="Google Shape;84;p16"/>
          <p:cNvSpPr>
            <a:spLocks noGrp="1"/>
          </p:cNvSpPr>
          <p:nvPr>
            <p:ph type="pic" idx="7"/>
          </p:nvPr>
        </p:nvSpPr>
        <p:spPr>
          <a:xfrm>
            <a:off x="6457950" y="3317616"/>
            <a:ext cx="2472000" cy="1417500"/>
          </a:xfrm>
          <a:prstGeom prst="rect">
            <a:avLst/>
          </a:prstGeom>
          <a:noFill/>
          <a:ln>
            <a:noFill/>
          </a:ln>
        </p:spPr>
      </p:sp>
      <p:sp>
        <p:nvSpPr>
          <p:cNvPr id="85" name="Google Shape;85;p16"/>
          <p:cNvSpPr txBox="1">
            <a:spLocks noGrp="1"/>
          </p:cNvSpPr>
          <p:nvPr>
            <p:ph type="body" idx="1"/>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 name="Google Shape;86;p16"/>
          <p:cNvSpPr txBox="1">
            <a:spLocks noGrp="1"/>
          </p:cNvSpPr>
          <p:nvPr>
            <p:ph type="body" idx="8"/>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 name="Google Shape;87;p16"/>
          <p:cNvSpPr txBox="1">
            <a:spLocks noGrp="1"/>
          </p:cNvSpPr>
          <p:nvPr>
            <p:ph type="body" idx="9"/>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 name="Google Shape;88;p16"/>
          <p:cNvSpPr txBox="1">
            <a:spLocks noGrp="1"/>
          </p:cNvSpPr>
          <p:nvPr>
            <p:ph type="body" idx="13"/>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 name="Google Shape;89;p16"/>
          <p:cNvSpPr txBox="1">
            <a:spLocks noGrp="1"/>
          </p:cNvSpPr>
          <p:nvPr>
            <p:ph type="body" idx="14"/>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 name="Google Shape;90;p16"/>
          <p:cNvSpPr txBox="1">
            <a:spLocks noGrp="1"/>
          </p:cNvSpPr>
          <p:nvPr>
            <p:ph type="body" idx="15"/>
          </p:nvPr>
        </p:nvSpPr>
        <p:spPr>
          <a:xfrm>
            <a:off x="3886199" y="928687"/>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1" name="Google Shape;91;p16"/>
          <p:cNvSpPr txBox="1">
            <a:spLocks noGrp="1"/>
          </p:cNvSpPr>
          <p:nvPr>
            <p:ph type="body" idx="16"/>
          </p:nvPr>
        </p:nvSpPr>
        <p:spPr>
          <a:xfrm>
            <a:off x="388620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2" name="Google Shape;92;p16"/>
          <p:cNvSpPr txBox="1">
            <a:spLocks noGrp="1"/>
          </p:cNvSpPr>
          <p:nvPr>
            <p:ph type="body" idx="17"/>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 name="Google Shape;93;p16"/>
          <p:cNvSpPr txBox="1">
            <a:spLocks noGrp="1"/>
          </p:cNvSpPr>
          <p:nvPr>
            <p:ph type="body" idx="18"/>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4" name="Google Shape;94;p16"/>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 name="Google Shape;95;p16"/>
          <p:cNvSpPr txBox="1">
            <a:spLocks noGrp="1"/>
          </p:cNvSpPr>
          <p:nvPr>
            <p:ph type="body" idx="20"/>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 name="Google Shape;96;p16"/>
          <p:cNvSpPr txBox="1">
            <a:spLocks noGrp="1"/>
          </p:cNvSpPr>
          <p:nvPr>
            <p:ph type="body" idx="21"/>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mage contents 2">
  <p:cSld name="Image contents 2">
    <p:spTree>
      <p:nvGrpSpPr>
        <p:cNvPr id="1" name="Shape 97"/>
        <p:cNvGrpSpPr/>
        <p:nvPr/>
      </p:nvGrpSpPr>
      <p:grpSpPr>
        <a:xfrm>
          <a:off x="0" y="0"/>
          <a:ext cx="0" cy="0"/>
          <a:chOff x="0" y="0"/>
          <a:chExt cx="0" cy="0"/>
        </a:xfrm>
      </p:grpSpPr>
      <p:sp>
        <p:nvSpPr>
          <p:cNvPr id="98" name="Google Shape;98;p17"/>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9" name="Google Shape;99;p17"/>
          <p:cNvSpPr>
            <a:spLocks noGrp="1"/>
          </p:cNvSpPr>
          <p:nvPr>
            <p:ph type="pic" idx="2"/>
          </p:nvPr>
        </p:nvSpPr>
        <p:spPr>
          <a:xfrm>
            <a:off x="3886200" y="273844"/>
            <a:ext cx="2467800" cy="1417500"/>
          </a:xfrm>
          <a:prstGeom prst="rect">
            <a:avLst/>
          </a:prstGeom>
          <a:noFill/>
          <a:ln>
            <a:noFill/>
          </a:ln>
        </p:spPr>
      </p:sp>
      <p:sp>
        <p:nvSpPr>
          <p:cNvPr id="100" name="Google Shape;100;p17"/>
          <p:cNvSpPr>
            <a:spLocks noGrp="1"/>
          </p:cNvSpPr>
          <p:nvPr>
            <p:ph type="pic" idx="3"/>
          </p:nvPr>
        </p:nvSpPr>
        <p:spPr>
          <a:xfrm>
            <a:off x="6457950" y="273844"/>
            <a:ext cx="2472000" cy="1417500"/>
          </a:xfrm>
          <a:prstGeom prst="rect">
            <a:avLst/>
          </a:prstGeom>
          <a:noFill/>
          <a:ln>
            <a:noFill/>
          </a:ln>
        </p:spPr>
      </p:sp>
      <p:sp>
        <p:nvSpPr>
          <p:cNvPr id="101" name="Google Shape;101;p17"/>
          <p:cNvSpPr>
            <a:spLocks noGrp="1"/>
          </p:cNvSpPr>
          <p:nvPr>
            <p:ph type="pic" idx="4"/>
          </p:nvPr>
        </p:nvSpPr>
        <p:spPr>
          <a:xfrm>
            <a:off x="3886200" y="1795730"/>
            <a:ext cx="2467800" cy="1417500"/>
          </a:xfrm>
          <a:prstGeom prst="rect">
            <a:avLst/>
          </a:prstGeom>
          <a:noFill/>
          <a:ln>
            <a:noFill/>
          </a:ln>
        </p:spPr>
      </p:sp>
      <p:sp>
        <p:nvSpPr>
          <p:cNvPr id="102" name="Google Shape;102;p17"/>
          <p:cNvSpPr>
            <a:spLocks noGrp="1"/>
          </p:cNvSpPr>
          <p:nvPr>
            <p:ph type="pic" idx="5"/>
          </p:nvPr>
        </p:nvSpPr>
        <p:spPr>
          <a:xfrm>
            <a:off x="6457950" y="1795729"/>
            <a:ext cx="2472000" cy="1417500"/>
          </a:xfrm>
          <a:prstGeom prst="rect">
            <a:avLst/>
          </a:prstGeom>
          <a:noFill/>
          <a:ln>
            <a:noFill/>
          </a:ln>
        </p:spPr>
      </p:sp>
      <p:sp>
        <p:nvSpPr>
          <p:cNvPr id="103" name="Google Shape;103;p17"/>
          <p:cNvSpPr>
            <a:spLocks noGrp="1"/>
          </p:cNvSpPr>
          <p:nvPr>
            <p:ph type="pic" idx="6"/>
          </p:nvPr>
        </p:nvSpPr>
        <p:spPr>
          <a:xfrm>
            <a:off x="3886200" y="3317616"/>
            <a:ext cx="2467800" cy="1417500"/>
          </a:xfrm>
          <a:prstGeom prst="rect">
            <a:avLst/>
          </a:prstGeom>
          <a:noFill/>
          <a:ln>
            <a:noFill/>
          </a:ln>
        </p:spPr>
      </p:sp>
      <p:sp>
        <p:nvSpPr>
          <p:cNvPr id="104" name="Google Shape;104;p17"/>
          <p:cNvSpPr>
            <a:spLocks noGrp="1"/>
          </p:cNvSpPr>
          <p:nvPr>
            <p:ph type="pic" idx="7"/>
          </p:nvPr>
        </p:nvSpPr>
        <p:spPr>
          <a:xfrm>
            <a:off x="6457950" y="3317616"/>
            <a:ext cx="2472000" cy="1417500"/>
          </a:xfrm>
          <a:prstGeom prst="rect">
            <a:avLst/>
          </a:prstGeom>
          <a:noFill/>
          <a:ln>
            <a:noFill/>
          </a:ln>
        </p:spPr>
      </p:sp>
      <p:sp>
        <p:nvSpPr>
          <p:cNvPr id="105" name="Google Shape;105;p17"/>
          <p:cNvSpPr txBox="1">
            <a:spLocks noGrp="1"/>
          </p:cNvSpPr>
          <p:nvPr>
            <p:ph type="body" idx="1"/>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6" name="Google Shape;106;p17"/>
          <p:cNvSpPr txBox="1">
            <a:spLocks noGrp="1"/>
          </p:cNvSpPr>
          <p:nvPr>
            <p:ph type="body" idx="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7" name="Google Shape;107;p17"/>
          <p:cNvSpPr txBox="1">
            <a:spLocks noGrp="1"/>
          </p:cNvSpPr>
          <p:nvPr>
            <p:ph type="body" idx="9"/>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 name="Google Shape;108;p17"/>
          <p:cNvSpPr txBox="1">
            <a:spLocks noGrp="1"/>
          </p:cNvSpPr>
          <p:nvPr>
            <p:ph type="body" idx="13"/>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9" name="Google Shape;109;p17"/>
          <p:cNvSpPr txBox="1">
            <a:spLocks noGrp="1"/>
          </p:cNvSpPr>
          <p:nvPr>
            <p:ph type="body" idx="14"/>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 name="Google Shape;110;p17"/>
          <p:cNvSpPr txBox="1">
            <a:spLocks noGrp="1"/>
          </p:cNvSpPr>
          <p:nvPr>
            <p:ph type="body" idx="15"/>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 name="Google Shape;111;p17"/>
          <p:cNvSpPr txBox="1">
            <a:spLocks noGrp="1"/>
          </p:cNvSpPr>
          <p:nvPr>
            <p:ph type="body" idx="16"/>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2" name="Google Shape;112;p17"/>
          <p:cNvSpPr txBox="1">
            <a:spLocks noGrp="1"/>
          </p:cNvSpPr>
          <p:nvPr>
            <p:ph type="body" idx="17"/>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 name="Google Shape;113;p17"/>
          <p:cNvSpPr txBox="1">
            <a:spLocks noGrp="1"/>
          </p:cNvSpPr>
          <p:nvPr>
            <p:ph type="body" idx="18"/>
          </p:nvPr>
        </p:nvSpPr>
        <p:spPr>
          <a:xfrm>
            <a:off x="645795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4" name="Google Shape;114;p17"/>
          <p:cNvSpPr txBox="1">
            <a:spLocks noGrp="1"/>
          </p:cNvSpPr>
          <p:nvPr>
            <p:ph type="body" idx="19"/>
          </p:nvPr>
        </p:nvSpPr>
        <p:spPr>
          <a:xfrm>
            <a:off x="6457439" y="929258"/>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5" name="Google Shape;115;p17"/>
          <p:cNvSpPr txBox="1">
            <a:spLocks noGrp="1"/>
          </p:cNvSpPr>
          <p:nvPr>
            <p:ph type="body" idx="20"/>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 name="Google Shape;116;p17"/>
          <p:cNvSpPr txBox="1">
            <a:spLocks noGrp="1"/>
          </p:cNvSpPr>
          <p:nvPr>
            <p:ph type="body" idx="21"/>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Image contents 3">
  <p:cSld name="Image contents 3">
    <p:spTree>
      <p:nvGrpSpPr>
        <p:cNvPr id="1" name="Shape 117"/>
        <p:cNvGrpSpPr/>
        <p:nvPr/>
      </p:nvGrpSpPr>
      <p:grpSpPr>
        <a:xfrm>
          <a:off x="0" y="0"/>
          <a:ext cx="0" cy="0"/>
          <a:chOff x="0" y="0"/>
          <a:chExt cx="0" cy="0"/>
        </a:xfrm>
      </p:grpSpPr>
      <p:sp>
        <p:nvSpPr>
          <p:cNvPr id="118" name="Google Shape;118;p18"/>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9" name="Google Shape;119;p18"/>
          <p:cNvSpPr>
            <a:spLocks noGrp="1"/>
          </p:cNvSpPr>
          <p:nvPr>
            <p:ph type="pic" idx="2"/>
          </p:nvPr>
        </p:nvSpPr>
        <p:spPr>
          <a:xfrm>
            <a:off x="3886200" y="273844"/>
            <a:ext cx="2467800" cy="1417500"/>
          </a:xfrm>
          <a:prstGeom prst="rect">
            <a:avLst/>
          </a:prstGeom>
          <a:noFill/>
          <a:ln>
            <a:noFill/>
          </a:ln>
        </p:spPr>
      </p:sp>
      <p:sp>
        <p:nvSpPr>
          <p:cNvPr id="120" name="Google Shape;120;p18"/>
          <p:cNvSpPr>
            <a:spLocks noGrp="1"/>
          </p:cNvSpPr>
          <p:nvPr>
            <p:ph type="pic" idx="3"/>
          </p:nvPr>
        </p:nvSpPr>
        <p:spPr>
          <a:xfrm>
            <a:off x="6457950" y="273844"/>
            <a:ext cx="2472000" cy="1417500"/>
          </a:xfrm>
          <a:prstGeom prst="rect">
            <a:avLst/>
          </a:prstGeom>
          <a:noFill/>
          <a:ln>
            <a:noFill/>
          </a:ln>
        </p:spPr>
      </p:sp>
      <p:sp>
        <p:nvSpPr>
          <p:cNvPr id="121" name="Google Shape;121;p18"/>
          <p:cNvSpPr>
            <a:spLocks noGrp="1"/>
          </p:cNvSpPr>
          <p:nvPr>
            <p:ph type="pic" idx="4"/>
          </p:nvPr>
        </p:nvSpPr>
        <p:spPr>
          <a:xfrm>
            <a:off x="3886200" y="1795730"/>
            <a:ext cx="2467800" cy="1417500"/>
          </a:xfrm>
          <a:prstGeom prst="rect">
            <a:avLst/>
          </a:prstGeom>
          <a:noFill/>
          <a:ln>
            <a:noFill/>
          </a:ln>
        </p:spPr>
      </p:sp>
      <p:sp>
        <p:nvSpPr>
          <p:cNvPr id="122" name="Google Shape;122;p18"/>
          <p:cNvSpPr>
            <a:spLocks noGrp="1"/>
          </p:cNvSpPr>
          <p:nvPr>
            <p:ph type="pic" idx="5"/>
          </p:nvPr>
        </p:nvSpPr>
        <p:spPr>
          <a:xfrm>
            <a:off x="6457950" y="1795729"/>
            <a:ext cx="2472000" cy="1417500"/>
          </a:xfrm>
          <a:prstGeom prst="rect">
            <a:avLst/>
          </a:prstGeom>
          <a:noFill/>
          <a:ln>
            <a:noFill/>
          </a:ln>
        </p:spPr>
      </p:sp>
      <p:sp>
        <p:nvSpPr>
          <p:cNvPr id="123" name="Google Shape;123;p18"/>
          <p:cNvSpPr>
            <a:spLocks noGrp="1"/>
          </p:cNvSpPr>
          <p:nvPr>
            <p:ph type="pic" idx="6"/>
          </p:nvPr>
        </p:nvSpPr>
        <p:spPr>
          <a:xfrm>
            <a:off x="3886200" y="3317616"/>
            <a:ext cx="2467800" cy="1417500"/>
          </a:xfrm>
          <a:prstGeom prst="rect">
            <a:avLst/>
          </a:prstGeom>
          <a:noFill/>
          <a:ln>
            <a:noFill/>
          </a:ln>
        </p:spPr>
      </p:sp>
      <p:sp>
        <p:nvSpPr>
          <p:cNvPr id="124" name="Google Shape;124;p18"/>
          <p:cNvSpPr>
            <a:spLocks noGrp="1"/>
          </p:cNvSpPr>
          <p:nvPr>
            <p:ph type="pic" idx="7"/>
          </p:nvPr>
        </p:nvSpPr>
        <p:spPr>
          <a:xfrm>
            <a:off x="6457950" y="3317616"/>
            <a:ext cx="2472000" cy="1417500"/>
          </a:xfrm>
          <a:prstGeom prst="rect">
            <a:avLst/>
          </a:prstGeom>
          <a:noFill/>
          <a:ln>
            <a:noFill/>
          </a:ln>
        </p:spPr>
      </p:sp>
      <p:sp>
        <p:nvSpPr>
          <p:cNvPr id="125" name="Google Shape;125;p18"/>
          <p:cNvSpPr txBox="1">
            <a:spLocks noGrp="1"/>
          </p:cNvSpPr>
          <p:nvPr>
            <p:ph type="body" idx="1"/>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6" name="Google Shape;126;p18"/>
          <p:cNvSpPr txBox="1">
            <a:spLocks noGrp="1"/>
          </p:cNvSpPr>
          <p:nvPr>
            <p:ph type="body" idx="8"/>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7" name="Google Shape;127;p18"/>
          <p:cNvSpPr txBox="1">
            <a:spLocks noGrp="1"/>
          </p:cNvSpPr>
          <p:nvPr>
            <p:ph type="body" idx="9"/>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8" name="Google Shape;128;p18"/>
          <p:cNvSpPr txBox="1">
            <a:spLocks noGrp="1"/>
          </p:cNvSpPr>
          <p:nvPr>
            <p:ph type="body" idx="13"/>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9" name="Google Shape;129;p18"/>
          <p:cNvSpPr txBox="1">
            <a:spLocks noGrp="1"/>
          </p:cNvSpPr>
          <p:nvPr>
            <p:ph type="body" idx="14"/>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0" name="Google Shape;130;p18"/>
          <p:cNvSpPr txBox="1">
            <a:spLocks noGrp="1"/>
          </p:cNvSpPr>
          <p:nvPr>
            <p:ph type="body" idx="15"/>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1" name="Google Shape;131;p18"/>
          <p:cNvSpPr txBox="1">
            <a:spLocks noGrp="1"/>
          </p:cNvSpPr>
          <p:nvPr>
            <p:ph type="body" idx="16"/>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2" name="Google Shape;132;p18"/>
          <p:cNvSpPr txBox="1">
            <a:spLocks noGrp="1"/>
          </p:cNvSpPr>
          <p:nvPr>
            <p:ph type="body" idx="17"/>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3" name="Google Shape;133;p18"/>
          <p:cNvSpPr txBox="1">
            <a:spLocks noGrp="1"/>
          </p:cNvSpPr>
          <p:nvPr>
            <p:ph type="body" idx="18"/>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4" name="Google Shape;134;p18"/>
          <p:cNvSpPr txBox="1">
            <a:spLocks noGrp="1"/>
          </p:cNvSpPr>
          <p:nvPr>
            <p:ph type="body" idx="19"/>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5" name="Google Shape;135;p18"/>
          <p:cNvSpPr txBox="1">
            <a:spLocks noGrp="1"/>
          </p:cNvSpPr>
          <p:nvPr>
            <p:ph type="body" idx="20"/>
          </p:nvPr>
        </p:nvSpPr>
        <p:spPr>
          <a:xfrm>
            <a:off x="3886200" y="1795730"/>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6" name="Google Shape;136;p18"/>
          <p:cNvSpPr txBox="1">
            <a:spLocks noGrp="1"/>
          </p:cNvSpPr>
          <p:nvPr>
            <p:ph type="body" idx="21"/>
          </p:nvPr>
        </p:nvSpPr>
        <p:spPr>
          <a:xfrm>
            <a:off x="388619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mage contents 4">
  <p:cSld name="Image contents 4">
    <p:spTree>
      <p:nvGrpSpPr>
        <p:cNvPr id="1" name="Shape 137"/>
        <p:cNvGrpSpPr/>
        <p:nvPr/>
      </p:nvGrpSpPr>
      <p:grpSpPr>
        <a:xfrm>
          <a:off x="0" y="0"/>
          <a:ext cx="0" cy="0"/>
          <a:chOff x="0" y="0"/>
          <a:chExt cx="0" cy="0"/>
        </a:xfrm>
      </p:grpSpPr>
      <p:sp>
        <p:nvSpPr>
          <p:cNvPr id="138" name="Google Shape;138;p19"/>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9" name="Google Shape;139;p19"/>
          <p:cNvSpPr>
            <a:spLocks noGrp="1"/>
          </p:cNvSpPr>
          <p:nvPr>
            <p:ph type="pic" idx="2"/>
          </p:nvPr>
        </p:nvSpPr>
        <p:spPr>
          <a:xfrm>
            <a:off x="3886200" y="273844"/>
            <a:ext cx="2467800" cy="1417500"/>
          </a:xfrm>
          <a:prstGeom prst="rect">
            <a:avLst/>
          </a:prstGeom>
          <a:noFill/>
          <a:ln>
            <a:noFill/>
          </a:ln>
        </p:spPr>
      </p:sp>
      <p:sp>
        <p:nvSpPr>
          <p:cNvPr id="140" name="Google Shape;140;p19"/>
          <p:cNvSpPr>
            <a:spLocks noGrp="1"/>
          </p:cNvSpPr>
          <p:nvPr>
            <p:ph type="pic" idx="3"/>
          </p:nvPr>
        </p:nvSpPr>
        <p:spPr>
          <a:xfrm>
            <a:off x="6457950" y="273844"/>
            <a:ext cx="2472000" cy="1417500"/>
          </a:xfrm>
          <a:prstGeom prst="rect">
            <a:avLst/>
          </a:prstGeom>
          <a:noFill/>
          <a:ln>
            <a:noFill/>
          </a:ln>
        </p:spPr>
      </p:sp>
      <p:sp>
        <p:nvSpPr>
          <p:cNvPr id="141" name="Google Shape;141;p19"/>
          <p:cNvSpPr>
            <a:spLocks noGrp="1"/>
          </p:cNvSpPr>
          <p:nvPr>
            <p:ph type="pic" idx="4"/>
          </p:nvPr>
        </p:nvSpPr>
        <p:spPr>
          <a:xfrm>
            <a:off x="3886200" y="1795730"/>
            <a:ext cx="2467800" cy="1417500"/>
          </a:xfrm>
          <a:prstGeom prst="rect">
            <a:avLst/>
          </a:prstGeom>
          <a:noFill/>
          <a:ln>
            <a:noFill/>
          </a:ln>
        </p:spPr>
      </p:sp>
      <p:sp>
        <p:nvSpPr>
          <p:cNvPr id="142" name="Google Shape;142;p19"/>
          <p:cNvSpPr>
            <a:spLocks noGrp="1"/>
          </p:cNvSpPr>
          <p:nvPr>
            <p:ph type="pic" idx="5"/>
          </p:nvPr>
        </p:nvSpPr>
        <p:spPr>
          <a:xfrm>
            <a:off x="6457950" y="1795729"/>
            <a:ext cx="2472000" cy="1417500"/>
          </a:xfrm>
          <a:prstGeom prst="rect">
            <a:avLst/>
          </a:prstGeom>
          <a:noFill/>
          <a:ln>
            <a:noFill/>
          </a:ln>
        </p:spPr>
      </p:sp>
      <p:sp>
        <p:nvSpPr>
          <p:cNvPr id="143" name="Google Shape;143;p19"/>
          <p:cNvSpPr>
            <a:spLocks noGrp="1"/>
          </p:cNvSpPr>
          <p:nvPr>
            <p:ph type="pic" idx="6"/>
          </p:nvPr>
        </p:nvSpPr>
        <p:spPr>
          <a:xfrm>
            <a:off x="3886200" y="3317616"/>
            <a:ext cx="2467800" cy="1417500"/>
          </a:xfrm>
          <a:prstGeom prst="rect">
            <a:avLst/>
          </a:prstGeom>
          <a:noFill/>
          <a:ln>
            <a:noFill/>
          </a:ln>
        </p:spPr>
      </p:sp>
      <p:sp>
        <p:nvSpPr>
          <p:cNvPr id="144" name="Google Shape;144;p19"/>
          <p:cNvSpPr>
            <a:spLocks noGrp="1"/>
          </p:cNvSpPr>
          <p:nvPr>
            <p:ph type="pic" idx="7"/>
          </p:nvPr>
        </p:nvSpPr>
        <p:spPr>
          <a:xfrm>
            <a:off x="6457950" y="3317616"/>
            <a:ext cx="2472000" cy="1417500"/>
          </a:xfrm>
          <a:prstGeom prst="rect">
            <a:avLst/>
          </a:prstGeom>
          <a:noFill/>
          <a:ln>
            <a:noFill/>
          </a:ln>
        </p:spPr>
      </p:sp>
      <p:sp>
        <p:nvSpPr>
          <p:cNvPr id="145" name="Google Shape;145;p19"/>
          <p:cNvSpPr txBox="1">
            <a:spLocks noGrp="1"/>
          </p:cNvSpPr>
          <p:nvPr>
            <p:ph type="body" idx="1"/>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6" name="Google Shape;146;p19"/>
          <p:cNvSpPr txBox="1">
            <a:spLocks noGrp="1"/>
          </p:cNvSpPr>
          <p:nvPr>
            <p:ph type="body" idx="8"/>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7" name="Google Shape;147;p19"/>
          <p:cNvSpPr txBox="1">
            <a:spLocks noGrp="1"/>
          </p:cNvSpPr>
          <p:nvPr>
            <p:ph type="body" idx="9"/>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8" name="Google Shape;148;p19"/>
          <p:cNvSpPr txBox="1">
            <a:spLocks noGrp="1"/>
          </p:cNvSpPr>
          <p:nvPr>
            <p:ph type="body" idx="13"/>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9" name="Google Shape;149;p19"/>
          <p:cNvSpPr txBox="1">
            <a:spLocks noGrp="1"/>
          </p:cNvSpPr>
          <p:nvPr>
            <p:ph type="body" idx="14"/>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0" name="Google Shape;150;p19"/>
          <p:cNvSpPr txBox="1">
            <a:spLocks noGrp="1"/>
          </p:cNvSpPr>
          <p:nvPr>
            <p:ph type="body" idx="15"/>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1" name="Google Shape;151;p19"/>
          <p:cNvSpPr txBox="1">
            <a:spLocks noGrp="1"/>
          </p:cNvSpPr>
          <p:nvPr>
            <p:ph type="body" idx="16"/>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2" name="Google Shape;152;p19"/>
          <p:cNvSpPr txBox="1">
            <a:spLocks noGrp="1"/>
          </p:cNvSpPr>
          <p:nvPr>
            <p:ph type="body" idx="17"/>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3" name="Google Shape;153;p19"/>
          <p:cNvSpPr txBox="1">
            <a:spLocks noGrp="1"/>
          </p:cNvSpPr>
          <p:nvPr>
            <p:ph type="body" idx="18"/>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4" name="Google Shape;154;p19"/>
          <p:cNvSpPr txBox="1">
            <a:spLocks noGrp="1"/>
          </p:cNvSpPr>
          <p:nvPr>
            <p:ph type="body" idx="19"/>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5" name="Google Shape;155;p19"/>
          <p:cNvSpPr txBox="1">
            <a:spLocks noGrp="1"/>
          </p:cNvSpPr>
          <p:nvPr>
            <p:ph type="body" idx="20"/>
          </p:nvPr>
        </p:nvSpPr>
        <p:spPr>
          <a:xfrm>
            <a:off x="6457950" y="1795729"/>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6" name="Google Shape;156;p19"/>
          <p:cNvSpPr txBox="1">
            <a:spLocks noGrp="1"/>
          </p:cNvSpPr>
          <p:nvPr>
            <p:ph type="body" idx="21"/>
          </p:nvPr>
        </p:nvSpPr>
        <p:spPr>
          <a:xfrm>
            <a:off x="645794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Image contents 5">
  <p:cSld name="Image contents 5">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59" name="Google Shape;159;p20"/>
          <p:cNvSpPr>
            <a:spLocks noGrp="1"/>
          </p:cNvSpPr>
          <p:nvPr>
            <p:ph type="pic" idx="2"/>
          </p:nvPr>
        </p:nvSpPr>
        <p:spPr>
          <a:xfrm>
            <a:off x="3886200" y="273844"/>
            <a:ext cx="2467800" cy="1417500"/>
          </a:xfrm>
          <a:prstGeom prst="rect">
            <a:avLst/>
          </a:prstGeom>
          <a:noFill/>
          <a:ln>
            <a:noFill/>
          </a:ln>
        </p:spPr>
      </p:sp>
      <p:sp>
        <p:nvSpPr>
          <p:cNvPr id="160" name="Google Shape;160;p20"/>
          <p:cNvSpPr>
            <a:spLocks noGrp="1"/>
          </p:cNvSpPr>
          <p:nvPr>
            <p:ph type="pic" idx="3"/>
          </p:nvPr>
        </p:nvSpPr>
        <p:spPr>
          <a:xfrm>
            <a:off x="6457950" y="273844"/>
            <a:ext cx="2472000" cy="1417500"/>
          </a:xfrm>
          <a:prstGeom prst="rect">
            <a:avLst/>
          </a:prstGeom>
          <a:noFill/>
          <a:ln>
            <a:noFill/>
          </a:ln>
        </p:spPr>
      </p:sp>
      <p:sp>
        <p:nvSpPr>
          <p:cNvPr id="161" name="Google Shape;161;p20"/>
          <p:cNvSpPr>
            <a:spLocks noGrp="1"/>
          </p:cNvSpPr>
          <p:nvPr>
            <p:ph type="pic" idx="4"/>
          </p:nvPr>
        </p:nvSpPr>
        <p:spPr>
          <a:xfrm>
            <a:off x="3886200" y="1795730"/>
            <a:ext cx="2467800" cy="1417500"/>
          </a:xfrm>
          <a:prstGeom prst="rect">
            <a:avLst/>
          </a:prstGeom>
          <a:noFill/>
          <a:ln>
            <a:noFill/>
          </a:ln>
        </p:spPr>
      </p:sp>
      <p:sp>
        <p:nvSpPr>
          <p:cNvPr id="162" name="Google Shape;162;p20"/>
          <p:cNvSpPr>
            <a:spLocks noGrp="1"/>
          </p:cNvSpPr>
          <p:nvPr>
            <p:ph type="pic" idx="5"/>
          </p:nvPr>
        </p:nvSpPr>
        <p:spPr>
          <a:xfrm>
            <a:off x="6457950" y="1795729"/>
            <a:ext cx="2472000" cy="1417500"/>
          </a:xfrm>
          <a:prstGeom prst="rect">
            <a:avLst/>
          </a:prstGeom>
          <a:noFill/>
          <a:ln>
            <a:noFill/>
          </a:ln>
        </p:spPr>
      </p:sp>
      <p:sp>
        <p:nvSpPr>
          <p:cNvPr id="163" name="Google Shape;163;p20"/>
          <p:cNvSpPr>
            <a:spLocks noGrp="1"/>
          </p:cNvSpPr>
          <p:nvPr>
            <p:ph type="pic" idx="6"/>
          </p:nvPr>
        </p:nvSpPr>
        <p:spPr>
          <a:xfrm>
            <a:off x="3886200" y="3317616"/>
            <a:ext cx="2467800" cy="1417500"/>
          </a:xfrm>
          <a:prstGeom prst="rect">
            <a:avLst/>
          </a:prstGeom>
          <a:noFill/>
          <a:ln>
            <a:noFill/>
          </a:ln>
        </p:spPr>
      </p:sp>
      <p:sp>
        <p:nvSpPr>
          <p:cNvPr id="164" name="Google Shape;164;p20"/>
          <p:cNvSpPr>
            <a:spLocks noGrp="1"/>
          </p:cNvSpPr>
          <p:nvPr>
            <p:ph type="pic" idx="7"/>
          </p:nvPr>
        </p:nvSpPr>
        <p:spPr>
          <a:xfrm>
            <a:off x="6457950" y="3317616"/>
            <a:ext cx="2472000" cy="1417500"/>
          </a:xfrm>
          <a:prstGeom prst="rect">
            <a:avLst/>
          </a:prstGeom>
          <a:noFill/>
          <a:ln>
            <a:noFill/>
          </a:ln>
        </p:spPr>
      </p:sp>
      <p:sp>
        <p:nvSpPr>
          <p:cNvPr id="165" name="Google Shape;165;p20"/>
          <p:cNvSpPr txBox="1">
            <a:spLocks noGrp="1"/>
          </p:cNvSpPr>
          <p:nvPr>
            <p:ph type="body" idx="1"/>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6" name="Google Shape;166;p20"/>
          <p:cNvSpPr txBox="1">
            <a:spLocks noGrp="1"/>
          </p:cNvSpPr>
          <p:nvPr>
            <p:ph type="body" idx="8"/>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7" name="Google Shape;167;p20"/>
          <p:cNvSpPr txBox="1">
            <a:spLocks noGrp="1"/>
          </p:cNvSpPr>
          <p:nvPr>
            <p:ph type="body" idx="9"/>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8" name="Google Shape;168;p20"/>
          <p:cNvSpPr txBox="1">
            <a:spLocks noGrp="1"/>
          </p:cNvSpPr>
          <p:nvPr>
            <p:ph type="body" idx="13"/>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69" name="Google Shape;169;p20"/>
          <p:cNvSpPr txBox="1">
            <a:spLocks noGrp="1"/>
          </p:cNvSpPr>
          <p:nvPr>
            <p:ph type="body" idx="14"/>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0" name="Google Shape;170;p20"/>
          <p:cNvSpPr txBox="1">
            <a:spLocks noGrp="1"/>
          </p:cNvSpPr>
          <p:nvPr>
            <p:ph type="body" idx="15"/>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1" name="Google Shape;171;p20"/>
          <p:cNvSpPr txBox="1">
            <a:spLocks noGrp="1"/>
          </p:cNvSpPr>
          <p:nvPr>
            <p:ph type="body" idx="16"/>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2" name="Google Shape;172;p20"/>
          <p:cNvSpPr txBox="1">
            <a:spLocks noGrp="1"/>
          </p:cNvSpPr>
          <p:nvPr>
            <p:ph type="body" idx="17"/>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3" name="Google Shape;173;p20"/>
          <p:cNvSpPr txBox="1">
            <a:spLocks noGrp="1"/>
          </p:cNvSpPr>
          <p:nvPr>
            <p:ph type="body" idx="1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4" name="Google Shape;174;p20"/>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5" name="Google Shape;175;p20"/>
          <p:cNvSpPr txBox="1">
            <a:spLocks noGrp="1"/>
          </p:cNvSpPr>
          <p:nvPr>
            <p:ph type="body" idx="20"/>
          </p:nvPr>
        </p:nvSpPr>
        <p:spPr>
          <a:xfrm>
            <a:off x="3886200" y="3317616"/>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6" name="Google Shape;176;p20"/>
          <p:cNvSpPr txBox="1">
            <a:spLocks noGrp="1"/>
          </p:cNvSpPr>
          <p:nvPr>
            <p:ph type="body" idx="21"/>
          </p:nvPr>
        </p:nvSpPr>
        <p:spPr>
          <a:xfrm>
            <a:off x="388619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Image contents 6">
  <p:cSld name="Image contents 6">
    <p:spTree>
      <p:nvGrpSpPr>
        <p:cNvPr id="1" name="Shape 177"/>
        <p:cNvGrpSpPr/>
        <p:nvPr/>
      </p:nvGrpSpPr>
      <p:grpSpPr>
        <a:xfrm>
          <a:off x="0" y="0"/>
          <a:ext cx="0" cy="0"/>
          <a:chOff x="0" y="0"/>
          <a:chExt cx="0" cy="0"/>
        </a:xfrm>
      </p:grpSpPr>
      <p:sp>
        <p:nvSpPr>
          <p:cNvPr id="178" name="Google Shape;178;p21"/>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79" name="Google Shape;179;p21"/>
          <p:cNvSpPr>
            <a:spLocks noGrp="1"/>
          </p:cNvSpPr>
          <p:nvPr>
            <p:ph type="pic" idx="2"/>
          </p:nvPr>
        </p:nvSpPr>
        <p:spPr>
          <a:xfrm>
            <a:off x="3886200" y="273844"/>
            <a:ext cx="2467800" cy="1417500"/>
          </a:xfrm>
          <a:prstGeom prst="rect">
            <a:avLst/>
          </a:prstGeom>
          <a:noFill/>
          <a:ln>
            <a:noFill/>
          </a:ln>
        </p:spPr>
      </p:sp>
      <p:sp>
        <p:nvSpPr>
          <p:cNvPr id="180" name="Google Shape;180;p21"/>
          <p:cNvSpPr>
            <a:spLocks noGrp="1"/>
          </p:cNvSpPr>
          <p:nvPr>
            <p:ph type="pic" idx="3"/>
          </p:nvPr>
        </p:nvSpPr>
        <p:spPr>
          <a:xfrm>
            <a:off x="6457950" y="273844"/>
            <a:ext cx="2472000" cy="1417500"/>
          </a:xfrm>
          <a:prstGeom prst="rect">
            <a:avLst/>
          </a:prstGeom>
          <a:noFill/>
          <a:ln>
            <a:noFill/>
          </a:ln>
        </p:spPr>
      </p:sp>
      <p:sp>
        <p:nvSpPr>
          <p:cNvPr id="181" name="Google Shape;181;p21"/>
          <p:cNvSpPr>
            <a:spLocks noGrp="1"/>
          </p:cNvSpPr>
          <p:nvPr>
            <p:ph type="pic" idx="4"/>
          </p:nvPr>
        </p:nvSpPr>
        <p:spPr>
          <a:xfrm>
            <a:off x="3886200" y="1795730"/>
            <a:ext cx="2467800" cy="1417500"/>
          </a:xfrm>
          <a:prstGeom prst="rect">
            <a:avLst/>
          </a:prstGeom>
          <a:noFill/>
          <a:ln>
            <a:noFill/>
          </a:ln>
        </p:spPr>
      </p:sp>
      <p:sp>
        <p:nvSpPr>
          <p:cNvPr id="182" name="Google Shape;182;p21"/>
          <p:cNvSpPr>
            <a:spLocks noGrp="1"/>
          </p:cNvSpPr>
          <p:nvPr>
            <p:ph type="pic" idx="5"/>
          </p:nvPr>
        </p:nvSpPr>
        <p:spPr>
          <a:xfrm>
            <a:off x="6457950" y="1795729"/>
            <a:ext cx="2472000" cy="1417500"/>
          </a:xfrm>
          <a:prstGeom prst="rect">
            <a:avLst/>
          </a:prstGeom>
          <a:noFill/>
          <a:ln>
            <a:noFill/>
          </a:ln>
        </p:spPr>
      </p:sp>
      <p:sp>
        <p:nvSpPr>
          <p:cNvPr id="183" name="Google Shape;183;p21"/>
          <p:cNvSpPr>
            <a:spLocks noGrp="1"/>
          </p:cNvSpPr>
          <p:nvPr>
            <p:ph type="pic" idx="6"/>
          </p:nvPr>
        </p:nvSpPr>
        <p:spPr>
          <a:xfrm>
            <a:off x="3886200" y="3317616"/>
            <a:ext cx="2467800" cy="1417500"/>
          </a:xfrm>
          <a:prstGeom prst="rect">
            <a:avLst/>
          </a:prstGeom>
          <a:noFill/>
          <a:ln>
            <a:noFill/>
          </a:ln>
        </p:spPr>
      </p:sp>
      <p:sp>
        <p:nvSpPr>
          <p:cNvPr id="184" name="Google Shape;184;p21"/>
          <p:cNvSpPr>
            <a:spLocks noGrp="1"/>
          </p:cNvSpPr>
          <p:nvPr>
            <p:ph type="pic" idx="7"/>
          </p:nvPr>
        </p:nvSpPr>
        <p:spPr>
          <a:xfrm>
            <a:off x="6457950" y="3317616"/>
            <a:ext cx="2472000" cy="1417500"/>
          </a:xfrm>
          <a:prstGeom prst="rect">
            <a:avLst/>
          </a:prstGeom>
          <a:noFill/>
          <a:ln>
            <a:noFill/>
          </a:ln>
        </p:spPr>
      </p:sp>
      <p:sp>
        <p:nvSpPr>
          <p:cNvPr id="185" name="Google Shape;185;p21"/>
          <p:cNvSpPr txBox="1">
            <a:spLocks noGrp="1"/>
          </p:cNvSpPr>
          <p:nvPr>
            <p:ph type="body" idx="1"/>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6" name="Google Shape;186;p21"/>
          <p:cNvSpPr txBox="1">
            <a:spLocks noGrp="1"/>
          </p:cNvSpPr>
          <p:nvPr>
            <p:ph type="body" idx="8"/>
          </p:nvPr>
        </p:nvSpPr>
        <p:spPr>
          <a:xfrm>
            <a:off x="3886199" y="930859"/>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7" name="Google Shape;187;p21"/>
          <p:cNvSpPr txBox="1">
            <a:spLocks noGrp="1"/>
          </p:cNvSpPr>
          <p:nvPr>
            <p:ph type="body" idx="9"/>
          </p:nvPr>
        </p:nvSpPr>
        <p:spPr>
          <a:xfrm>
            <a:off x="3886200"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8" name="Google Shape;188;p21"/>
          <p:cNvSpPr txBox="1">
            <a:spLocks noGrp="1"/>
          </p:cNvSpPr>
          <p:nvPr>
            <p:ph type="body" idx="13"/>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9" name="Google Shape;189;p21"/>
          <p:cNvSpPr txBox="1">
            <a:spLocks noGrp="1"/>
          </p:cNvSpPr>
          <p:nvPr>
            <p:ph type="body" idx="14"/>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0" name="Google Shape;190;p21"/>
          <p:cNvSpPr txBox="1">
            <a:spLocks noGrp="1"/>
          </p:cNvSpPr>
          <p:nvPr>
            <p:ph type="body" idx="15"/>
          </p:nvPr>
        </p:nvSpPr>
        <p:spPr>
          <a:xfrm>
            <a:off x="6457439" y="931428"/>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1" name="Google Shape;191;p21"/>
          <p:cNvSpPr txBox="1">
            <a:spLocks noGrp="1"/>
          </p:cNvSpPr>
          <p:nvPr>
            <p:ph type="body" idx="16"/>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2" name="Google Shape;192;p21"/>
          <p:cNvSpPr txBox="1">
            <a:spLocks noGrp="1"/>
          </p:cNvSpPr>
          <p:nvPr>
            <p:ph type="body" idx="17"/>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3" name="Google Shape;193;p21"/>
          <p:cNvSpPr txBox="1">
            <a:spLocks noGrp="1"/>
          </p:cNvSpPr>
          <p:nvPr>
            <p:ph type="body" idx="1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4" name="Google Shape;194;p21"/>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5" name="Google Shape;195;p21"/>
          <p:cNvSpPr txBox="1">
            <a:spLocks noGrp="1"/>
          </p:cNvSpPr>
          <p:nvPr>
            <p:ph type="body" idx="20"/>
          </p:nvPr>
        </p:nvSpPr>
        <p:spPr>
          <a:xfrm>
            <a:off x="6457950" y="3317615"/>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6" name="Google Shape;196;p21"/>
          <p:cNvSpPr txBox="1">
            <a:spLocks noGrp="1"/>
          </p:cNvSpPr>
          <p:nvPr>
            <p:ph type="body" idx="21"/>
          </p:nvPr>
        </p:nvSpPr>
        <p:spPr>
          <a:xfrm>
            <a:off x="645794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ue contents">
  <p:cSld name="Blue contents">
    <p:spTree>
      <p:nvGrpSpPr>
        <p:cNvPr id="1" name="Shape 197"/>
        <p:cNvGrpSpPr/>
        <p:nvPr/>
      </p:nvGrpSpPr>
      <p:grpSpPr>
        <a:xfrm>
          <a:off x="0" y="0"/>
          <a:ext cx="0" cy="0"/>
          <a:chOff x="0" y="0"/>
          <a:chExt cx="0" cy="0"/>
        </a:xfrm>
      </p:grpSpPr>
      <p:sp>
        <p:nvSpPr>
          <p:cNvPr id="198" name="Google Shape;198;p22"/>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9" name="Google Shape;199;p22"/>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0" name="Google Shape;200;p22"/>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1" name="Google Shape;201;p22"/>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2" name="Google Shape;202;p22"/>
          <p:cNvSpPr txBox="1">
            <a:spLocks noGrp="1"/>
          </p:cNvSpPr>
          <p:nvPr>
            <p:ph type="body" idx="5"/>
          </p:nvPr>
        </p:nvSpPr>
        <p:spPr>
          <a:xfrm>
            <a:off x="3886822"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3" name="Google Shape;203;p22"/>
          <p:cNvSpPr txBox="1">
            <a:spLocks noGrp="1"/>
          </p:cNvSpPr>
          <p:nvPr>
            <p:ph type="body" idx="6"/>
          </p:nvPr>
        </p:nvSpPr>
        <p:spPr>
          <a:xfrm>
            <a:off x="3886822"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4" name="Google Shape;204;p22"/>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05" name="Google Shape;205;p22"/>
          <p:cNvSpPr txBox="1">
            <a:spLocks noGrp="1"/>
          </p:cNvSpPr>
          <p:nvPr>
            <p:ph type="body" idx="7"/>
          </p:nvPr>
        </p:nvSpPr>
        <p:spPr>
          <a:xfrm>
            <a:off x="645795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6" name="Google Shape;206;p22"/>
          <p:cNvSpPr txBox="1">
            <a:spLocks noGrp="1"/>
          </p:cNvSpPr>
          <p:nvPr>
            <p:ph type="body" idx="8"/>
          </p:nvPr>
        </p:nvSpPr>
        <p:spPr>
          <a:xfrm>
            <a:off x="3886200" y="1795730"/>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7" name="Google Shape;207;p22"/>
          <p:cNvSpPr txBox="1">
            <a:spLocks noGrp="1"/>
          </p:cNvSpPr>
          <p:nvPr>
            <p:ph type="body" idx="9"/>
          </p:nvPr>
        </p:nvSpPr>
        <p:spPr>
          <a:xfrm>
            <a:off x="6457950" y="1795729"/>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8" name="Google Shape;208;p22"/>
          <p:cNvSpPr txBox="1">
            <a:spLocks noGrp="1"/>
          </p:cNvSpPr>
          <p:nvPr>
            <p:ph type="body" idx="13"/>
          </p:nvPr>
        </p:nvSpPr>
        <p:spPr>
          <a:xfrm>
            <a:off x="3886200" y="3317616"/>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9" name="Google Shape;209;p22"/>
          <p:cNvSpPr txBox="1">
            <a:spLocks noGrp="1"/>
          </p:cNvSpPr>
          <p:nvPr>
            <p:ph type="body" idx="14"/>
          </p:nvPr>
        </p:nvSpPr>
        <p:spPr>
          <a:xfrm>
            <a:off x="6457950" y="3317615"/>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0" name="Google Shape;210;p22"/>
          <p:cNvSpPr txBox="1">
            <a:spLocks noGrp="1"/>
          </p:cNvSpPr>
          <p:nvPr>
            <p:ph type="body" idx="15"/>
          </p:nvPr>
        </p:nvSpPr>
        <p:spPr>
          <a:xfrm>
            <a:off x="3886199" y="928687"/>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1" name="Google Shape;211;p22"/>
          <p:cNvSpPr txBox="1">
            <a:spLocks noGrp="1"/>
          </p:cNvSpPr>
          <p:nvPr>
            <p:ph type="body" idx="16"/>
          </p:nvPr>
        </p:nvSpPr>
        <p:spPr>
          <a:xfrm>
            <a:off x="388620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2" name="Google Shape;212;p22"/>
          <p:cNvSpPr txBox="1">
            <a:spLocks noGrp="1"/>
          </p:cNvSpPr>
          <p:nvPr>
            <p:ph type="body" idx="17"/>
          </p:nvPr>
        </p:nvSpPr>
        <p:spPr>
          <a:xfrm>
            <a:off x="6457439" y="929258"/>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3" name="Google Shape;213;p22"/>
          <p:cNvSpPr txBox="1">
            <a:spLocks noGrp="1"/>
          </p:cNvSpPr>
          <p:nvPr>
            <p:ph type="body" idx="18"/>
          </p:nvPr>
        </p:nvSpPr>
        <p:spPr>
          <a:xfrm>
            <a:off x="388619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4" name="Google Shape;214;p22"/>
          <p:cNvSpPr txBox="1">
            <a:spLocks noGrp="1"/>
          </p:cNvSpPr>
          <p:nvPr>
            <p:ph type="body" idx="19"/>
          </p:nvPr>
        </p:nvSpPr>
        <p:spPr>
          <a:xfrm>
            <a:off x="645794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5" name="Google Shape;215;p22"/>
          <p:cNvSpPr txBox="1">
            <a:spLocks noGrp="1"/>
          </p:cNvSpPr>
          <p:nvPr>
            <p:ph type="body" idx="20"/>
          </p:nvPr>
        </p:nvSpPr>
        <p:spPr>
          <a:xfrm>
            <a:off x="388619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6" name="Google Shape;216;p22"/>
          <p:cNvSpPr txBox="1">
            <a:spLocks noGrp="1"/>
          </p:cNvSpPr>
          <p:nvPr>
            <p:ph type="body" idx="21"/>
          </p:nvPr>
        </p:nvSpPr>
        <p:spPr>
          <a:xfrm>
            <a:off x="645794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ue contents 1">
  <p:cSld name="Blue contents 1">
    <p:spTree>
      <p:nvGrpSpPr>
        <p:cNvPr id="1" name="Shape 217"/>
        <p:cNvGrpSpPr/>
        <p:nvPr/>
      </p:nvGrpSpPr>
      <p:grpSpPr>
        <a:xfrm>
          <a:off x="0" y="0"/>
          <a:ext cx="0" cy="0"/>
          <a:chOff x="0" y="0"/>
          <a:chExt cx="0" cy="0"/>
        </a:xfrm>
      </p:grpSpPr>
      <p:sp>
        <p:nvSpPr>
          <p:cNvPr id="218" name="Google Shape;218;p23"/>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19" name="Google Shape;219;p23"/>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0" name="Google Shape;220;p23"/>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1" name="Google Shape;221;p23"/>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2" name="Google Shape;222;p23"/>
          <p:cNvSpPr txBox="1">
            <a:spLocks noGrp="1"/>
          </p:cNvSpPr>
          <p:nvPr>
            <p:ph type="body" idx="5"/>
          </p:nvPr>
        </p:nvSpPr>
        <p:spPr>
          <a:xfrm>
            <a:off x="388619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3" name="Google Shape;223;p23"/>
          <p:cNvSpPr txBox="1">
            <a:spLocks noGrp="1"/>
          </p:cNvSpPr>
          <p:nvPr>
            <p:ph type="body" idx="6"/>
          </p:nvPr>
        </p:nvSpPr>
        <p:spPr>
          <a:xfrm>
            <a:off x="388619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4" name="Google Shape;224;p23"/>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25" name="Google Shape;225;p23"/>
          <p:cNvSpPr txBox="1">
            <a:spLocks noGrp="1"/>
          </p:cNvSpPr>
          <p:nvPr>
            <p:ph type="body" idx="7"/>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6" name="Google Shape;226;p23"/>
          <p:cNvSpPr txBox="1">
            <a:spLocks noGrp="1"/>
          </p:cNvSpPr>
          <p:nvPr>
            <p:ph type="body" idx="8"/>
          </p:nvPr>
        </p:nvSpPr>
        <p:spPr>
          <a:xfrm>
            <a:off x="3886200"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7" name="Google Shape;227;p23"/>
          <p:cNvSpPr txBox="1">
            <a:spLocks noGrp="1"/>
          </p:cNvSpPr>
          <p:nvPr>
            <p:ph type="body" idx="9"/>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8" name="Google Shape;228;p23"/>
          <p:cNvSpPr txBox="1">
            <a:spLocks noGrp="1"/>
          </p:cNvSpPr>
          <p:nvPr>
            <p:ph type="body" idx="13"/>
          </p:nvPr>
        </p:nvSpPr>
        <p:spPr>
          <a:xfrm>
            <a:off x="3886200"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9" name="Google Shape;229;p23"/>
          <p:cNvSpPr txBox="1">
            <a:spLocks noGrp="1"/>
          </p:cNvSpPr>
          <p:nvPr>
            <p:ph type="body" idx="14"/>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0" name="Google Shape;230;p23"/>
          <p:cNvSpPr txBox="1">
            <a:spLocks noGrp="1"/>
          </p:cNvSpPr>
          <p:nvPr>
            <p:ph type="body" idx="15"/>
          </p:nvPr>
        </p:nvSpPr>
        <p:spPr>
          <a:xfrm>
            <a:off x="3886199" y="928687"/>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1" name="Google Shape;231;p23"/>
          <p:cNvSpPr txBox="1">
            <a:spLocks noGrp="1"/>
          </p:cNvSpPr>
          <p:nvPr>
            <p:ph type="body" idx="16"/>
          </p:nvPr>
        </p:nvSpPr>
        <p:spPr>
          <a:xfrm>
            <a:off x="388620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2" name="Google Shape;232;p23"/>
          <p:cNvSpPr txBox="1">
            <a:spLocks noGrp="1"/>
          </p:cNvSpPr>
          <p:nvPr>
            <p:ph type="body" idx="17"/>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3" name="Google Shape;233;p23"/>
          <p:cNvSpPr txBox="1">
            <a:spLocks noGrp="1"/>
          </p:cNvSpPr>
          <p:nvPr>
            <p:ph type="body" idx="18"/>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4" name="Google Shape;234;p23"/>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5" name="Google Shape;235;p23"/>
          <p:cNvSpPr txBox="1">
            <a:spLocks noGrp="1"/>
          </p:cNvSpPr>
          <p:nvPr>
            <p:ph type="body" idx="20"/>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6" name="Google Shape;236;p23"/>
          <p:cNvSpPr txBox="1">
            <a:spLocks noGrp="1"/>
          </p:cNvSpPr>
          <p:nvPr>
            <p:ph type="body" idx="21"/>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ue contents 2">
  <p:cSld name="Blue contents 2">
    <p:spTree>
      <p:nvGrpSpPr>
        <p:cNvPr id="1" name="Shape 237"/>
        <p:cNvGrpSpPr/>
        <p:nvPr/>
      </p:nvGrpSpPr>
      <p:grpSpPr>
        <a:xfrm>
          <a:off x="0" y="0"/>
          <a:ext cx="0" cy="0"/>
          <a:chOff x="0" y="0"/>
          <a:chExt cx="0" cy="0"/>
        </a:xfrm>
      </p:grpSpPr>
      <p:sp>
        <p:nvSpPr>
          <p:cNvPr id="238" name="Google Shape;238;p24"/>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9" name="Google Shape;239;p24"/>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0" name="Google Shape;240;p24"/>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1" name="Google Shape;241;p24"/>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2" name="Google Shape;242;p24"/>
          <p:cNvSpPr txBox="1">
            <a:spLocks noGrp="1"/>
          </p:cNvSpPr>
          <p:nvPr>
            <p:ph type="body" idx="5"/>
          </p:nvPr>
        </p:nvSpPr>
        <p:spPr>
          <a:xfrm>
            <a:off x="3886822"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3" name="Google Shape;243;p24"/>
          <p:cNvSpPr txBox="1">
            <a:spLocks noGrp="1"/>
          </p:cNvSpPr>
          <p:nvPr>
            <p:ph type="body" idx="6"/>
          </p:nvPr>
        </p:nvSpPr>
        <p:spPr>
          <a:xfrm>
            <a:off x="3886822"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4" name="Google Shape;244;p24"/>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45" name="Google Shape;245;p24"/>
          <p:cNvSpPr txBox="1">
            <a:spLocks noGrp="1"/>
          </p:cNvSpPr>
          <p:nvPr>
            <p:ph type="body" idx="7"/>
          </p:nvPr>
        </p:nvSpPr>
        <p:spPr>
          <a:xfrm>
            <a:off x="3887523"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6" name="Google Shape;246;p24"/>
          <p:cNvSpPr txBox="1">
            <a:spLocks noGrp="1"/>
          </p:cNvSpPr>
          <p:nvPr>
            <p:ph type="body" idx="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7" name="Google Shape;247;p24"/>
          <p:cNvSpPr txBox="1">
            <a:spLocks noGrp="1"/>
          </p:cNvSpPr>
          <p:nvPr>
            <p:ph type="body" idx="9"/>
          </p:nvPr>
        </p:nvSpPr>
        <p:spPr>
          <a:xfrm>
            <a:off x="3887523"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8" name="Google Shape;248;p24"/>
          <p:cNvSpPr txBox="1">
            <a:spLocks noGrp="1"/>
          </p:cNvSpPr>
          <p:nvPr>
            <p:ph type="body" idx="13"/>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49" name="Google Shape;249;p24"/>
          <p:cNvSpPr txBox="1">
            <a:spLocks noGrp="1"/>
          </p:cNvSpPr>
          <p:nvPr>
            <p:ph type="body" idx="14"/>
          </p:nvPr>
        </p:nvSpPr>
        <p:spPr>
          <a:xfrm>
            <a:off x="3887523"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0" name="Google Shape;250;p24"/>
          <p:cNvSpPr txBox="1">
            <a:spLocks noGrp="1"/>
          </p:cNvSpPr>
          <p:nvPr>
            <p:ph type="body" idx="15"/>
          </p:nvPr>
        </p:nvSpPr>
        <p:spPr>
          <a:xfrm>
            <a:off x="3887523"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1" name="Google Shape;251;p24"/>
          <p:cNvSpPr txBox="1">
            <a:spLocks noGrp="1"/>
          </p:cNvSpPr>
          <p:nvPr>
            <p:ph type="body" idx="16"/>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2" name="Google Shape;252;p24"/>
          <p:cNvSpPr txBox="1">
            <a:spLocks noGrp="1"/>
          </p:cNvSpPr>
          <p:nvPr>
            <p:ph type="body" idx="17"/>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3" name="Google Shape;253;p24"/>
          <p:cNvSpPr txBox="1">
            <a:spLocks noGrp="1"/>
          </p:cNvSpPr>
          <p:nvPr>
            <p:ph type="body" idx="18"/>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4" name="Google Shape;254;p24"/>
          <p:cNvSpPr txBox="1">
            <a:spLocks noGrp="1"/>
          </p:cNvSpPr>
          <p:nvPr>
            <p:ph type="body" idx="19"/>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5" name="Google Shape;255;p24"/>
          <p:cNvSpPr txBox="1">
            <a:spLocks noGrp="1"/>
          </p:cNvSpPr>
          <p:nvPr>
            <p:ph type="body" idx="20"/>
          </p:nvPr>
        </p:nvSpPr>
        <p:spPr>
          <a:xfrm>
            <a:off x="6457950" y="273844"/>
            <a:ext cx="1162200" cy="6549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6" name="Google Shape;256;p24"/>
          <p:cNvSpPr txBox="1">
            <a:spLocks noGrp="1"/>
          </p:cNvSpPr>
          <p:nvPr>
            <p:ph type="body" idx="21"/>
          </p:nvPr>
        </p:nvSpPr>
        <p:spPr>
          <a:xfrm>
            <a:off x="6457439" y="929258"/>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ue contents 3">
  <p:cSld name="Blue contents 3">
    <p:spTree>
      <p:nvGrpSpPr>
        <p:cNvPr id="1" name="Shape 257"/>
        <p:cNvGrpSpPr/>
        <p:nvPr/>
      </p:nvGrpSpPr>
      <p:grpSpPr>
        <a:xfrm>
          <a:off x="0" y="0"/>
          <a:ext cx="0" cy="0"/>
          <a:chOff x="0" y="0"/>
          <a:chExt cx="0" cy="0"/>
        </a:xfrm>
      </p:grpSpPr>
      <p:sp>
        <p:nvSpPr>
          <p:cNvPr id="258" name="Google Shape;258;p25"/>
          <p:cNvSpPr txBox="1">
            <a:spLocks noGrp="1"/>
          </p:cNvSpPr>
          <p:nvPr>
            <p:ph type="body" idx="1"/>
          </p:nvPr>
        </p:nvSpPr>
        <p:spPr>
          <a:xfrm>
            <a:off x="6456817" y="3325500"/>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9" name="Google Shape;259;p25"/>
          <p:cNvSpPr txBox="1">
            <a:spLocks noGrp="1"/>
          </p:cNvSpPr>
          <p:nvPr>
            <p:ph type="body" idx="2"/>
          </p:nvPr>
        </p:nvSpPr>
        <p:spPr>
          <a:xfrm>
            <a:off x="6457439" y="1799672"/>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0" name="Google Shape;260;p25"/>
          <p:cNvSpPr txBox="1">
            <a:spLocks noGrp="1"/>
          </p:cNvSpPr>
          <p:nvPr>
            <p:ph type="body" idx="3"/>
          </p:nvPr>
        </p:nvSpPr>
        <p:spPr>
          <a:xfrm>
            <a:off x="6457439" y="275629"/>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1" name="Google Shape;261;p25"/>
          <p:cNvSpPr txBox="1">
            <a:spLocks noGrp="1"/>
          </p:cNvSpPr>
          <p:nvPr>
            <p:ph type="body" idx="4"/>
          </p:nvPr>
        </p:nvSpPr>
        <p:spPr>
          <a:xfrm>
            <a:off x="3886199" y="3325500"/>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2" name="Google Shape;262;p25"/>
          <p:cNvSpPr txBox="1">
            <a:spLocks noGrp="1"/>
          </p:cNvSpPr>
          <p:nvPr>
            <p:ph type="body" idx="5"/>
          </p:nvPr>
        </p:nvSpPr>
        <p:spPr>
          <a:xfrm>
            <a:off x="3886822" y="1799672"/>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3" name="Google Shape;263;p25"/>
          <p:cNvSpPr txBox="1">
            <a:spLocks noGrp="1"/>
          </p:cNvSpPr>
          <p:nvPr>
            <p:ph type="body" idx="6"/>
          </p:nvPr>
        </p:nvSpPr>
        <p:spPr>
          <a:xfrm>
            <a:off x="3886822" y="275629"/>
            <a:ext cx="24672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4" name="Google Shape;264;p25"/>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65" name="Google Shape;265;p25"/>
          <p:cNvSpPr txBox="1">
            <a:spLocks noGrp="1"/>
          </p:cNvSpPr>
          <p:nvPr>
            <p:ph type="body" idx="7"/>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6" name="Google Shape;266;p25"/>
          <p:cNvSpPr txBox="1">
            <a:spLocks noGrp="1"/>
          </p:cNvSpPr>
          <p:nvPr>
            <p:ph type="body" idx="8"/>
          </p:nvPr>
        </p:nvSpPr>
        <p:spPr>
          <a:xfrm>
            <a:off x="3887523"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7" name="Google Shape;267;p25"/>
          <p:cNvSpPr txBox="1">
            <a:spLocks noGrp="1"/>
          </p:cNvSpPr>
          <p:nvPr>
            <p:ph type="body" idx="9"/>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8" name="Google Shape;268;p25"/>
          <p:cNvSpPr txBox="1">
            <a:spLocks noGrp="1"/>
          </p:cNvSpPr>
          <p:nvPr>
            <p:ph type="body" idx="13"/>
          </p:nvPr>
        </p:nvSpPr>
        <p:spPr>
          <a:xfrm>
            <a:off x="3887523"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69" name="Google Shape;269;p25"/>
          <p:cNvSpPr txBox="1">
            <a:spLocks noGrp="1"/>
          </p:cNvSpPr>
          <p:nvPr>
            <p:ph type="body" idx="14"/>
          </p:nvPr>
        </p:nvSpPr>
        <p:spPr>
          <a:xfrm>
            <a:off x="3887523"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0" name="Google Shape;270;p25"/>
          <p:cNvSpPr txBox="1">
            <a:spLocks noGrp="1"/>
          </p:cNvSpPr>
          <p:nvPr>
            <p:ph type="body" idx="15"/>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1" name="Google Shape;271;p25"/>
          <p:cNvSpPr txBox="1">
            <a:spLocks noGrp="1"/>
          </p:cNvSpPr>
          <p:nvPr>
            <p:ph type="body" idx="16"/>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2" name="Google Shape;272;p25"/>
          <p:cNvSpPr txBox="1">
            <a:spLocks noGrp="1"/>
          </p:cNvSpPr>
          <p:nvPr>
            <p:ph type="body" idx="17"/>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3" name="Google Shape;273;p25"/>
          <p:cNvSpPr txBox="1">
            <a:spLocks noGrp="1"/>
          </p:cNvSpPr>
          <p:nvPr>
            <p:ph type="body" idx="18"/>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4" name="Google Shape;274;p25"/>
          <p:cNvSpPr txBox="1">
            <a:spLocks noGrp="1"/>
          </p:cNvSpPr>
          <p:nvPr>
            <p:ph type="body" idx="19"/>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5" name="Google Shape;275;p25"/>
          <p:cNvSpPr txBox="1">
            <a:spLocks noGrp="1"/>
          </p:cNvSpPr>
          <p:nvPr>
            <p:ph type="body" idx="20"/>
          </p:nvPr>
        </p:nvSpPr>
        <p:spPr>
          <a:xfrm>
            <a:off x="3886200" y="1795730"/>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6" name="Google Shape;276;p25"/>
          <p:cNvSpPr txBox="1">
            <a:spLocks noGrp="1"/>
          </p:cNvSpPr>
          <p:nvPr>
            <p:ph type="body" idx="21"/>
          </p:nvPr>
        </p:nvSpPr>
        <p:spPr>
          <a:xfrm>
            <a:off x="388619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ue contents 4">
  <p:cSld name="Blue contents 4">
    <p:spTree>
      <p:nvGrpSpPr>
        <p:cNvPr id="1" name="Shape 277"/>
        <p:cNvGrpSpPr/>
        <p:nvPr/>
      </p:nvGrpSpPr>
      <p:grpSpPr>
        <a:xfrm>
          <a:off x="0" y="0"/>
          <a:ext cx="0" cy="0"/>
          <a:chOff x="0" y="0"/>
          <a:chExt cx="0" cy="0"/>
        </a:xfrm>
      </p:grpSpPr>
      <p:sp>
        <p:nvSpPr>
          <p:cNvPr id="278" name="Google Shape;278;p26"/>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9" name="Google Shape;279;p26"/>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0" name="Google Shape;280;p26"/>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1" name="Google Shape;281;p26"/>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2" name="Google Shape;282;p26"/>
          <p:cNvSpPr txBox="1">
            <a:spLocks noGrp="1"/>
          </p:cNvSpPr>
          <p:nvPr>
            <p:ph type="body" idx="5"/>
          </p:nvPr>
        </p:nvSpPr>
        <p:spPr>
          <a:xfrm>
            <a:off x="388619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3" name="Google Shape;283;p26"/>
          <p:cNvSpPr txBox="1">
            <a:spLocks noGrp="1"/>
          </p:cNvSpPr>
          <p:nvPr>
            <p:ph type="body" idx="6"/>
          </p:nvPr>
        </p:nvSpPr>
        <p:spPr>
          <a:xfrm>
            <a:off x="388619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4" name="Google Shape;284;p26"/>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85" name="Google Shape;285;p26"/>
          <p:cNvSpPr txBox="1">
            <a:spLocks noGrp="1"/>
          </p:cNvSpPr>
          <p:nvPr>
            <p:ph type="body" idx="7"/>
          </p:nvPr>
        </p:nvSpPr>
        <p:spPr>
          <a:xfrm>
            <a:off x="3886199"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6" name="Google Shape;286;p26"/>
          <p:cNvSpPr txBox="1">
            <a:spLocks noGrp="1"/>
          </p:cNvSpPr>
          <p:nvPr>
            <p:ph type="body" idx="8"/>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7" name="Google Shape;287;p26"/>
          <p:cNvSpPr txBox="1">
            <a:spLocks noGrp="1"/>
          </p:cNvSpPr>
          <p:nvPr>
            <p:ph type="body" idx="9"/>
          </p:nvPr>
        </p:nvSpPr>
        <p:spPr>
          <a:xfrm>
            <a:off x="3886199"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8" name="Google Shape;288;p26"/>
          <p:cNvSpPr txBox="1">
            <a:spLocks noGrp="1"/>
          </p:cNvSpPr>
          <p:nvPr>
            <p:ph type="body" idx="13"/>
          </p:nvPr>
        </p:nvSpPr>
        <p:spPr>
          <a:xfrm>
            <a:off x="3886199"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9" name="Google Shape;289;p26"/>
          <p:cNvSpPr txBox="1">
            <a:spLocks noGrp="1"/>
          </p:cNvSpPr>
          <p:nvPr>
            <p:ph type="body" idx="14"/>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0" name="Google Shape;290;p26"/>
          <p:cNvSpPr txBox="1">
            <a:spLocks noGrp="1"/>
          </p:cNvSpPr>
          <p:nvPr>
            <p:ph type="body" idx="15"/>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1" name="Google Shape;291;p26"/>
          <p:cNvSpPr txBox="1">
            <a:spLocks noGrp="1"/>
          </p:cNvSpPr>
          <p:nvPr>
            <p:ph type="body" idx="16"/>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2" name="Google Shape;292;p26"/>
          <p:cNvSpPr txBox="1">
            <a:spLocks noGrp="1"/>
          </p:cNvSpPr>
          <p:nvPr>
            <p:ph type="body" idx="17"/>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3" name="Google Shape;293;p26"/>
          <p:cNvSpPr txBox="1">
            <a:spLocks noGrp="1"/>
          </p:cNvSpPr>
          <p:nvPr>
            <p:ph type="body" idx="18"/>
          </p:nvPr>
        </p:nvSpPr>
        <p:spPr>
          <a:xfrm>
            <a:off x="3886199"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4" name="Google Shape;294;p26"/>
          <p:cNvSpPr txBox="1">
            <a:spLocks noGrp="1"/>
          </p:cNvSpPr>
          <p:nvPr>
            <p:ph type="body" idx="19"/>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5" name="Google Shape;295;p26"/>
          <p:cNvSpPr txBox="1">
            <a:spLocks noGrp="1"/>
          </p:cNvSpPr>
          <p:nvPr>
            <p:ph type="body" idx="20"/>
          </p:nvPr>
        </p:nvSpPr>
        <p:spPr>
          <a:xfrm>
            <a:off x="6457950" y="1795729"/>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6" name="Google Shape;296;p26"/>
          <p:cNvSpPr txBox="1">
            <a:spLocks noGrp="1"/>
          </p:cNvSpPr>
          <p:nvPr>
            <p:ph type="body" idx="21"/>
          </p:nvPr>
        </p:nvSpPr>
        <p:spPr>
          <a:xfrm>
            <a:off x="6457949" y="2451829"/>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ue contents 5">
  <p:cSld name="Blue contents 5">
    <p:spTree>
      <p:nvGrpSpPr>
        <p:cNvPr id="1" name="Shape 297"/>
        <p:cNvGrpSpPr/>
        <p:nvPr/>
      </p:nvGrpSpPr>
      <p:grpSpPr>
        <a:xfrm>
          <a:off x="0" y="0"/>
          <a:ext cx="0" cy="0"/>
          <a:chOff x="0" y="0"/>
          <a:chExt cx="0" cy="0"/>
        </a:xfrm>
      </p:grpSpPr>
      <p:sp>
        <p:nvSpPr>
          <p:cNvPr id="298" name="Google Shape;298;p27"/>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9" name="Google Shape;299;p27"/>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0" name="Google Shape;300;p27"/>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1" name="Google Shape;301;p27"/>
          <p:cNvSpPr txBox="1">
            <a:spLocks noGrp="1"/>
          </p:cNvSpPr>
          <p:nvPr>
            <p:ph type="body" idx="4"/>
          </p:nvPr>
        </p:nvSpPr>
        <p:spPr>
          <a:xfrm>
            <a:off x="3887466"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2" name="Google Shape;302;p27"/>
          <p:cNvSpPr txBox="1">
            <a:spLocks noGrp="1"/>
          </p:cNvSpPr>
          <p:nvPr>
            <p:ph type="body" idx="5"/>
          </p:nvPr>
        </p:nvSpPr>
        <p:spPr>
          <a:xfrm>
            <a:off x="3886822"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3" name="Google Shape;303;p27"/>
          <p:cNvSpPr txBox="1">
            <a:spLocks noGrp="1"/>
          </p:cNvSpPr>
          <p:nvPr>
            <p:ph type="body" idx="6"/>
          </p:nvPr>
        </p:nvSpPr>
        <p:spPr>
          <a:xfrm>
            <a:off x="3886822"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4" name="Google Shape;304;p27"/>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5" name="Google Shape;305;p27"/>
          <p:cNvSpPr txBox="1">
            <a:spLocks noGrp="1"/>
          </p:cNvSpPr>
          <p:nvPr>
            <p:ph type="body" idx="7"/>
          </p:nvPr>
        </p:nvSpPr>
        <p:spPr>
          <a:xfrm>
            <a:off x="6456627" y="3317615"/>
            <a:ext cx="24726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6" name="Google Shape;306;p27"/>
          <p:cNvSpPr txBox="1">
            <a:spLocks noGrp="1"/>
          </p:cNvSpPr>
          <p:nvPr>
            <p:ph type="body" idx="8"/>
          </p:nvPr>
        </p:nvSpPr>
        <p:spPr>
          <a:xfrm>
            <a:off x="3887523"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7" name="Google Shape;307;p27"/>
          <p:cNvSpPr txBox="1">
            <a:spLocks noGrp="1"/>
          </p:cNvSpPr>
          <p:nvPr>
            <p:ph type="body" idx="9"/>
          </p:nvPr>
        </p:nvSpPr>
        <p:spPr>
          <a:xfrm>
            <a:off x="3887523"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8" name="Google Shape;308;p27"/>
          <p:cNvSpPr txBox="1">
            <a:spLocks noGrp="1"/>
          </p:cNvSpPr>
          <p:nvPr>
            <p:ph type="body" idx="13"/>
          </p:nvPr>
        </p:nvSpPr>
        <p:spPr>
          <a:xfrm>
            <a:off x="646010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9" name="Google Shape;309;p27"/>
          <p:cNvSpPr txBox="1">
            <a:spLocks noGrp="1"/>
          </p:cNvSpPr>
          <p:nvPr>
            <p:ph type="body" idx="14"/>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0" name="Google Shape;310;p27"/>
          <p:cNvSpPr txBox="1">
            <a:spLocks noGrp="1"/>
          </p:cNvSpPr>
          <p:nvPr>
            <p:ph type="body" idx="15"/>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1" name="Google Shape;311;p27"/>
          <p:cNvSpPr txBox="1">
            <a:spLocks noGrp="1"/>
          </p:cNvSpPr>
          <p:nvPr>
            <p:ph type="body" idx="16"/>
          </p:nvPr>
        </p:nvSpPr>
        <p:spPr>
          <a:xfrm>
            <a:off x="3887523"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2" name="Google Shape;312;p27"/>
          <p:cNvSpPr txBox="1">
            <a:spLocks noGrp="1"/>
          </p:cNvSpPr>
          <p:nvPr>
            <p:ph type="body" idx="17"/>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3" name="Google Shape;313;p27"/>
          <p:cNvSpPr txBox="1">
            <a:spLocks noGrp="1"/>
          </p:cNvSpPr>
          <p:nvPr>
            <p:ph type="body" idx="1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4" name="Google Shape;314;p27"/>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5" name="Google Shape;315;p27"/>
          <p:cNvSpPr txBox="1">
            <a:spLocks noGrp="1"/>
          </p:cNvSpPr>
          <p:nvPr>
            <p:ph type="body" idx="20"/>
          </p:nvPr>
        </p:nvSpPr>
        <p:spPr>
          <a:xfrm>
            <a:off x="3886200" y="3317616"/>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6" name="Google Shape;316;p27"/>
          <p:cNvSpPr txBox="1">
            <a:spLocks noGrp="1"/>
          </p:cNvSpPr>
          <p:nvPr>
            <p:ph type="body" idx="21"/>
          </p:nvPr>
        </p:nvSpPr>
        <p:spPr>
          <a:xfrm>
            <a:off x="388619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ue contents 6">
  <p:cSld name="Blue contents 6">
    <p:spTree>
      <p:nvGrpSpPr>
        <p:cNvPr id="1" name="Shape 317"/>
        <p:cNvGrpSpPr/>
        <p:nvPr/>
      </p:nvGrpSpPr>
      <p:grpSpPr>
        <a:xfrm>
          <a:off x="0" y="0"/>
          <a:ext cx="0" cy="0"/>
          <a:chOff x="0" y="0"/>
          <a:chExt cx="0" cy="0"/>
        </a:xfrm>
      </p:grpSpPr>
      <p:sp>
        <p:nvSpPr>
          <p:cNvPr id="318" name="Google Shape;318;p28"/>
          <p:cNvSpPr txBox="1">
            <a:spLocks noGrp="1"/>
          </p:cNvSpPr>
          <p:nvPr>
            <p:ph type="body" idx="1"/>
          </p:nvPr>
        </p:nvSpPr>
        <p:spPr>
          <a:xfrm>
            <a:off x="6456817"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9" name="Google Shape;319;p28"/>
          <p:cNvSpPr txBox="1">
            <a:spLocks noGrp="1"/>
          </p:cNvSpPr>
          <p:nvPr>
            <p:ph type="body" idx="2"/>
          </p:nvPr>
        </p:nvSpPr>
        <p:spPr>
          <a:xfrm>
            <a:off x="6457439"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0" name="Google Shape;320;p28"/>
          <p:cNvSpPr txBox="1">
            <a:spLocks noGrp="1"/>
          </p:cNvSpPr>
          <p:nvPr>
            <p:ph type="body" idx="3"/>
          </p:nvPr>
        </p:nvSpPr>
        <p:spPr>
          <a:xfrm>
            <a:off x="6457439"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1" name="Google Shape;321;p28"/>
          <p:cNvSpPr txBox="1">
            <a:spLocks noGrp="1"/>
          </p:cNvSpPr>
          <p:nvPr>
            <p:ph type="body" idx="4"/>
          </p:nvPr>
        </p:nvSpPr>
        <p:spPr>
          <a:xfrm>
            <a:off x="3886199" y="3325500"/>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2" name="Google Shape;322;p28"/>
          <p:cNvSpPr txBox="1">
            <a:spLocks noGrp="1"/>
          </p:cNvSpPr>
          <p:nvPr>
            <p:ph type="body" idx="5"/>
          </p:nvPr>
        </p:nvSpPr>
        <p:spPr>
          <a:xfrm>
            <a:off x="3886822" y="1799672"/>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3" name="Google Shape;323;p28"/>
          <p:cNvSpPr txBox="1">
            <a:spLocks noGrp="1"/>
          </p:cNvSpPr>
          <p:nvPr>
            <p:ph type="body" idx="6"/>
          </p:nvPr>
        </p:nvSpPr>
        <p:spPr>
          <a:xfrm>
            <a:off x="3886822" y="275629"/>
            <a:ext cx="2467800" cy="14097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4" name="Google Shape;324;p28"/>
          <p:cNvSpPr txBox="1">
            <a:spLocks noGrp="1"/>
          </p:cNvSpPr>
          <p:nvPr>
            <p:ph type="title"/>
          </p:nvPr>
        </p:nvSpPr>
        <p:spPr>
          <a:xfrm rot="-5400000">
            <a:off x="19538" y="1042416"/>
            <a:ext cx="4735200" cy="26502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5" name="Google Shape;325;p28"/>
          <p:cNvSpPr txBox="1">
            <a:spLocks noGrp="1"/>
          </p:cNvSpPr>
          <p:nvPr>
            <p:ph type="body" idx="7"/>
          </p:nvPr>
        </p:nvSpPr>
        <p:spPr>
          <a:xfrm>
            <a:off x="3887523" y="3317616"/>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6" name="Google Shape;326;p28"/>
          <p:cNvSpPr txBox="1">
            <a:spLocks noGrp="1"/>
          </p:cNvSpPr>
          <p:nvPr>
            <p:ph type="body" idx="8"/>
          </p:nvPr>
        </p:nvSpPr>
        <p:spPr>
          <a:xfrm>
            <a:off x="3887523" y="928687"/>
            <a:ext cx="2467800" cy="7605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7" name="Google Shape;327;p28"/>
          <p:cNvSpPr txBox="1">
            <a:spLocks noGrp="1"/>
          </p:cNvSpPr>
          <p:nvPr>
            <p:ph type="body" idx="9"/>
          </p:nvPr>
        </p:nvSpPr>
        <p:spPr>
          <a:xfrm>
            <a:off x="3887523" y="273844"/>
            <a:ext cx="24678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8" name="Google Shape;328;p28"/>
          <p:cNvSpPr txBox="1">
            <a:spLocks noGrp="1"/>
          </p:cNvSpPr>
          <p:nvPr>
            <p:ph type="body" idx="13"/>
          </p:nvPr>
        </p:nvSpPr>
        <p:spPr>
          <a:xfrm>
            <a:off x="3886199" y="3973715"/>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9" name="Google Shape;329;p28"/>
          <p:cNvSpPr txBox="1">
            <a:spLocks noGrp="1"/>
          </p:cNvSpPr>
          <p:nvPr>
            <p:ph type="body" idx="14"/>
          </p:nvPr>
        </p:nvSpPr>
        <p:spPr>
          <a:xfrm>
            <a:off x="6457949" y="273844"/>
            <a:ext cx="2471100" cy="6549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0" name="Google Shape;330;p28"/>
          <p:cNvSpPr txBox="1">
            <a:spLocks noGrp="1"/>
          </p:cNvSpPr>
          <p:nvPr>
            <p:ph type="body" idx="15"/>
          </p:nvPr>
        </p:nvSpPr>
        <p:spPr>
          <a:xfrm>
            <a:off x="6457439" y="929257"/>
            <a:ext cx="2472000" cy="759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1" name="Google Shape;331;p28"/>
          <p:cNvSpPr txBox="1">
            <a:spLocks noGrp="1"/>
          </p:cNvSpPr>
          <p:nvPr>
            <p:ph type="body" idx="16"/>
          </p:nvPr>
        </p:nvSpPr>
        <p:spPr>
          <a:xfrm>
            <a:off x="3887523" y="1795730"/>
            <a:ext cx="24678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2" name="Google Shape;332;p28"/>
          <p:cNvSpPr txBox="1">
            <a:spLocks noGrp="1"/>
          </p:cNvSpPr>
          <p:nvPr>
            <p:ph type="body" idx="17"/>
          </p:nvPr>
        </p:nvSpPr>
        <p:spPr>
          <a:xfrm>
            <a:off x="3886199" y="2451828"/>
            <a:ext cx="24693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3" name="Google Shape;333;p28"/>
          <p:cNvSpPr txBox="1">
            <a:spLocks noGrp="1"/>
          </p:cNvSpPr>
          <p:nvPr>
            <p:ph type="body" idx="18"/>
          </p:nvPr>
        </p:nvSpPr>
        <p:spPr>
          <a:xfrm>
            <a:off x="6457949" y="1795729"/>
            <a:ext cx="2471100" cy="656100"/>
          </a:xfrm>
          <a:prstGeom prst="rect">
            <a:avLst/>
          </a:prstGeom>
          <a:solidFill>
            <a:schemeClr val="lt1"/>
          </a:solid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4" name="Google Shape;334;p28"/>
          <p:cNvSpPr txBox="1">
            <a:spLocks noGrp="1"/>
          </p:cNvSpPr>
          <p:nvPr>
            <p:ph type="body" idx="19"/>
          </p:nvPr>
        </p:nvSpPr>
        <p:spPr>
          <a:xfrm>
            <a:off x="6457949" y="2451828"/>
            <a:ext cx="2471100" cy="7614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5" name="Google Shape;335;p28"/>
          <p:cNvSpPr txBox="1">
            <a:spLocks noGrp="1"/>
          </p:cNvSpPr>
          <p:nvPr>
            <p:ph type="body" idx="20"/>
          </p:nvPr>
        </p:nvSpPr>
        <p:spPr>
          <a:xfrm>
            <a:off x="6457950" y="3317615"/>
            <a:ext cx="1162200" cy="656100"/>
          </a:xfrm>
          <a:prstGeom prst="rect">
            <a:avLst/>
          </a:prstGeom>
          <a:solidFill>
            <a:schemeClr val="lt1"/>
          </a:solid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6" name="Google Shape;336;p28"/>
          <p:cNvSpPr txBox="1">
            <a:spLocks noGrp="1"/>
          </p:cNvSpPr>
          <p:nvPr>
            <p:ph type="body" idx="21"/>
          </p:nvPr>
        </p:nvSpPr>
        <p:spPr>
          <a:xfrm>
            <a:off x="6457949" y="3973715"/>
            <a:ext cx="1162500" cy="585900"/>
          </a:xfrm>
          <a:prstGeom prst="rect">
            <a:avLst/>
          </a:prstGeom>
          <a:solidFill>
            <a:schemeClr val="lt1"/>
          </a:solidFill>
          <a:ln>
            <a:noFill/>
          </a:ln>
        </p:spPr>
        <p:txBody>
          <a:bodyPr spcFirstLastPara="1" wrap="square" lIns="81000" tIns="0" rIns="81000" bIns="10800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hapter 1">
  <p:cSld name="Chapter 1">
    <p:bg>
      <p:bgPr>
        <a:solidFill>
          <a:schemeClr val="lt1"/>
        </a:solidFill>
        <a:effectLst/>
      </p:bgPr>
    </p:bg>
    <p:spTree>
      <p:nvGrpSpPr>
        <p:cNvPr id="1" name="Shape 337"/>
        <p:cNvGrpSpPr/>
        <p:nvPr/>
      </p:nvGrpSpPr>
      <p:grpSpPr>
        <a:xfrm>
          <a:off x="0" y="0"/>
          <a:ext cx="0" cy="0"/>
          <a:chOff x="0" y="0"/>
          <a:chExt cx="0" cy="0"/>
        </a:xfrm>
      </p:grpSpPr>
      <p:sp>
        <p:nvSpPr>
          <p:cNvPr id="338" name="Google Shape;338;p29"/>
          <p:cNvSpPr/>
          <p:nvPr/>
        </p:nvSpPr>
        <p:spPr>
          <a:xfrm>
            <a:off x="1060846" y="342901"/>
            <a:ext cx="8083200" cy="4800600"/>
          </a:xfrm>
          <a:prstGeom prst="rect">
            <a:avLst/>
          </a:prstGeom>
          <a:solidFill>
            <a:schemeClr val="accent1">
              <a:alpha val="6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339" name="Google Shape;339;p29"/>
          <p:cNvSpPr/>
          <p:nvPr/>
        </p:nvSpPr>
        <p:spPr>
          <a:xfrm>
            <a:off x="0" y="0"/>
            <a:ext cx="1060800" cy="5143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340" name="Google Shape;340;p29"/>
          <p:cNvSpPr/>
          <p:nvPr/>
        </p:nvSpPr>
        <p:spPr>
          <a:xfrm>
            <a:off x="1060846" y="0"/>
            <a:ext cx="8083200" cy="3429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341" name="Google Shape;341;p29"/>
          <p:cNvSpPr txBox="1">
            <a:spLocks noGrp="1"/>
          </p:cNvSpPr>
          <p:nvPr>
            <p:ph type="title"/>
          </p:nvPr>
        </p:nvSpPr>
        <p:spPr>
          <a:xfrm>
            <a:off x="3967329" y="3167743"/>
            <a:ext cx="5024400" cy="1295700"/>
          </a:xfrm>
          <a:prstGeom prst="rect">
            <a:avLst/>
          </a:prstGeom>
          <a:noFill/>
          <a:ln>
            <a:noFill/>
          </a:ln>
        </p:spPr>
        <p:txBody>
          <a:bodyPr spcFirstLastPara="1" wrap="square" lIns="0" tIns="81000" rIns="0" bIns="0" anchor="b" anchorCtr="0">
            <a:noAutofit/>
          </a:bodyPr>
          <a:lstStyle>
            <a:lvl1pPr lvl="0" algn="l">
              <a:lnSpc>
                <a:spcPct val="75000"/>
              </a:lnSpc>
              <a:spcBef>
                <a:spcPts val="0"/>
              </a:spcBef>
              <a:spcAft>
                <a:spcPts val="0"/>
              </a:spcAft>
              <a:buClr>
                <a:schemeClr val="lt1"/>
              </a:buClr>
              <a:buSzPts val="5000"/>
              <a:buFont typeface="Arial"/>
              <a:buNone/>
              <a:defRPr sz="5000" b="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2" name="Google Shape;342;p29"/>
          <p:cNvSpPr txBox="1">
            <a:spLocks noGrp="1"/>
          </p:cNvSpPr>
          <p:nvPr>
            <p:ph type="body" idx="1"/>
          </p:nvPr>
        </p:nvSpPr>
        <p:spPr>
          <a:xfrm>
            <a:off x="3967329" y="4463361"/>
            <a:ext cx="5024400" cy="355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43" name="Google Shape;343;p29"/>
          <p:cNvSpPr txBox="1">
            <a:spLocks noGrp="1"/>
          </p:cNvSpPr>
          <p:nvPr>
            <p:ph type="body" idx="2"/>
          </p:nvPr>
        </p:nvSpPr>
        <p:spPr>
          <a:xfrm>
            <a:off x="930221" y="3025886"/>
            <a:ext cx="3314700" cy="26835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lt1"/>
              </a:buClr>
              <a:buSzPts val="19400"/>
              <a:buNone/>
              <a:defRPr sz="194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3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344"/>
        <p:cNvGrpSpPr/>
        <p:nvPr/>
      </p:nvGrpSpPr>
      <p:grpSpPr>
        <a:xfrm>
          <a:off x="0" y="0"/>
          <a:ext cx="0" cy="0"/>
          <a:chOff x="0" y="0"/>
          <a:chExt cx="0" cy="0"/>
        </a:xfrm>
      </p:grpSpPr>
      <p:sp>
        <p:nvSpPr>
          <p:cNvPr id="345" name="Google Shape;345;p30"/>
          <p:cNvSpPr txBox="1">
            <a:spLocks noGrp="1"/>
          </p:cNvSpPr>
          <p:nvPr>
            <p:ph type="title"/>
          </p:nvPr>
        </p:nvSpPr>
        <p:spPr>
          <a:xfrm>
            <a:off x="183356"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6" name="Google Shape;346;p30"/>
          <p:cNvSpPr txBox="1">
            <a:spLocks noGrp="1"/>
          </p:cNvSpPr>
          <p:nvPr>
            <p:ph type="body" idx="1"/>
          </p:nvPr>
        </p:nvSpPr>
        <p:spPr>
          <a:xfrm>
            <a:off x="1060847" y="974103"/>
            <a:ext cx="4587600" cy="3761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ext only [2]">
  <p:cSld name="Text only [2]">
    <p:spTree>
      <p:nvGrpSpPr>
        <p:cNvPr id="1" name="Shape 347"/>
        <p:cNvGrpSpPr/>
        <p:nvPr/>
      </p:nvGrpSpPr>
      <p:grpSpPr>
        <a:xfrm>
          <a:off x="0" y="0"/>
          <a:ext cx="0" cy="0"/>
          <a:chOff x="0" y="0"/>
          <a:chExt cx="0" cy="0"/>
        </a:xfrm>
      </p:grpSpPr>
      <p:sp>
        <p:nvSpPr>
          <p:cNvPr id="348" name="Google Shape;348;p31"/>
          <p:cNvSpPr/>
          <p:nvPr/>
        </p:nvSpPr>
        <p:spPr>
          <a:xfrm>
            <a:off x="1060846" y="342901"/>
            <a:ext cx="8083200" cy="48279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349" name="Google Shape;349;p31"/>
          <p:cNvSpPr txBox="1">
            <a:spLocks noGrp="1"/>
          </p:cNvSpPr>
          <p:nvPr>
            <p:ph type="title"/>
          </p:nvPr>
        </p:nvSpPr>
        <p:spPr>
          <a:xfrm>
            <a:off x="1060847" y="1868346"/>
            <a:ext cx="2883300" cy="1406700"/>
          </a:xfrm>
          <a:prstGeom prst="rect">
            <a:avLst/>
          </a:prstGeom>
          <a:noFill/>
          <a:ln>
            <a:noFill/>
          </a:ln>
        </p:spPr>
        <p:txBody>
          <a:bodyPr spcFirstLastPara="1" wrap="square" lIns="189000" tIns="297000" rIns="0" bIns="202500" anchor="ctr" anchorCtr="0">
            <a:noAutofit/>
          </a:bodyPr>
          <a:lstStyle>
            <a:lvl1pPr lvl="0" algn="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0" name="Google Shape;350;p31"/>
          <p:cNvSpPr txBox="1">
            <a:spLocks noGrp="1"/>
          </p:cNvSpPr>
          <p:nvPr>
            <p:ph type="body" idx="1"/>
          </p:nvPr>
        </p:nvSpPr>
        <p:spPr>
          <a:xfrm>
            <a:off x="4739087" y="691244"/>
            <a:ext cx="3609900" cy="3761100"/>
          </a:xfrm>
          <a:prstGeom prst="rect">
            <a:avLst/>
          </a:prstGeom>
          <a:noFill/>
          <a:ln>
            <a:noFill/>
          </a:ln>
        </p:spPr>
        <p:txBody>
          <a:bodyPr spcFirstLastPara="1" wrap="square" lIns="0" tIns="0" rIns="0" bIns="0" anchor="ctr"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ext only [3]">
  <p:cSld name="Text only [3]">
    <p:spTree>
      <p:nvGrpSpPr>
        <p:cNvPr id="1" name="Shape 351"/>
        <p:cNvGrpSpPr/>
        <p:nvPr/>
      </p:nvGrpSpPr>
      <p:grpSpPr>
        <a:xfrm>
          <a:off x="0" y="0"/>
          <a:ext cx="0" cy="0"/>
          <a:chOff x="0" y="0"/>
          <a:chExt cx="0" cy="0"/>
        </a:xfrm>
      </p:grpSpPr>
      <p:sp>
        <p:nvSpPr>
          <p:cNvPr id="352" name="Google Shape;352;p32"/>
          <p:cNvSpPr txBox="1">
            <a:spLocks noGrp="1"/>
          </p:cNvSpPr>
          <p:nvPr>
            <p:ph type="title"/>
          </p:nvPr>
        </p:nvSpPr>
        <p:spPr>
          <a:xfrm>
            <a:off x="1064419" y="1868347"/>
            <a:ext cx="2879700" cy="1406700"/>
          </a:xfrm>
          <a:prstGeom prst="rect">
            <a:avLst/>
          </a:prstGeom>
          <a:noFill/>
          <a:ln>
            <a:noFill/>
          </a:ln>
        </p:spPr>
        <p:txBody>
          <a:bodyPr spcFirstLastPara="1" wrap="square" lIns="189000" tIns="297000" rIns="0" bIns="202500" anchor="ctr" anchorCtr="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3" name="Google Shape;353;p32"/>
          <p:cNvSpPr txBox="1">
            <a:spLocks noGrp="1"/>
          </p:cNvSpPr>
          <p:nvPr>
            <p:ph type="body" idx="1"/>
          </p:nvPr>
        </p:nvSpPr>
        <p:spPr>
          <a:xfrm>
            <a:off x="4739087" y="691244"/>
            <a:ext cx="3609900" cy="3761100"/>
          </a:xfrm>
          <a:prstGeom prst="rect">
            <a:avLst/>
          </a:prstGeom>
          <a:noFill/>
          <a:ln>
            <a:noFill/>
          </a:ln>
        </p:spPr>
        <p:txBody>
          <a:bodyPr spcFirstLastPara="1" wrap="square" lIns="0" tIns="0" rIns="0" bIns="0" anchor="ctr" anchorCtr="0">
            <a:noAutofit/>
          </a:bodyPr>
          <a:lstStyle>
            <a:lvl1pPr marL="457200" lvl="0" indent="-323850" algn="l">
              <a:lnSpc>
                <a:spcPct val="90000"/>
              </a:lnSpc>
              <a:spcBef>
                <a:spcPts val="800"/>
              </a:spcBef>
              <a:spcAft>
                <a:spcPts val="0"/>
              </a:spcAft>
              <a:buClr>
                <a:schemeClr val="dk1"/>
              </a:buClr>
              <a:buSzPts val="1500"/>
              <a:buChar char="•"/>
              <a:defRPr>
                <a:solidFill>
                  <a:schemeClr val="dk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4x icon list">
  <p:cSld name="4x icon list">
    <p:spTree>
      <p:nvGrpSpPr>
        <p:cNvPr id="1" name="Shape 354"/>
        <p:cNvGrpSpPr/>
        <p:nvPr/>
      </p:nvGrpSpPr>
      <p:grpSpPr>
        <a:xfrm>
          <a:off x="0" y="0"/>
          <a:ext cx="0" cy="0"/>
          <a:chOff x="0" y="0"/>
          <a:chExt cx="0" cy="0"/>
        </a:xfrm>
      </p:grpSpPr>
      <p:sp>
        <p:nvSpPr>
          <p:cNvPr id="355" name="Google Shape;355;p33"/>
          <p:cNvSpPr txBox="1">
            <a:spLocks noGrp="1"/>
          </p:cNvSpPr>
          <p:nvPr>
            <p:ph type="title"/>
          </p:nvPr>
        </p:nvSpPr>
        <p:spPr>
          <a:xfrm>
            <a:off x="1064418" y="1868347"/>
            <a:ext cx="2879700" cy="1406700"/>
          </a:xfrm>
          <a:prstGeom prst="rect">
            <a:avLst/>
          </a:prstGeom>
          <a:noFill/>
          <a:ln>
            <a:noFill/>
          </a:ln>
        </p:spPr>
        <p:txBody>
          <a:bodyPr spcFirstLastPara="1" wrap="square" lIns="189000" tIns="297000" rIns="0" bIns="202500" anchor="ctr" anchorCtr="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6" name="Google Shape;356;p33"/>
          <p:cNvSpPr>
            <a:spLocks noGrp="1"/>
          </p:cNvSpPr>
          <p:nvPr>
            <p:ph type="pic" idx="2"/>
          </p:nvPr>
        </p:nvSpPr>
        <p:spPr>
          <a:xfrm>
            <a:off x="4739087" y="719818"/>
            <a:ext cx="706800" cy="705900"/>
          </a:xfrm>
          <a:prstGeom prst="rect">
            <a:avLst/>
          </a:prstGeom>
          <a:noFill/>
          <a:ln>
            <a:noFill/>
          </a:ln>
        </p:spPr>
      </p:sp>
      <p:sp>
        <p:nvSpPr>
          <p:cNvPr id="357" name="Google Shape;357;p33"/>
          <p:cNvSpPr txBox="1">
            <a:spLocks noGrp="1"/>
          </p:cNvSpPr>
          <p:nvPr>
            <p:ph type="body" idx="1"/>
          </p:nvPr>
        </p:nvSpPr>
        <p:spPr>
          <a:xfrm>
            <a:off x="5595480" y="720389"/>
            <a:ext cx="28131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58" name="Google Shape;358;p33"/>
          <p:cNvSpPr>
            <a:spLocks noGrp="1"/>
          </p:cNvSpPr>
          <p:nvPr>
            <p:ph type="pic" idx="3"/>
          </p:nvPr>
        </p:nvSpPr>
        <p:spPr>
          <a:xfrm>
            <a:off x="4739087" y="1720445"/>
            <a:ext cx="706800" cy="705900"/>
          </a:xfrm>
          <a:prstGeom prst="rect">
            <a:avLst/>
          </a:prstGeom>
          <a:noFill/>
          <a:ln>
            <a:noFill/>
          </a:ln>
        </p:spPr>
      </p:sp>
      <p:sp>
        <p:nvSpPr>
          <p:cNvPr id="359" name="Google Shape;359;p33"/>
          <p:cNvSpPr txBox="1">
            <a:spLocks noGrp="1"/>
          </p:cNvSpPr>
          <p:nvPr>
            <p:ph type="body" idx="4"/>
          </p:nvPr>
        </p:nvSpPr>
        <p:spPr>
          <a:xfrm>
            <a:off x="5595480" y="1721016"/>
            <a:ext cx="28131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0" name="Google Shape;360;p33"/>
          <p:cNvSpPr>
            <a:spLocks noGrp="1"/>
          </p:cNvSpPr>
          <p:nvPr>
            <p:ph type="pic" idx="5"/>
          </p:nvPr>
        </p:nvSpPr>
        <p:spPr>
          <a:xfrm>
            <a:off x="4739087" y="2721071"/>
            <a:ext cx="706800" cy="705900"/>
          </a:xfrm>
          <a:prstGeom prst="rect">
            <a:avLst/>
          </a:prstGeom>
          <a:noFill/>
          <a:ln>
            <a:noFill/>
          </a:ln>
        </p:spPr>
      </p:sp>
      <p:sp>
        <p:nvSpPr>
          <p:cNvPr id="361" name="Google Shape;361;p33"/>
          <p:cNvSpPr txBox="1">
            <a:spLocks noGrp="1"/>
          </p:cNvSpPr>
          <p:nvPr>
            <p:ph type="body" idx="6"/>
          </p:nvPr>
        </p:nvSpPr>
        <p:spPr>
          <a:xfrm>
            <a:off x="5593793" y="2721643"/>
            <a:ext cx="28131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2" name="Google Shape;362;p33"/>
          <p:cNvSpPr>
            <a:spLocks noGrp="1"/>
          </p:cNvSpPr>
          <p:nvPr>
            <p:ph type="pic" idx="7"/>
          </p:nvPr>
        </p:nvSpPr>
        <p:spPr>
          <a:xfrm>
            <a:off x="4739087" y="3721697"/>
            <a:ext cx="706800" cy="705900"/>
          </a:xfrm>
          <a:prstGeom prst="rect">
            <a:avLst/>
          </a:prstGeom>
          <a:noFill/>
          <a:ln>
            <a:noFill/>
          </a:ln>
        </p:spPr>
      </p:sp>
      <p:sp>
        <p:nvSpPr>
          <p:cNvPr id="363" name="Google Shape;363;p33"/>
          <p:cNvSpPr txBox="1">
            <a:spLocks noGrp="1"/>
          </p:cNvSpPr>
          <p:nvPr>
            <p:ph type="body" idx="8"/>
          </p:nvPr>
        </p:nvSpPr>
        <p:spPr>
          <a:xfrm>
            <a:off x="5592105" y="3722269"/>
            <a:ext cx="28131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2 column text">
  <p:cSld name="2 column text">
    <p:spTree>
      <p:nvGrpSpPr>
        <p:cNvPr id="1" name="Shape 364"/>
        <p:cNvGrpSpPr/>
        <p:nvPr/>
      </p:nvGrpSpPr>
      <p:grpSpPr>
        <a:xfrm>
          <a:off x="0" y="0"/>
          <a:ext cx="0" cy="0"/>
          <a:chOff x="0" y="0"/>
          <a:chExt cx="0" cy="0"/>
        </a:xfrm>
      </p:grpSpPr>
      <p:sp>
        <p:nvSpPr>
          <p:cNvPr id="365" name="Google Shape;365;p34"/>
          <p:cNvSpPr txBox="1">
            <a:spLocks noGrp="1"/>
          </p:cNvSpPr>
          <p:nvPr>
            <p:ph type="title"/>
          </p:nvPr>
        </p:nvSpPr>
        <p:spPr>
          <a:xfrm>
            <a:off x="639019" y="173830"/>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6" name="Google Shape;366;p34"/>
          <p:cNvSpPr txBox="1">
            <a:spLocks noGrp="1"/>
          </p:cNvSpPr>
          <p:nvPr>
            <p:ph type="body" idx="1"/>
          </p:nvPr>
        </p:nvSpPr>
        <p:spPr>
          <a:xfrm>
            <a:off x="562050" y="1857375"/>
            <a:ext cx="37284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7" name="Google Shape;367;p34"/>
          <p:cNvSpPr txBox="1">
            <a:spLocks noGrp="1"/>
          </p:cNvSpPr>
          <p:nvPr>
            <p:ph type="body" idx="2"/>
          </p:nvPr>
        </p:nvSpPr>
        <p:spPr>
          <a:xfrm>
            <a:off x="4852657" y="1857375"/>
            <a:ext cx="37293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8" name="Google Shape;368;p34"/>
          <p:cNvSpPr txBox="1">
            <a:spLocks noGrp="1"/>
          </p:cNvSpPr>
          <p:nvPr>
            <p:ph type="body" idx="3"/>
          </p:nvPr>
        </p:nvSpPr>
        <p:spPr>
          <a:xfrm>
            <a:off x="562050" y="966787"/>
            <a:ext cx="37284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9" name="Google Shape;369;p34"/>
          <p:cNvSpPr txBox="1">
            <a:spLocks noGrp="1"/>
          </p:cNvSpPr>
          <p:nvPr>
            <p:ph type="body" idx="4"/>
          </p:nvPr>
        </p:nvSpPr>
        <p:spPr>
          <a:xfrm>
            <a:off x="4852657" y="974103"/>
            <a:ext cx="37293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3 column text">
  <p:cSld name="3 column text">
    <p:spTree>
      <p:nvGrpSpPr>
        <p:cNvPr id="1" name="Shape 370"/>
        <p:cNvGrpSpPr/>
        <p:nvPr/>
      </p:nvGrpSpPr>
      <p:grpSpPr>
        <a:xfrm>
          <a:off x="0" y="0"/>
          <a:ext cx="0" cy="0"/>
          <a:chOff x="0" y="0"/>
          <a:chExt cx="0" cy="0"/>
        </a:xfrm>
      </p:grpSpPr>
      <p:sp>
        <p:nvSpPr>
          <p:cNvPr id="371" name="Google Shape;371;p35"/>
          <p:cNvSpPr txBox="1">
            <a:spLocks noGrp="1"/>
          </p:cNvSpPr>
          <p:nvPr>
            <p:ph type="title"/>
          </p:nvPr>
        </p:nvSpPr>
        <p:spPr>
          <a:xfrm>
            <a:off x="639019" y="171621"/>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2" name="Google Shape;372;p35"/>
          <p:cNvSpPr txBox="1">
            <a:spLocks noGrp="1"/>
          </p:cNvSpPr>
          <p:nvPr>
            <p:ph type="body" idx="1"/>
          </p:nvPr>
        </p:nvSpPr>
        <p:spPr>
          <a:xfrm>
            <a:off x="508946" y="1850059"/>
            <a:ext cx="23694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3" name="Google Shape;373;p35"/>
          <p:cNvSpPr txBox="1">
            <a:spLocks noGrp="1"/>
          </p:cNvSpPr>
          <p:nvPr>
            <p:ph type="body" idx="2"/>
          </p:nvPr>
        </p:nvSpPr>
        <p:spPr>
          <a:xfrm>
            <a:off x="3387298" y="1850058"/>
            <a:ext cx="23694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4" name="Google Shape;374;p35"/>
          <p:cNvSpPr txBox="1">
            <a:spLocks noGrp="1"/>
          </p:cNvSpPr>
          <p:nvPr>
            <p:ph type="body" idx="3"/>
          </p:nvPr>
        </p:nvSpPr>
        <p:spPr>
          <a:xfrm>
            <a:off x="6265649" y="1847850"/>
            <a:ext cx="2369400" cy="28851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5" name="Google Shape;375;p35"/>
          <p:cNvSpPr txBox="1">
            <a:spLocks noGrp="1"/>
          </p:cNvSpPr>
          <p:nvPr>
            <p:ph type="body" idx="4"/>
          </p:nvPr>
        </p:nvSpPr>
        <p:spPr>
          <a:xfrm>
            <a:off x="508946" y="966787"/>
            <a:ext cx="23694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6" name="Google Shape;376;p35"/>
          <p:cNvSpPr txBox="1">
            <a:spLocks noGrp="1"/>
          </p:cNvSpPr>
          <p:nvPr>
            <p:ph type="body" idx="5"/>
          </p:nvPr>
        </p:nvSpPr>
        <p:spPr>
          <a:xfrm>
            <a:off x="3387298" y="966786"/>
            <a:ext cx="23694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7" name="Google Shape;377;p35"/>
          <p:cNvSpPr txBox="1">
            <a:spLocks noGrp="1"/>
          </p:cNvSpPr>
          <p:nvPr>
            <p:ph type="body" idx="6"/>
          </p:nvPr>
        </p:nvSpPr>
        <p:spPr>
          <a:xfrm>
            <a:off x="6265649" y="964578"/>
            <a:ext cx="2369400" cy="645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x blue text">
  <p:cSld name="2x blue text">
    <p:spTree>
      <p:nvGrpSpPr>
        <p:cNvPr id="1" name="Shape 378"/>
        <p:cNvGrpSpPr/>
        <p:nvPr/>
      </p:nvGrpSpPr>
      <p:grpSpPr>
        <a:xfrm>
          <a:off x="0" y="0"/>
          <a:ext cx="0" cy="0"/>
          <a:chOff x="0" y="0"/>
          <a:chExt cx="0" cy="0"/>
        </a:xfrm>
      </p:grpSpPr>
      <p:sp>
        <p:nvSpPr>
          <p:cNvPr id="379" name="Google Shape;379;p36"/>
          <p:cNvSpPr txBox="1">
            <a:spLocks noGrp="1"/>
          </p:cNvSpPr>
          <p:nvPr>
            <p:ph type="title"/>
          </p:nvPr>
        </p:nvSpPr>
        <p:spPr>
          <a:xfrm>
            <a:off x="692439" y="273844"/>
            <a:ext cx="77592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0" name="Google Shape;380;p36"/>
          <p:cNvSpPr txBox="1">
            <a:spLocks noGrp="1"/>
          </p:cNvSpPr>
          <p:nvPr>
            <p:ph type="body" idx="1"/>
          </p:nvPr>
        </p:nvSpPr>
        <p:spPr>
          <a:xfrm>
            <a:off x="497830" y="1962337"/>
            <a:ext cx="3825300" cy="2856300"/>
          </a:xfrm>
          <a:prstGeom prst="rect">
            <a:avLst/>
          </a:prstGeom>
          <a:solidFill>
            <a:schemeClr val="accent1"/>
          </a:solidFill>
          <a:ln>
            <a:noFill/>
          </a:ln>
        </p:spPr>
        <p:txBody>
          <a:bodyPr spcFirstLastPara="1" wrap="square" lIns="202500" tIns="202500" rIns="202500" bIns="20250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1" name="Google Shape;381;p36"/>
          <p:cNvSpPr txBox="1">
            <a:spLocks noGrp="1"/>
          </p:cNvSpPr>
          <p:nvPr>
            <p:ph type="body" idx="2"/>
          </p:nvPr>
        </p:nvSpPr>
        <p:spPr>
          <a:xfrm>
            <a:off x="4820914" y="1962337"/>
            <a:ext cx="3825300" cy="2856300"/>
          </a:xfrm>
          <a:prstGeom prst="rect">
            <a:avLst/>
          </a:prstGeom>
          <a:solidFill>
            <a:schemeClr val="accent1"/>
          </a:solidFill>
          <a:ln>
            <a:noFill/>
          </a:ln>
        </p:spPr>
        <p:txBody>
          <a:bodyPr spcFirstLastPara="1" wrap="square" lIns="202500" tIns="202500" rIns="202500" bIns="20250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2" name="Google Shape;382;p36"/>
          <p:cNvSpPr txBox="1">
            <a:spLocks noGrp="1"/>
          </p:cNvSpPr>
          <p:nvPr>
            <p:ph type="body" idx="3"/>
          </p:nvPr>
        </p:nvSpPr>
        <p:spPr>
          <a:xfrm>
            <a:off x="4820914" y="1214437"/>
            <a:ext cx="38253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3" name="Google Shape;383;p36"/>
          <p:cNvSpPr txBox="1">
            <a:spLocks noGrp="1"/>
          </p:cNvSpPr>
          <p:nvPr>
            <p:ph type="body" idx="4"/>
          </p:nvPr>
        </p:nvSpPr>
        <p:spPr>
          <a:xfrm>
            <a:off x="497831" y="1214437"/>
            <a:ext cx="38253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3x blue text">
  <p:cSld name="3x blue text">
    <p:spTree>
      <p:nvGrpSpPr>
        <p:cNvPr id="1" name="Shape 384"/>
        <p:cNvGrpSpPr/>
        <p:nvPr/>
      </p:nvGrpSpPr>
      <p:grpSpPr>
        <a:xfrm>
          <a:off x="0" y="0"/>
          <a:ext cx="0" cy="0"/>
          <a:chOff x="0" y="0"/>
          <a:chExt cx="0" cy="0"/>
        </a:xfrm>
      </p:grpSpPr>
      <p:sp>
        <p:nvSpPr>
          <p:cNvPr id="385" name="Google Shape;385;p37"/>
          <p:cNvSpPr txBox="1">
            <a:spLocks noGrp="1"/>
          </p:cNvSpPr>
          <p:nvPr>
            <p:ph type="body" idx="1"/>
          </p:nvPr>
        </p:nvSpPr>
        <p:spPr>
          <a:xfrm>
            <a:off x="402750" y="1960393"/>
            <a:ext cx="2511000" cy="28581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6" name="Google Shape;386;p37"/>
          <p:cNvSpPr txBox="1">
            <a:spLocks noGrp="1"/>
          </p:cNvSpPr>
          <p:nvPr>
            <p:ph type="body" idx="2"/>
          </p:nvPr>
        </p:nvSpPr>
        <p:spPr>
          <a:xfrm>
            <a:off x="3316500" y="1960393"/>
            <a:ext cx="2511000" cy="28581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7" name="Google Shape;387;p37"/>
          <p:cNvSpPr txBox="1">
            <a:spLocks noGrp="1"/>
          </p:cNvSpPr>
          <p:nvPr>
            <p:ph type="body" idx="3"/>
          </p:nvPr>
        </p:nvSpPr>
        <p:spPr>
          <a:xfrm>
            <a:off x="6230250" y="1960393"/>
            <a:ext cx="2511000" cy="2858100"/>
          </a:xfrm>
          <a:prstGeom prst="rect">
            <a:avLst/>
          </a:prstGeom>
          <a:solidFill>
            <a:schemeClr val="accent1"/>
          </a:solid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8" name="Google Shape;388;p37"/>
          <p:cNvSpPr txBox="1">
            <a:spLocks noGrp="1"/>
          </p:cNvSpPr>
          <p:nvPr>
            <p:ph type="title"/>
          </p:nvPr>
        </p:nvSpPr>
        <p:spPr>
          <a:xfrm>
            <a:off x="693403" y="273844"/>
            <a:ext cx="77571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9" name="Google Shape;389;p37"/>
          <p:cNvSpPr txBox="1">
            <a:spLocks noGrp="1"/>
          </p:cNvSpPr>
          <p:nvPr>
            <p:ph type="body" idx="4"/>
          </p:nvPr>
        </p:nvSpPr>
        <p:spPr>
          <a:xfrm>
            <a:off x="402750" y="1212461"/>
            <a:ext cx="25110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0" name="Google Shape;390;p37"/>
          <p:cNvSpPr txBox="1">
            <a:spLocks noGrp="1"/>
          </p:cNvSpPr>
          <p:nvPr>
            <p:ph type="body" idx="5"/>
          </p:nvPr>
        </p:nvSpPr>
        <p:spPr>
          <a:xfrm>
            <a:off x="3316500" y="1212461"/>
            <a:ext cx="25110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1" name="Google Shape;391;p37"/>
          <p:cNvSpPr txBox="1">
            <a:spLocks noGrp="1"/>
          </p:cNvSpPr>
          <p:nvPr>
            <p:ph type="body" idx="6"/>
          </p:nvPr>
        </p:nvSpPr>
        <p:spPr>
          <a:xfrm>
            <a:off x="6230250" y="1212461"/>
            <a:ext cx="2511000" cy="747900"/>
          </a:xfrm>
          <a:prstGeom prst="rect">
            <a:avLst/>
          </a:prstGeom>
          <a:solidFill>
            <a:srgbClr val="005469"/>
          </a:solid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3x icon text">
  <p:cSld name="3x icon text">
    <p:spTree>
      <p:nvGrpSpPr>
        <p:cNvPr id="1" name="Shape 392"/>
        <p:cNvGrpSpPr/>
        <p:nvPr/>
      </p:nvGrpSpPr>
      <p:grpSpPr>
        <a:xfrm>
          <a:off x="0" y="0"/>
          <a:ext cx="0" cy="0"/>
          <a:chOff x="0" y="0"/>
          <a:chExt cx="0" cy="0"/>
        </a:xfrm>
      </p:grpSpPr>
      <p:sp>
        <p:nvSpPr>
          <p:cNvPr id="393" name="Google Shape;393;p38"/>
          <p:cNvSpPr txBox="1">
            <a:spLocks noGrp="1"/>
          </p:cNvSpPr>
          <p:nvPr>
            <p:ph type="title"/>
          </p:nvPr>
        </p:nvSpPr>
        <p:spPr>
          <a:xfrm>
            <a:off x="694382"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4" name="Google Shape;394;p38"/>
          <p:cNvSpPr txBox="1">
            <a:spLocks noGrp="1"/>
          </p:cNvSpPr>
          <p:nvPr>
            <p:ph type="body" idx="1"/>
          </p:nvPr>
        </p:nvSpPr>
        <p:spPr>
          <a:xfrm>
            <a:off x="342000" y="1783729"/>
            <a:ext cx="2592000" cy="2893200"/>
          </a:xfrm>
          <a:prstGeom prst="rect">
            <a:avLst/>
          </a:prstGeom>
          <a:solidFill>
            <a:srgbClr val="005469"/>
          </a:solidFill>
          <a:ln>
            <a:noFill/>
          </a:ln>
        </p:spPr>
        <p:txBody>
          <a:bodyPr spcFirstLastPara="1" wrap="square" lIns="202500" tIns="10800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5" name="Google Shape;395;p38"/>
          <p:cNvSpPr txBox="1">
            <a:spLocks noGrp="1"/>
          </p:cNvSpPr>
          <p:nvPr>
            <p:ph type="body" idx="2"/>
          </p:nvPr>
        </p:nvSpPr>
        <p:spPr>
          <a:xfrm>
            <a:off x="3276000" y="1783729"/>
            <a:ext cx="2592000" cy="2893200"/>
          </a:xfrm>
          <a:prstGeom prst="rect">
            <a:avLst/>
          </a:prstGeom>
          <a:solidFill>
            <a:schemeClr val="accent1"/>
          </a:solidFill>
          <a:ln>
            <a:noFill/>
          </a:ln>
        </p:spPr>
        <p:txBody>
          <a:bodyPr spcFirstLastPara="1" wrap="square" lIns="202500" tIns="10800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6" name="Google Shape;396;p38"/>
          <p:cNvSpPr txBox="1">
            <a:spLocks noGrp="1"/>
          </p:cNvSpPr>
          <p:nvPr>
            <p:ph type="body" idx="3"/>
          </p:nvPr>
        </p:nvSpPr>
        <p:spPr>
          <a:xfrm>
            <a:off x="6210000" y="1783729"/>
            <a:ext cx="2592000" cy="2893200"/>
          </a:xfrm>
          <a:prstGeom prst="rect">
            <a:avLst/>
          </a:prstGeom>
          <a:solidFill>
            <a:srgbClr val="005469"/>
          </a:solidFill>
          <a:ln>
            <a:noFill/>
          </a:ln>
        </p:spPr>
        <p:txBody>
          <a:bodyPr spcFirstLastPara="1" wrap="square" lIns="202500" tIns="10800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7" name="Google Shape;397;p38"/>
          <p:cNvSpPr txBox="1">
            <a:spLocks noGrp="1"/>
          </p:cNvSpPr>
          <p:nvPr>
            <p:ph type="body" idx="4"/>
          </p:nvPr>
        </p:nvSpPr>
        <p:spPr>
          <a:xfrm>
            <a:off x="694382" y="974104"/>
            <a:ext cx="7755300" cy="664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8" name="Google Shape;398;p38"/>
          <p:cNvSpPr>
            <a:spLocks noGrp="1"/>
          </p:cNvSpPr>
          <p:nvPr>
            <p:ph type="pic" idx="5"/>
          </p:nvPr>
        </p:nvSpPr>
        <p:spPr>
          <a:xfrm>
            <a:off x="1324270" y="2023229"/>
            <a:ext cx="627600" cy="627600"/>
          </a:xfrm>
          <a:prstGeom prst="rect">
            <a:avLst/>
          </a:prstGeom>
          <a:noFill/>
          <a:ln>
            <a:noFill/>
          </a:ln>
        </p:spPr>
      </p:sp>
      <p:sp>
        <p:nvSpPr>
          <p:cNvPr id="399" name="Google Shape;399;p38"/>
          <p:cNvSpPr>
            <a:spLocks noGrp="1"/>
          </p:cNvSpPr>
          <p:nvPr>
            <p:ph type="pic" idx="6"/>
          </p:nvPr>
        </p:nvSpPr>
        <p:spPr>
          <a:xfrm>
            <a:off x="4258271" y="2023231"/>
            <a:ext cx="627600" cy="627600"/>
          </a:xfrm>
          <a:prstGeom prst="rect">
            <a:avLst/>
          </a:prstGeom>
          <a:noFill/>
          <a:ln>
            <a:noFill/>
          </a:ln>
        </p:spPr>
      </p:sp>
      <p:sp>
        <p:nvSpPr>
          <p:cNvPr id="400" name="Google Shape;400;p38"/>
          <p:cNvSpPr>
            <a:spLocks noGrp="1"/>
          </p:cNvSpPr>
          <p:nvPr>
            <p:ph type="pic" idx="7"/>
          </p:nvPr>
        </p:nvSpPr>
        <p:spPr>
          <a:xfrm>
            <a:off x="7192271" y="2023229"/>
            <a:ext cx="627600" cy="6276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4x icon text">
  <p:cSld name="4x icon text">
    <p:spTree>
      <p:nvGrpSpPr>
        <p:cNvPr id="1" name="Shape 401"/>
        <p:cNvGrpSpPr/>
        <p:nvPr/>
      </p:nvGrpSpPr>
      <p:grpSpPr>
        <a:xfrm>
          <a:off x="0" y="0"/>
          <a:ext cx="0" cy="0"/>
          <a:chOff x="0" y="0"/>
          <a:chExt cx="0" cy="0"/>
        </a:xfrm>
      </p:grpSpPr>
      <p:sp>
        <p:nvSpPr>
          <p:cNvPr id="402" name="Google Shape;402;p39"/>
          <p:cNvSpPr txBox="1">
            <a:spLocks noGrp="1"/>
          </p:cNvSpPr>
          <p:nvPr>
            <p:ph type="body" idx="1"/>
          </p:nvPr>
        </p:nvSpPr>
        <p:spPr>
          <a:xfrm>
            <a:off x="4706766" y="1783729"/>
            <a:ext cx="1949100" cy="2893200"/>
          </a:xfrm>
          <a:prstGeom prst="rect">
            <a:avLst/>
          </a:prstGeom>
          <a:solidFill>
            <a:srgbClr val="005469"/>
          </a:solidFill>
          <a:ln>
            <a:noFill/>
          </a:ln>
        </p:spPr>
        <p:txBody>
          <a:bodyPr spcFirstLastPara="1" wrap="square" lIns="108000" tIns="1080000" rIns="1080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3" name="Google Shape;403;p39"/>
          <p:cNvSpPr txBox="1">
            <a:spLocks noGrp="1"/>
          </p:cNvSpPr>
          <p:nvPr>
            <p:ph type="title"/>
          </p:nvPr>
        </p:nvSpPr>
        <p:spPr>
          <a:xfrm>
            <a:off x="694382"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04" name="Google Shape;404;p39"/>
          <p:cNvSpPr txBox="1">
            <a:spLocks noGrp="1"/>
          </p:cNvSpPr>
          <p:nvPr>
            <p:ph type="body" idx="2"/>
          </p:nvPr>
        </p:nvSpPr>
        <p:spPr>
          <a:xfrm>
            <a:off x="269531" y="1783729"/>
            <a:ext cx="1949100" cy="2893200"/>
          </a:xfrm>
          <a:prstGeom prst="rect">
            <a:avLst/>
          </a:prstGeom>
          <a:solidFill>
            <a:srgbClr val="005469"/>
          </a:solidFill>
          <a:ln>
            <a:noFill/>
          </a:ln>
        </p:spPr>
        <p:txBody>
          <a:bodyPr spcFirstLastPara="1" wrap="square" lIns="108000" tIns="1080000" rIns="1080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5" name="Google Shape;405;p39"/>
          <p:cNvSpPr txBox="1">
            <a:spLocks noGrp="1"/>
          </p:cNvSpPr>
          <p:nvPr>
            <p:ph type="body" idx="3"/>
          </p:nvPr>
        </p:nvSpPr>
        <p:spPr>
          <a:xfrm>
            <a:off x="2488148" y="1783729"/>
            <a:ext cx="1949100" cy="2893200"/>
          </a:xfrm>
          <a:prstGeom prst="rect">
            <a:avLst/>
          </a:prstGeom>
          <a:solidFill>
            <a:schemeClr val="accent1"/>
          </a:solidFill>
          <a:ln>
            <a:noFill/>
          </a:ln>
        </p:spPr>
        <p:txBody>
          <a:bodyPr spcFirstLastPara="1" wrap="square" lIns="108000" tIns="1080000" rIns="1080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6" name="Google Shape;406;p39"/>
          <p:cNvSpPr txBox="1">
            <a:spLocks noGrp="1"/>
          </p:cNvSpPr>
          <p:nvPr>
            <p:ph type="body" idx="4"/>
          </p:nvPr>
        </p:nvSpPr>
        <p:spPr>
          <a:xfrm>
            <a:off x="6925384" y="1783729"/>
            <a:ext cx="1949100" cy="2893200"/>
          </a:xfrm>
          <a:prstGeom prst="rect">
            <a:avLst/>
          </a:prstGeom>
          <a:solidFill>
            <a:schemeClr val="accent1"/>
          </a:solidFill>
          <a:ln>
            <a:noFill/>
          </a:ln>
        </p:spPr>
        <p:txBody>
          <a:bodyPr spcFirstLastPara="1" wrap="square" lIns="108000" tIns="1080000" rIns="1080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7" name="Google Shape;407;p39"/>
          <p:cNvSpPr txBox="1">
            <a:spLocks noGrp="1"/>
          </p:cNvSpPr>
          <p:nvPr>
            <p:ph type="body" idx="5"/>
          </p:nvPr>
        </p:nvSpPr>
        <p:spPr>
          <a:xfrm>
            <a:off x="694382" y="974104"/>
            <a:ext cx="7755300" cy="664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8" name="Google Shape;408;p39"/>
          <p:cNvSpPr>
            <a:spLocks noGrp="1"/>
          </p:cNvSpPr>
          <p:nvPr>
            <p:ph type="pic" idx="6"/>
          </p:nvPr>
        </p:nvSpPr>
        <p:spPr>
          <a:xfrm>
            <a:off x="930344" y="2023229"/>
            <a:ext cx="627600" cy="627600"/>
          </a:xfrm>
          <a:prstGeom prst="rect">
            <a:avLst/>
          </a:prstGeom>
          <a:noFill/>
          <a:ln>
            <a:noFill/>
          </a:ln>
        </p:spPr>
      </p:sp>
      <p:sp>
        <p:nvSpPr>
          <p:cNvPr id="409" name="Google Shape;409;p39"/>
          <p:cNvSpPr>
            <a:spLocks noGrp="1"/>
          </p:cNvSpPr>
          <p:nvPr>
            <p:ph type="pic" idx="7"/>
          </p:nvPr>
        </p:nvSpPr>
        <p:spPr>
          <a:xfrm>
            <a:off x="3148962" y="2023229"/>
            <a:ext cx="627600" cy="627600"/>
          </a:xfrm>
          <a:prstGeom prst="rect">
            <a:avLst/>
          </a:prstGeom>
          <a:noFill/>
          <a:ln>
            <a:noFill/>
          </a:ln>
        </p:spPr>
      </p:sp>
      <p:sp>
        <p:nvSpPr>
          <p:cNvPr id="410" name="Google Shape;410;p39"/>
          <p:cNvSpPr>
            <a:spLocks noGrp="1"/>
          </p:cNvSpPr>
          <p:nvPr>
            <p:ph type="pic" idx="8"/>
          </p:nvPr>
        </p:nvSpPr>
        <p:spPr>
          <a:xfrm>
            <a:off x="7586198" y="2023229"/>
            <a:ext cx="627600" cy="627600"/>
          </a:xfrm>
          <a:prstGeom prst="rect">
            <a:avLst/>
          </a:prstGeom>
          <a:noFill/>
          <a:ln>
            <a:noFill/>
          </a:ln>
        </p:spPr>
      </p:sp>
      <p:sp>
        <p:nvSpPr>
          <p:cNvPr id="411" name="Google Shape;411;p39"/>
          <p:cNvSpPr>
            <a:spLocks noGrp="1"/>
          </p:cNvSpPr>
          <p:nvPr>
            <p:ph type="pic" idx="9"/>
          </p:nvPr>
        </p:nvSpPr>
        <p:spPr>
          <a:xfrm>
            <a:off x="5367580" y="2023229"/>
            <a:ext cx="627600" cy="6276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3x icons">
  <p:cSld name="3x icons">
    <p:spTree>
      <p:nvGrpSpPr>
        <p:cNvPr id="1" name="Shape 412"/>
        <p:cNvGrpSpPr/>
        <p:nvPr/>
      </p:nvGrpSpPr>
      <p:grpSpPr>
        <a:xfrm>
          <a:off x="0" y="0"/>
          <a:ext cx="0" cy="0"/>
          <a:chOff x="0" y="0"/>
          <a:chExt cx="0" cy="0"/>
        </a:xfrm>
      </p:grpSpPr>
      <p:sp>
        <p:nvSpPr>
          <p:cNvPr id="413" name="Google Shape;413;p40"/>
          <p:cNvSpPr>
            <a:spLocks noGrp="1"/>
          </p:cNvSpPr>
          <p:nvPr>
            <p:ph type="pic" idx="2"/>
          </p:nvPr>
        </p:nvSpPr>
        <p:spPr>
          <a:xfrm>
            <a:off x="1116537" y="1385611"/>
            <a:ext cx="1126500" cy="1126500"/>
          </a:xfrm>
          <a:prstGeom prst="rect">
            <a:avLst/>
          </a:prstGeom>
          <a:noFill/>
          <a:ln>
            <a:noFill/>
          </a:ln>
        </p:spPr>
      </p:sp>
      <p:sp>
        <p:nvSpPr>
          <p:cNvPr id="414" name="Google Shape;414;p40"/>
          <p:cNvSpPr>
            <a:spLocks noGrp="1"/>
          </p:cNvSpPr>
          <p:nvPr>
            <p:ph type="pic" idx="3"/>
          </p:nvPr>
        </p:nvSpPr>
        <p:spPr>
          <a:xfrm>
            <a:off x="4008674" y="1377115"/>
            <a:ext cx="1126500" cy="1126500"/>
          </a:xfrm>
          <a:prstGeom prst="rect">
            <a:avLst/>
          </a:prstGeom>
          <a:noFill/>
          <a:ln>
            <a:noFill/>
          </a:ln>
        </p:spPr>
      </p:sp>
      <p:sp>
        <p:nvSpPr>
          <p:cNvPr id="415" name="Google Shape;415;p40"/>
          <p:cNvSpPr>
            <a:spLocks noGrp="1"/>
          </p:cNvSpPr>
          <p:nvPr>
            <p:ph type="pic" idx="4"/>
          </p:nvPr>
        </p:nvSpPr>
        <p:spPr>
          <a:xfrm>
            <a:off x="6910287" y="1377115"/>
            <a:ext cx="1126500" cy="1126500"/>
          </a:xfrm>
          <a:prstGeom prst="rect">
            <a:avLst/>
          </a:prstGeom>
          <a:noFill/>
          <a:ln>
            <a:noFill/>
          </a:ln>
        </p:spPr>
      </p:sp>
      <p:sp>
        <p:nvSpPr>
          <p:cNvPr id="416" name="Google Shape;416;p40"/>
          <p:cNvSpPr txBox="1">
            <a:spLocks noGrp="1"/>
          </p:cNvSpPr>
          <p:nvPr>
            <p:ph type="title"/>
          </p:nvPr>
        </p:nvSpPr>
        <p:spPr>
          <a:xfrm>
            <a:off x="694383"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17" name="Google Shape;417;p40"/>
          <p:cNvSpPr txBox="1">
            <a:spLocks noGrp="1"/>
          </p:cNvSpPr>
          <p:nvPr>
            <p:ph type="body" idx="1"/>
          </p:nvPr>
        </p:nvSpPr>
        <p:spPr>
          <a:xfrm>
            <a:off x="458113" y="2688151"/>
            <a:ext cx="2443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18" name="Google Shape;418;p40"/>
          <p:cNvSpPr txBox="1">
            <a:spLocks noGrp="1"/>
          </p:cNvSpPr>
          <p:nvPr>
            <p:ph type="body" idx="5"/>
          </p:nvPr>
        </p:nvSpPr>
        <p:spPr>
          <a:xfrm>
            <a:off x="3354988" y="2688151"/>
            <a:ext cx="2443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19" name="Google Shape;419;p40"/>
          <p:cNvSpPr txBox="1">
            <a:spLocks noGrp="1"/>
          </p:cNvSpPr>
          <p:nvPr>
            <p:ph type="body" idx="6"/>
          </p:nvPr>
        </p:nvSpPr>
        <p:spPr>
          <a:xfrm>
            <a:off x="6251863" y="2688151"/>
            <a:ext cx="2443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0" name="Google Shape;420;p40"/>
          <p:cNvSpPr txBox="1">
            <a:spLocks noGrp="1"/>
          </p:cNvSpPr>
          <p:nvPr>
            <p:ph type="body" idx="7"/>
          </p:nvPr>
        </p:nvSpPr>
        <p:spPr>
          <a:xfrm>
            <a:off x="458113" y="3285346"/>
            <a:ext cx="2443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1" name="Google Shape;421;p40"/>
          <p:cNvSpPr txBox="1">
            <a:spLocks noGrp="1"/>
          </p:cNvSpPr>
          <p:nvPr>
            <p:ph type="body" idx="8"/>
          </p:nvPr>
        </p:nvSpPr>
        <p:spPr>
          <a:xfrm>
            <a:off x="3354988" y="3285346"/>
            <a:ext cx="2443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2" name="Google Shape;422;p40"/>
          <p:cNvSpPr txBox="1">
            <a:spLocks noGrp="1"/>
          </p:cNvSpPr>
          <p:nvPr>
            <p:ph type="body" idx="9"/>
          </p:nvPr>
        </p:nvSpPr>
        <p:spPr>
          <a:xfrm>
            <a:off x="6251863" y="3285346"/>
            <a:ext cx="2443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4x icons">
  <p:cSld name="4x icons">
    <p:spTree>
      <p:nvGrpSpPr>
        <p:cNvPr id="1" name="Shape 423"/>
        <p:cNvGrpSpPr/>
        <p:nvPr/>
      </p:nvGrpSpPr>
      <p:grpSpPr>
        <a:xfrm>
          <a:off x="0" y="0"/>
          <a:ext cx="0" cy="0"/>
          <a:chOff x="0" y="0"/>
          <a:chExt cx="0" cy="0"/>
        </a:xfrm>
      </p:grpSpPr>
      <p:sp>
        <p:nvSpPr>
          <p:cNvPr id="424" name="Google Shape;424;p41"/>
          <p:cNvSpPr>
            <a:spLocks noGrp="1"/>
          </p:cNvSpPr>
          <p:nvPr>
            <p:ph type="pic" idx="2"/>
          </p:nvPr>
        </p:nvSpPr>
        <p:spPr>
          <a:xfrm>
            <a:off x="1009262" y="1302897"/>
            <a:ext cx="1024500" cy="1024500"/>
          </a:xfrm>
          <a:prstGeom prst="rect">
            <a:avLst/>
          </a:prstGeom>
          <a:noFill/>
          <a:ln>
            <a:noFill/>
          </a:ln>
        </p:spPr>
      </p:sp>
      <p:sp>
        <p:nvSpPr>
          <p:cNvPr id="425" name="Google Shape;425;p41"/>
          <p:cNvSpPr>
            <a:spLocks noGrp="1"/>
          </p:cNvSpPr>
          <p:nvPr>
            <p:ph type="pic" idx="3"/>
          </p:nvPr>
        </p:nvSpPr>
        <p:spPr>
          <a:xfrm>
            <a:off x="3042946" y="1302897"/>
            <a:ext cx="1024500" cy="1024500"/>
          </a:xfrm>
          <a:prstGeom prst="rect">
            <a:avLst/>
          </a:prstGeom>
          <a:noFill/>
          <a:ln>
            <a:noFill/>
          </a:ln>
        </p:spPr>
      </p:sp>
      <p:sp>
        <p:nvSpPr>
          <p:cNvPr id="426" name="Google Shape;426;p41"/>
          <p:cNvSpPr>
            <a:spLocks noGrp="1"/>
          </p:cNvSpPr>
          <p:nvPr>
            <p:ph type="pic" idx="4"/>
          </p:nvPr>
        </p:nvSpPr>
        <p:spPr>
          <a:xfrm>
            <a:off x="5076631" y="1302897"/>
            <a:ext cx="1024500" cy="1024500"/>
          </a:xfrm>
          <a:prstGeom prst="rect">
            <a:avLst/>
          </a:prstGeom>
          <a:noFill/>
          <a:ln>
            <a:noFill/>
          </a:ln>
        </p:spPr>
      </p:sp>
      <p:sp>
        <p:nvSpPr>
          <p:cNvPr id="427" name="Google Shape;427;p41"/>
          <p:cNvSpPr txBox="1">
            <a:spLocks noGrp="1"/>
          </p:cNvSpPr>
          <p:nvPr>
            <p:ph type="title"/>
          </p:nvPr>
        </p:nvSpPr>
        <p:spPr>
          <a:xfrm>
            <a:off x="694383"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28" name="Google Shape;428;p41"/>
          <p:cNvSpPr txBox="1">
            <a:spLocks noGrp="1"/>
          </p:cNvSpPr>
          <p:nvPr>
            <p:ph type="body" idx="1"/>
          </p:nvPr>
        </p:nvSpPr>
        <p:spPr>
          <a:xfrm>
            <a:off x="380330" y="2690987"/>
            <a:ext cx="1810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9" name="Google Shape;429;p41"/>
          <p:cNvSpPr txBox="1">
            <a:spLocks noGrp="1"/>
          </p:cNvSpPr>
          <p:nvPr>
            <p:ph type="body" idx="5"/>
          </p:nvPr>
        </p:nvSpPr>
        <p:spPr>
          <a:xfrm>
            <a:off x="2571248" y="2690987"/>
            <a:ext cx="1810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0" name="Google Shape;430;p41"/>
          <p:cNvSpPr txBox="1">
            <a:spLocks noGrp="1"/>
          </p:cNvSpPr>
          <p:nvPr>
            <p:ph type="body" idx="6"/>
          </p:nvPr>
        </p:nvSpPr>
        <p:spPr>
          <a:xfrm>
            <a:off x="4762166" y="2690987"/>
            <a:ext cx="1810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1" name="Google Shape;431;p41"/>
          <p:cNvSpPr txBox="1">
            <a:spLocks noGrp="1"/>
          </p:cNvSpPr>
          <p:nvPr>
            <p:ph type="body" idx="7"/>
          </p:nvPr>
        </p:nvSpPr>
        <p:spPr>
          <a:xfrm>
            <a:off x="380330" y="3288182"/>
            <a:ext cx="1810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2" name="Google Shape;432;p41"/>
          <p:cNvSpPr txBox="1">
            <a:spLocks noGrp="1"/>
          </p:cNvSpPr>
          <p:nvPr>
            <p:ph type="body" idx="8"/>
          </p:nvPr>
        </p:nvSpPr>
        <p:spPr>
          <a:xfrm>
            <a:off x="2571248" y="3288182"/>
            <a:ext cx="1810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3" name="Google Shape;433;p41"/>
          <p:cNvSpPr txBox="1">
            <a:spLocks noGrp="1"/>
          </p:cNvSpPr>
          <p:nvPr>
            <p:ph type="body" idx="9"/>
          </p:nvPr>
        </p:nvSpPr>
        <p:spPr>
          <a:xfrm>
            <a:off x="4762166" y="3288182"/>
            <a:ext cx="1810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4" name="Google Shape;434;p41"/>
          <p:cNvSpPr>
            <a:spLocks noGrp="1"/>
          </p:cNvSpPr>
          <p:nvPr>
            <p:ph type="pic" idx="13"/>
          </p:nvPr>
        </p:nvSpPr>
        <p:spPr>
          <a:xfrm>
            <a:off x="7110315" y="1302897"/>
            <a:ext cx="1024500" cy="1024500"/>
          </a:xfrm>
          <a:prstGeom prst="rect">
            <a:avLst/>
          </a:prstGeom>
          <a:noFill/>
          <a:ln>
            <a:noFill/>
          </a:ln>
        </p:spPr>
      </p:sp>
      <p:sp>
        <p:nvSpPr>
          <p:cNvPr id="435" name="Google Shape;435;p41"/>
          <p:cNvSpPr txBox="1">
            <a:spLocks noGrp="1"/>
          </p:cNvSpPr>
          <p:nvPr>
            <p:ph type="body" idx="14"/>
          </p:nvPr>
        </p:nvSpPr>
        <p:spPr>
          <a:xfrm>
            <a:off x="6953084" y="2690987"/>
            <a:ext cx="18105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6" name="Google Shape;436;p41"/>
          <p:cNvSpPr txBox="1">
            <a:spLocks noGrp="1"/>
          </p:cNvSpPr>
          <p:nvPr>
            <p:ph type="body" idx="15"/>
          </p:nvPr>
        </p:nvSpPr>
        <p:spPr>
          <a:xfrm>
            <a:off x="6953084" y="3288182"/>
            <a:ext cx="18105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5x icons">
  <p:cSld name="5x icons">
    <p:spTree>
      <p:nvGrpSpPr>
        <p:cNvPr id="1" name="Shape 437"/>
        <p:cNvGrpSpPr/>
        <p:nvPr/>
      </p:nvGrpSpPr>
      <p:grpSpPr>
        <a:xfrm>
          <a:off x="0" y="0"/>
          <a:ext cx="0" cy="0"/>
          <a:chOff x="0" y="0"/>
          <a:chExt cx="0" cy="0"/>
        </a:xfrm>
      </p:grpSpPr>
      <p:sp>
        <p:nvSpPr>
          <p:cNvPr id="438" name="Google Shape;438;p42"/>
          <p:cNvSpPr>
            <a:spLocks noGrp="1"/>
          </p:cNvSpPr>
          <p:nvPr>
            <p:ph type="pic" idx="2"/>
          </p:nvPr>
        </p:nvSpPr>
        <p:spPr>
          <a:xfrm>
            <a:off x="2357637" y="1363245"/>
            <a:ext cx="903900" cy="903900"/>
          </a:xfrm>
          <a:prstGeom prst="rect">
            <a:avLst/>
          </a:prstGeom>
          <a:noFill/>
          <a:ln>
            <a:noFill/>
          </a:ln>
        </p:spPr>
      </p:sp>
      <p:sp>
        <p:nvSpPr>
          <p:cNvPr id="439" name="Google Shape;439;p42"/>
          <p:cNvSpPr>
            <a:spLocks noGrp="1"/>
          </p:cNvSpPr>
          <p:nvPr>
            <p:ph type="pic" idx="3"/>
          </p:nvPr>
        </p:nvSpPr>
        <p:spPr>
          <a:xfrm>
            <a:off x="4120137" y="1363245"/>
            <a:ext cx="903900" cy="903900"/>
          </a:xfrm>
          <a:prstGeom prst="rect">
            <a:avLst/>
          </a:prstGeom>
          <a:noFill/>
          <a:ln>
            <a:noFill/>
          </a:ln>
        </p:spPr>
      </p:sp>
      <p:sp>
        <p:nvSpPr>
          <p:cNvPr id="440" name="Google Shape;440;p42"/>
          <p:cNvSpPr txBox="1">
            <a:spLocks noGrp="1"/>
          </p:cNvSpPr>
          <p:nvPr>
            <p:ph type="title"/>
          </p:nvPr>
        </p:nvSpPr>
        <p:spPr>
          <a:xfrm>
            <a:off x="694383"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41" name="Google Shape;441;p42"/>
          <p:cNvSpPr txBox="1">
            <a:spLocks noGrp="1"/>
          </p:cNvSpPr>
          <p:nvPr>
            <p:ph type="body" idx="1"/>
          </p:nvPr>
        </p:nvSpPr>
        <p:spPr>
          <a:xfrm>
            <a:off x="331500" y="269098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2" name="Google Shape;442;p42"/>
          <p:cNvSpPr txBox="1">
            <a:spLocks noGrp="1"/>
          </p:cNvSpPr>
          <p:nvPr>
            <p:ph type="body" idx="4"/>
          </p:nvPr>
        </p:nvSpPr>
        <p:spPr>
          <a:xfrm>
            <a:off x="2094000" y="269098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3" name="Google Shape;443;p42"/>
          <p:cNvSpPr txBox="1">
            <a:spLocks noGrp="1"/>
          </p:cNvSpPr>
          <p:nvPr>
            <p:ph type="body" idx="5"/>
          </p:nvPr>
        </p:nvSpPr>
        <p:spPr>
          <a:xfrm>
            <a:off x="3856500" y="269098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4" name="Google Shape;444;p42"/>
          <p:cNvSpPr txBox="1">
            <a:spLocks noGrp="1"/>
          </p:cNvSpPr>
          <p:nvPr>
            <p:ph type="body" idx="6"/>
          </p:nvPr>
        </p:nvSpPr>
        <p:spPr>
          <a:xfrm>
            <a:off x="331500" y="3288182"/>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5" name="Google Shape;445;p42"/>
          <p:cNvSpPr txBox="1">
            <a:spLocks noGrp="1"/>
          </p:cNvSpPr>
          <p:nvPr>
            <p:ph type="body" idx="7"/>
          </p:nvPr>
        </p:nvSpPr>
        <p:spPr>
          <a:xfrm>
            <a:off x="2094000" y="3288182"/>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6" name="Google Shape;446;p42"/>
          <p:cNvSpPr txBox="1">
            <a:spLocks noGrp="1"/>
          </p:cNvSpPr>
          <p:nvPr>
            <p:ph type="body" idx="8"/>
          </p:nvPr>
        </p:nvSpPr>
        <p:spPr>
          <a:xfrm>
            <a:off x="3856500" y="3288182"/>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7" name="Google Shape;447;p42"/>
          <p:cNvSpPr>
            <a:spLocks noGrp="1"/>
          </p:cNvSpPr>
          <p:nvPr>
            <p:ph type="pic" idx="9"/>
          </p:nvPr>
        </p:nvSpPr>
        <p:spPr>
          <a:xfrm>
            <a:off x="5882637" y="1363245"/>
            <a:ext cx="903900" cy="903900"/>
          </a:xfrm>
          <a:prstGeom prst="rect">
            <a:avLst/>
          </a:prstGeom>
          <a:noFill/>
          <a:ln>
            <a:noFill/>
          </a:ln>
        </p:spPr>
      </p:sp>
      <p:sp>
        <p:nvSpPr>
          <p:cNvPr id="448" name="Google Shape;448;p42"/>
          <p:cNvSpPr txBox="1">
            <a:spLocks noGrp="1"/>
          </p:cNvSpPr>
          <p:nvPr>
            <p:ph type="body" idx="13"/>
          </p:nvPr>
        </p:nvSpPr>
        <p:spPr>
          <a:xfrm>
            <a:off x="5619000" y="269098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49" name="Google Shape;449;p42"/>
          <p:cNvSpPr txBox="1">
            <a:spLocks noGrp="1"/>
          </p:cNvSpPr>
          <p:nvPr>
            <p:ph type="body" idx="14"/>
          </p:nvPr>
        </p:nvSpPr>
        <p:spPr>
          <a:xfrm>
            <a:off x="5619000" y="3288182"/>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0" name="Google Shape;450;p42"/>
          <p:cNvSpPr txBox="1">
            <a:spLocks noGrp="1"/>
          </p:cNvSpPr>
          <p:nvPr>
            <p:ph type="body" idx="15"/>
          </p:nvPr>
        </p:nvSpPr>
        <p:spPr>
          <a:xfrm>
            <a:off x="7381500" y="2701717"/>
            <a:ext cx="1431000" cy="4212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1" name="Google Shape;451;p42"/>
          <p:cNvSpPr txBox="1">
            <a:spLocks noGrp="1"/>
          </p:cNvSpPr>
          <p:nvPr>
            <p:ph type="body" idx="16"/>
          </p:nvPr>
        </p:nvSpPr>
        <p:spPr>
          <a:xfrm>
            <a:off x="7381500" y="3280866"/>
            <a:ext cx="1431000" cy="1290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2" name="Google Shape;452;p42"/>
          <p:cNvSpPr>
            <a:spLocks noGrp="1"/>
          </p:cNvSpPr>
          <p:nvPr>
            <p:ph type="pic" idx="17"/>
          </p:nvPr>
        </p:nvSpPr>
        <p:spPr>
          <a:xfrm>
            <a:off x="7645137" y="1363245"/>
            <a:ext cx="903900" cy="903900"/>
          </a:xfrm>
          <a:prstGeom prst="rect">
            <a:avLst/>
          </a:prstGeom>
          <a:noFill/>
          <a:ln>
            <a:noFill/>
          </a:ln>
        </p:spPr>
      </p:sp>
      <p:sp>
        <p:nvSpPr>
          <p:cNvPr id="453" name="Google Shape;453;p42"/>
          <p:cNvSpPr>
            <a:spLocks noGrp="1"/>
          </p:cNvSpPr>
          <p:nvPr>
            <p:ph type="pic" idx="18"/>
          </p:nvPr>
        </p:nvSpPr>
        <p:spPr>
          <a:xfrm>
            <a:off x="1009262" y="1302897"/>
            <a:ext cx="1024500" cy="10245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x icon and message">
  <p:cSld name="4x icon and message">
    <p:spTree>
      <p:nvGrpSpPr>
        <p:cNvPr id="1" name="Shape 454"/>
        <p:cNvGrpSpPr/>
        <p:nvPr/>
      </p:nvGrpSpPr>
      <p:grpSpPr>
        <a:xfrm>
          <a:off x="0" y="0"/>
          <a:ext cx="0" cy="0"/>
          <a:chOff x="0" y="0"/>
          <a:chExt cx="0" cy="0"/>
        </a:xfrm>
      </p:grpSpPr>
      <p:sp>
        <p:nvSpPr>
          <p:cNvPr id="455" name="Google Shape;455;p43"/>
          <p:cNvSpPr txBox="1">
            <a:spLocks noGrp="1"/>
          </p:cNvSpPr>
          <p:nvPr>
            <p:ph type="title"/>
          </p:nvPr>
        </p:nvSpPr>
        <p:spPr>
          <a:xfrm>
            <a:off x="183356" y="173831"/>
            <a:ext cx="83178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56" name="Google Shape;456;p43"/>
          <p:cNvSpPr txBox="1">
            <a:spLocks noGrp="1"/>
          </p:cNvSpPr>
          <p:nvPr>
            <p:ph type="body" idx="1"/>
          </p:nvPr>
        </p:nvSpPr>
        <p:spPr>
          <a:xfrm>
            <a:off x="1713656" y="1073944"/>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7" name="Google Shape;457;p43"/>
          <p:cNvSpPr txBox="1">
            <a:spLocks noGrp="1"/>
          </p:cNvSpPr>
          <p:nvPr>
            <p:ph type="body" idx="2"/>
          </p:nvPr>
        </p:nvSpPr>
        <p:spPr>
          <a:xfrm>
            <a:off x="1713656" y="1363027"/>
            <a:ext cx="2722200" cy="908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8" name="Google Shape;458;p43"/>
          <p:cNvSpPr txBox="1">
            <a:spLocks noGrp="1"/>
          </p:cNvSpPr>
          <p:nvPr>
            <p:ph type="body" idx="3"/>
          </p:nvPr>
        </p:nvSpPr>
        <p:spPr>
          <a:xfrm>
            <a:off x="1713656" y="2519363"/>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59" name="Google Shape;459;p43"/>
          <p:cNvSpPr txBox="1">
            <a:spLocks noGrp="1"/>
          </p:cNvSpPr>
          <p:nvPr>
            <p:ph type="body" idx="4"/>
          </p:nvPr>
        </p:nvSpPr>
        <p:spPr>
          <a:xfrm>
            <a:off x="1713656" y="2810827"/>
            <a:ext cx="2722200" cy="908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0" name="Google Shape;460;p43"/>
          <p:cNvSpPr txBox="1">
            <a:spLocks noGrp="1"/>
          </p:cNvSpPr>
          <p:nvPr>
            <p:ph type="body" idx="5"/>
          </p:nvPr>
        </p:nvSpPr>
        <p:spPr>
          <a:xfrm>
            <a:off x="5669071" y="1073944"/>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1" name="Google Shape;461;p43"/>
          <p:cNvSpPr txBox="1">
            <a:spLocks noGrp="1"/>
          </p:cNvSpPr>
          <p:nvPr>
            <p:ph type="body" idx="6"/>
          </p:nvPr>
        </p:nvSpPr>
        <p:spPr>
          <a:xfrm>
            <a:off x="5669071" y="1363027"/>
            <a:ext cx="2722200" cy="908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2" name="Google Shape;462;p43"/>
          <p:cNvSpPr txBox="1">
            <a:spLocks noGrp="1"/>
          </p:cNvSpPr>
          <p:nvPr>
            <p:ph type="body" idx="7"/>
          </p:nvPr>
        </p:nvSpPr>
        <p:spPr>
          <a:xfrm>
            <a:off x="5669071" y="2519363"/>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3" name="Google Shape;463;p43"/>
          <p:cNvSpPr txBox="1">
            <a:spLocks noGrp="1"/>
          </p:cNvSpPr>
          <p:nvPr>
            <p:ph type="body" idx="8"/>
          </p:nvPr>
        </p:nvSpPr>
        <p:spPr>
          <a:xfrm>
            <a:off x="5669071" y="2810827"/>
            <a:ext cx="2722200" cy="9087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64" name="Google Shape;464;p43"/>
          <p:cNvSpPr>
            <a:spLocks noGrp="1"/>
          </p:cNvSpPr>
          <p:nvPr>
            <p:ph type="pic" idx="9"/>
          </p:nvPr>
        </p:nvSpPr>
        <p:spPr>
          <a:xfrm>
            <a:off x="954038" y="1235869"/>
            <a:ext cx="443100" cy="443100"/>
          </a:xfrm>
          <a:prstGeom prst="rect">
            <a:avLst/>
          </a:prstGeom>
          <a:noFill/>
          <a:ln>
            <a:noFill/>
          </a:ln>
        </p:spPr>
      </p:sp>
      <p:sp>
        <p:nvSpPr>
          <p:cNvPr id="465" name="Google Shape;465;p43"/>
          <p:cNvSpPr>
            <a:spLocks noGrp="1"/>
          </p:cNvSpPr>
          <p:nvPr>
            <p:ph type="pic" idx="13"/>
          </p:nvPr>
        </p:nvSpPr>
        <p:spPr>
          <a:xfrm>
            <a:off x="957609" y="2683669"/>
            <a:ext cx="443100" cy="443100"/>
          </a:xfrm>
          <a:prstGeom prst="rect">
            <a:avLst/>
          </a:prstGeom>
          <a:noFill/>
          <a:ln>
            <a:noFill/>
          </a:ln>
        </p:spPr>
      </p:sp>
      <p:sp>
        <p:nvSpPr>
          <p:cNvPr id="466" name="Google Shape;466;p43"/>
          <p:cNvSpPr>
            <a:spLocks noGrp="1"/>
          </p:cNvSpPr>
          <p:nvPr>
            <p:ph type="pic" idx="14"/>
          </p:nvPr>
        </p:nvSpPr>
        <p:spPr>
          <a:xfrm>
            <a:off x="4917868" y="1235869"/>
            <a:ext cx="443100" cy="443100"/>
          </a:xfrm>
          <a:prstGeom prst="rect">
            <a:avLst/>
          </a:prstGeom>
          <a:noFill/>
          <a:ln>
            <a:noFill/>
          </a:ln>
        </p:spPr>
      </p:sp>
      <p:sp>
        <p:nvSpPr>
          <p:cNvPr id="467" name="Google Shape;467;p43"/>
          <p:cNvSpPr>
            <a:spLocks noGrp="1"/>
          </p:cNvSpPr>
          <p:nvPr>
            <p:ph type="pic" idx="15"/>
          </p:nvPr>
        </p:nvSpPr>
        <p:spPr>
          <a:xfrm>
            <a:off x="4917868" y="2683669"/>
            <a:ext cx="443100" cy="443100"/>
          </a:xfrm>
          <a:prstGeom prst="rect">
            <a:avLst/>
          </a:prstGeom>
          <a:noFill/>
          <a:ln>
            <a:noFill/>
          </a:ln>
        </p:spPr>
      </p:sp>
      <p:pic>
        <p:nvPicPr>
          <p:cNvPr id="468" name="Google Shape;468;p43"/>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469" name="Google Shape;469;p43"/>
          <p:cNvSpPr txBox="1">
            <a:spLocks noGrp="1"/>
          </p:cNvSpPr>
          <p:nvPr>
            <p:ph type="body" idx="16"/>
          </p:nvPr>
        </p:nvSpPr>
        <p:spPr>
          <a:xfrm>
            <a:off x="2033338" y="4096940"/>
            <a:ext cx="6358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0" name="Google Shape;470;p43"/>
          <p:cNvSpPr txBox="1">
            <a:spLocks noGrp="1"/>
          </p:cNvSpPr>
          <p:nvPr>
            <p:ph type="body" idx="17"/>
          </p:nvPr>
        </p:nvSpPr>
        <p:spPr>
          <a:xfrm>
            <a:off x="2033338" y="4386024"/>
            <a:ext cx="6358200" cy="342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1" name="Google Shape;471;p43"/>
          <p:cNvSpPr>
            <a:spLocks noGrp="1"/>
          </p:cNvSpPr>
          <p:nvPr>
            <p:ph type="pic" idx="18"/>
          </p:nvPr>
        </p:nvSpPr>
        <p:spPr>
          <a:xfrm>
            <a:off x="1249471" y="4096940"/>
            <a:ext cx="443100" cy="4431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2_6x icon and message">
  <p:cSld name="2_6x icon and message">
    <p:spTree>
      <p:nvGrpSpPr>
        <p:cNvPr id="1" name="Shape 472"/>
        <p:cNvGrpSpPr/>
        <p:nvPr/>
      </p:nvGrpSpPr>
      <p:grpSpPr>
        <a:xfrm>
          <a:off x="0" y="0"/>
          <a:ext cx="0" cy="0"/>
          <a:chOff x="0" y="0"/>
          <a:chExt cx="0" cy="0"/>
        </a:xfrm>
      </p:grpSpPr>
      <p:sp>
        <p:nvSpPr>
          <p:cNvPr id="473" name="Google Shape;473;p44"/>
          <p:cNvSpPr txBox="1">
            <a:spLocks noGrp="1"/>
          </p:cNvSpPr>
          <p:nvPr>
            <p:ph type="title"/>
          </p:nvPr>
        </p:nvSpPr>
        <p:spPr>
          <a:xfrm>
            <a:off x="183356"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74" name="Google Shape;474;p44"/>
          <p:cNvSpPr txBox="1">
            <a:spLocks noGrp="1"/>
          </p:cNvSpPr>
          <p:nvPr>
            <p:ph type="body" idx="1"/>
          </p:nvPr>
        </p:nvSpPr>
        <p:spPr>
          <a:xfrm>
            <a:off x="1716881" y="1136928"/>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5" name="Google Shape;475;p44"/>
          <p:cNvSpPr txBox="1">
            <a:spLocks noGrp="1"/>
          </p:cNvSpPr>
          <p:nvPr>
            <p:ph type="body" idx="2"/>
          </p:nvPr>
        </p:nvSpPr>
        <p:spPr>
          <a:xfrm>
            <a:off x="1716881" y="1426012"/>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6" name="Google Shape;476;p44"/>
          <p:cNvSpPr txBox="1">
            <a:spLocks noGrp="1"/>
          </p:cNvSpPr>
          <p:nvPr>
            <p:ph type="body" idx="3"/>
          </p:nvPr>
        </p:nvSpPr>
        <p:spPr>
          <a:xfrm>
            <a:off x="1716881" y="2094191"/>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7" name="Google Shape;477;p44"/>
          <p:cNvSpPr txBox="1">
            <a:spLocks noGrp="1"/>
          </p:cNvSpPr>
          <p:nvPr>
            <p:ph type="body" idx="4"/>
          </p:nvPr>
        </p:nvSpPr>
        <p:spPr>
          <a:xfrm>
            <a:off x="1716881" y="2383274"/>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8" name="Google Shape;478;p44"/>
          <p:cNvSpPr txBox="1">
            <a:spLocks noGrp="1"/>
          </p:cNvSpPr>
          <p:nvPr>
            <p:ph type="body" idx="5"/>
          </p:nvPr>
        </p:nvSpPr>
        <p:spPr>
          <a:xfrm>
            <a:off x="1716881" y="3051453"/>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79" name="Google Shape;479;p44"/>
          <p:cNvSpPr txBox="1">
            <a:spLocks noGrp="1"/>
          </p:cNvSpPr>
          <p:nvPr>
            <p:ph type="body" idx="6"/>
          </p:nvPr>
        </p:nvSpPr>
        <p:spPr>
          <a:xfrm>
            <a:off x="1716881" y="3340537"/>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0" name="Google Shape;480;p44"/>
          <p:cNvSpPr txBox="1">
            <a:spLocks noGrp="1"/>
          </p:cNvSpPr>
          <p:nvPr>
            <p:ph type="body" idx="7"/>
          </p:nvPr>
        </p:nvSpPr>
        <p:spPr>
          <a:xfrm>
            <a:off x="5941436" y="1136928"/>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1" name="Google Shape;481;p44"/>
          <p:cNvSpPr txBox="1">
            <a:spLocks noGrp="1"/>
          </p:cNvSpPr>
          <p:nvPr>
            <p:ph type="body" idx="8"/>
          </p:nvPr>
        </p:nvSpPr>
        <p:spPr>
          <a:xfrm>
            <a:off x="5941436" y="1426012"/>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2" name="Google Shape;482;p44"/>
          <p:cNvSpPr txBox="1">
            <a:spLocks noGrp="1"/>
          </p:cNvSpPr>
          <p:nvPr>
            <p:ph type="body" idx="9"/>
          </p:nvPr>
        </p:nvSpPr>
        <p:spPr>
          <a:xfrm>
            <a:off x="5941436" y="2094191"/>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3" name="Google Shape;483;p44"/>
          <p:cNvSpPr txBox="1">
            <a:spLocks noGrp="1"/>
          </p:cNvSpPr>
          <p:nvPr>
            <p:ph type="body" idx="13"/>
          </p:nvPr>
        </p:nvSpPr>
        <p:spPr>
          <a:xfrm>
            <a:off x="5941436" y="2383274"/>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4" name="Google Shape;484;p44"/>
          <p:cNvSpPr txBox="1">
            <a:spLocks noGrp="1"/>
          </p:cNvSpPr>
          <p:nvPr>
            <p:ph type="body" idx="14"/>
          </p:nvPr>
        </p:nvSpPr>
        <p:spPr>
          <a:xfrm>
            <a:off x="5941436" y="3051453"/>
            <a:ext cx="27222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5" name="Google Shape;485;p44"/>
          <p:cNvSpPr txBox="1">
            <a:spLocks noGrp="1"/>
          </p:cNvSpPr>
          <p:nvPr>
            <p:ph type="body" idx="15"/>
          </p:nvPr>
        </p:nvSpPr>
        <p:spPr>
          <a:xfrm>
            <a:off x="5941436" y="3340537"/>
            <a:ext cx="2722200" cy="480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86" name="Google Shape;486;p44"/>
          <p:cNvSpPr>
            <a:spLocks noGrp="1"/>
          </p:cNvSpPr>
          <p:nvPr>
            <p:ph type="pic" idx="16"/>
          </p:nvPr>
        </p:nvSpPr>
        <p:spPr>
          <a:xfrm>
            <a:off x="960835" y="1298853"/>
            <a:ext cx="443100" cy="443100"/>
          </a:xfrm>
          <a:prstGeom prst="rect">
            <a:avLst/>
          </a:prstGeom>
          <a:noFill/>
          <a:ln>
            <a:noFill/>
          </a:ln>
        </p:spPr>
      </p:sp>
      <p:sp>
        <p:nvSpPr>
          <p:cNvPr id="487" name="Google Shape;487;p44"/>
          <p:cNvSpPr>
            <a:spLocks noGrp="1"/>
          </p:cNvSpPr>
          <p:nvPr>
            <p:ph type="pic" idx="17"/>
          </p:nvPr>
        </p:nvSpPr>
        <p:spPr>
          <a:xfrm>
            <a:off x="960835" y="2256116"/>
            <a:ext cx="443100" cy="443100"/>
          </a:xfrm>
          <a:prstGeom prst="rect">
            <a:avLst/>
          </a:prstGeom>
          <a:noFill/>
          <a:ln>
            <a:noFill/>
          </a:ln>
        </p:spPr>
      </p:sp>
      <p:sp>
        <p:nvSpPr>
          <p:cNvPr id="488" name="Google Shape;488;p44"/>
          <p:cNvSpPr>
            <a:spLocks noGrp="1"/>
          </p:cNvSpPr>
          <p:nvPr>
            <p:ph type="pic" idx="18"/>
          </p:nvPr>
        </p:nvSpPr>
        <p:spPr>
          <a:xfrm>
            <a:off x="960835" y="3213378"/>
            <a:ext cx="443100" cy="443100"/>
          </a:xfrm>
          <a:prstGeom prst="rect">
            <a:avLst/>
          </a:prstGeom>
          <a:noFill/>
          <a:ln>
            <a:noFill/>
          </a:ln>
        </p:spPr>
      </p:sp>
      <p:sp>
        <p:nvSpPr>
          <p:cNvPr id="489" name="Google Shape;489;p44"/>
          <p:cNvSpPr>
            <a:spLocks noGrp="1"/>
          </p:cNvSpPr>
          <p:nvPr>
            <p:ph type="pic" idx="19"/>
          </p:nvPr>
        </p:nvSpPr>
        <p:spPr>
          <a:xfrm>
            <a:off x="5184359" y="1298853"/>
            <a:ext cx="443100" cy="443100"/>
          </a:xfrm>
          <a:prstGeom prst="rect">
            <a:avLst/>
          </a:prstGeom>
          <a:noFill/>
          <a:ln>
            <a:noFill/>
          </a:ln>
        </p:spPr>
      </p:sp>
      <p:sp>
        <p:nvSpPr>
          <p:cNvPr id="490" name="Google Shape;490;p44"/>
          <p:cNvSpPr>
            <a:spLocks noGrp="1"/>
          </p:cNvSpPr>
          <p:nvPr>
            <p:ph type="pic" idx="20"/>
          </p:nvPr>
        </p:nvSpPr>
        <p:spPr>
          <a:xfrm>
            <a:off x="5184359" y="2256116"/>
            <a:ext cx="443100" cy="443100"/>
          </a:xfrm>
          <a:prstGeom prst="rect">
            <a:avLst/>
          </a:prstGeom>
          <a:noFill/>
          <a:ln>
            <a:noFill/>
          </a:ln>
        </p:spPr>
      </p:sp>
      <p:sp>
        <p:nvSpPr>
          <p:cNvPr id="491" name="Google Shape;491;p44"/>
          <p:cNvSpPr>
            <a:spLocks noGrp="1"/>
          </p:cNvSpPr>
          <p:nvPr>
            <p:ph type="pic" idx="21"/>
          </p:nvPr>
        </p:nvSpPr>
        <p:spPr>
          <a:xfrm>
            <a:off x="5190233" y="3213378"/>
            <a:ext cx="443100" cy="443100"/>
          </a:xfrm>
          <a:prstGeom prst="rect">
            <a:avLst/>
          </a:prstGeom>
          <a:noFill/>
          <a:ln>
            <a:noFill/>
          </a:ln>
        </p:spPr>
      </p:sp>
      <p:sp>
        <p:nvSpPr>
          <p:cNvPr id="492" name="Google Shape;492;p44"/>
          <p:cNvSpPr>
            <a:spLocks noGrp="1"/>
          </p:cNvSpPr>
          <p:nvPr>
            <p:ph type="pic" idx="22"/>
          </p:nvPr>
        </p:nvSpPr>
        <p:spPr>
          <a:xfrm>
            <a:off x="1225154" y="4263629"/>
            <a:ext cx="443100" cy="443100"/>
          </a:xfrm>
          <a:prstGeom prst="rect">
            <a:avLst/>
          </a:prstGeom>
          <a:noFill/>
          <a:ln>
            <a:noFill/>
          </a:ln>
        </p:spPr>
      </p:sp>
      <p:sp>
        <p:nvSpPr>
          <p:cNvPr id="493" name="Google Shape;493;p44"/>
          <p:cNvSpPr txBox="1">
            <a:spLocks noGrp="1"/>
          </p:cNvSpPr>
          <p:nvPr>
            <p:ph type="body" idx="23"/>
          </p:nvPr>
        </p:nvSpPr>
        <p:spPr>
          <a:xfrm>
            <a:off x="1981200" y="4263629"/>
            <a:ext cx="6946800" cy="226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94" name="Google Shape;494;p44"/>
          <p:cNvSpPr txBox="1">
            <a:spLocks noGrp="1"/>
          </p:cNvSpPr>
          <p:nvPr>
            <p:ph type="body" idx="24"/>
          </p:nvPr>
        </p:nvSpPr>
        <p:spPr>
          <a:xfrm>
            <a:off x="1981200" y="4552712"/>
            <a:ext cx="6946800" cy="342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White block image">
  <p:cSld name="White block image">
    <p:spTree>
      <p:nvGrpSpPr>
        <p:cNvPr id="1" name="Shape 495"/>
        <p:cNvGrpSpPr/>
        <p:nvPr/>
      </p:nvGrpSpPr>
      <p:grpSpPr>
        <a:xfrm>
          <a:off x="0" y="0"/>
          <a:ext cx="0" cy="0"/>
          <a:chOff x="0" y="0"/>
          <a:chExt cx="0" cy="0"/>
        </a:xfrm>
      </p:grpSpPr>
      <p:sp>
        <p:nvSpPr>
          <p:cNvPr id="496" name="Google Shape;496;p45"/>
          <p:cNvSpPr>
            <a:spLocks noGrp="1"/>
          </p:cNvSpPr>
          <p:nvPr>
            <p:ph type="pic" idx="2"/>
          </p:nvPr>
        </p:nvSpPr>
        <p:spPr>
          <a:xfrm>
            <a:off x="1062038" y="0"/>
            <a:ext cx="8082000" cy="4818300"/>
          </a:xfrm>
          <a:prstGeom prst="rect">
            <a:avLst/>
          </a:prstGeom>
          <a:noFill/>
          <a:ln>
            <a:noFill/>
          </a:ln>
        </p:spPr>
      </p:sp>
      <p:sp>
        <p:nvSpPr>
          <p:cNvPr id="497" name="Google Shape;497;p45"/>
          <p:cNvSpPr txBox="1">
            <a:spLocks noGrp="1"/>
          </p:cNvSpPr>
          <p:nvPr>
            <p:ph type="body" idx="1"/>
          </p:nvPr>
        </p:nvSpPr>
        <p:spPr>
          <a:xfrm>
            <a:off x="1062037" y="2247900"/>
            <a:ext cx="2726100" cy="1609800"/>
          </a:xfrm>
          <a:prstGeom prst="rect">
            <a:avLst/>
          </a:prstGeom>
          <a:solidFill>
            <a:schemeClr val="lt1"/>
          </a:solidFill>
          <a:ln>
            <a:noFill/>
          </a:ln>
        </p:spPr>
        <p:txBody>
          <a:bodyPr spcFirstLastPara="1" wrap="square" lIns="202500" tIns="202500" rIns="202500" bIns="202500" anchor="t" anchorCtr="0">
            <a:norm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98" name="Google Shape;498;p45"/>
          <p:cNvSpPr txBox="1">
            <a:spLocks noGrp="1"/>
          </p:cNvSpPr>
          <p:nvPr>
            <p:ph type="title"/>
          </p:nvPr>
        </p:nvSpPr>
        <p:spPr>
          <a:xfrm>
            <a:off x="1062037" y="273844"/>
            <a:ext cx="2726100" cy="1974300"/>
          </a:xfrm>
          <a:prstGeom prst="rect">
            <a:avLst/>
          </a:prstGeom>
          <a:solidFill>
            <a:schemeClr val="lt1"/>
          </a:solidFill>
          <a:ln>
            <a:noFill/>
          </a:ln>
        </p:spPr>
        <p:txBody>
          <a:bodyPr spcFirstLastPara="1" wrap="square" lIns="202500" tIns="297000" rIns="202500" bIns="0" anchor="b" anchorCtr="0">
            <a:noAutofit/>
          </a:bodyPr>
          <a:lstStyle>
            <a:lvl1pPr lvl="0" algn="l">
              <a:lnSpc>
                <a:spcPct val="75000"/>
              </a:lnSpc>
              <a:spcBef>
                <a:spcPts val="0"/>
              </a:spcBef>
              <a:spcAft>
                <a:spcPts val="0"/>
              </a:spcAft>
              <a:buClr>
                <a:schemeClr val="dk1"/>
              </a:buClr>
              <a:buSzPts val="4100"/>
              <a:buFont typeface="Arial"/>
              <a:buNone/>
              <a:defRPr sz="4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1_3x image">
  <p:cSld name="1_3x image">
    <p:spTree>
      <p:nvGrpSpPr>
        <p:cNvPr id="1" name="Shape 499"/>
        <p:cNvGrpSpPr/>
        <p:nvPr/>
      </p:nvGrpSpPr>
      <p:grpSpPr>
        <a:xfrm>
          <a:off x="0" y="0"/>
          <a:ext cx="0" cy="0"/>
          <a:chOff x="0" y="0"/>
          <a:chExt cx="0" cy="0"/>
        </a:xfrm>
      </p:grpSpPr>
      <p:sp>
        <p:nvSpPr>
          <p:cNvPr id="500" name="Google Shape;500;p46"/>
          <p:cNvSpPr txBox="1">
            <a:spLocks noGrp="1"/>
          </p:cNvSpPr>
          <p:nvPr>
            <p:ph type="title"/>
          </p:nvPr>
        </p:nvSpPr>
        <p:spPr>
          <a:xfrm>
            <a:off x="204788" y="159300"/>
            <a:ext cx="7866000" cy="555000"/>
          </a:xfrm>
          <a:prstGeom prst="rect">
            <a:avLst/>
          </a:prstGeom>
          <a:noFill/>
          <a:ln>
            <a:noFill/>
          </a:ln>
        </p:spPr>
        <p:txBody>
          <a:bodyPr spcFirstLastPara="1" wrap="square" lIns="0" tIns="297000" rIns="20250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01" name="Google Shape;501;p46"/>
          <p:cNvSpPr txBox="1">
            <a:spLocks noGrp="1"/>
          </p:cNvSpPr>
          <p:nvPr>
            <p:ph type="body" idx="1"/>
          </p:nvPr>
        </p:nvSpPr>
        <p:spPr>
          <a:xfrm>
            <a:off x="616100" y="2998838"/>
            <a:ext cx="2478900" cy="14649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02" name="Google Shape;502;p46"/>
          <p:cNvSpPr txBox="1">
            <a:spLocks noGrp="1"/>
          </p:cNvSpPr>
          <p:nvPr>
            <p:ph type="body" idx="2"/>
          </p:nvPr>
        </p:nvSpPr>
        <p:spPr>
          <a:xfrm>
            <a:off x="3310831" y="2998838"/>
            <a:ext cx="2478900" cy="14649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03" name="Google Shape;503;p46"/>
          <p:cNvSpPr txBox="1">
            <a:spLocks noGrp="1"/>
          </p:cNvSpPr>
          <p:nvPr>
            <p:ph type="body" idx="3"/>
          </p:nvPr>
        </p:nvSpPr>
        <p:spPr>
          <a:xfrm>
            <a:off x="6006298" y="3006155"/>
            <a:ext cx="2478900" cy="14649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04" name="Google Shape;504;p46"/>
          <p:cNvSpPr>
            <a:spLocks noGrp="1"/>
          </p:cNvSpPr>
          <p:nvPr>
            <p:ph type="pic" idx="4"/>
          </p:nvPr>
        </p:nvSpPr>
        <p:spPr>
          <a:xfrm>
            <a:off x="616099" y="1404938"/>
            <a:ext cx="2478600" cy="1485900"/>
          </a:xfrm>
          <a:prstGeom prst="rect">
            <a:avLst/>
          </a:prstGeom>
          <a:noFill/>
          <a:ln>
            <a:noFill/>
          </a:ln>
        </p:spPr>
      </p:sp>
      <p:sp>
        <p:nvSpPr>
          <p:cNvPr id="505" name="Google Shape;505;p46"/>
          <p:cNvSpPr>
            <a:spLocks noGrp="1"/>
          </p:cNvSpPr>
          <p:nvPr>
            <p:ph type="pic" idx="5"/>
          </p:nvPr>
        </p:nvSpPr>
        <p:spPr>
          <a:xfrm>
            <a:off x="3311269" y="1404938"/>
            <a:ext cx="2478600" cy="1485900"/>
          </a:xfrm>
          <a:prstGeom prst="rect">
            <a:avLst/>
          </a:prstGeom>
          <a:noFill/>
          <a:ln>
            <a:noFill/>
          </a:ln>
        </p:spPr>
      </p:sp>
      <p:sp>
        <p:nvSpPr>
          <p:cNvPr id="506" name="Google Shape;506;p46"/>
          <p:cNvSpPr>
            <a:spLocks noGrp="1"/>
          </p:cNvSpPr>
          <p:nvPr>
            <p:ph type="pic" idx="6"/>
          </p:nvPr>
        </p:nvSpPr>
        <p:spPr>
          <a:xfrm>
            <a:off x="6006439" y="1404938"/>
            <a:ext cx="2478600" cy="14859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Left banner image">
  <p:cSld name="Left banner image">
    <p:spTree>
      <p:nvGrpSpPr>
        <p:cNvPr id="1" name="Shape 507"/>
        <p:cNvGrpSpPr/>
        <p:nvPr/>
      </p:nvGrpSpPr>
      <p:grpSpPr>
        <a:xfrm>
          <a:off x="0" y="0"/>
          <a:ext cx="0" cy="0"/>
          <a:chOff x="0" y="0"/>
          <a:chExt cx="0" cy="0"/>
        </a:xfrm>
      </p:grpSpPr>
      <p:sp>
        <p:nvSpPr>
          <p:cNvPr id="508" name="Google Shape;508;p47"/>
          <p:cNvSpPr>
            <a:spLocks noGrp="1"/>
          </p:cNvSpPr>
          <p:nvPr>
            <p:ph type="pic" idx="2"/>
          </p:nvPr>
        </p:nvSpPr>
        <p:spPr>
          <a:xfrm>
            <a:off x="1060847" y="0"/>
            <a:ext cx="3620700" cy="5143500"/>
          </a:xfrm>
          <a:prstGeom prst="rect">
            <a:avLst/>
          </a:prstGeom>
          <a:noFill/>
          <a:ln>
            <a:noFill/>
          </a:ln>
        </p:spPr>
      </p:sp>
      <p:sp>
        <p:nvSpPr>
          <p:cNvPr id="509" name="Google Shape;509;p47"/>
          <p:cNvSpPr txBox="1">
            <a:spLocks noGrp="1"/>
          </p:cNvSpPr>
          <p:nvPr>
            <p:ph type="title"/>
          </p:nvPr>
        </p:nvSpPr>
        <p:spPr>
          <a:xfrm>
            <a:off x="5321400" y="1561079"/>
            <a:ext cx="3608400" cy="10107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0" name="Google Shape;510;p47"/>
          <p:cNvSpPr txBox="1">
            <a:spLocks noGrp="1"/>
          </p:cNvSpPr>
          <p:nvPr>
            <p:ph type="body" idx="1"/>
          </p:nvPr>
        </p:nvSpPr>
        <p:spPr>
          <a:xfrm>
            <a:off x="5320904" y="2792187"/>
            <a:ext cx="3608700" cy="19428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Right full bleed">
  <p:cSld name="Right full bleed">
    <p:spTree>
      <p:nvGrpSpPr>
        <p:cNvPr id="1" name="Shape 511"/>
        <p:cNvGrpSpPr/>
        <p:nvPr/>
      </p:nvGrpSpPr>
      <p:grpSpPr>
        <a:xfrm>
          <a:off x="0" y="0"/>
          <a:ext cx="0" cy="0"/>
          <a:chOff x="0" y="0"/>
          <a:chExt cx="0" cy="0"/>
        </a:xfrm>
      </p:grpSpPr>
      <p:sp>
        <p:nvSpPr>
          <p:cNvPr id="512" name="Google Shape;512;p48"/>
          <p:cNvSpPr>
            <a:spLocks noGrp="1"/>
          </p:cNvSpPr>
          <p:nvPr>
            <p:ph type="pic" idx="2"/>
          </p:nvPr>
        </p:nvSpPr>
        <p:spPr>
          <a:xfrm>
            <a:off x="5210770" y="0"/>
            <a:ext cx="7866600" cy="4735200"/>
          </a:xfrm>
          <a:prstGeom prst="rect">
            <a:avLst/>
          </a:prstGeom>
          <a:noFill/>
          <a:ln>
            <a:noFill/>
          </a:ln>
        </p:spPr>
      </p:sp>
      <p:sp>
        <p:nvSpPr>
          <p:cNvPr id="513" name="Google Shape;513;p48"/>
          <p:cNvSpPr txBox="1">
            <a:spLocks noGrp="1"/>
          </p:cNvSpPr>
          <p:nvPr>
            <p:ph type="title"/>
          </p:nvPr>
        </p:nvSpPr>
        <p:spPr>
          <a:xfrm>
            <a:off x="869156" y="-269081"/>
            <a:ext cx="3491100" cy="19728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4" name="Google Shape;514;p48"/>
          <p:cNvSpPr txBox="1">
            <a:spLocks noGrp="1"/>
          </p:cNvSpPr>
          <p:nvPr>
            <p:ph type="body" idx="1"/>
          </p:nvPr>
        </p:nvSpPr>
        <p:spPr>
          <a:xfrm>
            <a:off x="869156" y="1924191"/>
            <a:ext cx="3491100" cy="22680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Left full bleed">
  <p:cSld name="Left full bleed">
    <p:spTree>
      <p:nvGrpSpPr>
        <p:cNvPr id="1" name="Shape 515"/>
        <p:cNvGrpSpPr/>
        <p:nvPr/>
      </p:nvGrpSpPr>
      <p:grpSpPr>
        <a:xfrm>
          <a:off x="0" y="0"/>
          <a:ext cx="0" cy="0"/>
          <a:chOff x="0" y="0"/>
          <a:chExt cx="0" cy="0"/>
        </a:xfrm>
      </p:grpSpPr>
      <p:sp>
        <p:nvSpPr>
          <p:cNvPr id="516" name="Google Shape;516;p49"/>
          <p:cNvSpPr>
            <a:spLocks noGrp="1"/>
          </p:cNvSpPr>
          <p:nvPr>
            <p:ph type="pic" idx="2"/>
          </p:nvPr>
        </p:nvSpPr>
        <p:spPr>
          <a:xfrm>
            <a:off x="-3933230" y="0"/>
            <a:ext cx="7866600" cy="4735200"/>
          </a:xfrm>
          <a:prstGeom prst="rect">
            <a:avLst/>
          </a:prstGeom>
          <a:noFill/>
          <a:ln>
            <a:noFill/>
          </a:ln>
        </p:spPr>
      </p:sp>
      <p:sp>
        <p:nvSpPr>
          <p:cNvPr id="517" name="Google Shape;517;p49"/>
          <p:cNvSpPr txBox="1">
            <a:spLocks noGrp="1"/>
          </p:cNvSpPr>
          <p:nvPr>
            <p:ph type="title"/>
          </p:nvPr>
        </p:nvSpPr>
        <p:spPr>
          <a:xfrm>
            <a:off x="4572000" y="-269081"/>
            <a:ext cx="34908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8" name="Google Shape;518;p49"/>
          <p:cNvSpPr txBox="1">
            <a:spLocks noGrp="1"/>
          </p:cNvSpPr>
          <p:nvPr>
            <p:ph type="body" idx="1"/>
          </p:nvPr>
        </p:nvSpPr>
        <p:spPr>
          <a:xfrm>
            <a:off x="4572000" y="1925412"/>
            <a:ext cx="3490800" cy="22668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3x image [1]">
  <p:cSld name="3x image [1]">
    <p:spTree>
      <p:nvGrpSpPr>
        <p:cNvPr id="1" name="Shape 519"/>
        <p:cNvGrpSpPr/>
        <p:nvPr/>
      </p:nvGrpSpPr>
      <p:grpSpPr>
        <a:xfrm>
          <a:off x="0" y="0"/>
          <a:ext cx="0" cy="0"/>
          <a:chOff x="0" y="0"/>
          <a:chExt cx="0" cy="0"/>
        </a:xfrm>
      </p:grpSpPr>
      <p:sp>
        <p:nvSpPr>
          <p:cNvPr id="520" name="Google Shape;520;p50"/>
          <p:cNvSpPr txBox="1">
            <a:spLocks noGrp="1"/>
          </p:cNvSpPr>
          <p:nvPr>
            <p:ph type="title"/>
          </p:nvPr>
        </p:nvSpPr>
        <p:spPr>
          <a:xfrm>
            <a:off x="869156" y="-269081"/>
            <a:ext cx="29586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21" name="Google Shape;521;p50"/>
          <p:cNvSpPr txBox="1">
            <a:spLocks noGrp="1"/>
          </p:cNvSpPr>
          <p:nvPr>
            <p:ph type="body" idx="1"/>
          </p:nvPr>
        </p:nvSpPr>
        <p:spPr>
          <a:xfrm>
            <a:off x="869156" y="1843088"/>
            <a:ext cx="2958600" cy="23490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22" name="Google Shape;522;p50"/>
          <p:cNvSpPr>
            <a:spLocks noGrp="1"/>
          </p:cNvSpPr>
          <p:nvPr>
            <p:ph type="pic" idx="2"/>
          </p:nvPr>
        </p:nvSpPr>
        <p:spPr>
          <a:xfrm>
            <a:off x="4653831" y="273844"/>
            <a:ext cx="2325300" cy="4461300"/>
          </a:xfrm>
          <a:prstGeom prst="rect">
            <a:avLst/>
          </a:prstGeom>
          <a:noFill/>
          <a:ln>
            <a:noFill/>
          </a:ln>
        </p:spPr>
      </p:sp>
      <p:sp>
        <p:nvSpPr>
          <p:cNvPr id="523" name="Google Shape;523;p50"/>
          <p:cNvSpPr>
            <a:spLocks noGrp="1"/>
          </p:cNvSpPr>
          <p:nvPr>
            <p:ph type="pic" idx="3"/>
          </p:nvPr>
        </p:nvSpPr>
        <p:spPr>
          <a:xfrm>
            <a:off x="7199408" y="273844"/>
            <a:ext cx="1536300" cy="2112000"/>
          </a:xfrm>
          <a:prstGeom prst="rect">
            <a:avLst/>
          </a:prstGeom>
          <a:noFill/>
          <a:ln>
            <a:noFill/>
          </a:ln>
        </p:spPr>
      </p:sp>
      <p:sp>
        <p:nvSpPr>
          <p:cNvPr id="524" name="Google Shape;524;p50"/>
          <p:cNvSpPr>
            <a:spLocks noGrp="1"/>
          </p:cNvSpPr>
          <p:nvPr>
            <p:ph type="pic" idx="4"/>
          </p:nvPr>
        </p:nvSpPr>
        <p:spPr>
          <a:xfrm>
            <a:off x="7199408" y="2622946"/>
            <a:ext cx="1536300" cy="21120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3x image [2]">
  <p:cSld name="3x image [2]">
    <p:spTree>
      <p:nvGrpSpPr>
        <p:cNvPr id="1" name="Shape 525"/>
        <p:cNvGrpSpPr/>
        <p:nvPr/>
      </p:nvGrpSpPr>
      <p:grpSpPr>
        <a:xfrm>
          <a:off x="0" y="0"/>
          <a:ext cx="0" cy="0"/>
          <a:chOff x="0" y="0"/>
          <a:chExt cx="0" cy="0"/>
        </a:xfrm>
      </p:grpSpPr>
      <p:sp>
        <p:nvSpPr>
          <p:cNvPr id="526" name="Google Shape;526;p51"/>
          <p:cNvSpPr>
            <a:spLocks noGrp="1"/>
          </p:cNvSpPr>
          <p:nvPr>
            <p:ph type="pic" idx="2"/>
          </p:nvPr>
        </p:nvSpPr>
        <p:spPr>
          <a:xfrm>
            <a:off x="4240941" y="273844"/>
            <a:ext cx="2188500" cy="4461300"/>
          </a:xfrm>
          <a:prstGeom prst="rect">
            <a:avLst/>
          </a:prstGeom>
          <a:noFill/>
          <a:ln>
            <a:noFill/>
          </a:ln>
        </p:spPr>
      </p:sp>
      <p:sp>
        <p:nvSpPr>
          <p:cNvPr id="527" name="Google Shape;527;p51"/>
          <p:cNvSpPr>
            <a:spLocks noGrp="1"/>
          </p:cNvSpPr>
          <p:nvPr>
            <p:ph type="pic" idx="3"/>
          </p:nvPr>
        </p:nvSpPr>
        <p:spPr>
          <a:xfrm>
            <a:off x="6649812" y="273844"/>
            <a:ext cx="2085900" cy="2112000"/>
          </a:xfrm>
          <a:prstGeom prst="rect">
            <a:avLst/>
          </a:prstGeom>
          <a:noFill/>
          <a:ln>
            <a:noFill/>
          </a:ln>
        </p:spPr>
      </p:sp>
      <p:sp>
        <p:nvSpPr>
          <p:cNvPr id="528" name="Google Shape;528;p51"/>
          <p:cNvSpPr>
            <a:spLocks noGrp="1"/>
          </p:cNvSpPr>
          <p:nvPr>
            <p:ph type="pic" idx="4"/>
          </p:nvPr>
        </p:nvSpPr>
        <p:spPr>
          <a:xfrm>
            <a:off x="6649812" y="2622946"/>
            <a:ext cx="2085900" cy="2112000"/>
          </a:xfrm>
          <a:prstGeom prst="rect">
            <a:avLst/>
          </a:prstGeom>
          <a:noFill/>
          <a:ln>
            <a:noFill/>
          </a:ln>
        </p:spPr>
      </p:sp>
      <p:sp>
        <p:nvSpPr>
          <p:cNvPr id="529" name="Google Shape;529;p51"/>
          <p:cNvSpPr txBox="1">
            <a:spLocks noGrp="1"/>
          </p:cNvSpPr>
          <p:nvPr>
            <p:ph type="title"/>
          </p:nvPr>
        </p:nvSpPr>
        <p:spPr>
          <a:xfrm>
            <a:off x="869156" y="-269081"/>
            <a:ext cx="29586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0" name="Google Shape;530;p51"/>
          <p:cNvSpPr txBox="1">
            <a:spLocks noGrp="1"/>
          </p:cNvSpPr>
          <p:nvPr>
            <p:ph type="body" idx="1"/>
          </p:nvPr>
        </p:nvSpPr>
        <p:spPr>
          <a:xfrm>
            <a:off x="869156" y="1843088"/>
            <a:ext cx="2958600" cy="23490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 image">
  <p:cSld name="1 image">
    <p:spTree>
      <p:nvGrpSpPr>
        <p:cNvPr id="1" name="Shape 531"/>
        <p:cNvGrpSpPr/>
        <p:nvPr/>
      </p:nvGrpSpPr>
      <p:grpSpPr>
        <a:xfrm>
          <a:off x="0" y="0"/>
          <a:ext cx="0" cy="0"/>
          <a:chOff x="0" y="0"/>
          <a:chExt cx="0" cy="0"/>
        </a:xfrm>
      </p:grpSpPr>
      <p:sp>
        <p:nvSpPr>
          <p:cNvPr id="532" name="Google Shape;532;p52"/>
          <p:cNvSpPr>
            <a:spLocks noGrp="1"/>
          </p:cNvSpPr>
          <p:nvPr>
            <p:ph type="pic" idx="2"/>
          </p:nvPr>
        </p:nvSpPr>
        <p:spPr>
          <a:xfrm>
            <a:off x="4240941" y="273844"/>
            <a:ext cx="4494600" cy="4461300"/>
          </a:xfrm>
          <a:prstGeom prst="rect">
            <a:avLst/>
          </a:prstGeom>
          <a:noFill/>
          <a:ln>
            <a:noFill/>
          </a:ln>
        </p:spPr>
      </p:sp>
      <p:sp>
        <p:nvSpPr>
          <p:cNvPr id="533" name="Google Shape;533;p52"/>
          <p:cNvSpPr txBox="1">
            <a:spLocks noGrp="1"/>
          </p:cNvSpPr>
          <p:nvPr>
            <p:ph type="title"/>
          </p:nvPr>
        </p:nvSpPr>
        <p:spPr>
          <a:xfrm>
            <a:off x="869156" y="-269081"/>
            <a:ext cx="29586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4" name="Google Shape;534;p52"/>
          <p:cNvSpPr txBox="1">
            <a:spLocks noGrp="1"/>
          </p:cNvSpPr>
          <p:nvPr>
            <p:ph type="body" idx="1"/>
          </p:nvPr>
        </p:nvSpPr>
        <p:spPr>
          <a:xfrm>
            <a:off x="869156" y="1843088"/>
            <a:ext cx="2958600" cy="23490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6 image mosaic">
  <p:cSld name="6 image mosaic">
    <p:spTree>
      <p:nvGrpSpPr>
        <p:cNvPr id="1" name="Shape 535"/>
        <p:cNvGrpSpPr/>
        <p:nvPr/>
      </p:nvGrpSpPr>
      <p:grpSpPr>
        <a:xfrm>
          <a:off x="0" y="0"/>
          <a:ext cx="0" cy="0"/>
          <a:chOff x="0" y="0"/>
          <a:chExt cx="0" cy="0"/>
        </a:xfrm>
      </p:grpSpPr>
      <p:sp>
        <p:nvSpPr>
          <p:cNvPr id="536" name="Google Shape;536;p53"/>
          <p:cNvSpPr>
            <a:spLocks noGrp="1"/>
          </p:cNvSpPr>
          <p:nvPr>
            <p:ph type="pic" idx="2"/>
          </p:nvPr>
        </p:nvSpPr>
        <p:spPr>
          <a:xfrm>
            <a:off x="5901896" y="3432605"/>
            <a:ext cx="1581000" cy="1796700"/>
          </a:xfrm>
          <a:prstGeom prst="rect">
            <a:avLst/>
          </a:prstGeom>
          <a:noFill/>
          <a:ln>
            <a:noFill/>
          </a:ln>
        </p:spPr>
      </p:sp>
      <p:sp>
        <p:nvSpPr>
          <p:cNvPr id="537" name="Google Shape;537;p53"/>
          <p:cNvSpPr txBox="1">
            <a:spLocks noGrp="1"/>
          </p:cNvSpPr>
          <p:nvPr>
            <p:ph type="title"/>
          </p:nvPr>
        </p:nvSpPr>
        <p:spPr>
          <a:xfrm>
            <a:off x="862013" y="-269081"/>
            <a:ext cx="29586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38" name="Google Shape;538;p53"/>
          <p:cNvSpPr txBox="1">
            <a:spLocks noGrp="1"/>
          </p:cNvSpPr>
          <p:nvPr>
            <p:ph type="body" idx="1"/>
          </p:nvPr>
        </p:nvSpPr>
        <p:spPr>
          <a:xfrm>
            <a:off x="862013" y="1843088"/>
            <a:ext cx="2958600" cy="23490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39" name="Google Shape;539;p53"/>
          <p:cNvSpPr>
            <a:spLocks noGrp="1"/>
          </p:cNvSpPr>
          <p:nvPr>
            <p:ph type="pic" idx="3"/>
          </p:nvPr>
        </p:nvSpPr>
        <p:spPr>
          <a:xfrm>
            <a:off x="4240941" y="-43789"/>
            <a:ext cx="1581000" cy="2291700"/>
          </a:xfrm>
          <a:prstGeom prst="rect">
            <a:avLst/>
          </a:prstGeom>
          <a:noFill/>
          <a:ln>
            <a:noFill/>
          </a:ln>
        </p:spPr>
      </p:sp>
      <p:sp>
        <p:nvSpPr>
          <p:cNvPr id="540" name="Google Shape;540;p53"/>
          <p:cNvSpPr>
            <a:spLocks noGrp="1"/>
          </p:cNvSpPr>
          <p:nvPr>
            <p:ph type="pic" idx="4"/>
          </p:nvPr>
        </p:nvSpPr>
        <p:spPr>
          <a:xfrm>
            <a:off x="5901896" y="-65315"/>
            <a:ext cx="1581000" cy="3418200"/>
          </a:xfrm>
          <a:prstGeom prst="rect">
            <a:avLst/>
          </a:prstGeom>
          <a:noFill/>
          <a:ln>
            <a:noFill/>
          </a:ln>
        </p:spPr>
      </p:sp>
      <p:sp>
        <p:nvSpPr>
          <p:cNvPr id="541" name="Google Shape;541;p53"/>
          <p:cNvSpPr>
            <a:spLocks noGrp="1"/>
          </p:cNvSpPr>
          <p:nvPr>
            <p:ph type="pic" idx="5"/>
          </p:nvPr>
        </p:nvSpPr>
        <p:spPr>
          <a:xfrm>
            <a:off x="7562850" y="-50099"/>
            <a:ext cx="1581000" cy="2622000"/>
          </a:xfrm>
          <a:prstGeom prst="rect">
            <a:avLst/>
          </a:prstGeom>
          <a:noFill/>
          <a:ln>
            <a:noFill/>
          </a:ln>
        </p:spPr>
      </p:sp>
      <p:sp>
        <p:nvSpPr>
          <p:cNvPr id="542" name="Google Shape;542;p53"/>
          <p:cNvSpPr>
            <a:spLocks noGrp="1"/>
          </p:cNvSpPr>
          <p:nvPr>
            <p:ph type="pic" idx="6"/>
          </p:nvPr>
        </p:nvSpPr>
        <p:spPr>
          <a:xfrm>
            <a:off x="7562850" y="2651555"/>
            <a:ext cx="1581000" cy="2577600"/>
          </a:xfrm>
          <a:prstGeom prst="rect">
            <a:avLst/>
          </a:prstGeom>
          <a:noFill/>
          <a:ln>
            <a:noFill/>
          </a:ln>
        </p:spPr>
      </p:sp>
      <p:sp>
        <p:nvSpPr>
          <p:cNvPr id="543" name="Google Shape;543;p53"/>
          <p:cNvSpPr>
            <a:spLocks noGrp="1"/>
          </p:cNvSpPr>
          <p:nvPr>
            <p:ph type="pic" idx="7"/>
          </p:nvPr>
        </p:nvSpPr>
        <p:spPr>
          <a:xfrm>
            <a:off x="4240941" y="2327705"/>
            <a:ext cx="1581000" cy="29016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Image mosaic banner">
  <p:cSld name="Image mosaic banner">
    <p:spTree>
      <p:nvGrpSpPr>
        <p:cNvPr id="1" name="Shape 544"/>
        <p:cNvGrpSpPr/>
        <p:nvPr/>
      </p:nvGrpSpPr>
      <p:grpSpPr>
        <a:xfrm>
          <a:off x="0" y="0"/>
          <a:ext cx="0" cy="0"/>
          <a:chOff x="0" y="0"/>
          <a:chExt cx="0" cy="0"/>
        </a:xfrm>
      </p:grpSpPr>
      <p:sp>
        <p:nvSpPr>
          <p:cNvPr id="545" name="Google Shape;545;p54"/>
          <p:cNvSpPr txBox="1">
            <a:spLocks noGrp="1"/>
          </p:cNvSpPr>
          <p:nvPr>
            <p:ph type="title"/>
          </p:nvPr>
        </p:nvSpPr>
        <p:spPr>
          <a:xfrm>
            <a:off x="640556" y="3094267"/>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46" name="Google Shape;546;p54"/>
          <p:cNvSpPr>
            <a:spLocks noGrp="1"/>
          </p:cNvSpPr>
          <p:nvPr>
            <p:ph type="pic" idx="2"/>
          </p:nvPr>
        </p:nvSpPr>
        <p:spPr>
          <a:xfrm>
            <a:off x="640556" y="209550"/>
            <a:ext cx="2967000" cy="1355100"/>
          </a:xfrm>
          <a:prstGeom prst="rect">
            <a:avLst/>
          </a:prstGeom>
          <a:noFill/>
          <a:ln>
            <a:noFill/>
          </a:ln>
        </p:spPr>
      </p:sp>
      <p:sp>
        <p:nvSpPr>
          <p:cNvPr id="547" name="Google Shape;547;p54"/>
          <p:cNvSpPr>
            <a:spLocks noGrp="1"/>
          </p:cNvSpPr>
          <p:nvPr>
            <p:ph type="pic" idx="3"/>
          </p:nvPr>
        </p:nvSpPr>
        <p:spPr>
          <a:xfrm>
            <a:off x="3687398" y="209550"/>
            <a:ext cx="2372400" cy="1631400"/>
          </a:xfrm>
          <a:prstGeom prst="rect">
            <a:avLst/>
          </a:prstGeom>
          <a:noFill/>
          <a:ln>
            <a:noFill/>
          </a:ln>
        </p:spPr>
      </p:sp>
      <p:sp>
        <p:nvSpPr>
          <p:cNvPr id="548" name="Google Shape;548;p54"/>
          <p:cNvSpPr>
            <a:spLocks noGrp="1"/>
          </p:cNvSpPr>
          <p:nvPr>
            <p:ph type="pic" idx="4"/>
          </p:nvPr>
        </p:nvSpPr>
        <p:spPr>
          <a:xfrm>
            <a:off x="6141244" y="209550"/>
            <a:ext cx="2367000" cy="1355100"/>
          </a:xfrm>
          <a:prstGeom prst="rect">
            <a:avLst/>
          </a:prstGeom>
          <a:noFill/>
          <a:ln>
            <a:noFill/>
          </a:ln>
        </p:spPr>
      </p:sp>
      <p:sp>
        <p:nvSpPr>
          <p:cNvPr id="549" name="Google Shape;549;p54"/>
          <p:cNvSpPr>
            <a:spLocks noGrp="1"/>
          </p:cNvSpPr>
          <p:nvPr>
            <p:ph type="pic" idx="5"/>
          </p:nvPr>
        </p:nvSpPr>
        <p:spPr>
          <a:xfrm>
            <a:off x="6141244" y="1644286"/>
            <a:ext cx="2367000" cy="1355100"/>
          </a:xfrm>
          <a:prstGeom prst="rect">
            <a:avLst/>
          </a:prstGeom>
          <a:noFill/>
          <a:ln>
            <a:noFill/>
          </a:ln>
        </p:spPr>
      </p:sp>
      <p:sp>
        <p:nvSpPr>
          <p:cNvPr id="550" name="Google Shape;550;p54"/>
          <p:cNvSpPr>
            <a:spLocks noGrp="1"/>
          </p:cNvSpPr>
          <p:nvPr>
            <p:ph type="pic" idx="6"/>
          </p:nvPr>
        </p:nvSpPr>
        <p:spPr>
          <a:xfrm>
            <a:off x="3687398" y="1920512"/>
            <a:ext cx="2372400" cy="1076400"/>
          </a:xfrm>
          <a:prstGeom prst="rect">
            <a:avLst/>
          </a:prstGeom>
          <a:noFill/>
          <a:ln>
            <a:noFill/>
          </a:ln>
        </p:spPr>
      </p:sp>
      <p:sp>
        <p:nvSpPr>
          <p:cNvPr id="551" name="Google Shape;551;p54"/>
          <p:cNvSpPr>
            <a:spLocks noGrp="1"/>
          </p:cNvSpPr>
          <p:nvPr>
            <p:ph type="pic" idx="7"/>
          </p:nvPr>
        </p:nvSpPr>
        <p:spPr>
          <a:xfrm>
            <a:off x="638869" y="1644287"/>
            <a:ext cx="2967000" cy="1352400"/>
          </a:xfrm>
          <a:prstGeom prst="rect">
            <a:avLst/>
          </a:prstGeom>
          <a:noFill/>
          <a:ln>
            <a:noFill/>
          </a:ln>
        </p:spPr>
      </p:sp>
      <p:sp>
        <p:nvSpPr>
          <p:cNvPr id="552" name="Google Shape;552;p54"/>
          <p:cNvSpPr txBox="1">
            <a:spLocks noGrp="1"/>
          </p:cNvSpPr>
          <p:nvPr>
            <p:ph type="body" idx="1"/>
          </p:nvPr>
        </p:nvSpPr>
        <p:spPr>
          <a:xfrm>
            <a:off x="640556" y="3744146"/>
            <a:ext cx="7867500" cy="9267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1 image blue banner">
  <p:cSld name="1 image blue banner">
    <p:spTree>
      <p:nvGrpSpPr>
        <p:cNvPr id="1" name="Shape 553"/>
        <p:cNvGrpSpPr/>
        <p:nvPr/>
      </p:nvGrpSpPr>
      <p:grpSpPr>
        <a:xfrm>
          <a:off x="0" y="0"/>
          <a:ext cx="0" cy="0"/>
          <a:chOff x="0" y="0"/>
          <a:chExt cx="0" cy="0"/>
        </a:xfrm>
      </p:grpSpPr>
      <p:sp>
        <p:nvSpPr>
          <p:cNvPr id="554" name="Google Shape;554;p55"/>
          <p:cNvSpPr/>
          <p:nvPr/>
        </p:nvSpPr>
        <p:spPr>
          <a:xfrm>
            <a:off x="6553200" y="0"/>
            <a:ext cx="25908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55" name="Google Shape;555;p55"/>
          <p:cNvSpPr txBox="1">
            <a:spLocks noGrp="1"/>
          </p:cNvSpPr>
          <p:nvPr>
            <p:ph type="title"/>
          </p:nvPr>
        </p:nvSpPr>
        <p:spPr>
          <a:xfrm>
            <a:off x="1060847" y="1460386"/>
            <a:ext cx="3184800" cy="869100"/>
          </a:xfrm>
          <a:prstGeom prst="rect">
            <a:avLst/>
          </a:prstGeom>
          <a:noFill/>
          <a:ln>
            <a:noFill/>
          </a:ln>
        </p:spPr>
        <p:txBody>
          <a:bodyPr spcFirstLastPara="1" wrap="square" lIns="0" tIns="202500" rIns="20250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56" name="Google Shape;556;p55"/>
          <p:cNvSpPr>
            <a:spLocks noGrp="1"/>
          </p:cNvSpPr>
          <p:nvPr>
            <p:ph type="pic" idx="2"/>
          </p:nvPr>
        </p:nvSpPr>
        <p:spPr>
          <a:xfrm>
            <a:off x="4407759" y="408383"/>
            <a:ext cx="4327800" cy="4326900"/>
          </a:xfrm>
          <a:prstGeom prst="rect">
            <a:avLst/>
          </a:prstGeom>
          <a:noFill/>
          <a:ln>
            <a:noFill/>
          </a:ln>
        </p:spPr>
      </p:sp>
      <p:sp>
        <p:nvSpPr>
          <p:cNvPr id="557" name="Google Shape;557;p55"/>
          <p:cNvSpPr txBox="1">
            <a:spLocks noGrp="1"/>
          </p:cNvSpPr>
          <p:nvPr>
            <p:ph type="body" idx="1"/>
          </p:nvPr>
        </p:nvSpPr>
        <p:spPr>
          <a:xfrm>
            <a:off x="1060847" y="2438400"/>
            <a:ext cx="3184800" cy="1240800"/>
          </a:xfrm>
          <a:prstGeom prst="rect">
            <a:avLst/>
          </a:prstGeom>
          <a:noFill/>
          <a:ln>
            <a:noFill/>
          </a:ln>
        </p:spPr>
        <p:txBody>
          <a:bodyPr spcFirstLastPara="1" wrap="square" lIns="0" tIns="202500" rIns="202500" bIns="202500" anchor="t" anchorCtr="0">
            <a:norm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9 images blue banner">
  <p:cSld name="9 images blue banner">
    <p:spTree>
      <p:nvGrpSpPr>
        <p:cNvPr id="1" name="Shape 558"/>
        <p:cNvGrpSpPr/>
        <p:nvPr/>
      </p:nvGrpSpPr>
      <p:grpSpPr>
        <a:xfrm>
          <a:off x="0" y="0"/>
          <a:ext cx="0" cy="0"/>
          <a:chOff x="0" y="0"/>
          <a:chExt cx="0" cy="0"/>
        </a:xfrm>
      </p:grpSpPr>
      <p:sp>
        <p:nvSpPr>
          <p:cNvPr id="559" name="Google Shape;559;p56"/>
          <p:cNvSpPr/>
          <p:nvPr/>
        </p:nvSpPr>
        <p:spPr>
          <a:xfrm>
            <a:off x="6553200" y="0"/>
            <a:ext cx="25908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60" name="Google Shape;560;p56"/>
          <p:cNvSpPr/>
          <p:nvPr/>
        </p:nvSpPr>
        <p:spPr>
          <a:xfrm>
            <a:off x="4407693" y="408383"/>
            <a:ext cx="4327800" cy="43257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61" name="Google Shape;561;p56"/>
          <p:cNvSpPr txBox="1">
            <a:spLocks noGrp="1"/>
          </p:cNvSpPr>
          <p:nvPr>
            <p:ph type="title"/>
          </p:nvPr>
        </p:nvSpPr>
        <p:spPr>
          <a:xfrm>
            <a:off x="1060847" y="1460386"/>
            <a:ext cx="3184800" cy="869100"/>
          </a:xfrm>
          <a:prstGeom prst="rect">
            <a:avLst/>
          </a:prstGeom>
          <a:noFill/>
          <a:ln>
            <a:noFill/>
          </a:ln>
        </p:spPr>
        <p:txBody>
          <a:bodyPr spcFirstLastPara="1" wrap="square" lIns="0" tIns="202500" rIns="20250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62" name="Google Shape;562;p56"/>
          <p:cNvSpPr txBox="1">
            <a:spLocks noGrp="1"/>
          </p:cNvSpPr>
          <p:nvPr>
            <p:ph type="body" idx="1"/>
          </p:nvPr>
        </p:nvSpPr>
        <p:spPr>
          <a:xfrm>
            <a:off x="1060847" y="2438400"/>
            <a:ext cx="3184800" cy="1240800"/>
          </a:xfrm>
          <a:prstGeom prst="rect">
            <a:avLst/>
          </a:prstGeom>
          <a:noFill/>
          <a:ln>
            <a:noFill/>
          </a:ln>
        </p:spPr>
        <p:txBody>
          <a:bodyPr spcFirstLastPara="1" wrap="square" lIns="0" tIns="202500" rIns="202500" bIns="202500" anchor="t" anchorCtr="0">
            <a:norm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63" name="Google Shape;563;p56"/>
          <p:cNvSpPr>
            <a:spLocks noGrp="1"/>
          </p:cNvSpPr>
          <p:nvPr>
            <p:ph type="pic" idx="2"/>
          </p:nvPr>
        </p:nvSpPr>
        <p:spPr>
          <a:xfrm>
            <a:off x="4407693" y="408384"/>
            <a:ext cx="1365900" cy="1365900"/>
          </a:xfrm>
          <a:prstGeom prst="rect">
            <a:avLst/>
          </a:prstGeom>
          <a:noFill/>
          <a:ln>
            <a:noFill/>
          </a:ln>
        </p:spPr>
      </p:sp>
      <p:sp>
        <p:nvSpPr>
          <p:cNvPr id="564" name="Google Shape;564;p56"/>
          <p:cNvSpPr>
            <a:spLocks noGrp="1"/>
          </p:cNvSpPr>
          <p:nvPr>
            <p:ph type="pic" idx="3"/>
          </p:nvPr>
        </p:nvSpPr>
        <p:spPr>
          <a:xfrm>
            <a:off x="5888661" y="408384"/>
            <a:ext cx="1365900" cy="1365900"/>
          </a:xfrm>
          <a:prstGeom prst="rect">
            <a:avLst/>
          </a:prstGeom>
          <a:noFill/>
          <a:ln>
            <a:noFill/>
          </a:ln>
        </p:spPr>
      </p:sp>
      <p:sp>
        <p:nvSpPr>
          <p:cNvPr id="565" name="Google Shape;565;p56"/>
          <p:cNvSpPr>
            <a:spLocks noGrp="1"/>
          </p:cNvSpPr>
          <p:nvPr>
            <p:ph type="pic" idx="4"/>
          </p:nvPr>
        </p:nvSpPr>
        <p:spPr>
          <a:xfrm>
            <a:off x="7369630" y="408383"/>
            <a:ext cx="1365900" cy="1365900"/>
          </a:xfrm>
          <a:prstGeom prst="rect">
            <a:avLst/>
          </a:prstGeom>
          <a:noFill/>
          <a:ln>
            <a:noFill/>
          </a:ln>
        </p:spPr>
      </p:sp>
      <p:sp>
        <p:nvSpPr>
          <p:cNvPr id="566" name="Google Shape;566;p56"/>
          <p:cNvSpPr>
            <a:spLocks noGrp="1"/>
          </p:cNvSpPr>
          <p:nvPr>
            <p:ph type="pic" idx="5"/>
          </p:nvPr>
        </p:nvSpPr>
        <p:spPr>
          <a:xfrm>
            <a:off x="4407693" y="1888163"/>
            <a:ext cx="1365900" cy="1365900"/>
          </a:xfrm>
          <a:prstGeom prst="rect">
            <a:avLst/>
          </a:prstGeom>
          <a:noFill/>
          <a:ln>
            <a:noFill/>
          </a:ln>
        </p:spPr>
      </p:sp>
      <p:sp>
        <p:nvSpPr>
          <p:cNvPr id="567" name="Google Shape;567;p56"/>
          <p:cNvSpPr>
            <a:spLocks noGrp="1"/>
          </p:cNvSpPr>
          <p:nvPr>
            <p:ph type="pic" idx="6"/>
          </p:nvPr>
        </p:nvSpPr>
        <p:spPr>
          <a:xfrm>
            <a:off x="5888661" y="1888163"/>
            <a:ext cx="1365900" cy="1365900"/>
          </a:xfrm>
          <a:prstGeom prst="rect">
            <a:avLst/>
          </a:prstGeom>
          <a:noFill/>
          <a:ln>
            <a:noFill/>
          </a:ln>
        </p:spPr>
      </p:sp>
      <p:sp>
        <p:nvSpPr>
          <p:cNvPr id="568" name="Google Shape;568;p56"/>
          <p:cNvSpPr>
            <a:spLocks noGrp="1"/>
          </p:cNvSpPr>
          <p:nvPr>
            <p:ph type="pic" idx="7"/>
          </p:nvPr>
        </p:nvSpPr>
        <p:spPr>
          <a:xfrm>
            <a:off x="7369630" y="1888161"/>
            <a:ext cx="1365900" cy="1365900"/>
          </a:xfrm>
          <a:prstGeom prst="rect">
            <a:avLst/>
          </a:prstGeom>
          <a:noFill/>
          <a:ln>
            <a:noFill/>
          </a:ln>
        </p:spPr>
      </p:sp>
      <p:sp>
        <p:nvSpPr>
          <p:cNvPr id="569" name="Google Shape;569;p56"/>
          <p:cNvSpPr>
            <a:spLocks noGrp="1"/>
          </p:cNvSpPr>
          <p:nvPr>
            <p:ph type="pic" idx="8"/>
          </p:nvPr>
        </p:nvSpPr>
        <p:spPr>
          <a:xfrm>
            <a:off x="4407693" y="3367941"/>
            <a:ext cx="1365900" cy="1365900"/>
          </a:xfrm>
          <a:prstGeom prst="rect">
            <a:avLst/>
          </a:prstGeom>
          <a:noFill/>
          <a:ln>
            <a:noFill/>
          </a:ln>
        </p:spPr>
      </p:sp>
      <p:sp>
        <p:nvSpPr>
          <p:cNvPr id="570" name="Google Shape;570;p56"/>
          <p:cNvSpPr>
            <a:spLocks noGrp="1"/>
          </p:cNvSpPr>
          <p:nvPr>
            <p:ph type="pic" idx="9"/>
          </p:nvPr>
        </p:nvSpPr>
        <p:spPr>
          <a:xfrm>
            <a:off x="5888661" y="3367941"/>
            <a:ext cx="1365900" cy="1365900"/>
          </a:xfrm>
          <a:prstGeom prst="rect">
            <a:avLst/>
          </a:prstGeom>
          <a:noFill/>
          <a:ln>
            <a:noFill/>
          </a:ln>
        </p:spPr>
      </p:sp>
      <p:sp>
        <p:nvSpPr>
          <p:cNvPr id="571" name="Google Shape;571;p56"/>
          <p:cNvSpPr>
            <a:spLocks noGrp="1"/>
          </p:cNvSpPr>
          <p:nvPr>
            <p:ph type="pic" idx="13"/>
          </p:nvPr>
        </p:nvSpPr>
        <p:spPr>
          <a:xfrm>
            <a:off x="7369630" y="3367939"/>
            <a:ext cx="1365900" cy="13659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Left blue, right image">
  <p:cSld name="Left blue, right image">
    <p:spTree>
      <p:nvGrpSpPr>
        <p:cNvPr id="1" name="Shape 572"/>
        <p:cNvGrpSpPr/>
        <p:nvPr/>
      </p:nvGrpSpPr>
      <p:grpSpPr>
        <a:xfrm>
          <a:off x="0" y="0"/>
          <a:ext cx="0" cy="0"/>
          <a:chOff x="0" y="0"/>
          <a:chExt cx="0" cy="0"/>
        </a:xfrm>
      </p:grpSpPr>
      <p:sp>
        <p:nvSpPr>
          <p:cNvPr id="573" name="Google Shape;573;p57"/>
          <p:cNvSpPr/>
          <p:nvPr/>
        </p:nvSpPr>
        <p:spPr>
          <a:xfrm>
            <a:off x="1062038" y="0"/>
            <a:ext cx="40671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74" name="Google Shape;574;p57"/>
          <p:cNvSpPr>
            <a:spLocks noGrp="1"/>
          </p:cNvSpPr>
          <p:nvPr>
            <p:ph type="pic" idx="2"/>
          </p:nvPr>
        </p:nvSpPr>
        <p:spPr>
          <a:xfrm>
            <a:off x="5129213" y="0"/>
            <a:ext cx="4014900" cy="5143500"/>
          </a:xfrm>
          <a:prstGeom prst="rect">
            <a:avLst/>
          </a:prstGeom>
          <a:noFill/>
          <a:ln>
            <a:noFill/>
          </a:ln>
        </p:spPr>
      </p:sp>
      <p:sp>
        <p:nvSpPr>
          <p:cNvPr id="575" name="Google Shape;575;p57"/>
          <p:cNvSpPr/>
          <p:nvPr/>
        </p:nvSpPr>
        <p:spPr>
          <a:xfrm>
            <a:off x="1800225" y="738188"/>
            <a:ext cx="3329100" cy="3667200"/>
          </a:xfrm>
          <a:prstGeom prst="rect">
            <a:avLst/>
          </a:prstGeom>
          <a:solidFill>
            <a:schemeClr val="accent2"/>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76" name="Google Shape;576;p57"/>
          <p:cNvSpPr txBox="1">
            <a:spLocks noGrp="1"/>
          </p:cNvSpPr>
          <p:nvPr>
            <p:ph type="title"/>
          </p:nvPr>
        </p:nvSpPr>
        <p:spPr>
          <a:xfrm>
            <a:off x="2015888" y="931069"/>
            <a:ext cx="2897400" cy="12120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77" name="Google Shape;577;p57"/>
          <p:cNvSpPr txBox="1">
            <a:spLocks noGrp="1"/>
          </p:cNvSpPr>
          <p:nvPr>
            <p:ph type="body" idx="1"/>
          </p:nvPr>
        </p:nvSpPr>
        <p:spPr>
          <a:xfrm>
            <a:off x="2016224" y="2359126"/>
            <a:ext cx="2896800" cy="1830300"/>
          </a:xfrm>
          <a:prstGeom prst="rect">
            <a:avLst/>
          </a:prstGeom>
          <a:noFill/>
          <a:ln>
            <a:noFill/>
          </a:ln>
        </p:spPr>
        <p:txBody>
          <a:bodyPr spcFirstLastPara="1" wrap="square" lIns="0" tIns="0" rIns="0" bIns="0" anchor="t" anchorCtr="0">
            <a:norm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23850" algn="l">
              <a:lnSpc>
                <a:spcPct val="90000"/>
              </a:lnSpc>
              <a:spcBef>
                <a:spcPts val="400"/>
              </a:spcBef>
              <a:spcAft>
                <a:spcPts val="0"/>
              </a:spcAft>
              <a:buClr>
                <a:schemeClr val="lt1"/>
              </a:buClr>
              <a:buSzPts val="1500"/>
              <a:buChar char="•"/>
              <a:defRPr>
                <a:solidFill>
                  <a:schemeClr val="lt1"/>
                </a:solidFill>
              </a:defRPr>
            </a:lvl2pPr>
            <a:lvl3pPr marL="1371600" lvl="2" indent="-323850" algn="l">
              <a:lnSpc>
                <a:spcPct val="90000"/>
              </a:lnSpc>
              <a:spcBef>
                <a:spcPts val="400"/>
              </a:spcBef>
              <a:spcAft>
                <a:spcPts val="0"/>
              </a:spcAft>
              <a:buClr>
                <a:schemeClr val="lt1"/>
              </a:buClr>
              <a:buSzPts val="1500"/>
              <a:buChar char="•"/>
              <a:defRPr>
                <a:solidFill>
                  <a:schemeClr val="lt1"/>
                </a:solidFill>
              </a:defRPr>
            </a:lvl3pPr>
            <a:lvl4pPr marL="1828800" lvl="3" indent="-323850" algn="l">
              <a:lnSpc>
                <a:spcPct val="90000"/>
              </a:lnSpc>
              <a:spcBef>
                <a:spcPts val="400"/>
              </a:spcBef>
              <a:spcAft>
                <a:spcPts val="0"/>
              </a:spcAft>
              <a:buClr>
                <a:schemeClr val="lt1"/>
              </a:buClr>
              <a:buSzPts val="1500"/>
              <a:buChar char="•"/>
              <a:defRPr>
                <a:solidFill>
                  <a:schemeClr val="lt1"/>
                </a:solidFill>
              </a:defRPr>
            </a:lvl4pPr>
            <a:lvl5pPr marL="2286000" lvl="4" indent="-323850" algn="l">
              <a:lnSpc>
                <a:spcPct val="90000"/>
              </a:lnSpc>
              <a:spcBef>
                <a:spcPts val="400"/>
              </a:spcBef>
              <a:spcAft>
                <a:spcPts val="0"/>
              </a:spcAft>
              <a:buClr>
                <a:schemeClr val="lt1"/>
              </a:buClr>
              <a:buSzPts val="1500"/>
              <a:buChar char="•"/>
              <a:defRPr>
                <a:solidFill>
                  <a:schemeClr val="lt1"/>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Blue overlay 1">
  <p:cSld name="Blue overlay 1">
    <p:spTree>
      <p:nvGrpSpPr>
        <p:cNvPr id="1" name="Shape 578"/>
        <p:cNvGrpSpPr/>
        <p:nvPr/>
      </p:nvGrpSpPr>
      <p:grpSpPr>
        <a:xfrm>
          <a:off x="0" y="0"/>
          <a:ext cx="0" cy="0"/>
          <a:chOff x="0" y="0"/>
          <a:chExt cx="0" cy="0"/>
        </a:xfrm>
      </p:grpSpPr>
      <p:sp>
        <p:nvSpPr>
          <p:cNvPr id="579" name="Google Shape;579;p58"/>
          <p:cNvSpPr>
            <a:spLocks noGrp="1"/>
          </p:cNvSpPr>
          <p:nvPr>
            <p:ph type="pic" idx="2"/>
          </p:nvPr>
        </p:nvSpPr>
        <p:spPr>
          <a:xfrm>
            <a:off x="1" y="-1"/>
            <a:ext cx="9144000" cy="5143500"/>
          </a:xfrm>
          <a:prstGeom prst="rect">
            <a:avLst/>
          </a:prstGeom>
          <a:noFill/>
          <a:ln>
            <a:noFill/>
          </a:ln>
        </p:spPr>
      </p:sp>
      <p:sp>
        <p:nvSpPr>
          <p:cNvPr id="580" name="Google Shape;580;p58"/>
          <p:cNvSpPr txBox="1">
            <a:spLocks noGrp="1"/>
          </p:cNvSpPr>
          <p:nvPr>
            <p:ph type="title"/>
          </p:nvPr>
        </p:nvSpPr>
        <p:spPr>
          <a:xfrm>
            <a:off x="0" y="-242887"/>
            <a:ext cx="4659000" cy="2057400"/>
          </a:xfrm>
          <a:prstGeom prst="rect">
            <a:avLst/>
          </a:prstGeom>
          <a:solidFill>
            <a:schemeClr val="accent1">
              <a:alpha val="69410"/>
            </a:schemeClr>
          </a:solidFill>
          <a:ln>
            <a:noFill/>
          </a:ln>
        </p:spPr>
        <p:txBody>
          <a:bodyPr spcFirstLastPara="1" wrap="square" lIns="202500" tIns="202500" rIns="20250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1" name="Google Shape;581;p58"/>
          <p:cNvSpPr txBox="1">
            <a:spLocks noGrp="1"/>
          </p:cNvSpPr>
          <p:nvPr>
            <p:ph type="body" idx="1"/>
          </p:nvPr>
        </p:nvSpPr>
        <p:spPr>
          <a:xfrm>
            <a:off x="0" y="1814513"/>
            <a:ext cx="4659000" cy="3329100"/>
          </a:xfrm>
          <a:prstGeom prst="rect">
            <a:avLst/>
          </a:prstGeom>
          <a:solidFill>
            <a:schemeClr val="accent1">
              <a:alpha val="69410"/>
            </a:schemeClr>
          </a:solidFill>
          <a:ln>
            <a:noFill/>
          </a:ln>
        </p:spPr>
        <p:txBody>
          <a:bodyPr spcFirstLastPara="1" wrap="square" lIns="202500" tIns="202500" rIns="202500" bIns="202500" anchor="t" anchorCtr="0">
            <a:norm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582" name="Google Shape;582;p58"/>
          <p:cNvPicPr preferRelativeResize="0"/>
          <p:nvPr/>
        </p:nvPicPr>
        <p:blipFill rotWithShape="1">
          <a:blip r:embed="rId2">
            <a:alphaModFix/>
          </a:blip>
          <a:srcRect/>
          <a:stretch/>
        </p:blipFill>
        <p:spPr>
          <a:xfrm>
            <a:off x="108000" y="4819724"/>
            <a:ext cx="846038" cy="21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1_1 image blue banner">
  <p:cSld name="1_1 image blue banner">
    <p:spTree>
      <p:nvGrpSpPr>
        <p:cNvPr id="1" name="Shape 583"/>
        <p:cNvGrpSpPr/>
        <p:nvPr/>
      </p:nvGrpSpPr>
      <p:grpSpPr>
        <a:xfrm>
          <a:off x="0" y="0"/>
          <a:ext cx="0" cy="0"/>
          <a:chOff x="0" y="0"/>
          <a:chExt cx="0" cy="0"/>
        </a:xfrm>
      </p:grpSpPr>
      <p:sp>
        <p:nvSpPr>
          <p:cNvPr id="584" name="Google Shape;584;p59"/>
          <p:cNvSpPr/>
          <p:nvPr/>
        </p:nvSpPr>
        <p:spPr>
          <a:xfrm>
            <a:off x="0" y="0"/>
            <a:ext cx="25908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585" name="Google Shape;585;p59"/>
          <p:cNvSpPr>
            <a:spLocks noGrp="1"/>
          </p:cNvSpPr>
          <p:nvPr>
            <p:ph type="pic" idx="2"/>
          </p:nvPr>
        </p:nvSpPr>
        <p:spPr>
          <a:xfrm>
            <a:off x="1292117" y="1273404"/>
            <a:ext cx="2597400" cy="2596800"/>
          </a:xfrm>
          <a:prstGeom prst="ellipse">
            <a:avLst/>
          </a:prstGeom>
          <a:noFill/>
          <a:ln>
            <a:noFill/>
          </a:ln>
        </p:spPr>
      </p:sp>
      <p:pic>
        <p:nvPicPr>
          <p:cNvPr id="586" name="Google Shape;586;p59"/>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587" name="Google Shape;587;p59"/>
          <p:cNvSpPr txBox="1">
            <a:spLocks noGrp="1"/>
          </p:cNvSpPr>
          <p:nvPr>
            <p:ph type="title"/>
          </p:nvPr>
        </p:nvSpPr>
        <p:spPr>
          <a:xfrm>
            <a:off x="4114800" y="273844"/>
            <a:ext cx="4814700" cy="1974300"/>
          </a:xfrm>
          <a:prstGeom prst="rect">
            <a:avLst/>
          </a:prstGeom>
          <a:noFill/>
          <a:ln>
            <a:noFill/>
          </a:ln>
        </p:spPr>
        <p:txBody>
          <a:bodyPr spcFirstLastPara="1" wrap="square" lIns="0" tIns="0" rIns="0" bIns="0" anchor="b" anchorCtr="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8" name="Google Shape;588;p59"/>
          <p:cNvSpPr txBox="1">
            <a:spLocks noGrp="1"/>
          </p:cNvSpPr>
          <p:nvPr>
            <p:ph type="body" idx="1"/>
          </p:nvPr>
        </p:nvSpPr>
        <p:spPr>
          <a:xfrm>
            <a:off x="4114800" y="2468337"/>
            <a:ext cx="4814700" cy="22668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228600" algn="l">
              <a:lnSpc>
                <a:spcPct val="90000"/>
              </a:lnSpc>
              <a:spcBef>
                <a:spcPts val="400"/>
              </a:spcBef>
              <a:spcAft>
                <a:spcPts val="0"/>
              </a:spcAft>
              <a:buClr>
                <a:schemeClr val="dk1"/>
              </a:buClr>
              <a:buSzPts val="1500"/>
              <a:buNone/>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Meet the Team 1">
  <p:cSld name="Meet the Team 1">
    <p:spTree>
      <p:nvGrpSpPr>
        <p:cNvPr id="1" name="Shape 589"/>
        <p:cNvGrpSpPr/>
        <p:nvPr/>
      </p:nvGrpSpPr>
      <p:grpSpPr>
        <a:xfrm>
          <a:off x="0" y="0"/>
          <a:ext cx="0" cy="0"/>
          <a:chOff x="0" y="0"/>
          <a:chExt cx="0" cy="0"/>
        </a:xfrm>
      </p:grpSpPr>
      <p:sp>
        <p:nvSpPr>
          <p:cNvPr id="590" name="Google Shape;590;p60"/>
          <p:cNvSpPr txBox="1">
            <a:spLocks noGrp="1"/>
          </p:cNvSpPr>
          <p:nvPr>
            <p:ph type="title"/>
          </p:nvPr>
        </p:nvSpPr>
        <p:spPr>
          <a:xfrm>
            <a:off x="371307" y="1259681"/>
            <a:ext cx="1679100" cy="22980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91" name="Google Shape;591;p60"/>
          <p:cNvSpPr>
            <a:spLocks noGrp="1"/>
          </p:cNvSpPr>
          <p:nvPr>
            <p:ph type="pic" idx="2"/>
          </p:nvPr>
        </p:nvSpPr>
        <p:spPr>
          <a:xfrm>
            <a:off x="2328704" y="1172767"/>
            <a:ext cx="2037600" cy="2347800"/>
          </a:xfrm>
          <a:prstGeom prst="rect">
            <a:avLst/>
          </a:prstGeom>
          <a:noFill/>
          <a:ln>
            <a:noFill/>
          </a:ln>
        </p:spPr>
      </p:sp>
      <p:sp>
        <p:nvSpPr>
          <p:cNvPr id="592" name="Google Shape;592;p60"/>
          <p:cNvSpPr>
            <a:spLocks noGrp="1"/>
          </p:cNvSpPr>
          <p:nvPr>
            <p:ph type="pic" idx="3"/>
          </p:nvPr>
        </p:nvSpPr>
        <p:spPr>
          <a:xfrm>
            <a:off x="4435425" y="1594247"/>
            <a:ext cx="2037600" cy="2347800"/>
          </a:xfrm>
          <a:prstGeom prst="rect">
            <a:avLst/>
          </a:prstGeom>
          <a:noFill/>
          <a:ln>
            <a:noFill/>
          </a:ln>
        </p:spPr>
      </p:sp>
      <p:sp>
        <p:nvSpPr>
          <p:cNvPr id="593" name="Google Shape;593;p60"/>
          <p:cNvSpPr>
            <a:spLocks noGrp="1"/>
          </p:cNvSpPr>
          <p:nvPr>
            <p:ph type="pic" idx="4"/>
          </p:nvPr>
        </p:nvSpPr>
        <p:spPr>
          <a:xfrm>
            <a:off x="6546776" y="1172767"/>
            <a:ext cx="2037600" cy="2347800"/>
          </a:xfrm>
          <a:prstGeom prst="rect">
            <a:avLst/>
          </a:prstGeom>
          <a:noFill/>
          <a:ln>
            <a:noFill/>
          </a:ln>
        </p:spPr>
      </p:sp>
      <p:sp>
        <p:nvSpPr>
          <p:cNvPr id="594" name="Google Shape;594;p60"/>
          <p:cNvSpPr txBox="1">
            <a:spLocks noGrp="1"/>
          </p:cNvSpPr>
          <p:nvPr>
            <p:ph type="body" idx="1"/>
          </p:nvPr>
        </p:nvSpPr>
        <p:spPr>
          <a:xfrm>
            <a:off x="4434705" y="1259681"/>
            <a:ext cx="20382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5" name="Google Shape;595;p60"/>
          <p:cNvSpPr txBox="1">
            <a:spLocks noGrp="1"/>
          </p:cNvSpPr>
          <p:nvPr>
            <p:ph type="body" idx="5"/>
          </p:nvPr>
        </p:nvSpPr>
        <p:spPr>
          <a:xfrm>
            <a:off x="4434705" y="178594"/>
            <a:ext cx="2038200" cy="10152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6" name="Google Shape;596;p60"/>
          <p:cNvSpPr txBox="1">
            <a:spLocks noGrp="1"/>
          </p:cNvSpPr>
          <p:nvPr>
            <p:ph type="body" idx="6"/>
          </p:nvPr>
        </p:nvSpPr>
        <p:spPr>
          <a:xfrm>
            <a:off x="2327984" y="3583781"/>
            <a:ext cx="20382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7" name="Google Shape;597;p60"/>
          <p:cNvSpPr txBox="1">
            <a:spLocks noGrp="1"/>
          </p:cNvSpPr>
          <p:nvPr>
            <p:ph type="body" idx="7"/>
          </p:nvPr>
        </p:nvSpPr>
        <p:spPr>
          <a:xfrm>
            <a:off x="2327984" y="3915555"/>
            <a:ext cx="2038200" cy="10152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8" name="Google Shape;598;p60"/>
          <p:cNvSpPr txBox="1">
            <a:spLocks noGrp="1"/>
          </p:cNvSpPr>
          <p:nvPr>
            <p:ph type="body" idx="8"/>
          </p:nvPr>
        </p:nvSpPr>
        <p:spPr>
          <a:xfrm>
            <a:off x="6546056" y="3581400"/>
            <a:ext cx="20382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99" name="Google Shape;599;p60"/>
          <p:cNvSpPr txBox="1">
            <a:spLocks noGrp="1"/>
          </p:cNvSpPr>
          <p:nvPr>
            <p:ph type="body" idx="9"/>
          </p:nvPr>
        </p:nvSpPr>
        <p:spPr>
          <a:xfrm>
            <a:off x="6546056" y="3913174"/>
            <a:ext cx="2038200" cy="10152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Meet the Team 2">
  <p:cSld name="Meet the Team 2">
    <p:spTree>
      <p:nvGrpSpPr>
        <p:cNvPr id="1" name="Shape 600"/>
        <p:cNvGrpSpPr/>
        <p:nvPr/>
      </p:nvGrpSpPr>
      <p:grpSpPr>
        <a:xfrm>
          <a:off x="0" y="0"/>
          <a:ext cx="0" cy="0"/>
          <a:chOff x="0" y="0"/>
          <a:chExt cx="0" cy="0"/>
        </a:xfrm>
      </p:grpSpPr>
      <p:sp>
        <p:nvSpPr>
          <p:cNvPr id="601" name="Google Shape;601;p61"/>
          <p:cNvSpPr/>
          <p:nvPr/>
        </p:nvSpPr>
        <p:spPr>
          <a:xfrm>
            <a:off x="0" y="0"/>
            <a:ext cx="9144000" cy="20859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02" name="Google Shape;602;p61"/>
          <p:cNvSpPr txBox="1">
            <a:spLocks noGrp="1"/>
          </p:cNvSpPr>
          <p:nvPr>
            <p:ph type="title"/>
          </p:nvPr>
        </p:nvSpPr>
        <p:spPr>
          <a:xfrm>
            <a:off x="190500" y="165375"/>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03" name="Google Shape;603;p61"/>
          <p:cNvSpPr>
            <a:spLocks noGrp="1"/>
          </p:cNvSpPr>
          <p:nvPr>
            <p:ph type="pic" idx="2"/>
          </p:nvPr>
        </p:nvSpPr>
        <p:spPr>
          <a:xfrm>
            <a:off x="649281" y="1042986"/>
            <a:ext cx="1875900" cy="2200200"/>
          </a:xfrm>
          <a:prstGeom prst="rect">
            <a:avLst/>
          </a:prstGeom>
          <a:noFill/>
          <a:ln w="50800" cap="flat" cmpd="sng">
            <a:solidFill>
              <a:schemeClr val="lt1"/>
            </a:solidFill>
            <a:prstDash val="solid"/>
            <a:miter lim="800000"/>
            <a:headEnd type="none" w="sm" len="sm"/>
            <a:tailEnd type="none" w="sm" len="sm"/>
          </a:ln>
        </p:spPr>
      </p:sp>
      <p:sp>
        <p:nvSpPr>
          <p:cNvPr id="604" name="Google Shape;604;p61"/>
          <p:cNvSpPr>
            <a:spLocks noGrp="1"/>
          </p:cNvSpPr>
          <p:nvPr>
            <p:ph type="pic" idx="3"/>
          </p:nvPr>
        </p:nvSpPr>
        <p:spPr>
          <a:xfrm>
            <a:off x="2638927" y="1874042"/>
            <a:ext cx="1875900" cy="2200200"/>
          </a:xfrm>
          <a:prstGeom prst="rect">
            <a:avLst/>
          </a:prstGeom>
          <a:noFill/>
          <a:ln w="50800" cap="flat" cmpd="sng">
            <a:solidFill>
              <a:schemeClr val="lt1"/>
            </a:solidFill>
            <a:prstDash val="solid"/>
            <a:miter lim="800000"/>
            <a:headEnd type="none" w="sm" len="sm"/>
            <a:tailEnd type="none" w="sm" len="sm"/>
          </a:ln>
        </p:spPr>
      </p:sp>
      <p:sp>
        <p:nvSpPr>
          <p:cNvPr id="605" name="Google Shape;605;p61"/>
          <p:cNvSpPr>
            <a:spLocks noGrp="1"/>
          </p:cNvSpPr>
          <p:nvPr>
            <p:ph type="pic" idx="4"/>
          </p:nvPr>
        </p:nvSpPr>
        <p:spPr>
          <a:xfrm>
            <a:off x="4628573" y="1042986"/>
            <a:ext cx="1875900" cy="2200200"/>
          </a:xfrm>
          <a:prstGeom prst="rect">
            <a:avLst/>
          </a:prstGeom>
          <a:noFill/>
          <a:ln w="50800" cap="flat" cmpd="sng">
            <a:solidFill>
              <a:schemeClr val="lt1"/>
            </a:solidFill>
            <a:prstDash val="solid"/>
            <a:miter lim="800000"/>
            <a:headEnd type="none" w="sm" len="sm"/>
            <a:tailEnd type="none" w="sm" len="sm"/>
          </a:ln>
        </p:spPr>
      </p:sp>
      <p:sp>
        <p:nvSpPr>
          <p:cNvPr id="606" name="Google Shape;606;p61"/>
          <p:cNvSpPr>
            <a:spLocks noGrp="1"/>
          </p:cNvSpPr>
          <p:nvPr>
            <p:ph type="pic" idx="5"/>
          </p:nvPr>
        </p:nvSpPr>
        <p:spPr>
          <a:xfrm>
            <a:off x="6618219" y="1874042"/>
            <a:ext cx="1875900" cy="2200200"/>
          </a:xfrm>
          <a:prstGeom prst="rect">
            <a:avLst/>
          </a:prstGeom>
          <a:noFill/>
          <a:ln w="50800" cap="flat" cmpd="sng">
            <a:solidFill>
              <a:schemeClr val="lt1"/>
            </a:solidFill>
            <a:prstDash val="solid"/>
            <a:miter lim="800000"/>
            <a:headEnd type="none" w="sm" len="sm"/>
            <a:tailEnd type="none" w="sm" len="sm"/>
          </a:ln>
        </p:spPr>
      </p:sp>
      <p:sp>
        <p:nvSpPr>
          <p:cNvPr id="607" name="Google Shape;607;p61"/>
          <p:cNvSpPr txBox="1">
            <a:spLocks noGrp="1"/>
          </p:cNvSpPr>
          <p:nvPr>
            <p:ph type="body" idx="1"/>
          </p:nvPr>
        </p:nvSpPr>
        <p:spPr>
          <a:xfrm>
            <a:off x="630065" y="3338143"/>
            <a:ext cx="18951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08" name="Google Shape;608;p61"/>
          <p:cNvSpPr txBox="1">
            <a:spLocks noGrp="1"/>
          </p:cNvSpPr>
          <p:nvPr>
            <p:ph type="body" idx="6"/>
          </p:nvPr>
        </p:nvSpPr>
        <p:spPr>
          <a:xfrm>
            <a:off x="630065" y="3669917"/>
            <a:ext cx="1895100" cy="5544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09" name="Google Shape;609;p61"/>
          <p:cNvSpPr txBox="1">
            <a:spLocks noGrp="1"/>
          </p:cNvSpPr>
          <p:nvPr>
            <p:ph type="body" idx="7"/>
          </p:nvPr>
        </p:nvSpPr>
        <p:spPr>
          <a:xfrm>
            <a:off x="2613360" y="4157293"/>
            <a:ext cx="18951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0" name="Google Shape;610;p61"/>
          <p:cNvSpPr txBox="1">
            <a:spLocks noGrp="1"/>
          </p:cNvSpPr>
          <p:nvPr>
            <p:ph type="body" idx="8"/>
          </p:nvPr>
        </p:nvSpPr>
        <p:spPr>
          <a:xfrm>
            <a:off x="2613360" y="4489067"/>
            <a:ext cx="1895100" cy="5544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1" name="Google Shape;611;p61"/>
          <p:cNvSpPr txBox="1">
            <a:spLocks noGrp="1"/>
          </p:cNvSpPr>
          <p:nvPr>
            <p:ph type="body" idx="9"/>
          </p:nvPr>
        </p:nvSpPr>
        <p:spPr>
          <a:xfrm>
            <a:off x="4620469" y="3338143"/>
            <a:ext cx="18951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2" name="Google Shape;612;p61"/>
          <p:cNvSpPr txBox="1">
            <a:spLocks noGrp="1"/>
          </p:cNvSpPr>
          <p:nvPr>
            <p:ph type="body" idx="13"/>
          </p:nvPr>
        </p:nvSpPr>
        <p:spPr>
          <a:xfrm>
            <a:off x="4620469" y="3669917"/>
            <a:ext cx="1895100" cy="5544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3" name="Google Shape;613;p61"/>
          <p:cNvSpPr txBox="1">
            <a:spLocks noGrp="1"/>
          </p:cNvSpPr>
          <p:nvPr>
            <p:ph type="body" idx="14"/>
          </p:nvPr>
        </p:nvSpPr>
        <p:spPr>
          <a:xfrm>
            <a:off x="6603764" y="4157293"/>
            <a:ext cx="1895100" cy="2688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14" name="Google Shape;614;p61"/>
          <p:cNvSpPr txBox="1">
            <a:spLocks noGrp="1"/>
          </p:cNvSpPr>
          <p:nvPr>
            <p:ph type="body" idx="15"/>
          </p:nvPr>
        </p:nvSpPr>
        <p:spPr>
          <a:xfrm>
            <a:off x="6603764" y="4489067"/>
            <a:ext cx="1895100" cy="5544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Meet the Team 3">
  <p:cSld name="Meet the Team 3">
    <p:spTree>
      <p:nvGrpSpPr>
        <p:cNvPr id="1" name="Shape 615"/>
        <p:cNvGrpSpPr/>
        <p:nvPr/>
      </p:nvGrpSpPr>
      <p:grpSpPr>
        <a:xfrm>
          <a:off x="0" y="0"/>
          <a:ext cx="0" cy="0"/>
          <a:chOff x="0" y="0"/>
          <a:chExt cx="0" cy="0"/>
        </a:xfrm>
      </p:grpSpPr>
      <p:sp>
        <p:nvSpPr>
          <p:cNvPr id="616" name="Google Shape;616;p62"/>
          <p:cNvSpPr/>
          <p:nvPr/>
        </p:nvSpPr>
        <p:spPr>
          <a:xfrm>
            <a:off x="0" y="0"/>
            <a:ext cx="9144000" cy="20859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17" name="Google Shape;617;p62"/>
          <p:cNvSpPr txBox="1">
            <a:spLocks noGrp="1"/>
          </p:cNvSpPr>
          <p:nvPr>
            <p:ph type="title"/>
          </p:nvPr>
        </p:nvSpPr>
        <p:spPr>
          <a:xfrm>
            <a:off x="190500" y="165375"/>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18" name="Google Shape;618;p62"/>
          <p:cNvSpPr>
            <a:spLocks noGrp="1"/>
          </p:cNvSpPr>
          <p:nvPr>
            <p:ph type="pic" idx="2"/>
          </p:nvPr>
        </p:nvSpPr>
        <p:spPr>
          <a:xfrm>
            <a:off x="520994" y="1042986"/>
            <a:ext cx="1485600" cy="2200200"/>
          </a:xfrm>
          <a:prstGeom prst="rect">
            <a:avLst/>
          </a:prstGeom>
          <a:noFill/>
          <a:ln w="50800" cap="flat" cmpd="sng">
            <a:solidFill>
              <a:schemeClr val="lt1"/>
            </a:solidFill>
            <a:prstDash val="solid"/>
            <a:miter lim="800000"/>
            <a:headEnd type="none" w="sm" len="sm"/>
            <a:tailEnd type="none" w="sm" len="sm"/>
          </a:ln>
        </p:spPr>
      </p:sp>
      <p:sp>
        <p:nvSpPr>
          <p:cNvPr id="619" name="Google Shape;619;p62"/>
          <p:cNvSpPr>
            <a:spLocks noGrp="1"/>
          </p:cNvSpPr>
          <p:nvPr>
            <p:ph type="pic" idx="3"/>
          </p:nvPr>
        </p:nvSpPr>
        <p:spPr>
          <a:xfrm>
            <a:off x="2114425" y="1874042"/>
            <a:ext cx="1485600" cy="2200200"/>
          </a:xfrm>
          <a:prstGeom prst="rect">
            <a:avLst/>
          </a:prstGeom>
          <a:noFill/>
          <a:ln w="50800" cap="flat" cmpd="sng">
            <a:solidFill>
              <a:schemeClr val="lt1"/>
            </a:solidFill>
            <a:prstDash val="solid"/>
            <a:miter lim="800000"/>
            <a:headEnd type="none" w="sm" len="sm"/>
            <a:tailEnd type="none" w="sm" len="sm"/>
          </a:ln>
        </p:spPr>
      </p:sp>
      <p:sp>
        <p:nvSpPr>
          <p:cNvPr id="620" name="Google Shape;620;p62"/>
          <p:cNvSpPr>
            <a:spLocks noGrp="1"/>
          </p:cNvSpPr>
          <p:nvPr>
            <p:ph type="pic" idx="4"/>
          </p:nvPr>
        </p:nvSpPr>
        <p:spPr>
          <a:xfrm>
            <a:off x="3707857" y="1042986"/>
            <a:ext cx="1485600" cy="2200200"/>
          </a:xfrm>
          <a:prstGeom prst="rect">
            <a:avLst/>
          </a:prstGeom>
          <a:noFill/>
          <a:ln w="50800" cap="flat" cmpd="sng">
            <a:solidFill>
              <a:schemeClr val="lt1"/>
            </a:solidFill>
            <a:prstDash val="solid"/>
            <a:miter lim="800000"/>
            <a:headEnd type="none" w="sm" len="sm"/>
            <a:tailEnd type="none" w="sm" len="sm"/>
          </a:ln>
        </p:spPr>
      </p:sp>
      <p:sp>
        <p:nvSpPr>
          <p:cNvPr id="621" name="Google Shape;621;p62"/>
          <p:cNvSpPr>
            <a:spLocks noGrp="1"/>
          </p:cNvSpPr>
          <p:nvPr>
            <p:ph type="pic" idx="5"/>
          </p:nvPr>
        </p:nvSpPr>
        <p:spPr>
          <a:xfrm>
            <a:off x="5301288" y="1874042"/>
            <a:ext cx="1485600" cy="2200200"/>
          </a:xfrm>
          <a:prstGeom prst="rect">
            <a:avLst/>
          </a:prstGeom>
          <a:noFill/>
          <a:ln w="50800" cap="flat" cmpd="sng">
            <a:solidFill>
              <a:schemeClr val="lt1"/>
            </a:solidFill>
            <a:prstDash val="solid"/>
            <a:miter lim="800000"/>
            <a:headEnd type="none" w="sm" len="sm"/>
            <a:tailEnd type="none" w="sm" len="sm"/>
          </a:ln>
        </p:spPr>
      </p:sp>
      <p:sp>
        <p:nvSpPr>
          <p:cNvPr id="622" name="Google Shape;622;p62"/>
          <p:cNvSpPr txBox="1">
            <a:spLocks noGrp="1"/>
          </p:cNvSpPr>
          <p:nvPr>
            <p:ph type="body" idx="1"/>
          </p:nvPr>
        </p:nvSpPr>
        <p:spPr>
          <a:xfrm>
            <a:off x="520994" y="3338143"/>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3" name="Google Shape;623;p62"/>
          <p:cNvSpPr txBox="1">
            <a:spLocks noGrp="1"/>
          </p:cNvSpPr>
          <p:nvPr>
            <p:ph type="body" idx="6"/>
          </p:nvPr>
        </p:nvSpPr>
        <p:spPr>
          <a:xfrm>
            <a:off x="520994" y="3883819"/>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4" name="Google Shape;624;p62"/>
          <p:cNvSpPr>
            <a:spLocks noGrp="1"/>
          </p:cNvSpPr>
          <p:nvPr>
            <p:ph type="pic" idx="7"/>
          </p:nvPr>
        </p:nvSpPr>
        <p:spPr>
          <a:xfrm>
            <a:off x="6895655" y="1042986"/>
            <a:ext cx="1485600" cy="2200200"/>
          </a:xfrm>
          <a:prstGeom prst="rect">
            <a:avLst/>
          </a:prstGeom>
          <a:noFill/>
          <a:ln w="50800" cap="flat" cmpd="sng">
            <a:solidFill>
              <a:schemeClr val="lt1"/>
            </a:solidFill>
            <a:prstDash val="solid"/>
            <a:miter lim="800000"/>
            <a:headEnd type="none" w="sm" len="sm"/>
            <a:tailEnd type="none" w="sm" len="sm"/>
          </a:ln>
        </p:spPr>
      </p:sp>
      <p:sp>
        <p:nvSpPr>
          <p:cNvPr id="625" name="Google Shape;625;p62"/>
          <p:cNvSpPr txBox="1">
            <a:spLocks noGrp="1"/>
          </p:cNvSpPr>
          <p:nvPr>
            <p:ph type="body" idx="8"/>
          </p:nvPr>
        </p:nvSpPr>
        <p:spPr>
          <a:xfrm>
            <a:off x="2132467" y="4166817"/>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6" name="Google Shape;626;p62"/>
          <p:cNvSpPr txBox="1">
            <a:spLocks noGrp="1"/>
          </p:cNvSpPr>
          <p:nvPr>
            <p:ph type="body" idx="9"/>
          </p:nvPr>
        </p:nvSpPr>
        <p:spPr>
          <a:xfrm>
            <a:off x="2132467" y="4712493"/>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7" name="Google Shape;627;p62"/>
          <p:cNvSpPr txBox="1">
            <a:spLocks noGrp="1"/>
          </p:cNvSpPr>
          <p:nvPr>
            <p:ph type="body" idx="13"/>
          </p:nvPr>
        </p:nvSpPr>
        <p:spPr>
          <a:xfrm>
            <a:off x="3724723" y="3261943"/>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8" name="Google Shape;628;p62"/>
          <p:cNvSpPr txBox="1">
            <a:spLocks noGrp="1"/>
          </p:cNvSpPr>
          <p:nvPr>
            <p:ph type="body" idx="14"/>
          </p:nvPr>
        </p:nvSpPr>
        <p:spPr>
          <a:xfrm>
            <a:off x="3724723" y="3807619"/>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29" name="Google Shape;629;p62"/>
          <p:cNvSpPr txBox="1">
            <a:spLocks noGrp="1"/>
          </p:cNvSpPr>
          <p:nvPr>
            <p:ph type="body" idx="15"/>
          </p:nvPr>
        </p:nvSpPr>
        <p:spPr>
          <a:xfrm>
            <a:off x="5306093" y="4166817"/>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30" name="Google Shape;630;p62"/>
          <p:cNvSpPr txBox="1">
            <a:spLocks noGrp="1"/>
          </p:cNvSpPr>
          <p:nvPr>
            <p:ph type="body" idx="16"/>
          </p:nvPr>
        </p:nvSpPr>
        <p:spPr>
          <a:xfrm>
            <a:off x="5306093" y="4712493"/>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31" name="Google Shape;631;p62"/>
          <p:cNvSpPr txBox="1">
            <a:spLocks noGrp="1"/>
          </p:cNvSpPr>
          <p:nvPr>
            <p:ph type="body" idx="17"/>
          </p:nvPr>
        </p:nvSpPr>
        <p:spPr>
          <a:xfrm>
            <a:off x="6895655" y="3262312"/>
            <a:ext cx="1504500" cy="469500"/>
          </a:xfrm>
          <a:prstGeom prst="rect">
            <a:avLst/>
          </a:prstGeom>
          <a:noFill/>
          <a:ln>
            <a:noFill/>
          </a:ln>
        </p:spPr>
        <p:txBody>
          <a:bodyPr spcFirstLastPara="1" wrap="square" lIns="202500" tIns="202500" rIns="202500" bIns="0" anchor="b"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32" name="Google Shape;632;p62"/>
          <p:cNvSpPr txBox="1">
            <a:spLocks noGrp="1"/>
          </p:cNvSpPr>
          <p:nvPr>
            <p:ph type="body" idx="18"/>
          </p:nvPr>
        </p:nvSpPr>
        <p:spPr>
          <a:xfrm>
            <a:off x="6895655" y="3807988"/>
            <a:ext cx="1504500" cy="340500"/>
          </a:xfrm>
          <a:prstGeom prst="rect">
            <a:avLst/>
          </a:prstGeom>
          <a:noFill/>
          <a:ln>
            <a:noFill/>
          </a:ln>
        </p:spPr>
        <p:txBody>
          <a:bodyPr spcFirstLastPara="1" wrap="square" lIns="202500" tIns="0" rIns="2025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1_Meet the Team 4">
  <p:cSld name="1_Meet the Team 4">
    <p:spTree>
      <p:nvGrpSpPr>
        <p:cNvPr id="1" name="Shape 633"/>
        <p:cNvGrpSpPr/>
        <p:nvPr/>
      </p:nvGrpSpPr>
      <p:grpSpPr>
        <a:xfrm>
          <a:off x="0" y="0"/>
          <a:ext cx="0" cy="0"/>
          <a:chOff x="0" y="0"/>
          <a:chExt cx="0" cy="0"/>
        </a:xfrm>
      </p:grpSpPr>
      <p:sp>
        <p:nvSpPr>
          <p:cNvPr id="634" name="Google Shape;634;p63"/>
          <p:cNvSpPr/>
          <p:nvPr/>
        </p:nvSpPr>
        <p:spPr>
          <a:xfrm>
            <a:off x="655838" y="1660472"/>
            <a:ext cx="7803600" cy="30414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35" name="Google Shape;635;p63"/>
          <p:cNvSpPr/>
          <p:nvPr/>
        </p:nvSpPr>
        <p:spPr>
          <a:xfrm>
            <a:off x="0" y="0"/>
            <a:ext cx="9144000" cy="20859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36" name="Google Shape;636;p63"/>
          <p:cNvSpPr txBox="1">
            <a:spLocks noGrp="1"/>
          </p:cNvSpPr>
          <p:nvPr>
            <p:ph type="body" idx="1"/>
          </p:nvPr>
        </p:nvSpPr>
        <p:spPr>
          <a:xfrm>
            <a:off x="614868"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37" name="Google Shape;637;p63"/>
          <p:cNvSpPr txBox="1">
            <a:spLocks noGrp="1"/>
          </p:cNvSpPr>
          <p:nvPr>
            <p:ph type="title"/>
          </p:nvPr>
        </p:nvSpPr>
        <p:spPr>
          <a:xfrm>
            <a:off x="190500" y="165375"/>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38" name="Google Shape;638;p63"/>
          <p:cNvSpPr>
            <a:spLocks noGrp="1"/>
          </p:cNvSpPr>
          <p:nvPr>
            <p:ph type="pic" idx="2"/>
          </p:nvPr>
        </p:nvSpPr>
        <p:spPr>
          <a:xfrm>
            <a:off x="655838" y="1223963"/>
            <a:ext cx="1454400" cy="1378200"/>
          </a:xfrm>
          <a:prstGeom prst="rect">
            <a:avLst/>
          </a:prstGeom>
          <a:solidFill>
            <a:schemeClr val="lt1"/>
          </a:solidFill>
          <a:ln>
            <a:noFill/>
          </a:ln>
        </p:spPr>
      </p:sp>
      <p:sp>
        <p:nvSpPr>
          <p:cNvPr id="639" name="Google Shape;639;p63"/>
          <p:cNvSpPr txBox="1">
            <a:spLocks noGrp="1"/>
          </p:cNvSpPr>
          <p:nvPr>
            <p:ph type="body" idx="3"/>
          </p:nvPr>
        </p:nvSpPr>
        <p:spPr>
          <a:xfrm>
            <a:off x="613576"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0" name="Google Shape;640;p63"/>
          <p:cNvSpPr txBox="1">
            <a:spLocks noGrp="1"/>
          </p:cNvSpPr>
          <p:nvPr>
            <p:ph type="body" idx="4"/>
          </p:nvPr>
        </p:nvSpPr>
        <p:spPr>
          <a:xfrm>
            <a:off x="2202199"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1" name="Google Shape;641;p63"/>
          <p:cNvSpPr>
            <a:spLocks noGrp="1"/>
          </p:cNvSpPr>
          <p:nvPr>
            <p:ph type="pic" idx="5"/>
          </p:nvPr>
        </p:nvSpPr>
        <p:spPr>
          <a:xfrm>
            <a:off x="2243168" y="1223963"/>
            <a:ext cx="1454400" cy="1378200"/>
          </a:xfrm>
          <a:prstGeom prst="rect">
            <a:avLst/>
          </a:prstGeom>
          <a:solidFill>
            <a:schemeClr val="lt1"/>
          </a:solidFill>
          <a:ln>
            <a:noFill/>
          </a:ln>
        </p:spPr>
      </p:sp>
      <p:sp>
        <p:nvSpPr>
          <p:cNvPr id="642" name="Google Shape;642;p63"/>
          <p:cNvSpPr txBox="1">
            <a:spLocks noGrp="1"/>
          </p:cNvSpPr>
          <p:nvPr>
            <p:ph type="body" idx="6"/>
          </p:nvPr>
        </p:nvSpPr>
        <p:spPr>
          <a:xfrm>
            <a:off x="2200907"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3" name="Google Shape;643;p63"/>
          <p:cNvSpPr txBox="1">
            <a:spLocks noGrp="1"/>
          </p:cNvSpPr>
          <p:nvPr>
            <p:ph type="body" idx="7"/>
          </p:nvPr>
        </p:nvSpPr>
        <p:spPr>
          <a:xfrm>
            <a:off x="3789530"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4" name="Google Shape;644;p63"/>
          <p:cNvSpPr>
            <a:spLocks noGrp="1"/>
          </p:cNvSpPr>
          <p:nvPr>
            <p:ph type="pic" idx="8"/>
          </p:nvPr>
        </p:nvSpPr>
        <p:spPr>
          <a:xfrm>
            <a:off x="3830499" y="1223963"/>
            <a:ext cx="1454400" cy="1378200"/>
          </a:xfrm>
          <a:prstGeom prst="rect">
            <a:avLst/>
          </a:prstGeom>
          <a:solidFill>
            <a:schemeClr val="lt1"/>
          </a:solidFill>
          <a:ln>
            <a:noFill/>
          </a:ln>
        </p:spPr>
      </p:sp>
      <p:sp>
        <p:nvSpPr>
          <p:cNvPr id="645" name="Google Shape;645;p63"/>
          <p:cNvSpPr txBox="1">
            <a:spLocks noGrp="1"/>
          </p:cNvSpPr>
          <p:nvPr>
            <p:ph type="body" idx="9"/>
          </p:nvPr>
        </p:nvSpPr>
        <p:spPr>
          <a:xfrm>
            <a:off x="3788237"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6" name="Google Shape;646;p63"/>
          <p:cNvSpPr txBox="1">
            <a:spLocks noGrp="1"/>
          </p:cNvSpPr>
          <p:nvPr>
            <p:ph type="body" idx="13"/>
          </p:nvPr>
        </p:nvSpPr>
        <p:spPr>
          <a:xfrm>
            <a:off x="5376860"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7" name="Google Shape;647;p63"/>
          <p:cNvSpPr>
            <a:spLocks noGrp="1"/>
          </p:cNvSpPr>
          <p:nvPr>
            <p:ph type="pic" idx="14"/>
          </p:nvPr>
        </p:nvSpPr>
        <p:spPr>
          <a:xfrm>
            <a:off x="5417830" y="1223963"/>
            <a:ext cx="1454400" cy="1378200"/>
          </a:xfrm>
          <a:prstGeom prst="rect">
            <a:avLst/>
          </a:prstGeom>
          <a:solidFill>
            <a:schemeClr val="lt1"/>
          </a:solidFill>
          <a:ln>
            <a:noFill/>
          </a:ln>
        </p:spPr>
      </p:sp>
      <p:sp>
        <p:nvSpPr>
          <p:cNvPr id="648" name="Google Shape;648;p63"/>
          <p:cNvSpPr txBox="1">
            <a:spLocks noGrp="1"/>
          </p:cNvSpPr>
          <p:nvPr>
            <p:ph type="body" idx="15"/>
          </p:nvPr>
        </p:nvSpPr>
        <p:spPr>
          <a:xfrm>
            <a:off x="5375568"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9" name="Google Shape;649;p63"/>
          <p:cNvSpPr txBox="1">
            <a:spLocks noGrp="1"/>
          </p:cNvSpPr>
          <p:nvPr>
            <p:ph type="body" idx="16"/>
          </p:nvPr>
        </p:nvSpPr>
        <p:spPr>
          <a:xfrm>
            <a:off x="6964191" y="944389"/>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0" name="Google Shape;650;p63"/>
          <p:cNvSpPr>
            <a:spLocks noGrp="1"/>
          </p:cNvSpPr>
          <p:nvPr>
            <p:ph type="pic" idx="17"/>
          </p:nvPr>
        </p:nvSpPr>
        <p:spPr>
          <a:xfrm>
            <a:off x="7005161" y="1223963"/>
            <a:ext cx="1454400" cy="1378200"/>
          </a:xfrm>
          <a:prstGeom prst="rect">
            <a:avLst/>
          </a:prstGeom>
          <a:solidFill>
            <a:schemeClr val="lt1"/>
          </a:solidFill>
          <a:ln>
            <a:noFill/>
          </a:ln>
        </p:spPr>
      </p:sp>
      <p:sp>
        <p:nvSpPr>
          <p:cNvPr id="651" name="Google Shape;651;p63"/>
          <p:cNvSpPr txBox="1">
            <a:spLocks noGrp="1"/>
          </p:cNvSpPr>
          <p:nvPr>
            <p:ph type="body" idx="18"/>
          </p:nvPr>
        </p:nvSpPr>
        <p:spPr>
          <a:xfrm>
            <a:off x="6962899" y="2602007"/>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2" name="Google Shape;652;p63"/>
          <p:cNvSpPr txBox="1">
            <a:spLocks noGrp="1"/>
          </p:cNvSpPr>
          <p:nvPr>
            <p:ph type="body" idx="19"/>
          </p:nvPr>
        </p:nvSpPr>
        <p:spPr>
          <a:xfrm>
            <a:off x="614868"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3" name="Google Shape;653;p63"/>
          <p:cNvSpPr>
            <a:spLocks noGrp="1"/>
          </p:cNvSpPr>
          <p:nvPr>
            <p:ph type="pic" idx="20"/>
          </p:nvPr>
        </p:nvSpPr>
        <p:spPr>
          <a:xfrm>
            <a:off x="655838" y="3161155"/>
            <a:ext cx="1454400" cy="1378200"/>
          </a:xfrm>
          <a:prstGeom prst="rect">
            <a:avLst/>
          </a:prstGeom>
          <a:solidFill>
            <a:schemeClr val="lt1"/>
          </a:solidFill>
          <a:ln>
            <a:noFill/>
          </a:ln>
        </p:spPr>
      </p:sp>
      <p:sp>
        <p:nvSpPr>
          <p:cNvPr id="654" name="Google Shape;654;p63"/>
          <p:cNvSpPr txBox="1">
            <a:spLocks noGrp="1"/>
          </p:cNvSpPr>
          <p:nvPr>
            <p:ph type="body" idx="21"/>
          </p:nvPr>
        </p:nvSpPr>
        <p:spPr>
          <a:xfrm>
            <a:off x="613576"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5" name="Google Shape;655;p63"/>
          <p:cNvSpPr txBox="1">
            <a:spLocks noGrp="1"/>
          </p:cNvSpPr>
          <p:nvPr>
            <p:ph type="body" idx="22"/>
          </p:nvPr>
        </p:nvSpPr>
        <p:spPr>
          <a:xfrm>
            <a:off x="2202199"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6" name="Google Shape;656;p63"/>
          <p:cNvSpPr>
            <a:spLocks noGrp="1"/>
          </p:cNvSpPr>
          <p:nvPr>
            <p:ph type="pic" idx="23"/>
          </p:nvPr>
        </p:nvSpPr>
        <p:spPr>
          <a:xfrm>
            <a:off x="2243168" y="3161155"/>
            <a:ext cx="1454400" cy="1378200"/>
          </a:xfrm>
          <a:prstGeom prst="rect">
            <a:avLst/>
          </a:prstGeom>
          <a:solidFill>
            <a:schemeClr val="lt1"/>
          </a:solidFill>
          <a:ln>
            <a:noFill/>
          </a:ln>
        </p:spPr>
      </p:sp>
      <p:sp>
        <p:nvSpPr>
          <p:cNvPr id="657" name="Google Shape;657;p63"/>
          <p:cNvSpPr txBox="1">
            <a:spLocks noGrp="1"/>
          </p:cNvSpPr>
          <p:nvPr>
            <p:ph type="body" idx="24"/>
          </p:nvPr>
        </p:nvSpPr>
        <p:spPr>
          <a:xfrm>
            <a:off x="2200907"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8" name="Google Shape;658;p63"/>
          <p:cNvSpPr txBox="1">
            <a:spLocks noGrp="1"/>
          </p:cNvSpPr>
          <p:nvPr>
            <p:ph type="body" idx="25"/>
          </p:nvPr>
        </p:nvSpPr>
        <p:spPr>
          <a:xfrm>
            <a:off x="3789530"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59" name="Google Shape;659;p63"/>
          <p:cNvSpPr>
            <a:spLocks noGrp="1"/>
          </p:cNvSpPr>
          <p:nvPr>
            <p:ph type="pic" idx="26"/>
          </p:nvPr>
        </p:nvSpPr>
        <p:spPr>
          <a:xfrm>
            <a:off x="3830499" y="3161155"/>
            <a:ext cx="1454400" cy="1378200"/>
          </a:xfrm>
          <a:prstGeom prst="rect">
            <a:avLst/>
          </a:prstGeom>
          <a:solidFill>
            <a:schemeClr val="lt1"/>
          </a:solidFill>
          <a:ln>
            <a:noFill/>
          </a:ln>
        </p:spPr>
      </p:sp>
      <p:sp>
        <p:nvSpPr>
          <p:cNvPr id="660" name="Google Shape;660;p63"/>
          <p:cNvSpPr txBox="1">
            <a:spLocks noGrp="1"/>
          </p:cNvSpPr>
          <p:nvPr>
            <p:ph type="body" idx="27"/>
          </p:nvPr>
        </p:nvSpPr>
        <p:spPr>
          <a:xfrm>
            <a:off x="3788237"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1" name="Google Shape;661;p63"/>
          <p:cNvSpPr txBox="1">
            <a:spLocks noGrp="1"/>
          </p:cNvSpPr>
          <p:nvPr>
            <p:ph type="body" idx="28"/>
          </p:nvPr>
        </p:nvSpPr>
        <p:spPr>
          <a:xfrm>
            <a:off x="5376860"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2" name="Google Shape;662;p63"/>
          <p:cNvSpPr>
            <a:spLocks noGrp="1"/>
          </p:cNvSpPr>
          <p:nvPr>
            <p:ph type="pic" idx="29"/>
          </p:nvPr>
        </p:nvSpPr>
        <p:spPr>
          <a:xfrm>
            <a:off x="5417830" y="3161155"/>
            <a:ext cx="1454400" cy="1378200"/>
          </a:xfrm>
          <a:prstGeom prst="rect">
            <a:avLst/>
          </a:prstGeom>
          <a:solidFill>
            <a:schemeClr val="lt1"/>
          </a:solidFill>
          <a:ln>
            <a:noFill/>
          </a:ln>
        </p:spPr>
      </p:sp>
      <p:sp>
        <p:nvSpPr>
          <p:cNvPr id="663" name="Google Shape;663;p63"/>
          <p:cNvSpPr txBox="1">
            <a:spLocks noGrp="1"/>
          </p:cNvSpPr>
          <p:nvPr>
            <p:ph type="body" idx="30"/>
          </p:nvPr>
        </p:nvSpPr>
        <p:spPr>
          <a:xfrm>
            <a:off x="5375568"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4" name="Google Shape;664;p63"/>
          <p:cNvSpPr txBox="1">
            <a:spLocks noGrp="1"/>
          </p:cNvSpPr>
          <p:nvPr>
            <p:ph type="body" idx="31"/>
          </p:nvPr>
        </p:nvSpPr>
        <p:spPr>
          <a:xfrm>
            <a:off x="6964191" y="2881581"/>
            <a:ext cx="1536300" cy="1866900"/>
          </a:xfrm>
          <a:prstGeom prst="rect">
            <a:avLst/>
          </a:prstGeom>
          <a:solidFill>
            <a:schemeClr val="accent2"/>
          </a:solidFill>
          <a:ln>
            <a:noFill/>
          </a:ln>
        </p:spPr>
        <p:txBody>
          <a:bodyPr spcFirstLastPara="1" wrap="square" lIns="81000" tIns="54000" rIns="81000" bIns="202500" anchor="t" anchorCtr="0">
            <a:noAutofit/>
          </a:bodyPr>
          <a:lstStyle>
            <a:lvl1pPr marL="457200" lvl="0" indent="-2286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5" name="Google Shape;665;p63"/>
          <p:cNvSpPr>
            <a:spLocks noGrp="1"/>
          </p:cNvSpPr>
          <p:nvPr>
            <p:ph type="pic" idx="32"/>
          </p:nvPr>
        </p:nvSpPr>
        <p:spPr>
          <a:xfrm>
            <a:off x="7005161" y="3161155"/>
            <a:ext cx="1454400" cy="1378200"/>
          </a:xfrm>
          <a:prstGeom prst="rect">
            <a:avLst/>
          </a:prstGeom>
          <a:solidFill>
            <a:schemeClr val="lt1"/>
          </a:solidFill>
          <a:ln>
            <a:noFill/>
          </a:ln>
        </p:spPr>
      </p:sp>
      <p:sp>
        <p:nvSpPr>
          <p:cNvPr id="666" name="Google Shape;666;p63"/>
          <p:cNvSpPr txBox="1">
            <a:spLocks noGrp="1"/>
          </p:cNvSpPr>
          <p:nvPr>
            <p:ph type="body" idx="33"/>
          </p:nvPr>
        </p:nvSpPr>
        <p:spPr>
          <a:xfrm>
            <a:off x="6962899" y="4539200"/>
            <a:ext cx="1534500" cy="195900"/>
          </a:xfrm>
          <a:prstGeom prst="rect">
            <a:avLst/>
          </a:prstGeom>
          <a:noFill/>
          <a:ln>
            <a:noFill/>
          </a:ln>
        </p:spPr>
        <p:txBody>
          <a:bodyPr spcFirstLastPara="1" wrap="square" lIns="81000" tIns="13500" rIns="81000" bIns="0" anchor="ctr" anchorCtr="0">
            <a:noAutofit/>
          </a:bodyPr>
          <a:lstStyle>
            <a:lvl1pPr marL="457200" lvl="0" indent="-2286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2x data &amp; message">
  <p:cSld name="2x data &amp; message">
    <p:spTree>
      <p:nvGrpSpPr>
        <p:cNvPr id="1" name="Shape 667"/>
        <p:cNvGrpSpPr/>
        <p:nvPr/>
      </p:nvGrpSpPr>
      <p:grpSpPr>
        <a:xfrm>
          <a:off x="0" y="0"/>
          <a:ext cx="0" cy="0"/>
          <a:chOff x="0" y="0"/>
          <a:chExt cx="0" cy="0"/>
        </a:xfrm>
      </p:grpSpPr>
      <p:sp>
        <p:nvSpPr>
          <p:cNvPr id="668" name="Google Shape;668;p64"/>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669" name="Google Shape;669;p64"/>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670" name="Google Shape;670;p64"/>
          <p:cNvSpPr txBox="1">
            <a:spLocks noGrp="1"/>
          </p:cNvSpPr>
          <p:nvPr>
            <p:ph type="body" idx="1"/>
          </p:nvPr>
        </p:nvSpPr>
        <p:spPr>
          <a:xfrm>
            <a:off x="4802288" y="2555925"/>
            <a:ext cx="4141800" cy="2179200"/>
          </a:xfrm>
          <a:prstGeom prst="rect">
            <a:avLst/>
          </a:prstGeom>
          <a:noFill/>
          <a:ln>
            <a:noFill/>
          </a:ln>
        </p:spPr>
        <p:txBody>
          <a:bodyPr spcFirstLastPara="1" wrap="square" lIns="202500" tIns="202500" rIns="202500" bIns="20250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1" name="Google Shape;671;p64"/>
          <p:cNvSpPr txBox="1">
            <a:spLocks noGrp="1"/>
          </p:cNvSpPr>
          <p:nvPr>
            <p:ph type="body" idx="2"/>
          </p:nvPr>
        </p:nvSpPr>
        <p:spPr>
          <a:xfrm>
            <a:off x="675084" y="674782"/>
            <a:ext cx="3217200" cy="1002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2" name="Google Shape;672;p64"/>
          <p:cNvSpPr txBox="1">
            <a:spLocks noGrp="1"/>
          </p:cNvSpPr>
          <p:nvPr>
            <p:ph type="body" idx="3"/>
          </p:nvPr>
        </p:nvSpPr>
        <p:spPr>
          <a:xfrm>
            <a:off x="675085" y="1698208"/>
            <a:ext cx="3217200" cy="5757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3" name="Google Shape;673;p64"/>
          <p:cNvSpPr txBox="1">
            <a:spLocks noGrp="1"/>
          </p:cNvSpPr>
          <p:nvPr>
            <p:ph type="body" idx="4"/>
          </p:nvPr>
        </p:nvSpPr>
        <p:spPr>
          <a:xfrm>
            <a:off x="675083" y="2474413"/>
            <a:ext cx="3217200" cy="1002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4" name="Google Shape;674;p64"/>
          <p:cNvSpPr txBox="1">
            <a:spLocks noGrp="1"/>
          </p:cNvSpPr>
          <p:nvPr>
            <p:ph type="body" idx="5"/>
          </p:nvPr>
        </p:nvSpPr>
        <p:spPr>
          <a:xfrm>
            <a:off x="675084" y="3497839"/>
            <a:ext cx="3217200" cy="5757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5" name="Google Shape;675;p64"/>
          <p:cNvSpPr txBox="1">
            <a:spLocks noGrp="1"/>
          </p:cNvSpPr>
          <p:nvPr>
            <p:ph type="title"/>
          </p:nvPr>
        </p:nvSpPr>
        <p:spPr>
          <a:xfrm>
            <a:off x="4802288" y="1466287"/>
            <a:ext cx="4141500" cy="981600"/>
          </a:xfrm>
          <a:prstGeom prst="rect">
            <a:avLst/>
          </a:prstGeom>
          <a:noFill/>
          <a:ln>
            <a:noFill/>
          </a:ln>
        </p:spPr>
        <p:txBody>
          <a:bodyPr spcFirstLastPara="1" wrap="square" lIns="202500" tIns="297000" rIns="20250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2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matchingName="Left message &amp; chart">
  <p:cSld name="Left message &amp; chart">
    <p:spTree>
      <p:nvGrpSpPr>
        <p:cNvPr id="1" name="Shape 676"/>
        <p:cNvGrpSpPr/>
        <p:nvPr/>
      </p:nvGrpSpPr>
      <p:grpSpPr>
        <a:xfrm>
          <a:off x="0" y="0"/>
          <a:ext cx="0" cy="0"/>
          <a:chOff x="0" y="0"/>
          <a:chExt cx="0" cy="0"/>
        </a:xfrm>
      </p:grpSpPr>
      <p:sp>
        <p:nvSpPr>
          <p:cNvPr id="677" name="Google Shape;677;p65"/>
          <p:cNvSpPr txBox="1">
            <a:spLocks noGrp="1"/>
          </p:cNvSpPr>
          <p:nvPr>
            <p:ph type="body" idx="1"/>
          </p:nvPr>
        </p:nvSpPr>
        <p:spPr>
          <a:xfrm>
            <a:off x="4801791" y="2556272"/>
            <a:ext cx="4142400" cy="2178900"/>
          </a:xfrm>
          <a:prstGeom prst="rect">
            <a:avLst/>
          </a:prstGeom>
          <a:noFill/>
          <a:ln>
            <a:noFill/>
          </a:ln>
        </p:spPr>
        <p:txBody>
          <a:bodyPr spcFirstLastPara="1" wrap="square" lIns="202500" tIns="202500" rIns="202500" bIns="20250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8" name="Google Shape;678;p65"/>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679" name="Google Shape;679;p65"/>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680" name="Google Shape;680;p65"/>
          <p:cNvSpPr txBox="1">
            <a:spLocks noGrp="1"/>
          </p:cNvSpPr>
          <p:nvPr>
            <p:ph type="title"/>
          </p:nvPr>
        </p:nvSpPr>
        <p:spPr>
          <a:xfrm>
            <a:off x="4802288" y="1466287"/>
            <a:ext cx="4141500" cy="981600"/>
          </a:xfrm>
          <a:prstGeom prst="rect">
            <a:avLst/>
          </a:prstGeom>
          <a:noFill/>
          <a:ln>
            <a:noFill/>
          </a:ln>
        </p:spPr>
        <p:txBody>
          <a:bodyPr spcFirstLastPara="1" wrap="square" lIns="202500" tIns="297000" rIns="20250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81" name="Google Shape;681;p65"/>
          <p:cNvSpPr txBox="1">
            <a:spLocks noGrp="1"/>
          </p:cNvSpPr>
          <p:nvPr>
            <p:ph type="body" idx="2"/>
          </p:nvPr>
        </p:nvSpPr>
        <p:spPr>
          <a:xfrm>
            <a:off x="703659" y="736094"/>
            <a:ext cx="3216000" cy="1632000"/>
          </a:xfrm>
          <a:prstGeom prst="rect">
            <a:avLst/>
          </a:prstGeom>
          <a:noFill/>
          <a:ln>
            <a:noFill/>
          </a:ln>
        </p:spPr>
        <p:txBody>
          <a:bodyPr spcFirstLastPara="1" wrap="square" lIns="0" tIns="0" rIns="0" bIns="0" anchor="b" anchorCtr="0">
            <a:noAutofit/>
          </a:bodyPr>
          <a:lstStyle>
            <a:lvl1pPr marL="457200" lvl="0" indent="-228600" algn="l">
              <a:lnSpc>
                <a:spcPct val="90000"/>
              </a:lnSpc>
              <a:spcBef>
                <a:spcPts val="800"/>
              </a:spcBef>
              <a:spcAft>
                <a:spcPts val="0"/>
              </a:spcAft>
              <a:buClr>
                <a:schemeClr val="lt1"/>
              </a:buClr>
              <a:buSzPts val="4500"/>
              <a:buNone/>
              <a:defRPr sz="4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2" name="Google Shape;682;p65"/>
          <p:cNvSpPr txBox="1">
            <a:spLocks noGrp="1"/>
          </p:cNvSpPr>
          <p:nvPr>
            <p:ph type="body" idx="3"/>
          </p:nvPr>
        </p:nvSpPr>
        <p:spPr>
          <a:xfrm>
            <a:off x="703660" y="2437711"/>
            <a:ext cx="3216000" cy="2179200"/>
          </a:xfrm>
          <a:prstGeom prst="rect">
            <a:avLst/>
          </a:prstGeom>
          <a:noFill/>
          <a:ln>
            <a:noFill/>
          </a:ln>
        </p:spPr>
        <p:txBody>
          <a:bodyPr spcFirstLastPara="1" wrap="square" lIns="0" tIns="0" rIns="0" bIns="0" anchor="t" anchorCtr="0">
            <a:noAutofit/>
          </a:bodyPr>
          <a:lstStyle>
            <a:lvl1pPr marL="457200" lvl="0" indent="-323850" algn="l">
              <a:lnSpc>
                <a:spcPct val="90000"/>
              </a:lnSpc>
              <a:spcBef>
                <a:spcPts val="800"/>
              </a:spcBef>
              <a:spcAft>
                <a:spcPts val="0"/>
              </a:spcAft>
              <a:buClr>
                <a:schemeClr val="lt1"/>
              </a:buClr>
              <a:buSzPts val="1500"/>
              <a:buChar char="•"/>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48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matchingName="Left message &amp; content">
  <p:cSld name="Left message &amp; content">
    <p:spTree>
      <p:nvGrpSpPr>
        <p:cNvPr id="1" name="Shape 683"/>
        <p:cNvGrpSpPr/>
        <p:nvPr/>
      </p:nvGrpSpPr>
      <p:grpSpPr>
        <a:xfrm>
          <a:off x="0" y="0"/>
          <a:ext cx="0" cy="0"/>
          <a:chOff x="0" y="0"/>
          <a:chExt cx="0" cy="0"/>
        </a:xfrm>
      </p:grpSpPr>
      <p:sp>
        <p:nvSpPr>
          <p:cNvPr id="684" name="Google Shape;684;p66"/>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685" name="Google Shape;685;p66"/>
          <p:cNvSpPr txBox="1">
            <a:spLocks noGrp="1"/>
          </p:cNvSpPr>
          <p:nvPr>
            <p:ph type="body" idx="1"/>
          </p:nvPr>
        </p:nvSpPr>
        <p:spPr>
          <a:xfrm>
            <a:off x="675083" y="289951"/>
            <a:ext cx="3216000" cy="3919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4500"/>
              <a:buNone/>
              <a:defRPr sz="4500"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686" name="Google Shape;686;p66"/>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687" name="Google Shape;687;p66"/>
          <p:cNvSpPr txBox="1">
            <a:spLocks noGrp="1"/>
          </p:cNvSpPr>
          <p:nvPr>
            <p:ph type="body" idx="2"/>
          </p:nvPr>
        </p:nvSpPr>
        <p:spPr>
          <a:xfrm>
            <a:off x="4801791" y="2170510"/>
            <a:ext cx="4142400" cy="2178900"/>
          </a:xfrm>
          <a:prstGeom prst="rect">
            <a:avLst/>
          </a:prstGeom>
          <a:noFill/>
          <a:ln>
            <a:noFill/>
          </a:ln>
        </p:spPr>
        <p:txBody>
          <a:bodyPr spcFirstLastPara="1" wrap="square" lIns="202500" tIns="202500" rIns="202500" bIns="202500" anchor="t" anchorCtr="0">
            <a:no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8" name="Google Shape;688;p66"/>
          <p:cNvSpPr txBox="1">
            <a:spLocks noGrp="1"/>
          </p:cNvSpPr>
          <p:nvPr>
            <p:ph type="title"/>
          </p:nvPr>
        </p:nvSpPr>
        <p:spPr>
          <a:xfrm>
            <a:off x="4802288" y="1080524"/>
            <a:ext cx="4141500" cy="981600"/>
          </a:xfrm>
          <a:prstGeom prst="rect">
            <a:avLst/>
          </a:prstGeom>
          <a:noFill/>
          <a:ln>
            <a:noFill/>
          </a:ln>
        </p:spPr>
        <p:txBody>
          <a:bodyPr spcFirstLastPara="1" wrap="square" lIns="202500" tIns="297000" rIns="20250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matchingName="Left message &amp; icons">
  <p:cSld name="Left message &amp; icons">
    <p:spTree>
      <p:nvGrpSpPr>
        <p:cNvPr id="1" name="Shape 689"/>
        <p:cNvGrpSpPr/>
        <p:nvPr/>
      </p:nvGrpSpPr>
      <p:grpSpPr>
        <a:xfrm>
          <a:off x="0" y="0"/>
          <a:ext cx="0" cy="0"/>
          <a:chOff x="0" y="0"/>
          <a:chExt cx="0" cy="0"/>
        </a:xfrm>
      </p:grpSpPr>
      <p:sp>
        <p:nvSpPr>
          <p:cNvPr id="690" name="Google Shape;690;p67"/>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691" name="Google Shape;691;p67"/>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692" name="Google Shape;692;p67"/>
          <p:cNvSpPr txBox="1">
            <a:spLocks noGrp="1"/>
          </p:cNvSpPr>
          <p:nvPr>
            <p:ph type="body" idx="1"/>
          </p:nvPr>
        </p:nvSpPr>
        <p:spPr>
          <a:xfrm>
            <a:off x="678061" y="419449"/>
            <a:ext cx="3216000" cy="39192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lt1"/>
              </a:buClr>
              <a:buSzPts val="4500"/>
              <a:buNone/>
              <a:defRPr sz="4500" b="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3" name="Google Shape;693;p67"/>
          <p:cNvSpPr>
            <a:spLocks noGrp="1"/>
          </p:cNvSpPr>
          <p:nvPr>
            <p:ph type="pic" idx="2"/>
          </p:nvPr>
        </p:nvSpPr>
        <p:spPr>
          <a:xfrm>
            <a:off x="4834118" y="773490"/>
            <a:ext cx="641400" cy="640500"/>
          </a:xfrm>
          <a:prstGeom prst="rect">
            <a:avLst/>
          </a:prstGeom>
          <a:noFill/>
          <a:ln>
            <a:noFill/>
          </a:ln>
        </p:spPr>
      </p:sp>
      <p:sp>
        <p:nvSpPr>
          <p:cNvPr id="694" name="Google Shape;694;p67"/>
          <p:cNvSpPr txBox="1">
            <a:spLocks noGrp="1"/>
          </p:cNvSpPr>
          <p:nvPr>
            <p:ph type="body" idx="3"/>
          </p:nvPr>
        </p:nvSpPr>
        <p:spPr>
          <a:xfrm>
            <a:off x="5737632" y="741446"/>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5" name="Google Shape;695;p67"/>
          <p:cNvSpPr>
            <a:spLocks noGrp="1"/>
          </p:cNvSpPr>
          <p:nvPr>
            <p:ph type="pic" idx="4"/>
          </p:nvPr>
        </p:nvSpPr>
        <p:spPr>
          <a:xfrm>
            <a:off x="4834118" y="1774117"/>
            <a:ext cx="641400" cy="640500"/>
          </a:xfrm>
          <a:prstGeom prst="rect">
            <a:avLst/>
          </a:prstGeom>
          <a:noFill/>
          <a:ln>
            <a:noFill/>
          </a:ln>
        </p:spPr>
      </p:sp>
      <p:sp>
        <p:nvSpPr>
          <p:cNvPr id="696" name="Google Shape;696;p67"/>
          <p:cNvSpPr txBox="1">
            <a:spLocks noGrp="1"/>
          </p:cNvSpPr>
          <p:nvPr>
            <p:ph type="body" idx="5"/>
          </p:nvPr>
        </p:nvSpPr>
        <p:spPr>
          <a:xfrm>
            <a:off x="5737632" y="1742072"/>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7" name="Google Shape;697;p67"/>
          <p:cNvSpPr>
            <a:spLocks noGrp="1"/>
          </p:cNvSpPr>
          <p:nvPr>
            <p:ph type="pic" idx="6"/>
          </p:nvPr>
        </p:nvSpPr>
        <p:spPr>
          <a:xfrm>
            <a:off x="4834118" y="2774744"/>
            <a:ext cx="641400" cy="640500"/>
          </a:xfrm>
          <a:prstGeom prst="rect">
            <a:avLst/>
          </a:prstGeom>
          <a:noFill/>
          <a:ln>
            <a:noFill/>
          </a:ln>
        </p:spPr>
      </p:sp>
      <p:sp>
        <p:nvSpPr>
          <p:cNvPr id="698" name="Google Shape;698;p67"/>
          <p:cNvSpPr txBox="1">
            <a:spLocks noGrp="1"/>
          </p:cNvSpPr>
          <p:nvPr>
            <p:ph type="body" idx="7"/>
          </p:nvPr>
        </p:nvSpPr>
        <p:spPr>
          <a:xfrm>
            <a:off x="5735945" y="2742699"/>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9" name="Google Shape;699;p67"/>
          <p:cNvSpPr>
            <a:spLocks noGrp="1"/>
          </p:cNvSpPr>
          <p:nvPr>
            <p:ph type="pic" idx="8"/>
          </p:nvPr>
        </p:nvSpPr>
        <p:spPr>
          <a:xfrm>
            <a:off x="4834118" y="3775370"/>
            <a:ext cx="641400" cy="640500"/>
          </a:xfrm>
          <a:prstGeom prst="rect">
            <a:avLst/>
          </a:prstGeom>
          <a:noFill/>
          <a:ln>
            <a:noFill/>
          </a:ln>
        </p:spPr>
      </p:sp>
      <p:sp>
        <p:nvSpPr>
          <p:cNvPr id="700" name="Google Shape;700;p67"/>
          <p:cNvSpPr txBox="1">
            <a:spLocks noGrp="1"/>
          </p:cNvSpPr>
          <p:nvPr>
            <p:ph type="body" idx="9"/>
          </p:nvPr>
        </p:nvSpPr>
        <p:spPr>
          <a:xfrm>
            <a:off x="5734257" y="3743325"/>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matchingName="1_Left message &amp; icons">
  <p:cSld name="1_Left message &amp; icons">
    <p:spTree>
      <p:nvGrpSpPr>
        <p:cNvPr id="1" name="Shape 701"/>
        <p:cNvGrpSpPr/>
        <p:nvPr/>
      </p:nvGrpSpPr>
      <p:grpSpPr>
        <a:xfrm>
          <a:off x="0" y="0"/>
          <a:ext cx="0" cy="0"/>
          <a:chOff x="0" y="0"/>
          <a:chExt cx="0" cy="0"/>
        </a:xfrm>
      </p:grpSpPr>
      <p:sp>
        <p:nvSpPr>
          <p:cNvPr id="702" name="Google Shape;702;p68"/>
          <p:cNvSpPr/>
          <p:nvPr/>
        </p:nvSpPr>
        <p:spPr>
          <a:xfrm>
            <a:off x="0" y="0"/>
            <a:ext cx="4572000" cy="51435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703" name="Google Shape;703;p68"/>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704" name="Google Shape;704;p68"/>
          <p:cNvSpPr>
            <a:spLocks noGrp="1"/>
          </p:cNvSpPr>
          <p:nvPr>
            <p:ph type="pic" idx="2"/>
          </p:nvPr>
        </p:nvSpPr>
        <p:spPr>
          <a:xfrm>
            <a:off x="4834118" y="773490"/>
            <a:ext cx="641400" cy="640500"/>
          </a:xfrm>
          <a:prstGeom prst="rect">
            <a:avLst/>
          </a:prstGeom>
          <a:noFill/>
          <a:ln>
            <a:noFill/>
          </a:ln>
        </p:spPr>
      </p:sp>
      <p:sp>
        <p:nvSpPr>
          <p:cNvPr id="705" name="Google Shape;705;p68"/>
          <p:cNvSpPr txBox="1">
            <a:spLocks noGrp="1"/>
          </p:cNvSpPr>
          <p:nvPr>
            <p:ph type="body" idx="1"/>
          </p:nvPr>
        </p:nvSpPr>
        <p:spPr>
          <a:xfrm>
            <a:off x="5737632" y="741446"/>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06" name="Google Shape;706;p68"/>
          <p:cNvSpPr>
            <a:spLocks noGrp="1"/>
          </p:cNvSpPr>
          <p:nvPr>
            <p:ph type="pic" idx="3"/>
          </p:nvPr>
        </p:nvSpPr>
        <p:spPr>
          <a:xfrm>
            <a:off x="4834118" y="1774117"/>
            <a:ext cx="641400" cy="640500"/>
          </a:xfrm>
          <a:prstGeom prst="rect">
            <a:avLst/>
          </a:prstGeom>
          <a:noFill/>
          <a:ln>
            <a:noFill/>
          </a:ln>
        </p:spPr>
      </p:sp>
      <p:sp>
        <p:nvSpPr>
          <p:cNvPr id="707" name="Google Shape;707;p68"/>
          <p:cNvSpPr txBox="1">
            <a:spLocks noGrp="1"/>
          </p:cNvSpPr>
          <p:nvPr>
            <p:ph type="body" idx="4"/>
          </p:nvPr>
        </p:nvSpPr>
        <p:spPr>
          <a:xfrm>
            <a:off x="5737632" y="1742072"/>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08" name="Google Shape;708;p68"/>
          <p:cNvSpPr>
            <a:spLocks noGrp="1"/>
          </p:cNvSpPr>
          <p:nvPr>
            <p:ph type="pic" idx="5"/>
          </p:nvPr>
        </p:nvSpPr>
        <p:spPr>
          <a:xfrm>
            <a:off x="4834118" y="2774744"/>
            <a:ext cx="641400" cy="640500"/>
          </a:xfrm>
          <a:prstGeom prst="rect">
            <a:avLst/>
          </a:prstGeom>
          <a:noFill/>
          <a:ln>
            <a:noFill/>
          </a:ln>
        </p:spPr>
      </p:sp>
      <p:sp>
        <p:nvSpPr>
          <p:cNvPr id="709" name="Google Shape;709;p68"/>
          <p:cNvSpPr txBox="1">
            <a:spLocks noGrp="1"/>
          </p:cNvSpPr>
          <p:nvPr>
            <p:ph type="body" idx="6"/>
          </p:nvPr>
        </p:nvSpPr>
        <p:spPr>
          <a:xfrm>
            <a:off x="5735945" y="2742699"/>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0" name="Google Shape;710;p68"/>
          <p:cNvSpPr>
            <a:spLocks noGrp="1"/>
          </p:cNvSpPr>
          <p:nvPr>
            <p:ph type="pic" idx="7"/>
          </p:nvPr>
        </p:nvSpPr>
        <p:spPr>
          <a:xfrm>
            <a:off x="4834118" y="3775370"/>
            <a:ext cx="641400" cy="640500"/>
          </a:xfrm>
          <a:prstGeom prst="rect">
            <a:avLst/>
          </a:prstGeom>
          <a:noFill/>
          <a:ln>
            <a:noFill/>
          </a:ln>
        </p:spPr>
      </p:sp>
      <p:sp>
        <p:nvSpPr>
          <p:cNvPr id="711" name="Google Shape;711;p68"/>
          <p:cNvSpPr txBox="1">
            <a:spLocks noGrp="1"/>
          </p:cNvSpPr>
          <p:nvPr>
            <p:ph type="body" idx="8"/>
          </p:nvPr>
        </p:nvSpPr>
        <p:spPr>
          <a:xfrm>
            <a:off x="5734257" y="3743325"/>
            <a:ext cx="3192000" cy="7047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400"/>
              <a:buNone/>
              <a:defRPr sz="1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2" name="Google Shape;712;p68"/>
          <p:cNvSpPr txBox="1">
            <a:spLocks noGrp="1"/>
          </p:cNvSpPr>
          <p:nvPr>
            <p:ph type="body" idx="9"/>
          </p:nvPr>
        </p:nvSpPr>
        <p:spPr>
          <a:xfrm>
            <a:off x="675084" y="418539"/>
            <a:ext cx="3216000" cy="39192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Large data [1]">
  <p:cSld name="Large data [1]">
    <p:spTree>
      <p:nvGrpSpPr>
        <p:cNvPr id="1" name="Shape 713"/>
        <p:cNvGrpSpPr/>
        <p:nvPr/>
      </p:nvGrpSpPr>
      <p:grpSpPr>
        <a:xfrm>
          <a:off x="0" y="0"/>
          <a:ext cx="0" cy="0"/>
          <a:chOff x="0" y="0"/>
          <a:chExt cx="0" cy="0"/>
        </a:xfrm>
      </p:grpSpPr>
      <p:sp>
        <p:nvSpPr>
          <p:cNvPr id="714" name="Google Shape;714;p69"/>
          <p:cNvSpPr txBox="1">
            <a:spLocks noGrp="1"/>
          </p:cNvSpPr>
          <p:nvPr>
            <p:ph type="body" idx="1"/>
          </p:nvPr>
        </p:nvSpPr>
        <p:spPr>
          <a:xfrm>
            <a:off x="2219325" y="630521"/>
            <a:ext cx="4705500" cy="21336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dk1"/>
              </a:buClr>
              <a:buSzPts val="15000"/>
              <a:buNone/>
              <a:defRPr sz="150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5" name="Google Shape;715;p69"/>
          <p:cNvSpPr txBox="1">
            <a:spLocks noGrp="1"/>
          </p:cNvSpPr>
          <p:nvPr>
            <p:ph type="body" idx="2"/>
          </p:nvPr>
        </p:nvSpPr>
        <p:spPr>
          <a:xfrm>
            <a:off x="2219241" y="2898491"/>
            <a:ext cx="4705500" cy="1465200"/>
          </a:xfrm>
          <a:prstGeom prst="rect">
            <a:avLst/>
          </a:prstGeom>
          <a:noFill/>
          <a:ln>
            <a:noFill/>
          </a:ln>
        </p:spPr>
        <p:txBody>
          <a:bodyPr spcFirstLastPara="1" wrap="square" lIns="202500" tIns="202500" rIns="202500" bIns="202500" anchor="ctr" anchorCtr="0">
            <a:noAutofit/>
          </a:bodyPr>
          <a:lstStyle>
            <a:lvl1pPr marL="457200" lvl="0" indent="-228600" algn="ctr">
              <a:lnSpc>
                <a:spcPct val="90000"/>
              </a:lnSpc>
              <a:spcBef>
                <a:spcPts val="800"/>
              </a:spcBef>
              <a:spcAft>
                <a:spcPts val="0"/>
              </a:spcAft>
              <a:buClr>
                <a:schemeClr val="dk1"/>
              </a:buClr>
              <a:buSzPts val="2400"/>
              <a:buNone/>
              <a:defRPr sz="24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matchingName="Large data [4]">
  <p:cSld name="Large data [4]">
    <p:bg>
      <p:bgPr>
        <a:solidFill>
          <a:schemeClr val="accent1"/>
        </a:solidFill>
        <a:effectLst/>
      </p:bgPr>
    </p:bg>
    <p:spTree>
      <p:nvGrpSpPr>
        <p:cNvPr id="1" name="Shape 716"/>
        <p:cNvGrpSpPr/>
        <p:nvPr/>
      </p:nvGrpSpPr>
      <p:grpSpPr>
        <a:xfrm>
          <a:off x="0" y="0"/>
          <a:ext cx="0" cy="0"/>
          <a:chOff x="0" y="0"/>
          <a:chExt cx="0" cy="0"/>
        </a:xfrm>
      </p:grpSpPr>
      <p:pic>
        <p:nvPicPr>
          <p:cNvPr id="717" name="Google Shape;717;p70"/>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718" name="Google Shape;718;p70"/>
          <p:cNvSpPr txBox="1">
            <a:spLocks noGrp="1"/>
          </p:cNvSpPr>
          <p:nvPr>
            <p:ph type="body" idx="1"/>
          </p:nvPr>
        </p:nvSpPr>
        <p:spPr>
          <a:xfrm>
            <a:off x="560785" y="1504950"/>
            <a:ext cx="4561200" cy="2133600"/>
          </a:xfrm>
          <a:prstGeom prst="rect">
            <a:avLst/>
          </a:prstGeom>
          <a:noFill/>
          <a:ln>
            <a:noFill/>
          </a:ln>
        </p:spPr>
        <p:txBody>
          <a:bodyPr spcFirstLastPara="1" wrap="square" lIns="202500" tIns="202500" rIns="202500" bIns="202500" anchor="t" anchorCtr="0">
            <a:noAutofit/>
          </a:bodyPr>
          <a:lstStyle>
            <a:lvl1pPr marL="457200" lvl="0" indent="-228600" algn="r">
              <a:lnSpc>
                <a:spcPct val="90000"/>
              </a:lnSpc>
              <a:spcBef>
                <a:spcPts val="800"/>
              </a:spcBef>
              <a:spcAft>
                <a:spcPts val="0"/>
              </a:spcAft>
              <a:buClr>
                <a:schemeClr val="lt1"/>
              </a:buClr>
              <a:buSzPts val="15000"/>
              <a:buNone/>
              <a:defRPr sz="150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9" name="Google Shape;719;p70"/>
          <p:cNvSpPr txBox="1">
            <a:spLocks noGrp="1"/>
          </p:cNvSpPr>
          <p:nvPr>
            <p:ph type="body" idx="2"/>
          </p:nvPr>
        </p:nvSpPr>
        <p:spPr>
          <a:xfrm>
            <a:off x="5676986" y="1504950"/>
            <a:ext cx="2906400" cy="2133600"/>
          </a:xfrm>
          <a:prstGeom prst="rect">
            <a:avLst/>
          </a:prstGeom>
          <a:noFill/>
          <a:ln>
            <a:noFill/>
          </a:ln>
        </p:spPr>
        <p:txBody>
          <a:bodyPr spcFirstLastPara="1" wrap="square" lIns="202500" tIns="202500" rIns="202500" bIns="202500" anchor="ctr" anchorCtr="0">
            <a:noAutofit/>
          </a:bodyPr>
          <a:lstStyle>
            <a:lvl1pPr marL="457200" lvl="0" indent="-228600" algn="l">
              <a:lnSpc>
                <a:spcPct val="90000"/>
              </a:lnSpc>
              <a:spcBef>
                <a:spcPts val="800"/>
              </a:spcBef>
              <a:spcAft>
                <a:spcPts val="0"/>
              </a:spcAft>
              <a:buClr>
                <a:schemeClr val="lt1"/>
              </a:buClr>
              <a:buSzPts val="2400"/>
              <a:buNone/>
              <a:defRPr sz="24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Chart only">
  <p:cSld name="Chart only">
    <p:spTree>
      <p:nvGrpSpPr>
        <p:cNvPr id="1" name="Shape 720"/>
        <p:cNvGrpSpPr/>
        <p:nvPr/>
      </p:nvGrpSpPr>
      <p:grpSpPr>
        <a:xfrm>
          <a:off x="0" y="0"/>
          <a:ext cx="0" cy="0"/>
          <a:chOff x="0" y="0"/>
          <a:chExt cx="0" cy="0"/>
        </a:xfrm>
      </p:grpSpPr>
      <p:sp>
        <p:nvSpPr>
          <p:cNvPr id="721" name="Google Shape;721;p71"/>
          <p:cNvSpPr>
            <a:spLocks noGrp="1"/>
          </p:cNvSpPr>
          <p:nvPr>
            <p:ph type="chart" idx="2"/>
          </p:nvPr>
        </p:nvSpPr>
        <p:spPr>
          <a:xfrm>
            <a:off x="638175" y="894160"/>
            <a:ext cx="7867500" cy="3795900"/>
          </a:xfrm>
          <a:prstGeom prst="rect">
            <a:avLst/>
          </a:prstGeom>
          <a:noFill/>
          <a:ln>
            <a:noFill/>
          </a:ln>
        </p:spPr>
        <p:txBody>
          <a:bodyPr spcFirstLastPara="1" wrap="square" lIns="202500" tIns="202500" rIns="202500" bIns="202500" anchor="t" anchorCtr="0">
            <a:noAutofit/>
          </a:bodyPr>
          <a:lstStyle>
            <a:lvl1pPr marR="0" lvl="0" algn="l">
              <a:lnSpc>
                <a:spcPct val="90000"/>
              </a:lnSpc>
              <a:spcBef>
                <a:spcPts val="8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R="0" lvl="2"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R="0" lvl="3"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R="0" lvl="4"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722" name="Google Shape;722;p71"/>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Chart, 1 text">
  <p:cSld name="Chart, 1 text">
    <p:spTree>
      <p:nvGrpSpPr>
        <p:cNvPr id="1" name="Shape 723"/>
        <p:cNvGrpSpPr/>
        <p:nvPr/>
      </p:nvGrpSpPr>
      <p:grpSpPr>
        <a:xfrm>
          <a:off x="0" y="0"/>
          <a:ext cx="0" cy="0"/>
          <a:chOff x="0" y="0"/>
          <a:chExt cx="0" cy="0"/>
        </a:xfrm>
      </p:grpSpPr>
      <p:sp>
        <p:nvSpPr>
          <p:cNvPr id="724" name="Google Shape;724;p72"/>
          <p:cNvSpPr>
            <a:spLocks noGrp="1"/>
          </p:cNvSpPr>
          <p:nvPr>
            <p:ph type="chart" idx="2"/>
          </p:nvPr>
        </p:nvSpPr>
        <p:spPr>
          <a:xfrm>
            <a:off x="638175" y="937022"/>
            <a:ext cx="7867500" cy="2866500"/>
          </a:xfrm>
          <a:prstGeom prst="rect">
            <a:avLst/>
          </a:prstGeom>
          <a:noFill/>
          <a:ln>
            <a:noFill/>
          </a:ln>
        </p:spPr>
        <p:txBody>
          <a:bodyPr spcFirstLastPara="1" wrap="square" lIns="0" tIns="0" rIns="0" bIns="0" anchor="t" anchorCtr="0">
            <a:noAutofit/>
          </a:bodyPr>
          <a:lstStyle>
            <a:lvl1pPr marR="0" lvl="0" algn="l">
              <a:lnSpc>
                <a:spcPct val="90000"/>
              </a:lnSpc>
              <a:spcBef>
                <a:spcPts val="8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R="0" lvl="2"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R="0" lvl="3"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R="0" lvl="4"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725" name="Google Shape;725;p72"/>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6" name="Google Shape;726;p72"/>
          <p:cNvSpPr txBox="1">
            <a:spLocks noGrp="1"/>
          </p:cNvSpPr>
          <p:nvPr>
            <p:ph type="body" idx="1"/>
          </p:nvPr>
        </p:nvSpPr>
        <p:spPr>
          <a:xfrm>
            <a:off x="638175" y="4019549"/>
            <a:ext cx="7867500" cy="715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23850" algn="l">
              <a:lnSpc>
                <a:spcPct val="90000"/>
              </a:lnSpc>
              <a:spcBef>
                <a:spcPts val="400"/>
              </a:spcBef>
              <a:spcAft>
                <a:spcPts val="0"/>
              </a:spcAft>
              <a:buClr>
                <a:schemeClr val="dk1"/>
              </a:buClr>
              <a:buSzPts val="15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hart, 2 text">
  <p:cSld name="Chart, 2 text">
    <p:spTree>
      <p:nvGrpSpPr>
        <p:cNvPr id="1" name="Shape 727"/>
        <p:cNvGrpSpPr/>
        <p:nvPr/>
      </p:nvGrpSpPr>
      <p:grpSpPr>
        <a:xfrm>
          <a:off x="0" y="0"/>
          <a:ext cx="0" cy="0"/>
          <a:chOff x="0" y="0"/>
          <a:chExt cx="0" cy="0"/>
        </a:xfrm>
      </p:grpSpPr>
      <p:sp>
        <p:nvSpPr>
          <p:cNvPr id="728" name="Google Shape;728;p73"/>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9" name="Google Shape;729;p73"/>
          <p:cNvSpPr txBox="1">
            <a:spLocks noGrp="1"/>
          </p:cNvSpPr>
          <p:nvPr>
            <p:ph type="body" idx="1"/>
          </p:nvPr>
        </p:nvSpPr>
        <p:spPr>
          <a:xfrm>
            <a:off x="638176" y="4032149"/>
            <a:ext cx="3825900" cy="715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228600" algn="l">
              <a:lnSpc>
                <a:spcPct val="90000"/>
              </a:lnSpc>
              <a:spcBef>
                <a:spcPts val="400"/>
              </a:spcBef>
              <a:spcAft>
                <a:spcPts val="0"/>
              </a:spcAft>
              <a:buClr>
                <a:schemeClr val="dk1"/>
              </a:buClr>
              <a:buSzPts val="1500"/>
              <a:buNone/>
              <a:defRPr/>
            </a:lvl2pPr>
            <a:lvl3pPr marL="1371600" lvl="2" indent="-228600" algn="l">
              <a:lnSpc>
                <a:spcPct val="90000"/>
              </a:lnSpc>
              <a:spcBef>
                <a:spcPts val="400"/>
              </a:spcBef>
              <a:spcAft>
                <a:spcPts val="0"/>
              </a:spcAft>
              <a:buClr>
                <a:schemeClr val="dk1"/>
              </a:buClr>
              <a:buSzPts val="1500"/>
              <a:buNone/>
              <a:defRPr/>
            </a:lvl3pPr>
            <a:lvl4pPr marL="1828800" lvl="3" indent="-228600" algn="l">
              <a:lnSpc>
                <a:spcPct val="90000"/>
              </a:lnSpc>
              <a:spcBef>
                <a:spcPts val="400"/>
              </a:spcBef>
              <a:spcAft>
                <a:spcPts val="0"/>
              </a:spcAft>
              <a:buClr>
                <a:schemeClr val="dk1"/>
              </a:buClr>
              <a:buSzPts val="1500"/>
              <a:buNone/>
              <a:defRPr/>
            </a:lvl4pPr>
            <a:lvl5pPr marL="2286000" lvl="4" indent="-228600" algn="l">
              <a:lnSpc>
                <a:spcPct val="90000"/>
              </a:lnSpc>
              <a:spcBef>
                <a:spcPts val="400"/>
              </a:spcBef>
              <a:spcAft>
                <a:spcPts val="0"/>
              </a:spcAft>
              <a:buClr>
                <a:schemeClr val="dk1"/>
              </a:buClr>
              <a:buSzPts val="15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0" name="Google Shape;730;p73"/>
          <p:cNvSpPr txBox="1">
            <a:spLocks noGrp="1"/>
          </p:cNvSpPr>
          <p:nvPr>
            <p:ph type="body" idx="2"/>
          </p:nvPr>
        </p:nvSpPr>
        <p:spPr>
          <a:xfrm>
            <a:off x="4680000" y="4032149"/>
            <a:ext cx="3825900" cy="715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228600" algn="l">
              <a:lnSpc>
                <a:spcPct val="90000"/>
              </a:lnSpc>
              <a:spcBef>
                <a:spcPts val="400"/>
              </a:spcBef>
              <a:spcAft>
                <a:spcPts val="0"/>
              </a:spcAft>
              <a:buClr>
                <a:schemeClr val="dk1"/>
              </a:buClr>
              <a:buSzPts val="1500"/>
              <a:buNone/>
              <a:defRPr/>
            </a:lvl2pPr>
            <a:lvl3pPr marL="1371600" lvl="2" indent="-228600" algn="l">
              <a:lnSpc>
                <a:spcPct val="90000"/>
              </a:lnSpc>
              <a:spcBef>
                <a:spcPts val="400"/>
              </a:spcBef>
              <a:spcAft>
                <a:spcPts val="0"/>
              </a:spcAft>
              <a:buClr>
                <a:schemeClr val="dk1"/>
              </a:buClr>
              <a:buSzPts val="1500"/>
              <a:buNone/>
              <a:defRPr/>
            </a:lvl3pPr>
            <a:lvl4pPr marL="1828800" lvl="3" indent="-228600" algn="l">
              <a:lnSpc>
                <a:spcPct val="90000"/>
              </a:lnSpc>
              <a:spcBef>
                <a:spcPts val="400"/>
              </a:spcBef>
              <a:spcAft>
                <a:spcPts val="0"/>
              </a:spcAft>
              <a:buClr>
                <a:schemeClr val="dk1"/>
              </a:buClr>
              <a:buSzPts val="1500"/>
              <a:buNone/>
              <a:defRPr/>
            </a:lvl4pPr>
            <a:lvl5pPr marL="2286000" lvl="4" indent="-228600" algn="l">
              <a:lnSpc>
                <a:spcPct val="90000"/>
              </a:lnSpc>
              <a:spcBef>
                <a:spcPts val="400"/>
              </a:spcBef>
              <a:spcAft>
                <a:spcPts val="0"/>
              </a:spcAft>
              <a:buClr>
                <a:schemeClr val="dk1"/>
              </a:buClr>
              <a:buSzPts val="15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1" name="Google Shape;731;p73"/>
          <p:cNvSpPr>
            <a:spLocks noGrp="1"/>
          </p:cNvSpPr>
          <p:nvPr>
            <p:ph type="chart" idx="3"/>
          </p:nvPr>
        </p:nvSpPr>
        <p:spPr>
          <a:xfrm>
            <a:off x="638175" y="937022"/>
            <a:ext cx="7867500" cy="2866500"/>
          </a:xfrm>
          <a:prstGeom prst="rect">
            <a:avLst/>
          </a:prstGeom>
          <a:noFill/>
          <a:ln>
            <a:noFill/>
          </a:ln>
        </p:spPr>
        <p:txBody>
          <a:bodyPr spcFirstLastPara="1" wrap="square" lIns="0" tIns="0" rIns="0" bIns="0" anchor="t" anchorCtr="0">
            <a:noAutofit/>
          </a:bodyPr>
          <a:lstStyle>
            <a:lvl1pPr marR="0" lvl="0" algn="l">
              <a:lnSpc>
                <a:spcPct val="90000"/>
              </a:lnSpc>
              <a:spcBef>
                <a:spcPts val="8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R="0" lvl="2"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R="0" lvl="3"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R="0" lvl="4"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Chart, big message">
  <p:cSld name="Chart, big message">
    <p:spTree>
      <p:nvGrpSpPr>
        <p:cNvPr id="1" name="Shape 732"/>
        <p:cNvGrpSpPr/>
        <p:nvPr/>
      </p:nvGrpSpPr>
      <p:grpSpPr>
        <a:xfrm>
          <a:off x="0" y="0"/>
          <a:ext cx="0" cy="0"/>
          <a:chOff x="0" y="0"/>
          <a:chExt cx="0" cy="0"/>
        </a:xfrm>
      </p:grpSpPr>
      <p:sp>
        <p:nvSpPr>
          <p:cNvPr id="733" name="Google Shape;733;p74"/>
          <p:cNvSpPr/>
          <p:nvPr/>
        </p:nvSpPr>
        <p:spPr>
          <a:xfrm>
            <a:off x="1062038" y="937022"/>
            <a:ext cx="7866000" cy="2866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34" name="Google Shape;734;p74"/>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35" name="Google Shape;735;p74"/>
          <p:cNvSpPr txBox="1">
            <a:spLocks noGrp="1"/>
          </p:cNvSpPr>
          <p:nvPr>
            <p:ph type="body" idx="1"/>
          </p:nvPr>
        </p:nvSpPr>
        <p:spPr>
          <a:xfrm>
            <a:off x="639019" y="4019549"/>
            <a:ext cx="7866000" cy="7155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lt1"/>
              </a:buClr>
              <a:buSzPts val="3600"/>
              <a:buNone/>
              <a:defRPr sz="3600">
                <a:solidFill>
                  <a:schemeClr val="lt1"/>
                </a:solidFill>
                <a:latin typeface="Arial"/>
                <a:ea typeface="Arial"/>
                <a:cs typeface="Arial"/>
                <a:sym typeface="Arial"/>
              </a:defRPr>
            </a:lvl1pPr>
            <a:lvl2pPr marL="914400" lvl="1" indent="-228600" algn="l">
              <a:lnSpc>
                <a:spcPct val="90000"/>
              </a:lnSpc>
              <a:spcBef>
                <a:spcPts val="400"/>
              </a:spcBef>
              <a:spcAft>
                <a:spcPts val="0"/>
              </a:spcAft>
              <a:buClr>
                <a:schemeClr val="dk1"/>
              </a:buClr>
              <a:buSzPts val="1500"/>
              <a:buNone/>
              <a:defRPr/>
            </a:lvl2pPr>
            <a:lvl3pPr marL="1371600" lvl="2" indent="-228600" algn="l">
              <a:lnSpc>
                <a:spcPct val="90000"/>
              </a:lnSpc>
              <a:spcBef>
                <a:spcPts val="400"/>
              </a:spcBef>
              <a:spcAft>
                <a:spcPts val="0"/>
              </a:spcAft>
              <a:buClr>
                <a:schemeClr val="dk1"/>
              </a:buClr>
              <a:buSzPts val="1500"/>
              <a:buNone/>
              <a:defRPr/>
            </a:lvl3pPr>
            <a:lvl4pPr marL="1828800" lvl="3" indent="-228600" algn="l">
              <a:lnSpc>
                <a:spcPct val="90000"/>
              </a:lnSpc>
              <a:spcBef>
                <a:spcPts val="400"/>
              </a:spcBef>
              <a:spcAft>
                <a:spcPts val="0"/>
              </a:spcAft>
              <a:buClr>
                <a:schemeClr val="dk1"/>
              </a:buClr>
              <a:buSzPts val="1500"/>
              <a:buNone/>
              <a:defRPr/>
            </a:lvl4pPr>
            <a:lvl5pPr marL="2286000" lvl="4" indent="-228600" algn="l">
              <a:lnSpc>
                <a:spcPct val="90000"/>
              </a:lnSpc>
              <a:spcBef>
                <a:spcPts val="400"/>
              </a:spcBef>
              <a:spcAft>
                <a:spcPts val="0"/>
              </a:spcAft>
              <a:buClr>
                <a:schemeClr val="dk1"/>
              </a:buClr>
              <a:buSzPts val="1500"/>
              <a:buNone/>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6" name="Google Shape;736;p74"/>
          <p:cNvSpPr>
            <a:spLocks noGrp="1"/>
          </p:cNvSpPr>
          <p:nvPr>
            <p:ph type="chart" idx="2"/>
          </p:nvPr>
        </p:nvSpPr>
        <p:spPr>
          <a:xfrm>
            <a:off x="692747" y="1044675"/>
            <a:ext cx="7758600" cy="2651100"/>
          </a:xfrm>
          <a:prstGeom prst="rect">
            <a:avLst/>
          </a:prstGeom>
          <a:solidFill>
            <a:schemeClr val="lt1"/>
          </a:solidFill>
          <a:ln>
            <a:noFill/>
          </a:ln>
        </p:spPr>
        <p:txBody>
          <a:bodyPr spcFirstLastPara="1" wrap="square" lIns="0" tIns="0" rIns="0" bIns="0" anchor="t" anchorCtr="0">
            <a:noAutofit/>
          </a:bodyPr>
          <a:lstStyle>
            <a:lvl1pPr marR="0" lvl="0" algn="l">
              <a:lnSpc>
                <a:spcPct val="90000"/>
              </a:lnSpc>
              <a:spcBef>
                <a:spcPts val="8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1pPr>
            <a:lvl2pPr marR="0" lvl="1"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2pPr>
            <a:lvl3pPr marR="0" lvl="2"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R="0" lvl="3"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4pPr>
            <a:lvl5pPr marR="0" lvl="4"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5pPr>
            <a:lvl6pPr marR="0" lvl="5"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R="0" lvl="6"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R="0" lvl="7"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R="0" lvl="8"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Vertical timeline [1]">
  <p:cSld name="Vertical timeline [1]">
    <p:spTree>
      <p:nvGrpSpPr>
        <p:cNvPr id="1" name="Shape 737"/>
        <p:cNvGrpSpPr/>
        <p:nvPr/>
      </p:nvGrpSpPr>
      <p:grpSpPr>
        <a:xfrm>
          <a:off x="0" y="0"/>
          <a:ext cx="0" cy="0"/>
          <a:chOff x="0" y="0"/>
          <a:chExt cx="0" cy="0"/>
        </a:xfrm>
      </p:grpSpPr>
      <p:sp>
        <p:nvSpPr>
          <p:cNvPr id="738" name="Google Shape;738;p75"/>
          <p:cNvSpPr/>
          <p:nvPr/>
        </p:nvSpPr>
        <p:spPr>
          <a:xfrm>
            <a:off x="637582" y="614363"/>
            <a:ext cx="7869000" cy="4020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39" name="Google Shape;739;p75"/>
          <p:cNvSpPr txBox="1">
            <a:spLocks noGrp="1"/>
          </p:cNvSpPr>
          <p:nvPr>
            <p:ph type="title"/>
          </p:nvPr>
        </p:nvSpPr>
        <p:spPr>
          <a:xfrm>
            <a:off x="4257677" y="173831"/>
            <a:ext cx="4259400" cy="5550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40" name="Google Shape;740;p75"/>
          <p:cNvSpPr>
            <a:spLocks noGrp="1"/>
          </p:cNvSpPr>
          <p:nvPr>
            <p:ph type="body" idx="1"/>
          </p:nvPr>
        </p:nvSpPr>
        <p:spPr>
          <a:xfrm>
            <a:off x="4250531" y="1157882"/>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1" name="Google Shape;741;p75"/>
          <p:cNvSpPr>
            <a:spLocks noGrp="1"/>
          </p:cNvSpPr>
          <p:nvPr>
            <p:ph type="body" idx="2"/>
          </p:nvPr>
        </p:nvSpPr>
        <p:spPr>
          <a:xfrm>
            <a:off x="4250531" y="2130821"/>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2" name="Google Shape;742;p75"/>
          <p:cNvSpPr>
            <a:spLocks noGrp="1"/>
          </p:cNvSpPr>
          <p:nvPr>
            <p:ph type="body" idx="3"/>
          </p:nvPr>
        </p:nvSpPr>
        <p:spPr>
          <a:xfrm>
            <a:off x="4250531" y="3103760"/>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3" name="Google Shape;743;p75"/>
          <p:cNvSpPr>
            <a:spLocks noGrp="1"/>
          </p:cNvSpPr>
          <p:nvPr>
            <p:ph type="body" idx="4"/>
          </p:nvPr>
        </p:nvSpPr>
        <p:spPr>
          <a:xfrm>
            <a:off x="4250531" y="4076700"/>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4" name="Google Shape;744;p75"/>
          <p:cNvSpPr txBox="1">
            <a:spLocks noGrp="1"/>
          </p:cNvSpPr>
          <p:nvPr>
            <p:ph type="body" idx="5"/>
          </p:nvPr>
        </p:nvSpPr>
        <p:spPr>
          <a:xfrm>
            <a:off x="4988460" y="1157882"/>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5" name="Google Shape;745;p75"/>
          <p:cNvSpPr txBox="1">
            <a:spLocks noGrp="1"/>
          </p:cNvSpPr>
          <p:nvPr>
            <p:ph type="body" idx="6"/>
          </p:nvPr>
        </p:nvSpPr>
        <p:spPr>
          <a:xfrm>
            <a:off x="4988460" y="1445759"/>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6" name="Google Shape;746;p75"/>
          <p:cNvSpPr txBox="1">
            <a:spLocks noGrp="1"/>
          </p:cNvSpPr>
          <p:nvPr>
            <p:ph type="body" idx="7"/>
          </p:nvPr>
        </p:nvSpPr>
        <p:spPr>
          <a:xfrm>
            <a:off x="637582" y="2126654"/>
            <a:ext cx="35181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7" name="Google Shape;747;p75"/>
          <p:cNvSpPr txBox="1">
            <a:spLocks noGrp="1"/>
          </p:cNvSpPr>
          <p:nvPr>
            <p:ph type="body" idx="8"/>
          </p:nvPr>
        </p:nvSpPr>
        <p:spPr>
          <a:xfrm>
            <a:off x="637582" y="2414531"/>
            <a:ext cx="3518100" cy="3540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8" name="Google Shape;748;p75"/>
          <p:cNvSpPr txBox="1">
            <a:spLocks noGrp="1"/>
          </p:cNvSpPr>
          <p:nvPr>
            <p:ph type="body" idx="9"/>
          </p:nvPr>
        </p:nvSpPr>
        <p:spPr>
          <a:xfrm>
            <a:off x="4988460" y="3103760"/>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49" name="Google Shape;749;p75"/>
          <p:cNvSpPr txBox="1">
            <a:spLocks noGrp="1"/>
          </p:cNvSpPr>
          <p:nvPr>
            <p:ph type="body" idx="13"/>
          </p:nvPr>
        </p:nvSpPr>
        <p:spPr>
          <a:xfrm>
            <a:off x="4988460" y="3391637"/>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0" name="Google Shape;750;p75"/>
          <p:cNvSpPr txBox="1">
            <a:spLocks noGrp="1"/>
          </p:cNvSpPr>
          <p:nvPr>
            <p:ph type="body" idx="14"/>
          </p:nvPr>
        </p:nvSpPr>
        <p:spPr>
          <a:xfrm>
            <a:off x="626766" y="4076700"/>
            <a:ext cx="35181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1" name="Google Shape;751;p75"/>
          <p:cNvSpPr txBox="1">
            <a:spLocks noGrp="1"/>
          </p:cNvSpPr>
          <p:nvPr>
            <p:ph type="body" idx="15"/>
          </p:nvPr>
        </p:nvSpPr>
        <p:spPr>
          <a:xfrm>
            <a:off x="626766" y="4364577"/>
            <a:ext cx="3518100" cy="3540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Vertical timeline [2]">
  <p:cSld name="Vertical timeline [2]">
    <p:spTree>
      <p:nvGrpSpPr>
        <p:cNvPr id="1" name="Shape 752"/>
        <p:cNvGrpSpPr/>
        <p:nvPr/>
      </p:nvGrpSpPr>
      <p:grpSpPr>
        <a:xfrm>
          <a:off x="0" y="0"/>
          <a:ext cx="0" cy="0"/>
          <a:chOff x="0" y="0"/>
          <a:chExt cx="0" cy="0"/>
        </a:xfrm>
      </p:grpSpPr>
      <p:sp>
        <p:nvSpPr>
          <p:cNvPr id="753" name="Google Shape;753;p76"/>
          <p:cNvSpPr>
            <a:spLocks noGrp="1"/>
          </p:cNvSpPr>
          <p:nvPr>
            <p:ph type="body" idx="1"/>
          </p:nvPr>
        </p:nvSpPr>
        <p:spPr>
          <a:xfrm>
            <a:off x="4250531" y="326740"/>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rgbClr val="FF0000"/>
              </a:buClr>
              <a:buSzPts val="1500"/>
              <a:buNone/>
              <a:defRPr b="1">
                <a:solidFill>
                  <a:srgbClr val="FF0000"/>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4" name="Google Shape;754;p76"/>
          <p:cNvSpPr/>
          <p:nvPr/>
        </p:nvSpPr>
        <p:spPr>
          <a:xfrm>
            <a:off x="639366" y="714375"/>
            <a:ext cx="7869000" cy="4020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55" name="Google Shape;755;p76"/>
          <p:cNvSpPr>
            <a:spLocks noGrp="1"/>
          </p:cNvSpPr>
          <p:nvPr>
            <p:ph type="body" idx="2"/>
          </p:nvPr>
        </p:nvSpPr>
        <p:spPr>
          <a:xfrm>
            <a:off x="4252315" y="1269992"/>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6" name="Google Shape;756;p76"/>
          <p:cNvSpPr>
            <a:spLocks noGrp="1"/>
          </p:cNvSpPr>
          <p:nvPr>
            <p:ph type="body" idx="3"/>
          </p:nvPr>
        </p:nvSpPr>
        <p:spPr>
          <a:xfrm>
            <a:off x="4252315" y="2211118"/>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7" name="Google Shape;757;p76"/>
          <p:cNvSpPr>
            <a:spLocks noGrp="1"/>
          </p:cNvSpPr>
          <p:nvPr>
            <p:ph type="body" idx="4"/>
          </p:nvPr>
        </p:nvSpPr>
        <p:spPr>
          <a:xfrm>
            <a:off x="4252315" y="3152243"/>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8" name="Google Shape;758;p76"/>
          <p:cNvSpPr>
            <a:spLocks noGrp="1"/>
          </p:cNvSpPr>
          <p:nvPr>
            <p:ph type="body" idx="5"/>
          </p:nvPr>
        </p:nvSpPr>
        <p:spPr>
          <a:xfrm>
            <a:off x="4252173" y="4093369"/>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59" name="Google Shape;759;p76"/>
          <p:cNvSpPr txBox="1">
            <a:spLocks noGrp="1"/>
          </p:cNvSpPr>
          <p:nvPr>
            <p:ph type="body" idx="6"/>
          </p:nvPr>
        </p:nvSpPr>
        <p:spPr>
          <a:xfrm>
            <a:off x="4990102" y="328868"/>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0" name="Google Shape;760;p76"/>
          <p:cNvSpPr txBox="1">
            <a:spLocks noGrp="1"/>
          </p:cNvSpPr>
          <p:nvPr>
            <p:ph type="body" idx="7"/>
          </p:nvPr>
        </p:nvSpPr>
        <p:spPr>
          <a:xfrm>
            <a:off x="4990102" y="616745"/>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1" name="Google Shape;761;p76"/>
          <p:cNvSpPr txBox="1">
            <a:spLocks noGrp="1"/>
          </p:cNvSpPr>
          <p:nvPr>
            <p:ph type="body" idx="8"/>
          </p:nvPr>
        </p:nvSpPr>
        <p:spPr>
          <a:xfrm>
            <a:off x="632419" y="1269992"/>
            <a:ext cx="35181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2" name="Google Shape;762;p76"/>
          <p:cNvSpPr txBox="1">
            <a:spLocks noGrp="1"/>
          </p:cNvSpPr>
          <p:nvPr>
            <p:ph type="body" idx="9"/>
          </p:nvPr>
        </p:nvSpPr>
        <p:spPr>
          <a:xfrm>
            <a:off x="632419" y="1557869"/>
            <a:ext cx="3518100" cy="3540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3" name="Google Shape;763;p76"/>
          <p:cNvSpPr txBox="1">
            <a:spLocks noGrp="1"/>
          </p:cNvSpPr>
          <p:nvPr>
            <p:ph type="body" idx="13"/>
          </p:nvPr>
        </p:nvSpPr>
        <p:spPr>
          <a:xfrm>
            <a:off x="4990102" y="2211119"/>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4" name="Google Shape;764;p76"/>
          <p:cNvSpPr txBox="1">
            <a:spLocks noGrp="1"/>
          </p:cNvSpPr>
          <p:nvPr>
            <p:ph type="body" idx="14"/>
          </p:nvPr>
        </p:nvSpPr>
        <p:spPr>
          <a:xfrm>
            <a:off x="4990102" y="2498996"/>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5" name="Google Shape;765;p76"/>
          <p:cNvSpPr txBox="1">
            <a:spLocks noGrp="1"/>
          </p:cNvSpPr>
          <p:nvPr>
            <p:ph type="body" idx="15"/>
          </p:nvPr>
        </p:nvSpPr>
        <p:spPr>
          <a:xfrm>
            <a:off x="639366" y="3152243"/>
            <a:ext cx="35181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6" name="Google Shape;766;p76"/>
          <p:cNvSpPr txBox="1">
            <a:spLocks noGrp="1"/>
          </p:cNvSpPr>
          <p:nvPr>
            <p:ph type="body" idx="16"/>
          </p:nvPr>
        </p:nvSpPr>
        <p:spPr>
          <a:xfrm>
            <a:off x="639366" y="3440120"/>
            <a:ext cx="3518100" cy="3540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7" name="Google Shape;767;p76"/>
          <p:cNvSpPr>
            <a:spLocks noGrp="1"/>
          </p:cNvSpPr>
          <p:nvPr>
            <p:ph type="body" idx="17"/>
          </p:nvPr>
        </p:nvSpPr>
        <p:spPr>
          <a:xfrm>
            <a:off x="4252173" y="328867"/>
            <a:ext cx="643200" cy="641700"/>
          </a:xfrm>
          <a:prstGeom prst="ellipse">
            <a:avLst/>
          </a:prstGeom>
          <a:solidFill>
            <a:schemeClr val="lt1"/>
          </a:solidFill>
          <a:ln w="25400" cap="flat" cmpd="sng">
            <a:solidFill>
              <a:schemeClr val="accent1"/>
            </a:solidFill>
            <a:prstDash val="solid"/>
            <a:miter lim="800000"/>
            <a:headEnd type="none" w="sm" len="sm"/>
            <a:tailEnd type="none" w="sm" len="sm"/>
          </a:ln>
        </p:spPr>
        <p:txBody>
          <a:bodyPr spcFirstLastPara="1" wrap="square" lIns="0" tIns="0" rIns="0" bIns="0" anchor="ctr" anchorCtr="0">
            <a:normAutofit/>
          </a:bodyPr>
          <a:lstStyle>
            <a:lvl1pPr marL="457200" lvl="0" indent="-228600" algn="ctr">
              <a:lnSpc>
                <a:spcPct val="90000"/>
              </a:lnSpc>
              <a:spcBef>
                <a:spcPts val="800"/>
              </a:spcBef>
              <a:spcAft>
                <a:spcPts val="0"/>
              </a:spcAft>
              <a:buClr>
                <a:schemeClr val="dk1"/>
              </a:buClr>
              <a:buSzPts val="1500"/>
              <a:buNone/>
              <a:defRPr b="1">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8" name="Google Shape;768;p76"/>
          <p:cNvSpPr txBox="1">
            <a:spLocks noGrp="1"/>
          </p:cNvSpPr>
          <p:nvPr>
            <p:ph type="body" idx="18"/>
          </p:nvPr>
        </p:nvSpPr>
        <p:spPr>
          <a:xfrm>
            <a:off x="4990102" y="4095497"/>
            <a:ext cx="35178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69" name="Google Shape;769;p76"/>
          <p:cNvSpPr txBox="1">
            <a:spLocks noGrp="1"/>
          </p:cNvSpPr>
          <p:nvPr>
            <p:ph type="body" idx="19"/>
          </p:nvPr>
        </p:nvSpPr>
        <p:spPr>
          <a:xfrm>
            <a:off x="4990102" y="4383374"/>
            <a:ext cx="3517800" cy="3540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Vertical timeline [3]">
  <p:cSld name="Vertical timeline [3]">
    <p:spTree>
      <p:nvGrpSpPr>
        <p:cNvPr id="1" name="Shape 770"/>
        <p:cNvGrpSpPr/>
        <p:nvPr/>
      </p:nvGrpSpPr>
      <p:grpSpPr>
        <a:xfrm>
          <a:off x="0" y="0"/>
          <a:ext cx="0" cy="0"/>
          <a:chOff x="0" y="0"/>
          <a:chExt cx="0" cy="0"/>
        </a:xfrm>
      </p:grpSpPr>
      <p:sp>
        <p:nvSpPr>
          <p:cNvPr id="771" name="Google Shape;771;p77"/>
          <p:cNvSpPr/>
          <p:nvPr/>
        </p:nvSpPr>
        <p:spPr>
          <a:xfrm>
            <a:off x="660797" y="614363"/>
            <a:ext cx="7869000" cy="4020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72" name="Google Shape;772;p77"/>
          <p:cNvSpPr txBox="1">
            <a:spLocks noGrp="1"/>
          </p:cNvSpPr>
          <p:nvPr>
            <p:ph type="title"/>
          </p:nvPr>
        </p:nvSpPr>
        <p:spPr>
          <a:xfrm>
            <a:off x="4280892" y="173831"/>
            <a:ext cx="4259400" cy="555000"/>
          </a:xfrm>
          <a:prstGeom prst="rect">
            <a:avLst/>
          </a:prstGeom>
          <a:noFill/>
          <a:ln>
            <a:noFill/>
          </a:ln>
        </p:spPr>
        <p:txBody>
          <a:bodyPr spcFirstLastPara="1" wrap="square" lIns="202500" tIns="297000" rIns="20250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73" name="Google Shape;773;p77"/>
          <p:cNvSpPr txBox="1">
            <a:spLocks noGrp="1"/>
          </p:cNvSpPr>
          <p:nvPr>
            <p:ph type="body" idx="1"/>
          </p:nvPr>
        </p:nvSpPr>
        <p:spPr>
          <a:xfrm>
            <a:off x="867625" y="1386482"/>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4" name="Google Shape;774;p77"/>
          <p:cNvSpPr txBox="1">
            <a:spLocks noGrp="1"/>
          </p:cNvSpPr>
          <p:nvPr>
            <p:ph type="body" idx="2"/>
          </p:nvPr>
        </p:nvSpPr>
        <p:spPr>
          <a:xfrm>
            <a:off x="4804844" y="1176620"/>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5" name="Google Shape;775;p77"/>
          <p:cNvSpPr txBox="1">
            <a:spLocks noGrp="1"/>
          </p:cNvSpPr>
          <p:nvPr>
            <p:ph type="body" idx="3"/>
          </p:nvPr>
        </p:nvSpPr>
        <p:spPr>
          <a:xfrm>
            <a:off x="4804701" y="2413616"/>
            <a:ext cx="35181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6" name="Google Shape;776;p77"/>
          <p:cNvSpPr txBox="1">
            <a:spLocks noGrp="1"/>
          </p:cNvSpPr>
          <p:nvPr>
            <p:ph type="body" idx="4"/>
          </p:nvPr>
        </p:nvSpPr>
        <p:spPr>
          <a:xfrm>
            <a:off x="867625" y="2172464"/>
            <a:ext cx="3518100" cy="7452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7" name="Google Shape;777;p77"/>
          <p:cNvSpPr txBox="1">
            <a:spLocks noGrp="1"/>
          </p:cNvSpPr>
          <p:nvPr>
            <p:ph type="body" idx="5"/>
          </p:nvPr>
        </p:nvSpPr>
        <p:spPr>
          <a:xfrm>
            <a:off x="878443" y="3415768"/>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8" name="Google Shape;778;p77"/>
          <p:cNvSpPr txBox="1">
            <a:spLocks noGrp="1"/>
          </p:cNvSpPr>
          <p:nvPr>
            <p:ph type="body" idx="6"/>
          </p:nvPr>
        </p:nvSpPr>
        <p:spPr>
          <a:xfrm>
            <a:off x="4815661" y="3193413"/>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9" name="Google Shape;779;p77"/>
          <p:cNvSpPr txBox="1">
            <a:spLocks noGrp="1"/>
          </p:cNvSpPr>
          <p:nvPr>
            <p:ph type="body" idx="7"/>
          </p:nvPr>
        </p:nvSpPr>
        <p:spPr>
          <a:xfrm>
            <a:off x="4815518" y="4430411"/>
            <a:ext cx="35181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0" name="Google Shape;780;p77"/>
          <p:cNvSpPr txBox="1">
            <a:spLocks noGrp="1"/>
          </p:cNvSpPr>
          <p:nvPr>
            <p:ph type="body" idx="8"/>
          </p:nvPr>
        </p:nvSpPr>
        <p:spPr>
          <a:xfrm>
            <a:off x="878443" y="4201749"/>
            <a:ext cx="3518100" cy="7452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Vertical timeline [4]">
  <p:cSld name="Vertical timeline [4]">
    <p:spTree>
      <p:nvGrpSpPr>
        <p:cNvPr id="1" name="Shape 781"/>
        <p:cNvGrpSpPr/>
        <p:nvPr/>
      </p:nvGrpSpPr>
      <p:grpSpPr>
        <a:xfrm>
          <a:off x="0" y="0"/>
          <a:ext cx="0" cy="0"/>
          <a:chOff x="0" y="0"/>
          <a:chExt cx="0" cy="0"/>
        </a:xfrm>
      </p:grpSpPr>
      <p:sp>
        <p:nvSpPr>
          <p:cNvPr id="782" name="Google Shape;782;p78"/>
          <p:cNvSpPr/>
          <p:nvPr/>
        </p:nvSpPr>
        <p:spPr>
          <a:xfrm>
            <a:off x="660797" y="714375"/>
            <a:ext cx="7869000" cy="4020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783" name="Google Shape;783;p78"/>
          <p:cNvSpPr txBox="1">
            <a:spLocks noGrp="1"/>
          </p:cNvSpPr>
          <p:nvPr>
            <p:ph type="body" idx="1"/>
          </p:nvPr>
        </p:nvSpPr>
        <p:spPr>
          <a:xfrm>
            <a:off x="867625" y="392360"/>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4" name="Google Shape;784;p78"/>
          <p:cNvSpPr txBox="1">
            <a:spLocks noGrp="1"/>
          </p:cNvSpPr>
          <p:nvPr>
            <p:ph type="body" idx="2"/>
          </p:nvPr>
        </p:nvSpPr>
        <p:spPr>
          <a:xfrm>
            <a:off x="4804844" y="182498"/>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5" name="Google Shape;785;p78"/>
          <p:cNvSpPr txBox="1">
            <a:spLocks noGrp="1"/>
          </p:cNvSpPr>
          <p:nvPr>
            <p:ph type="body" idx="3"/>
          </p:nvPr>
        </p:nvSpPr>
        <p:spPr>
          <a:xfrm>
            <a:off x="4804701" y="1418648"/>
            <a:ext cx="35181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6" name="Google Shape;786;p78"/>
          <p:cNvSpPr txBox="1">
            <a:spLocks noGrp="1"/>
          </p:cNvSpPr>
          <p:nvPr>
            <p:ph type="body" idx="4"/>
          </p:nvPr>
        </p:nvSpPr>
        <p:spPr>
          <a:xfrm>
            <a:off x="867625" y="1177495"/>
            <a:ext cx="3518100" cy="7452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7" name="Google Shape;787;p78"/>
          <p:cNvSpPr txBox="1">
            <a:spLocks noGrp="1"/>
          </p:cNvSpPr>
          <p:nvPr>
            <p:ph type="body" idx="5"/>
          </p:nvPr>
        </p:nvSpPr>
        <p:spPr>
          <a:xfrm>
            <a:off x="878585" y="2427812"/>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8" name="Google Shape;788;p78"/>
          <p:cNvSpPr txBox="1">
            <a:spLocks noGrp="1"/>
          </p:cNvSpPr>
          <p:nvPr>
            <p:ph type="body" idx="6"/>
          </p:nvPr>
        </p:nvSpPr>
        <p:spPr>
          <a:xfrm>
            <a:off x="4804844" y="2199212"/>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89" name="Google Shape;789;p78"/>
          <p:cNvSpPr txBox="1">
            <a:spLocks noGrp="1"/>
          </p:cNvSpPr>
          <p:nvPr>
            <p:ph type="body" idx="7"/>
          </p:nvPr>
        </p:nvSpPr>
        <p:spPr>
          <a:xfrm>
            <a:off x="4804701" y="3449467"/>
            <a:ext cx="3518100" cy="287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0" name="Google Shape;790;p78"/>
          <p:cNvSpPr txBox="1">
            <a:spLocks noGrp="1"/>
          </p:cNvSpPr>
          <p:nvPr>
            <p:ph type="body" idx="8"/>
          </p:nvPr>
        </p:nvSpPr>
        <p:spPr>
          <a:xfrm>
            <a:off x="867483" y="3220805"/>
            <a:ext cx="3518100" cy="7452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1" name="Google Shape;791;p78"/>
          <p:cNvSpPr txBox="1">
            <a:spLocks noGrp="1"/>
          </p:cNvSpPr>
          <p:nvPr>
            <p:ph type="body" idx="9"/>
          </p:nvPr>
        </p:nvSpPr>
        <p:spPr>
          <a:xfrm>
            <a:off x="861736" y="4469661"/>
            <a:ext cx="3517800" cy="287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2" name="Google Shape;792;p78"/>
          <p:cNvSpPr txBox="1">
            <a:spLocks noGrp="1"/>
          </p:cNvSpPr>
          <p:nvPr>
            <p:ph type="body" idx="13"/>
          </p:nvPr>
        </p:nvSpPr>
        <p:spPr>
          <a:xfrm>
            <a:off x="4804844" y="4242563"/>
            <a:ext cx="3517800" cy="744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Horizontal timeline [1]">
  <p:cSld name="Horizontal timeline [1]">
    <p:spTree>
      <p:nvGrpSpPr>
        <p:cNvPr id="1" name="Shape 793"/>
        <p:cNvGrpSpPr/>
        <p:nvPr/>
      </p:nvGrpSpPr>
      <p:grpSpPr>
        <a:xfrm>
          <a:off x="0" y="0"/>
          <a:ext cx="0" cy="0"/>
          <a:chOff x="0" y="0"/>
          <a:chExt cx="0" cy="0"/>
        </a:xfrm>
      </p:grpSpPr>
      <p:sp>
        <p:nvSpPr>
          <p:cNvPr id="794" name="Google Shape;794;p79"/>
          <p:cNvSpPr txBox="1">
            <a:spLocks noGrp="1"/>
          </p:cNvSpPr>
          <p:nvPr>
            <p:ph type="title"/>
          </p:nvPr>
        </p:nvSpPr>
        <p:spPr>
          <a:xfrm>
            <a:off x="215911" y="159544"/>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95" name="Google Shape;795;p79"/>
          <p:cNvSpPr txBox="1">
            <a:spLocks noGrp="1"/>
          </p:cNvSpPr>
          <p:nvPr>
            <p:ph type="body" idx="1"/>
          </p:nvPr>
        </p:nvSpPr>
        <p:spPr>
          <a:xfrm>
            <a:off x="465296" y="2320612"/>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6" name="Google Shape;796;p79"/>
          <p:cNvSpPr txBox="1">
            <a:spLocks noGrp="1"/>
          </p:cNvSpPr>
          <p:nvPr>
            <p:ph type="body" idx="2"/>
          </p:nvPr>
        </p:nvSpPr>
        <p:spPr>
          <a:xfrm>
            <a:off x="438494" y="2955302"/>
            <a:ext cx="1366800" cy="16146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7" name="Google Shape;797;p79"/>
          <p:cNvSpPr txBox="1">
            <a:spLocks noGrp="1"/>
          </p:cNvSpPr>
          <p:nvPr>
            <p:ph type="body" idx="3"/>
          </p:nvPr>
        </p:nvSpPr>
        <p:spPr>
          <a:xfrm>
            <a:off x="2243922" y="2955302"/>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8" name="Google Shape;798;p79"/>
          <p:cNvSpPr txBox="1">
            <a:spLocks noGrp="1"/>
          </p:cNvSpPr>
          <p:nvPr>
            <p:ph type="body" idx="4"/>
          </p:nvPr>
        </p:nvSpPr>
        <p:spPr>
          <a:xfrm>
            <a:off x="2136710" y="995071"/>
            <a:ext cx="1366800" cy="16134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99" name="Google Shape;799;p79"/>
          <p:cNvSpPr txBox="1">
            <a:spLocks noGrp="1"/>
          </p:cNvSpPr>
          <p:nvPr>
            <p:ph type="body" idx="5"/>
          </p:nvPr>
        </p:nvSpPr>
        <p:spPr>
          <a:xfrm>
            <a:off x="3968941" y="2320611"/>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0" name="Google Shape;800;p79"/>
          <p:cNvSpPr txBox="1">
            <a:spLocks noGrp="1"/>
          </p:cNvSpPr>
          <p:nvPr>
            <p:ph type="body" idx="6"/>
          </p:nvPr>
        </p:nvSpPr>
        <p:spPr>
          <a:xfrm>
            <a:off x="3888533" y="2955302"/>
            <a:ext cx="1366800" cy="16146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1" name="Google Shape;801;p79"/>
          <p:cNvSpPr txBox="1">
            <a:spLocks noGrp="1"/>
          </p:cNvSpPr>
          <p:nvPr>
            <p:ph type="body" idx="7"/>
          </p:nvPr>
        </p:nvSpPr>
        <p:spPr>
          <a:xfrm>
            <a:off x="5693961" y="2955302"/>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2" name="Google Shape;802;p79"/>
          <p:cNvSpPr txBox="1">
            <a:spLocks noGrp="1"/>
          </p:cNvSpPr>
          <p:nvPr>
            <p:ph type="body" idx="8"/>
          </p:nvPr>
        </p:nvSpPr>
        <p:spPr>
          <a:xfrm>
            <a:off x="5640354" y="995070"/>
            <a:ext cx="1366800" cy="16134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3" name="Google Shape;803;p79"/>
          <p:cNvSpPr txBox="1">
            <a:spLocks noGrp="1"/>
          </p:cNvSpPr>
          <p:nvPr>
            <p:ph type="body" idx="9"/>
          </p:nvPr>
        </p:nvSpPr>
        <p:spPr>
          <a:xfrm>
            <a:off x="7472585" y="2320611"/>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4" name="Google Shape;804;p79"/>
          <p:cNvSpPr txBox="1">
            <a:spLocks noGrp="1"/>
          </p:cNvSpPr>
          <p:nvPr>
            <p:ph type="body" idx="13"/>
          </p:nvPr>
        </p:nvSpPr>
        <p:spPr>
          <a:xfrm>
            <a:off x="7338572" y="2955302"/>
            <a:ext cx="1366800" cy="16146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Horizontal timeline [2]">
  <p:cSld name="Horizontal timeline [2]">
    <p:spTree>
      <p:nvGrpSpPr>
        <p:cNvPr id="1" name="Shape 805"/>
        <p:cNvGrpSpPr/>
        <p:nvPr/>
      </p:nvGrpSpPr>
      <p:grpSpPr>
        <a:xfrm>
          <a:off x="0" y="0"/>
          <a:ext cx="0" cy="0"/>
          <a:chOff x="0" y="0"/>
          <a:chExt cx="0" cy="0"/>
        </a:xfrm>
      </p:grpSpPr>
      <p:sp>
        <p:nvSpPr>
          <p:cNvPr id="806" name="Google Shape;806;p80"/>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07" name="Google Shape;807;p80"/>
          <p:cNvSpPr txBox="1">
            <a:spLocks noGrp="1"/>
          </p:cNvSpPr>
          <p:nvPr>
            <p:ph type="body" idx="1"/>
          </p:nvPr>
        </p:nvSpPr>
        <p:spPr>
          <a:xfrm>
            <a:off x="465296" y="2927919"/>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8" name="Google Shape;808;p80"/>
          <p:cNvSpPr txBox="1">
            <a:spLocks noGrp="1"/>
          </p:cNvSpPr>
          <p:nvPr>
            <p:ph type="body" idx="2"/>
          </p:nvPr>
        </p:nvSpPr>
        <p:spPr>
          <a:xfrm>
            <a:off x="438494" y="967688"/>
            <a:ext cx="1366800" cy="16146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09" name="Google Shape;809;p80"/>
          <p:cNvSpPr txBox="1">
            <a:spLocks noGrp="1"/>
          </p:cNvSpPr>
          <p:nvPr>
            <p:ph type="body" idx="3"/>
          </p:nvPr>
        </p:nvSpPr>
        <p:spPr>
          <a:xfrm>
            <a:off x="2243922" y="2293228"/>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0" name="Google Shape;810;p80"/>
          <p:cNvSpPr txBox="1">
            <a:spLocks noGrp="1"/>
          </p:cNvSpPr>
          <p:nvPr>
            <p:ph type="body" idx="4"/>
          </p:nvPr>
        </p:nvSpPr>
        <p:spPr>
          <a:xfrm>
            <a:off x="2136710" y="2929102"/>
            <a:ext cx="1366800" cy="16134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1" name="Google Shape;811;p80"/>
          <p:cNvSpPr txBox="1">
            <a:spLocks noGrp="1"/>
          </p:cNvSpPr>
          <p:nvPr>
            <p:ph type="body" idx="5"/>
          </p:nvPr>
        </p:nvSpPr>
        <p:spPr>
          <a:xfrm>
            <a:off x="3968941" y="2927919"/>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2" name="Google Shape;812;p80"/>
          <p:cNvSpPr txBox="1">
            <a:spLocks noGrp="1"/>
          </p:cNvSpPr>
          <p:nvPr>
            <p:ph type="body" idx="6"/>
          </p:nvPr>
        </p:nvSpPr>
        <p:spPr>
          <a:xfrm>
            <a:off x="3888533" y="967687"/>
            <a:ext cx="1366800" cy="16146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3" name="Google Shape;813;p80"/>
          <p:cNvSpPr txBox="1">
            <a:spLocks noGrp="1"/>
          </p:cNvSpPr>
          <p:nvPr>
            <p:ph type="body" idx="7"/>
          </p:nvPr>
        </p:nvSpPr>
        <p:spPr>
          <a:xfrm>
            <a:off x="5693961" y="2293228"/>
            <a:ext cx="1206300" cy="2877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4" name="Google Shape;814;p80"/>
          <p:cNvSpPr txBox="1">
            <a:spLocks noGrp="1"/>
          </p:cNvSpPr>
          <p:nvPr>
            <p:ph type="body" idx="8"/>
          </p:nvPr>
        </p:nvSpPr>
        <p:spPr>
          <a:xfrm>
            <a:off x="5640354" y="2929102"/>
            <a:ext cx="1366800" cy="16134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5" name="Google Shape;815;p80"/>
          <p:cNvSpPr txBox="1">
            <a:spLocks noGrp="1"/>
          </p:cNvSpPr>
          <p:nvPr>
            <p:ph type="body" idx="9"/>
          </p:nvPr>
        </p:nvSpPr>
        <p:spPr>
          <a:xfrm>
            <a:off x="7472585" y="2927919"/>
            <a:ext cx="1206300" cy="2877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6" name="Google Shape;816;p80"/>
          <p:cNvSpPr txBox="1">
            <a:spLocks noGrp="1"/>
          </p:cNvSpPr>
          <p:nvPr>
            <p:ph type="body" idx="13"/>
          </p:nvPr>
        </p:nvSpPr>
        <p:spPr>
          <a:xfrm>
            <a:off x="7338572" y="967687"/>
            <a:ext cx="1366800" cy="1614600"/>
          </a:xfrm>
          <a:prstGeom prst="rect">
            <a:avLst/>
          </a:prstGeom>
          <a:noFill/>
          <a:ln>
            <a:noFill/>
          </a:ln>
        </p:spPr>
        <p:txBody>
          <a:bodyPr spcFirstLastPara="1" wrap="square" lIns="0" tIns="0" rIns="0" bIns="0" anchor="b" anchorCtr="0">
            <a:noAutofit/>
          </a:bodyPr>
          <a:lstStyle>
            <a:lvl1pPr marL="457200" lvl="0" indent="-2286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matchingName="Title only [2]">
  <p:cSld name="Title only [2]">
    <p:bg>
      <p:bgPr>
        <a:solidFill>
          <a:schemeClr val="accent1"/>
        </a:solidFill>
        <a:effectLst/>
      </p:bgPr>
    </p:bg>
    <p:spTree>
      <p:nvGrpSpPr>
        <p:cNvPr id="1" name="Shape 817"/>
        <p:cNvGrpSpPr/>
        <p:nvPr/>
      </p:nvGrpSpPr>
      <p:grpSpPr>
        <a:xfrm>
          <a:off x="0" y="0"/>
          <a:ext cx="0" cy="0"/>
          <a:chOff x="0" y="0"/>
          <a:chExt cx="0" cy="0"/>
        </a:xfrm>
      </p:grpSpPr>
      <p:sp>
        <p:nvSpPr>
          <p:cNvPr id="818" name="Google Shape;818;p81"/>
          <p:cNvSpPr txBox="1">
            <a:spLocks noGrp="1"/>
          </p:cNvSpPr>
          <p:nvPr>
            <p:ph type="title"/>
          </p:nvPr>
        </p:nvSpPr>
        <p:spPr>
          <a:xfrm>
            <a:off x="204788" y="159300"/>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819" name="Google Shape;819;p81"/>
          <p:cNvPicPr preferRelativeResize="0"/>
          <p:nvPr/>
        </p:nvPicPr>
        <p:blipFill rotWithShape="1">
          <a:blip r:embed="rId2">
            <a:alphaModFix/>
          </a:blip>
          <a:srcRect/>
          <a:stretch/>
        </p:blipFill>
        <p:spPr>
          <a:xfrm>
            <a:off x="108000" y="4819724"/>
            <a:ext cx="846038" cy="21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3x process slide">
  <p:cSld name="3x process slide">
    <p:spTree>
      <p:nvGrpSpPr>
        <p:cNvPr id="1" name="Shape 820"/>
        <p:cNvGrpSpPr/>
        <p:nvPr/>
      </p:nvGrpSpPr>
      <p:grpSpPr>
        <a:xfrm>
          <a:off x="0" y="0"/>
          <a:ext cx="0" cy="0"/>
          <a:chOff x="0" y="0"/>
          <a:chExt cx="0" cy="0"/>
        </a:xfrm>
      </p:grpSpPr>
      <p:sp>
        <p:nvSpPr>
          <p:cNvPr id="821" name="Google Shape;821;p82"/>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22" name="Google Shape;822;p82"/>
          <p:cNvSpPr>
            <a:spLocks noGrp="1"/>
          </p:cNvSpPr>
          <p:nvPr>
            <p:ph type="pic" idx="2"/>
          </p:nvPr>
        </p:nvSpPr>
        <p:spPr>
          <a:xfrm>
            <a:off x="1316138" y="1966913"/>
            <a:ext cx="657300" cy="657300"/>
          </a:xfrm>
          <a:prstGeom prst="rect">
            <a:avLst/>
          </a:prstGeom>
          <a:noFill/>
          <a:ln>
            <a:noFill/>
          </a:ln>
        </p:spPr>
      </p:sp>
      <p:sp>
        <p:nvSpPr>
          <p:cNvPr id="823" name="Google Shape;823;p82"/>
          <p:cNvSpPr>
            <a:spLocks noGrp="1"/>
          </p:cNvSpPr>
          <p:nvPr>
            <p:ph type="pic" idx="3"/>
          </p:nvPr>
        </p:nvSpPr>
        <p:spPr>
          <a:xfrm>
            <a:off x="4243388" y="1966913"/>
            <a:ext cx="657300" cy="657300"/>
          </a:xfrm>
          <a:prstGeom prst="rect">
            <a:avLst/>
          </a:prstGeom>
          <a:noFill/>
          <a:ln>
            <a:noFill/>
          </a:ln>
        </p:spPr>
      </p:sp>
      <p:sp>
        <p:nvSpPr>
          <p:cNvPr id="824" name="Google Shape;824;p82"/>
          <p:cNvSpPr>
            <a:spLocks noGrp="1"/>
          </p:cNvSpPr>
          <p:nvPr>
            <p:ph type="pic" idx="4"/>
          </p:nvPr>
        </p:nvSpPr>
        <p:spPr>
          <a:xfrm>
            <a:off x="7170638" y="1966913"/>
            <a:ext cx="657300" cy="657300"/>
          </a:xfrm>
          <a:prstGeom prst="rect">
            <a:avLst/>
          </a:prstGeom>
          <a:noFill/>
          <a:ln>
            <a:noFill/>
          </a:ln>
        </p:spPr>
      </p:sp>
      <p:sp>
        <p:nvSpPr>
          <p:cNvPr id="825" name="Google Shape;825;p82"/>
          <p:cNvSpPr txBox="1">
            <a:spLocks noGrp="1"/>
          </p:cNvSpPr>
          <p:nvPr>
            <p:ph type="body" idx="1"/>
          </p:nvPr>
        </p:nvSpPr>
        <p:spPr>
          <a:xfrm>
            <a:off x="362250" y="982845"/>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6" name="Google Shape;826;p82"/>
          <p:cNvSpPr txBox="1">
            <a:spLocks noGrp="1"/>
          </p:cNvSpPr>
          <p:nvPr>
            <p:ph type="body" idx="5"/>
          </p:nvPr>
        </p:nvSpPr>
        <p:spPr>
          <a:xfrm>
            <a:off x="362250" y="2927779"/>
            <a:ext cx="25650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7" name="Google Shape;827;p82"/>
          <p:cNvSpPr txBox="1">
            <a:spLocks noGrp="1"/>
          </p:cNvSpPr>
          <p:nvPr>
            <p:ph type="body" idx="6"/>
          </p:nvPr>
        </p:nvSpPr>
        <p:spPr>
          <a:xfrm>
            <a:off x="362250" y="3432604"/>
            <a:ext cx="25650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8" name="Google Shape;828;p82"/>
          <p:cNvSpPr txBox="1">
            <a:spLocks noGrp="1"/>
          </p:cNvSpPr>
          <p:nvPr>
            <p:ph type="body" idx="7"/>
          </p:nvPr>
        </p:nvSpPr>
        <p:spPr>
          <a:xfrm>
            <a:off x="3289500" y="2927779"/>
            <a:ext cx="25650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9" name="Google Shape;829;p82"/>
          <p:cNvSpPr txBox="1">
            <a:spLocks noGrp="1"/>
          </p:cNvSpPr>
          <p:nvPr>
            <p:ph type="body" idx="8"/>
          </p:nvPr>
        </p:nvSpPr>
        <p:spPr>
          <a:xfrm>
            <a:off x="3289500" y="3432604"/>
            <a:ext cx="25650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30" name="Google Shape;830;p82"/>
          <p:cNvSpPr txBox="1">
            <a:spLocks noGrp="1"/>
          </p:cNvSpPr>
          <p:nvPr>
            <p:ph type="body" idx="9"/>
          </p:nvPr>
        </p:nvSpPr>
        <p:spPr>
          <a:xfrm>
            <a:off x="6216750" y="2927779"/>
            <a:ext cx="25650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31" name="Google Shape;831;p82"/>
          <p:cNvSpPr txBox="1">
            <a:spLocks noGrp="1"/>
          </p:cNvSpPr>
          <p:nvPr>
            <p:ph type="body" idx="13"/>
          </p:nvPr>
        </p:nvSpPr>
        <p:spPr>
          <a:xfrm>
            <a:off x="6216750" y="3432604"/>
            <a:ext cx="25650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4x process slide">
  <p:cSld name="4x process slide">
    <p:spTree>
      <p:nvGrpSpPr>
        <p:cNvPr id="1" name="Shape 832"/>
        <p:cNvGrpSpPr/>
        <p:nvPr/>
      </p:nvGrpSpPr>
      <p:grpSpPr>
        <a:xfrm>
          <a:off x="0" y="0"/>
          <a:ext cx="0" cy="0"/>
          <a:chOff x="0" y="0"/>
          <a:chExt cx="0" cy="0"/>
        </a:xfrm>
      </p:grpSpPr>
      <p:sp>
        <p:nvSpPr>
          <p:cNvPr id="833" name="Google Shape;833;p83"/>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34" name="Google Shape;834;p83"/>
          <p:cNvSpPr>
            <a:spLocks noGrp="1"/>
          </p:cNvSpPr>
          <p:nvPr>
            <p:ph type="pic" idx="2"/>
          </p:nvPr>
        </p:nvSpPr>
        <p:spPr>
          <a:xfrm>
            <a:off x="1062638" y="1966913"/>
            <a:ext cx="657300" cy="657300"/>
          </a:xfrm>
          <a:prstGeom prst="rect">
            <a:avLst/>
          </a:prstGeom>
          <a:noFill/>
          <a:ln>
            <a:noFill/>
          </a:ln>
        </p:spPr>
      </p:sp>
      <p:sp>
        <p:nvSpPr>
          <p:cNvPr id="835" name="Google Shape;835;p83"/>
          <p:cNvSpPr>
            <a:spLocks noGrp="1"/>
          </p:cNvSpPr>
          <p:nvPr>
            <p:ph type="pic" idx="3"/>
          </p:nvPr>
        </p:nvSpPr>
        <p:spPr>
          <a:xfrm>
            <a:off x="3169844" y="1966913"/>
            <a:ext cx="657300" cy="657300"/>
          </a:xfrm>
          <a:prstGeom prst="rect">
            <a:avLst/>
          </a:prstGeom>
          <a:noFill/>
          <a:ln>
            <a:noFill/>
          </a:ln>
        </p:spPr>
      </p:sp>
      <p:sp>
        <p:nvSpPr>
          <p:cNvPr id="836" name="Google Shape;836;p83"/>
          <p:cNvSpPr>
            <a:spLocks noGrp="1"/>
          </p:cNvSpPr>
          <p:nvPr>
            <p:ph type="pic" idx="4"/>
          </p:nvPr>
        </p:nvSpPr>
        <p:spPr>
          <a:xfrm>
            <a:off x="5279435" y="1966913"/>
            <a:ext cx="657300" cy="657300"/>
          </a:xfrm>
          <a:prstGeom prst="rect">
            <a:avLst/>
          </a:prstGeom>
          <a:noFill/>
          <a:ln>
            <a:noFill/>
          </a:ln>
        </p:spPr>
      </p:sp>
      <p:sp>
        <p:nvSpPr>
          <p:cNvPr id="837" name="Google Shape;837;p83"/>
          <p:cNvSpPr>
            <a:spLocks noGrp="1"/>
          </p:cNvSpPr>
          <p:nvPr>
            <p:ph type="pic" idx="5"/>
          </p:nvPr>
        </p:nvSpPr>
        <p:spPr>
          <a:xfrm>
            <a:off x="7381875" y="1966913"/>
            <a:ext cx="657300" cy="657300"/>
          </a:xfrm>
          <a:prstGeom prst="rect">
            <a:avLst/>
          </a:prstGeom>
          <a:noFill/>
          <a:ln>
            <a:noFill/>
          </a:ln>
        </p:spPr>
      </p:sp>
      <p:sp>
        <p:nvSpPr>
          <p:cNvPr id="838" name="Google Shape;838;p83"/>
          <p:cNvSpPr txBox="1">
            <a:spLocks noGrp="1"/>
          </p:cNvSpPr>
          <p:nvPr>
            <p:ph type="body" idx="1"/>
          </p:nvPr>
        </p:nvSpPr>
        <p:spPr>
          <a:xfrm>
            <a:off x="311161" y="2927779"/>
            <a:ext cx="18969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39" name="Google Shape;839;p83"/>
          <p:cNvSpPr txBox="1">
            <a:spLocks noGrp="1"/>
          </p:cNvSpPr>
          <p:nvPr>
            <p:ph type="body" idx="6"/>
          </p:nvPr>
        </p:nvSpPr>
        <p:spPr>
          <a:xfrm>
            <a:off x="311161" y="3432604"/>
            <a:ext cx="18969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0" name="Google Shape;840;p83"/>
          <p:cNvSpPr txBox="1">
            <a:spLocks noGrp="1"/>
          </p:cNvSpPr>
          <p:nvPr>
            <p:ph type="body" idx="7"/>
          </p:nvPr>
        </p:nvSpPr>
        <p:spPr>
          <a:xfrm>
            <a:off x="2519371" y="2927779"/>
            <a:ext cx="18969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1" name="Google Shape;841;p83"/>
          <p:cNvSpPr txBox="1">
            <a:spLocks noGrp="1"/>
          </p:cNvSpPr>
          <p:nvPr>
            <p:ph type="body" idx="8"/>
          </p:nvPr>
        </p:nvSpPr>
        <p:spPr>
          <a:xfrm>
            <a:off x="2519371" y="3432604"/>
            <a:ext cx="18969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2" name="Google Shape;842;p83"/>
          <p:cNvSpPr txBox="1">
            <a:spLocks noGrp="1"/>
          </p:cNvSpPr>
          <p:nvPr>
            <p:ph type="body" idx="9"/>
          </p:nvPr>
        </p:nvSpPr>
        <p:spPr>
          <a:xfrm>
            <a:off x="4727581" y="2927779"/>
            <a:ext cx="18969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3" name="Google Shape;843;p83"/>
          <p:cNvSpPr txBox="1">
            <a:spLocks noGrp="1"/>
          </p:cNvSpPr>
          <p:nvPr>
            <p:ph type="body" idx="13"/>
          </p:nvPr>
        </p:nvSpPr>
        <p:spPr>
          <a:xfrm>
            <a:off x="4727581" y="3432604"/>
            <a:ext cx="18969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4" name="Google Shape;844;p83"/>
          <p:cNvSpPr txBox="1">
            <a:spLocks noGrp="1"/>
          </p:cNvSpPr>
          <p:nvPr>
            <p:ph type="body" idx="14"/>
          </p:nvPr>
        </p:nvSpPr>
        <p:spPr>
          <a:xfrm>
            <a:off x="6935791" y="2927779"/>
            <a:ext cx="18969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5" name="Google Shape;845;p83"/>
          <p:cNvSpPr txBox="1">
            <a:spLocks noGrp="1"/>
          </p:cNvSpPr>
          <p:nvPr>
            <p:ph type="body" idx="15"/>
          </p:nvPr>
        </p:nvSpPr>
        <p:spPr>
          <a:xfrm>
            <a:off x="6935791" y="3432604"/>
            <a:ext cx="18969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46" name="Google Shape;846;p83"/>
          <p:cNvSpPr txBox="1">
            <a:spLocks noGrp="1"/>
          </p:cNvSpPr>
          <p:nvPr>
            <p:ph type="body" idx="16"/>
          </p:nvPr>
        </p:nvSpPr>
        <p:spPr>
          <a:xfrm>
            <a:off x="361167" y="984240"/>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5x process slide">
  <p:cSld name="5x process slide">
    <p:spTree>
      <p:nvGrpSpPr>
        <p:cNvPr id="1" name="Shape 847"/>
        <p:cNvGrpSpPr/>
        <p:nvPr/>
      </p:nvGrpSpPr>
      <p:grpSpPr>
        <a:xfrm>
          <a:off x="0" y="0"/>
          <a:ext cx="0" cy="0"/>
          <a:chOff x="0" y="0"/>
          <a:chExt cx="0" cy="0"/>
        </a:xfrm>
      </p:grpSpPr>
      <p:sp>
        <p:nvSpPr>
          <p:cNvPr id="848" name="Google Shape;848;p84"/>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49" name="Google Shape;849;p84"/>
          <p:cNvSpPr>
            <a:spLocks noGrp="1"/>
          </p:cNvSpPr>
          <p:nvPr>
            <p:ph type="pic" idx="2"/>
          </p:nvPr>
        </p:nvSpPr>
        <p:spPr>
          <a:xfrm>
            <a:off x="770400" y="1966913"/>
            <a:ext cx="657300" cy="657300"/>
          </a:xfrm>
          <a:prstGeom prst="rect">
            <a:avLst/>
          </a:prstGeom>
          <a:noFill/>
          <a:ln>
            <a:noFill/>
          </a:ln>
        </p:spPr>
      </p:sp>
      <p:sp>
        <p:nvSpPr>
          <p:cNvPr id="850" name="Google Shape;850;p84"/>
          <p:cNvSpPr>
            <a:spLocks noGrp="1"/>
          </p:cNvSpPr>
          <p:nvPr>
            <p:ph type="pic" idx="3"/>
          </p:nvPr>
        </p:nvSpPr>
        <p:spPr>
          <a:xfrm>
            <a:off x="2492812" y="1966913"/>
            <a:ext cx="657300" cy="657300"/>
          </a:xfrm>
          <a:prstGeom prst="rect">
            <a:avLst/>
          </a:prstGeom>
          <a:noFill/>
          <a:ln>
            <a:noFill/>
          </a:ln>
        </p:spPr>
      </p:sp>
      <p:sp>
        <p:nvSpPr>
          <p:cNvPr id="851" name="Google Shape;851;p84"/>
          <p:cNvSpPr>
            <a:spLocks noGrp="1"/>
          </p:cNvSpPr>
          <p:nvPr>
            <p:ph type="pic" idx="4"/>
          </p:nvPr>
        </p:nvSpPr>
        <p:spPr>
          <a:xfrm>
            <a:off x="4241868" y="1966913"/>
            <a:ext cx="657300" cy="657300"/>
          </a:xfrm>
          <a:prstGeom prst="rect">
            <a:avLst/>
          </a:prstGeom>
          <a:noFill/>
          <a:ln>
            <a:noFill/>
          </a:ln>
        </p:spPr>
      </p:sp>
      <p:sp>
        <p:nvSpPr>
          <p:cNvPr id="852" name="Google Shape;852;p84"/>
          <p:cNvSpPr>
            <a:spLocks noGrp="1"/>
          </p:cNvSpPr>
          <p:nvPr>
            <p:ph type="pic" idx="5"/>
          </p:nvPr>
        </p:nvSpPr>
        <p:spPr>
          <a:xfrm>
            <a:off x="5964281" y="1966913"/>
            <a:ext cx="657300" cy="657300"/>
          </a:xfrm>
          <a:prstGeom prst="rect">
            <a:avLst/>
          </a:prstGeom>
          <a:noFill/>
          <a:ln>
            <a:noFill/>
          </a:ln>
        </p:spPr>
      </p:sp>
      <p:sp>
        <p:nvSpPr>
          <p:cNvPr id="853" name="Google Shape;853;p84"/>
          <p:cNvSpPr>
            <a:spLocks noGrp="1"/>
          </p:cNvSpPr>
          <p:nvPr>
            <p:ph type="pic" idx="6"/>
          </p:nvPr>
        </p:nvSpPr>
        <p:spPr>
          <a:xfrm>
            <a:off x="7739715" y="1966913"/>
            <a:ext cx="657300" cy="657300"/>
          </a:xfrm>
          <a:prstGeom prst="rect">
            <a:avLst/>
          </a:prstGeom>
          <a:noFill/>
          <a:ln>
            <a:noFill/>
          </a:ln>
        </p:spPr>
      </p:sp>
      <p:sp>
        <p:nvSpPr>
          <p:cNvPr id="854" name="Google Shape;854;p84"/>
          <p:cNvSpPr txBox="1">
            <a:spLocks noGrp="1"/>
          </p:cNvSpPr>
          <p:nvPr>
            <p:ph type="body" idx="1"/>
          </p:nvPr>
        </p:nvSpPr>
        <p:spPr>
          <a:xfrm>
            <a:off x="255853"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5" name="Google Shape;855;p84"/>
          <p:cNvSpPr txBox="1">
            <a:spLocks noGrp="1"/>
          </p:cNvSpPr>
          <p:nvPr>
            <p:ph type="body" idx="7"/>
          </p:nvPr>
        </p:nvSpPr>
        <p:spPr>
          <a:xfrm>
            <a:off x="255853"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6" name="Google Shape;856;p84"/>
          <p:cNvSpPr txBox="1">
            <a:spLocks noGrp="1"/>
          </p:cNvSpPr>
          <p:nvPr>
            <p:ph type="body" idx="8"/>
          </p:nvPr>
        </p:nvSpPr>
        <p:spPr>
          <a:xfrm>
            <a:off x="2033483"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7" name="Google Shape;857;p84"/>
          <p:cNvSpPr txBox="1">
            <a:spLocks noGrp="1"/>
          </p:cNvSpPr>
          <p:nvPr>
            <p:ph type="body" idx="9"/>
          </p:nvPr>
        </p:nvSpPr>
        <p:spPr>
          <a:xfrm>
            <a:off x="2033483"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8" name="Google Shape;858;p84"/>
          <p:cNvSpPr txBox="1">
            <a:spLocks noGrp="1"/>
          </p:cNvSpPr>
          <p:nvPr>
            <p:ph type="body" idx="13"/>
          </p:nvPr>
        </p:nvSpPr>
        <p:spPr>
          <a:xfrm>
            <a:off x="3811112"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9" name="Google Shape;859;p84"/>
          <p:cNvSpPr txBox="1">
            <a:spLocks noGrp="1"/>
          </p:cNvSpPr>
          <p:nvPr>
            <p:ph type="body" idx="14"/>
          </p:nvPr>
        </p:nvSpPr>
        <p:spPr>
          <a:xfrm>
            <a:off x="3811112"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0" name="Google Shape;860;p84"/>
          <p:cNvSpPr txBox="1">
            <a:spLocks noGrp="1"/>
          </p:cNvSpPr>
          <p:nvPr>
            <p:ph type="body" idx="15"/>
          </p:nvPr>
        </p:nvSpPr>
        <p:spPr>
          <a:xfrm>
            <a:off x="5588742"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1" name="Google Shape;861;p84"/>
          <p:cNvSpPr txBox="1">
            <a:spLocks noGrp="1"/>
          </p:cNvSpPr>
          <p:nvPr>
            <p:ph type="body" idx="16"/>
          </p:nvPr>
        </p:nvSpPr>
        <p:spPr>
          <a:xfrm>
            <a:off x="5588742"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2" name="Google Shape;862;p84"/>
          <p:cNvSpPr txBox="1">
            <a:spLocks noGrp="1"/>
          </p:cNvSpPr>
          <p:nvPr>
            <p:ph type="body" idx="17"/>
          </p:nvPr>
        </p:nvSpPr>
        <p:spPr>
          <a:xfrm>
            <a:off x="7366372" y="2927779"/>
            <a:ext cx="15216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3" name="Google Shape;863;p84"/>
          <p:cNvSpPr txBox="1">
            <a:spLocks noGrp="1"/>
          </p:cNvSpPr>
          <p:nvPr>
            <p:ph type="body" idx="18"/>
          </p:nvPr>
        </p:nvSpPr>
        <p:spPr>
          <a:xfrm>
            <a:off x="7366372" y="3432604"/>
            <a:ext cx="15216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4" name="Google Shape;864;p84"/>
          <p:cNvSpPr txBox="1">
            <a:spLocks noGrp="1"/>
          </p:cNvSpPr>
          <p:nvPr>
            <p:ph type="body" idx="19"/>
          </p:nvPr>
        </p:nvSpPr>
        <p:spPr>
          <a:xfrm>
            <a:off x="360760" y="988391"/>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6x process slide">
  <p:cSld name="6x process slide">
    <p:spTree>
      <p:nvGrpSpPr>
        <p:cNvPr id="1" name="Shape 865"/>
        <p:cNvGrpSpPr/>
        <p:nvPr/>
      </p:nvGrpSpPr>
      <p:grpSpPr>
        <a:xfrm>
          <a:off x="0" y="0"/>
          <a:ext cx="0" cy="0"/>
          <a:chOff x="0" y="0"/>
          <a:chExt cx="0" cy="0"/>
        </a:xfrm>
      </p:grpSpPr>
      <p:sp>
        <p:nvSpPr>
          <p:cNvPr id="866" name="Google Shape;866;p85"/>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67" name="Google Shape;867;p85"/>
          <p:cNvSpPr>
            <a:spLocks noGrp="1"/>
          </p:cNvSpPr>
          <p:nvPr>
            <p:ph type="pic" idx="2"/>
          </p:nvPr>
        </p:nvSpPr>
        <p:spPr>
          <a:xfrm>
            <a:off x="631829" y="1966913"/>
            <a:ext cx="657300" cy="657300"/>
          </a:xfrm>
          <a:prstGeom prst="rect">
            <a:avLst/>
          </a:prstGeom>
          <a:noFill/>
          <a:ln>
            <a:noFill/>
          </a:ln>
        </p:spPr>
      </p:sp>
      <p:sp>
        <p:nvSpPr>
          <p:cNvPr id="868" name="Google Shape;868;p85"/>
          <p:cNvSpPr>
            <a:spLocks noGrp="1"/>
          </p:cNvSpPr>
          <p:nvPr>
            <p:ph type="pic" idx="3"/>
          </p:nvPr>
        </p:nvSpPr>
        <p:spPr>
          <a:xfrm>
            <a:off x="2083601" y="1966913"/>
            <a:ext cx="657300" cy="657300"/>
          </a:xfrm>
          <a:prstGeom prst="rect">
            <a:avLst/>
          </a:prstGeom>
          <a:noFill/>
          <a:ln>
            <a:noFill/>
          </a:ln>
        </p:spPr>
      </p:sp>
      <p:sp>
        <p:nvSpPr>
          <p:cNvPr id="869" name="Google Shape;869;p85"/>
          <p:cNvSpPr>
            <a:spLocks noGrp="1"/>
          </p:cNvSpPr>
          <p:nvPr>
            <p:ph type="pic" idx="4"/>
          </p:nvPr>
        </p:nvSpPr>
        <p:spPr>
          <a:xfrm>
            <a:off x="3537363" y="1966913"/>
            <a:ext cx="657300" cy="657300"/>
          </a:xfrm>
          <a:prstGeom prst="rect">
            <a:avLst/>
          </a:prstGeom>
          <a:noFill/>
          <a:ln>
            <a:noFill/>
          </a:ln>
        </p:spPr>
      </p:sp>
      <p:sp>
        <p:nvSpPr>
          <p:cNvPr id="870" name="Google Shape;870;p85"/>
          <p:cNvSpPr>
            <a:spLocks noGrp="1"/>
          </p:cNvSpPr>
          <p:nvPr>
            <p:ph type="pic" idx="5"/>
          </p:nvPr>
        </p:nvSpPr>
        <p:spPr>
          <a:xfrm>
            <a:off x="4986410" y="1969294"/>
            <a:ext cx="657300" cy="657300"/>
          </a:xfrm>
          <a:prstGeom prst="rect">
            <a:avLst/>
          </a:prstGeom>
          <a:noFill/>
          <a:ln>
            <a:noFill/>
          </a:ln>
        </p:spPr>
      </p:sp>
      <p:sp>
        <p:nvSpPr>
          <p:cNvPr id="871" name="Google Shape;871;p85"/>
          <p:cNvSpPr>
            <a:spLocks noGrp="1"/>
          </p:cNvSpPr>
          <p:nvPr>
            <p:ph type="pic" idx="6"/>
          </p:nvPr>
        </p:nvSpPr>
        <p:spPr>
          <a:xfrm>
            <a:off x="6435349" y="1966913"/>
            <a:ext cx="657300" cy="657300"/>
          </a:xfrm>
          <a:prstGeom prst="rect">
            <a:avLst/>
          </a:prstGeom>
          <a:noFill/>
          <a:ln>
            <a:noFill/>
          </a:ln>
        </p:spPr>
      </p:sp>
      <p:sp>
        <p:nvSpPr>
          <p:cNvPr id="872" name="Google Shape;872;p85"/>
          <p:cNvSpPr txBox="1">
            <a:spLocks noGrp="1"/>
          </p:cNvSpPr>
          <p:nvPr>
            <p:ph type="body" idx="1"/>
          </p:nvPr>
        </p:nvSpPr>
        <p:spPr>
          <a:xfrm>
            <a:off x="227737"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3" name="Google Shape;873;p85"/>
          <p:cNvSpPr txBox="1">
            <a:spLocks noGrp="1"/>
          </p:cNvSpPr>
          <p:nvPr>
            <p:ph type="body" idx="7"/>
          </p:nvPr>
        </p:nvSpPr>
        <p:spPr>
          <a:xfrm>
            <a:off x="227737"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4" name="Google Shape;874;p85"/>
          <p:cNvSpPr txBox="1">
            <a:spLocks noGrp="1"/>
          </p:cNvSpPr>
          <p:nvPr>
            <p:ph type="body" idx="8"/>
          </p:nvPr>
        </p:nvSpPr>
        <p:spPr>
          <a:xfrm>
            <a:off x="1713781"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5" name="Google Shape;875;p85"/>
          <p:cNvSpPr txBox="1">
            <a:spLocks noGrp="1"/>
          </p:cNvSpPr>
          <p:nvPr>
            <p:ph type="body" idx="9"/>
          </p:nvPr>
        </p:nvSpPr>
        <p:spPr>
          <a:xfrm>
            <a:off x="1713781"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6" name="Google Shape;876;p85"/>
          <p:cNvSpPr txBox="1">
            <a:spLocks noGrp="1"/>
          </p:cNvSpPr>
          <p:nvPr>
            <p:ph type="body" idx="13"/>
          </p:nvPr>
        </p:nvSpPr>
        <p:spPr>
          <a:xfrm>
            <a:off x="3199825"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7" name="Google Shape;877;p85"/>
          <p:cNvSpPr txBox="1">
            <a:spLocks noGrp="1"/>
          </p:cNvSpPr>
          <p:nvPr>
            <p:ph type="body" idx="14"/>
          </p:nvPr>
        </p:nvSpPr>
        <p:spPr>
          <a:xfrm>
            <a:off x="3199825"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8" name="Google Shape;878;p85"/>
          <p:cNvSpPr txBox="1">
            <a:spLocks noGrp="1"/>
          </p:cNvSpPr>
          <p:nvPr>
            <p:ph type="body" idx="15"/>
          </p:nvPr>
        </p:nvSpPr>
        <p:spPr>
          <a:xfrm>
            <a:off x="4685869"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9" name="Google Shape;879;p85"/>
          <p:cNvSpPr txBox="1">
            <a:spLocks noGrp="1"/>
          </p:cNvSpPr>
          <p:nvPr>
            <p:ph type="body" idx="16"/>
          </p:nvPr>
        </p:nvSpPr>
        <p:spPr>
          <a:xfrm>
            <a:off x="4685869"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0" name="Google Shape;880;p85"/>
          <p:cNvSpPr txBox="1">
            <a:spLocks noGrp="1"/>
          </p:cNvSpPr>
          <p:nvPr>
            <p:ph type="body" idx="17"/>
          </p:nvPr>
        </p:nvSpPr>
        <p:spPr>
          <a:xfrm>
            <a:off x="6171913"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1" name="Google Shape;881;p85"/>
          <p:cNvSpPr txBox="1">
            <a:spLocks noGrp="1"/>
          </p:cNvSpPr>
          <p:nvPr>
            <p:ph type="body" idx="18"/>
          </p:nvPr>
        </p:nvSpPr>
        <p:spPr>
          <a:xfrm>
            <a:off x="6171913"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2" name="Google Shape;882;p85"/>
          <p:cNvSpPr txBox="1">
            <a:spLocks noGrp="1"/>
          </p:cNvSpPr>
          <p:nvPr>
            <p:ph type="body" idx="19"/>
          </p:nvPr>
        </p:nvSpPr>
        <p:spPr>
          <a:xfrm>
            <a:off x="7657957" y="2927779"/>
            <a:ext cx="1258200" cy="405900"/>
          </a:xfrm>
          <a:prstGeom prst="rect">
            <a:avLst/>
          </a:prstGeom>
          <a:noFill/>
          <a:ln>
            <a:noFill/>
          </a:ln>
        </p:spPr>
        <p:txBody>
          <a:bodyPr spcFirstLastPara="1" wrap="square" lIns="108000" tIns="0" rIns="10800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3" name="Google Shape;883;p85"/>
          <p:cNvSpPr txBox="1">
            <a:spLocks noGrp="1"/>
          </p:cNvSpPr>
          <p:nvPr>
            <p:ph type="body" idx="20"/>
          </p:nvPr>
        </p:nvSpPr>
        <p:spPr>
          <a:xfrm>
            <a:off x="7657957" y="3432604"/>
            <a:ext cx="1258200" cy="1302600"/>
          </a:xfrm>
          <a:prstGeom prst="rect">
            <a:avLst/>
          </a:prstGeom>
          <a:noFill/>
          <a:ln>
            <a:noFill/>
          </a:ln>
        </p:spPr>
        <p:txBody>
          <a:bodyPr spcFirstLastPara="1" wrap="square" lIns="108000" tIns="0" rIns="10800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4" name="Google Shape;884;p85"/>
          <p:cNvSpPr>
            <a:spLocks noGrp="1"/>
          </p:cNvSpPr>
          <p:nvPr>
            <p:ph type="pic" idx="21"/>
          </p:nvPr>
        </p:nvSpPr>
        <p:spPr>
          <a:xfrm>
            <a:off x="7898110" y="1966913"/>
            <a:ext cx="657300" cy="657300"/>
          </a:xfrm>
          <a:prstGeom prst="rect">
            <a:avLst/>
          </a:prstGeom>
          <a:noFill/>
          <a:ln>
            <a:noFill/>
          </a:ln>
        </p:spPr>
      </p:sp>
      <p:sp>
        <p:nvSpPr>
          <p:cNvPr id="885" name="Google Shape;885;p85"/>
          <p:cNvSpPr txBox="1">
            <a:spLocks noGrp="1"/>
          </p:cNvSpPr>
          <p:nvPr>
            <p:ph type="body" idx="22"/>
          </p:nvPr>
        </p:nvSpPr>
        <p:spPr>
          <a:xfrm>
            <a:off x="360760" y="988391"/>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4x points icon slide">
  <p:cSld name="4x points icon slide">
    <p:spTree>
      <p:nvGrpSpPr>
        <p:cNvPr id="1" name="Shape 886"/>
        <p:cNvGrpSpPr/>
        <p:nvPr/>
      </p:nvGrpSpPr>
      <p:grpSpPr>
        <a:xfrm>
          <a:off x="0" y="0"/>
          <a:ext cx="0" cy="0"/>
          <a:chOff x="0" y="0"/>
          <a:chExt cx="0" cy="0"/>
        </a:xfrm>
      </p:grpSpPr>
      <p:sp>
        <p:nvSpPr>
          <p:cNvPr id="887" name="Google Shape;887;p86"/>
          <p:cNvSpPr txBox="1">
            <a:spLocks noGrp="1"/>
          </p:cNvSpPr>
          <p:nvPr>
            <p:ph type="body" idx="1"/>
          </p:nvPr>
        </p:nvSpPr>
        <p:spPr>
          <a:xfrm>
            <a:off x="694382" y="1952625"/>
            <a:ext cx="2525700" cy="1028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8" name="Google Shape;888;p86"/>
          <p:cNvSpPr txBox="1">
            <a:spLocks noGrp="1"/>
          </p:cNvSpPr>
          <p:nvPr>
            <p:ph type="title"/>
          </p:nvPr>
        </p:nvSpPr>
        <p:spPr>
          <a:xfrm>
            <a:off x="694382" y="273844"/>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89" name="Google Shape;889;p86"/>
          <p:cNvSpPr txBox="1">
            <a:spLocks noGrp="1"/>
          </p:cNvSpPr>
          <p:nvPr>
            <p:ph type="body" idx="2"/>
          </p:nvPr>
        </p:nvSpPr>
        <p:spPr>
          <a:xfrm>
            <a:off x="694382" y="974104"/>
            <a:ext cx="7755300" cy="664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0" name="Google Shape;890;p86"/>
          <p:cNvSpPr>
            <a:spLocks noGrp="1"/>
          </p:cNvSpPr>
          <p:nvPr>
            <p:ph type="pic" idx="3"/>
          </p:nvPr>
        </p:nvSpPr>
        <p:spPr>
          <a:xfrm>
            <a:off x="3535784" y="2104532"/>
            <a:ext cx="724800" cy="724800"/>
          </a:xfrm>
          <a:prstGeom prst="rect">
            <a:avLst/>
          </a:prstGeom>
          <a:noFill/>
          <a:ln>
            <a:noFill/>
          </a:ln>
        </p:spPr>
      </p:sp>
      <p:sp>
        <p:nvSpPr>
          <p:cNvPr id="891" name="Google Shape;891;p86"/>
          <p:cNvSpPr>
            <a:spLocks noGrp="1"/>
          </p:cNvSpPr>
          <p:nvPr>
            <p:ph type="pic" idx="4"/>
          </p:nvPr>
        </p:nvSpPr>
        <p:spPr>
          <a:xfrm>
            <a:off x="4883320" y="2104532"/>
            <a:ext cx="724800" cy="724800"/>
          </a:xfrm>
          <a:prstGeom prst="rect">
            <a:avLst/>
          </a:prstGeom>
          <a:noFill/>
          <a:ln>
            <a:noFill/>
          </a:ln>
        </p:spPr>
      </p:sp>
      <p:sp>
        <p:nvSpPr>
          <p:cNvPr id="892" name="Google Shape;892;p86"/>
          <p:cNvSpPr>
            <a:spLocks noGrp="1"/>
          </p:cNvSpPr>
          <p:nvPr>
            <p:ph type="pic" idx="5"/>
          </p:nvPr>
        </p:nvSpPr>
        <p:spPr>
          <a:xfrm>
            <a:off x="3545312" y="3450056"/>
            <a:ext cx="724800" cy="724800"/>
          </a:xfrm>
          <a:prstGeom prst="rect">
            <a:avLst/>
          </a:prstGeom>
          <a:noFill/>
          <a:ln>
            <a:noFill/>
          </a:ln>
        </p:spPr>
      </p:sp>
      <p:sp>
        <p:nvSpPr>
          <p:cNvPr id="893" name="Google Shape;893;p86"/>
          <p:cNvSpPr>
            <a:spLocks noGrp="1"/>
          </p:cNvSpPr>
          <p:nvPr>
            <p:ph type="pic" idx="6"/>
          </p:nvPr>
        </p:nvSpPr>
        <p:spPr>
          <a:xfrm>
            <a:off x="4892848" y="3450056"/>
            <a:ext cx="724800" cy="724800"/>
          </a:xfrm>
          <a:prstGeom prst="rect">
            <a:avLst/>
          </a:prstGeom>
          <a:noFill/>
          <a:ln>
            <a:noFill/>
          </a:ln>
        </p:spPr>
      </p:sp>
      <p:sp>
        <p:nvSpPr>
          <p:cNvPr id="894" name="Google Shape;894;p86"/>
          <p:cNvSpPr txBox="1">
            <a:spLocks noGrp="1"/>
          </p:cNvSpPr>
          <p:nvPr>
            <p:ph type="body" idx="7"/>
          </p:nvPr>
        </p:nvSpPr>
        <p:spPr>
          <a:xfrm>
            <a:off x="694382" y="3295648"/>
            <a:ext cx="2525700" cy="1028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5" name="Google Shape;895;p86"/>
          <p:cNvSpPr txBox="1">
            <a:spLocks noGrp="1"/>
          </p:cNvSpPr>
          <p:nvPr>
            <p:ph type="body" idx="8"/>
          </p:nvPr>
        </p:nvSpPr>
        <p:spPr>
          <a:xfrm>
            <a:off x="5924050" y="1952625"/>
            <a:ext cx="2525700" cy="1028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6" name="Google Shape;896;p86"/>
          <p:cNvSpPr txBox="1">
            <a:spLocks noGrp="1"/>
          </p:cNvSpPr>
          <p:nvPr>
            <p:ph type="body" idx="9"/>
          </p:nvPr>
        </p:nvSpPr>
        <p:spPr>
          <a:xfrm>
            <a:off x="5924050" y="3295648"/>
            <a:ext cx="2525700" cy="1028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51">
          <p15:clr>
            <a:srgbClr val="FBAE40"/>
          </p15:clr>
        </p15:guide>
        <p15:guide id="2" orient="horz" pos="439">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ext &amp; table">
  <p:cSld name="Text &amp; table">
    <p:spTree>
      <p:nvGrpSpPr>
        <p:cNvPr id="1" name="Shape 897"/>
        <p:cNvGrpSpPr/>
        <p:nvPr/>
      </p:nvGrpSpPr>
      <p:grpSpPr>
        <a:xfrm>
          <a:off x="0" y="0"/>
          <a:ext cx="0" cy="0"/>
          <a:chOff x="0" y="0"/>
          <a:chExt cx="0" cy="0"/>
        </a:xfrm>
      </p:grpSpPr>
      <p:sp>
        <p:nvSpPr>
          <p:cNvPr id="898" name="Google Shape;898;p87"/>
          <p:cNvSpPr txBox="1">
            <a:spLocks noGrp="1"/>
          </p:cNvSpPr>
          <p:nvPr>
            <p:ph type="title"/>
          </p:nvPr>
        </p:nvSpPr>
        <p:spPr>
          <a:xfrm>
            <a:off x="200869" y="16668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99" name="Google Shape;899;p87"/>
          <p:cNvSpPr txBox="1">
            <a:spLocks noGrp="1"/>
          </p:cNvSpPr>
          <p:nvPr>
            <p:ph type="body" idx="1"/>
          </p:nvPr>
        </p:nvSpPr>
        <p:spPr>
          <a:xfrm>
            <a:off x="639019" y="974104"/>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solidFill>
                  <a:schemeClr val="dk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3-step pyramid">
  <p:cSld name="3-step pyramid">
    <p:spTree>
      <p:nvGrpSpPr>
        <p:cNvPr id="1" name="Shape 900"/>
        <p:cNvGrpSpPr/>
        <p:nvPr/>
      </p:nvGrpSpPr>
      <p:grpSpPr>
        <a:xfrm>
          <a:off x="0" y="0"/>
          <a:ext cx="0" cy="0"/>
          <a:chOff x="0" y="0"/>
          <a:chExt cx="0" cy="0"/>
        </a:xfrm>
      </p:grpSpPr>
      <p:sp>
        <p:nvSpPr>
          <p:cNvPr id="901" name="Google Shape;901;p88"/>
          <p:cNvSpPr txBox="1">
            <a:spLocks noGrp="1"/>
          </p:cNvSpPr>
          <p:nvPr>
            <p:ph type="title"/>
          </p:nvPr>
        </p:nvSpPr>
        <p:spPr>
          <a:xfrm>
            <a:off x="203250" y="173831"/>
            <a:ext cx="7866000" cy="555000"/>
          </a:xfrm>
          <a:prstGeom prst="rect">
            <a:avLst/>
          </a:prstGeom>
          <a:noFill/>
          <a:ln>
            <a:noFill/>
          </a:ln>
        </p:spPr>
        <p:txBody>
          <a:bodyPr spcFirstLastPara="1" wrap="square" lIns="0" tIns="297000" rIns="0" bIns="202500" anchor="ctr" anchorCtr="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02" name="Google Shape;902;p88"/>
          <p:cNvSpPr>
            <a:spLocks noGrp="1"/>
          </p:cNvSpPr>
          <p:nvPr>
            <p:ph type="pic" idx="2"/>
          </p:nvPr>
        </p:nvSpPr>
        <p:spPr>
          <a:xfrm>
            <a:off x="1605268" y="1548787"/>
            <a:ext cx="516300" cy="516300"/>
          </a:xfrm>
          <a:prstGeom prst="rect">
            <a:avLst/>
          </a:prstGeom>
          <a:noFill/>
          <a:ln>
            <a:noFill/>
          </a:ln>
        </p:spPr>
      </p:sp>
      <p:sp>
        <p:nvSpPr>
          <p:cNvPr id="903" name="Google Shape;903;p88"/>
          <p:cNvSpPr>
            <a:spLocks noGrp="1"/>
          </p:cNvSpPr>
          <p:nvPr>
            <p:ph type="pic" idx="3"/>
          </p:nvPr>
        </p:nvSpPr>
        <p:spPr>
          <a:xfrm>
            <a:off x="1605268" y="2582873"/>
            <a:ext cx="516300" cy="516300"/>
          </a:xfrm>
          <a:prstGeom prst="rect">
            <a:avLst/>
          </a:prstGeom>
          <a:noFill/>
          <a:ln>
            <a:noFill/>
          </a:ln>
        </p:spPr>
      </p:sp>
      <p:sp>
        <p:nvSpPr>
          <p:cNvPr id="904" name="Google Shape;904;p88"/>
          <p:cNvSpPr>
            <a:spLocks noGrp="1"/>
          </p:cNvSpPr>
          <p:nvPr>
            <p:ph type="pic" idx="4"/>
          </p:nvPr>
        </p:nvSpPr>
        <p:spPr>
          <a:xfrm>
            <a:off x="1605268" y="3845559"/>
            <a:ext cx="516300" cy="516300"/>
          </a:xfrm>
          <a:prstGeom prst="rect">
            <a:avLst/>
          </a:prstGeom>
          <a:noFill/>
          <a:ln>
            <a:noFill/>
          </a:ln>
        </p:spPr>
      </p:sp>
      <p:sp>
        <p:nvSpPr>
          <p:cNvPr id="905" name="Google Shape;905;p88"/>
          <p:cNvSpPr txBox="1">
            <a:spLocks noGrp="1"/>
          </p:cNvSpPr>
          <p:nvPr>
            <p:ph type="body" idx="1"/>
          </p:nvPr>
        </p:nvSpPr>
        <p:spPr>
          <a:xfrm>
            <a:off x="2844193" y="1348828"/>
            <a:ext cx="4935300" cy="66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6" name="Google Shape;906;p88"/>
          <p:cNvSpPr txBox="1">
            <a:spLocks noGrp="1"/>
          </p:cNvSpPr>
          <p:nvPr>
            <p:ph type="body" idx="5"/>
          </p:nvPr>
        </p:nvSpPr>
        <p:spPr>
          <a:xfrm>
            <a:off x="2844193" y="1120267"/>
            <a:ext cx="49353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7" name="Google Shape;907;p88"/>
          <p:cNvSpPr txBox="1">
            <a:spLocks noGrp="1"/>
          </p:cNvSpPr>
          <p:nvPr>
            <p:ph type="body" idx="6"/>
          </p:nvPr>
        </p:nvSpPr>
        <p:spPr>
          <a:xfrm>
            <a:off x="3319004" y="2624243"/>
            <a:ext cx="4460700" cy="66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8" name="Google Shape;908;p88"/>
          <p:cNvSpPr txBox="1">
            <a:spLocks noGrp="1"/>
          </p:cNvSpPr>
          <p:nvPr>
            <p:ph type="body" idx="7"/>
          </p:nvPr>
        </p:nvSpPr>
        <p:spPr>
          <a:xfrm>
            <a:off x="3319004" y="2395682"/>
            <a:ext cx="44607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09" name="Google Shape;909;p88"/>
          <p:cNvSpPr txBox="1">
            <a:spLocks noGrp="1"/>
          </p:cNvSpPr>
          <p:nvPr>
            <p:ph type="body" idx="8"/>
          </p:nvPr>
        </p:nvSpPr>
        <p:spPr>
          <a:xfrm>
            <a:off x="4306325" y="3900900"/>
            <a:ext cx="3473400" cy="66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10" name="Google Shape;910;p88"/>
          <p:cNvSpPr txBox="1">
            <a:spLocks noGrp="1"/>
          </p:cNvSpPr>
          <p:nvPr>
            <p:ph type="body" idx="9"/>
          </p:nvPr>
        </p:nvSpPr>
        <p:spPr>
          <a:xfrm>
            <a:off x="4306325" y="3672339"/>
            <a:ext cx="34734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4-step pyramid">
  <p:cSld name="4-step pyramid">
    <p:spTree>
      <p:nvGrpSpPr>
        <p:cNvPr id="1" name="Shape 911"/>
        <p:cNvGrpSpPr/>
        <p:nvPr/>
      </p:nvGrpSpPr>
      <p:grpSpPr>
        <a:xfrm>
          <a:off x="0" y="0"/>
          <a:ext cx="0" cy="0"/>
          <a:chOff x="0" y="0"/>
          <a:chExt cx="0" cy="0"/>
        </a:xfrm>
      </p:grpSpPr>
      <p:grpSp>
        <p:nvGrpSpPr>
          <p:cNvPr id="912" name="Google Shape;912;p89"/>
          <p:cNvGrpSpPr/>
          <p:nvPr/>
        </p:nvGrpSpPr>
        <p:grpSpPr>
          <a:xfrm>
            <a:off x="489347" y="947057"/>
            <a:ext cx="7875951" cy="3787448"/>
            <a:chOff x="652463" y="1262742"/>
            <a:chExt cx="10501268" cy="5049931"/>
          </a:xfrm>
        </p:grpSpPr>
        <p:grpSp>
          <p:nvGrpSpPr>
            <p:cNvPr id="913" name="Google Shape;913;p89"/>
            <p:cNvGrpSpPr/>
            <p:nvPr/>
          </p:nvGrpSpPr>
          <p:grpSpPr>
            <a:xfrm>
              <a:off x="2987431" y="1271615"/>
              <a:ext cx="8166300" cy="5036465"/>
              <a:chOff x="3749431" y="1271583"/>
              <a:chExt cx="8166300" cy="4660804"/>
            </a:xfrm>
          </p:grpSpPr>
          <p:sp>
            <p:nvSpPr>
              <p:cNvPr id="914" name="Google Shape;914;p89"/>
              <p:cNvSpPr/>
              <p:nvPr/>
            </p:nvSpPr>
            <p:spPr>
              <a:xfrm>
                <a:off x="4248007" y="1271583"/>
                <a:ext cx="7667700" cy="1155600"/>
              </a:xfrm>
              <a:prstGeom prst="rect">
                <a:avLst/>
              </a:prstGeom>
              <a:solidFill>
                <a:schemeClr val="accent2">
                  <a:alpha val="80000"/>
                </a:schemeClr>
              </a:solidFill>
              <a:ln>
                <a:noFill/>
              </a:ln>
            </p:spPr>
            <p:txBody>
              <a:bodyPr spcFirstLastPara="1" wrap="square" lIns="68575" tIns="34275" rIns="270000" bIns="34275" anchor="ctr" anchorCtr="0">
                <a:noAutofit/>
              </a:bodyPr>
              <a:lstStyle/>
              <a:p>
                <a:pPr marL="0" marR="0" lvl="0" indent="0" algn="r" rtl="0">
                  <a:lnSpc>
                    <a:spcPct val="100000"/>
                  </a:lnSpc>
                  <a:spcBef>
                    <a:spcPts val="0"/>
                  </a:spcBef>
                  <a:spcAft>
                    <a:spcPts val="0"/>
                  </a:spcAft>
                  <a:buClr>
                    <a:schemeClr val="dk1"/>
                  </a:buClr>
                  <a:buSzPts val="2100"/>
                  <a:buFont typeface="Arial"/>
                  <a:buNone/>
                </a:pPr>
                <a:endParaRPr sz="2100" b="1" i="0" u="none" strike="noStrike" cap="none">
                  <a:solidFill>
                    <a:schemeClr val="lt1"/>
                  </a:solidFill>
                  <a:latin typeface="Arial"/>
                  <a:ea typeface="Arial"/>
                  <a:cs typeface="Arial"/>
                  <a:sym typeface="Arial"/>
                </a:endParaRPr>
              </a:p>
            </p:txBody>
          </p:sp>
          <p:sp>
            <p:nvSpPr>
              <p:cNvPr id="915" name="Google Shape;915;p89"/>
              <p:cNvSpPr/>
              <p:nvPr/>
            </p:nvSpPr>
            <p:spPr>
              <a:xfrm>
                <a:off x="3752286" y="2438401"/>
                <a:ext cx="8163300" cy="1155600"/>
              </a:xfrm>
              <a:prstGeom prst="rect">
                <a:avLst/>
              </a:prstGeom>
              <a:solidFill>
                <a:schemeClr val="accent1">
                  <a:alpha val="80000"/>
                </a:schemeClr>
              </a:solidFill>
              <a:ln>
                <a:noFill/>
              </a:ln>
            </p:spPr>
            <p:txBody>
              <a:bodyPr spcFirstLastPara="1" wrap="square" lIns="68575" tIns="34275" rIns="270000" bIns="34275" anchor="ctr" anchorCtr="0">
                <a:noAutofit/>
              </a:bodyPr>
              <a:lstStyle/>
              <a:p>
                <a:pPr marL="0" marR="0" lvl="0" indent="0" algn="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916" name="Google Shape;916;p89"/>
              <p:cNvSpPr/>
              <p:nvPr/>
            </p:nvSpPr>
            <p:spPr>
              <a:xfrm>
                <a:off x="3755484" y="3607593"/>
                <a:ext cx="8160000" cy="1155600"/>
              </a:xfrm>
              <a:prstGeom prst="rect">
                <a:avLst/>
              </a:prstGeom>
              <a:solidFill>
                <a:schemeClr val="accent3">
                  <a:alpha val="80000"/>
                </a:schemeClr>
              </a:solidFill>
              <a:ln>
                <a:noFill/>
              </a:ln>
            </p:spPr>
            <p:txBody>
              <a:bodyPr spcFirstLastPara="1" wrap="square" lIns="68575" tIns="34275" rIns="270000" bIns="34275" anchor="ctr" anchorCtr="0">
                <a:noAutofit/>
              </a:bodyPr>
              <a:lstStyle/>
              <a:p>
                <a:pPr marL="0" marR="0" lvl="0" indent="0" algn="r"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Arial"/>
                  <a:ea typeface="Arial"/>
                  <a:cs typeface="Arial"/>
                  <a:sym typeface="Arial"/>
                </a:endParaRPr>
              </a:p>
            </p:txBody>
          </p:sp>
          <p:sp>
            <p:nvSpPr>
              <p:cNvPr id="917" name="Google Shape;917;p89"/>
              <p:cNvSpPr/>
              <p:nvPr/>
            </p:nvSpPr>
            <p:spPr>
              <a:xfrm>
                <a:off x="3749431" y="4776787"/>
                <a:ext cx="8166300" cy="1155600"/>
              </a:xfrm>
              <a:prstGeom prst="rect">
                <a:avLst/>
              </a:prstGeom>
              <a:solidFill>
                <a:schemeClr val="dk2">
                  <a:alpha val="80000"/>
                </a:schemeClr>
              </a:solidFill>
              <a:ln>
                <a:noFill/>
              </a:ln>
            </p:spPr>
            <p:txBody>
              <a:bodyPr spcFirstLastPara="1" wrap="square" lIns="1188000" tIns="34275" rIns="270000" bIns="34275" anchor="ctr" anchorCtr="0">
                <a:noAutofit/>
              </a:bodyPr>
              <a:lstStyle/>
              <a:p>
                <a:pPr marL="0" marR="0" lvl="0" indent="0" algn="r" rtl="0">
                  <a:lnSpc>
                    <a:spcPct val="100000"/>
                  </a:lnSpc>
                  <a:spcBef>
                    <a:spcPts val="0"/>
                  </a:spcBef>
                  <a:spcAft>
                    <a:spcPts val="0"/>
                  </a:spcAft>
                  <a:buClr>
                    <a:schemeClr val="dk1"/>
                  </a:buClr>
                  <a:buSzPts val="2100"/>
                  <a:buFont typeface="Arial"/>
                  <a:buNone/>
                </a:pPr>
                <a:endParaRPr sz="2100" b="1" i="0" u="none" strike="noStrike" cap="none">
                  <a:solidFill>
                    <a:schemeClr val="lt1"/>
                  </a:solidFill>
                  <a:latin typeface="Arial"/>
                  <a:ea typeface="Arial"/>
                  <a:cs typeface="Arial"/>
                  <a:sym typeface="Arial"/>
                </a:endParaRPr>
              </a:p>
            </p:txBody>
          </p:sp>
        </p:grpSp>
        <p:sp>
          <p:nvSpPr>
            <p:cNvPr id="918" name="Google Shape;918;p89"/>
            <p:cNvSpPr/>
            <p:nvPr/>
          </p:nvSpPr>
          <p:spPr>
            <a:xfrm>
              <a:off x="2769227" y="1262742"/>
              <a:ext cx="1408281" cy="1261872"/>
            </a:xfrm>
            <a:custGeom>
              <a:avLst/>
              <a:gdLst/>
              <a:ahLst/>
              <a:cxnLst/>
              <a:rect l="l" t="t" r="r" b="b"/>
              <a:pathLst>
                <a:path w="2788676" h="1168400" extrusionOk="0">
                  <a:moveTo>
                    <a:pt x="0" y="1168400"/>
                  </a:moveTo>
                  <a:lnTo>
                    <a:pt x="1394334" y="0"/>
                  </a:lnTo>
                  <a:lnTo>
                    <a:pt x="1394342" y="0"/>
                  </a:lnTo>
                  <a:lnTo>
                    <a:pt x="2788676" y="1168400"/>
                  </a:lnTo>
                  <a:lnTo>
                    <a:pt x="0" y="1168400"/>
                  </a:lnTo>
                  <a:close/>
                </a:path>
              </a:pathLst>
            </a:custGeom>
            <a:solidFill>
              <a:schemeClr val="accent2"/>
            </a:solidFill>
            <a:ln w="12700" cap="flat" cmpd="sng">
              <a:solidFill>
                <a:schemeClr val="lt1"/>
              </a:solidFill>
              <a:prstDash val="solid"/>
              <a:miter lim="800000"/>
              <a:headEnd type="none" w="sm" len="sm"/>
              <a:tailEnd type="none" w="sm" len="sm"/>
            </a:ln>
          </p:spPr>
          <p:txBody>
            <a:bodyPr spcFirstLastPara="1" wrap="square" lIns="61925" tIns="61925" rIns="61925" bIns="61925" anchor="ctr" anchorCtr="0">
              <a:noAutofit/>
            </a:bodyPr>
            <a:lstStyle/>
            <a:p>
              <a:pPr marL="0" marR="0" lvl="0" indent="0" algn="ctr" rtl="0">
                <a:lnSpc>
                  <a:spcPct val="90000"/>
                </a:lnSpc>
                <a:spcBef>
                  <a:spcPts val="0"/>
                </a:spcBef>
                <a:spcAft>
                  <a:spcPts val="0"/>
                </a:spcAft>
                <a:buClr>
                  <a:schemeClr val="dk1"/>
                </a:buClr>
                <a:buSzPts val="4900"/>
                <a:buFont typeface="Arial"/>
                <a:buNone/>
              </a:pPr>
              <a:endParaRPr sz="4900" b="0" i="0" u="none" strike="noStrike" cap="none">
                <a:solidFill>
                  <a:schemeClr val="dk1"/>
                </a:solidFill>
                <a:latin typeface="Arial"/>
                <a:ea typeface="Arial"/>
                <a:cs typeface="Arial"/>
                <a:sym typeface="Arial"/>
              </a:endParaRPr>
            </a:p>
          </p:txBody>
        </p:sp>
        <p:sp>
          <p:nvSpPr>
            <p:cNvPr id="919" name="Google Shape;919;p89"/>
            <p:cNvSpPr/>
            <p:nvPr/>
          </p:nvSpPr>
          <p:spPr>
            <a:xfrm>
              <a:off x="2063639" y="2525428"/>
              <a:ext cx="2816563" cy="1261872"/>
            </a:xfrm>
            <a:custGeom>
              <a:avLst/>
              <a:gdLst/>
              <a:ahLst/>
              <a:cxnLst/>
              <a:rect l="l" t="t" r="r" b="b"/>
              <a:pathLst>
                <a:path w="5577353" h="1168400" extrusionOk="0">
                  <a:moveTo>
                    <a:pt x="0" y="1168400"/>
                  </a:moveTo>
                  <a:lnTo>
                    <a:pt x="1394334" y="0"/>
                  </a:lnTo>
                  <a:lnTo>
                    <a:pt x="4183019" y="0"/>
                  </a:lnTo>
                  <a:lnTo>
                    <a:pt x="5577353" y="1168400"/>
                  </a:lnTo>
                  <a:lnTo>
                    <a:pt x="0" y="1168400"/>
                  </a:lnTo>
                  <a:close/>
                </a:path>
              </a:pathLst>
            </a:custGeom>
            <a:solidFill>
              <a:schemeClr val="accent1"/>
            </a:solidFill>
            <a:ln w="12700" cap="flat" cmpd="sng">
              <a:solidFill>
                <a:schemeClr val="lt1"/>
              </a:solidFill>
              <a:prstDash val="solid"/>
              <a:miter lim="800000"/>
              <a:headEnd type="none" w="sm" len="sm"/>
              <a:tailEnd type="none" w="sm" len="sm"/>
            </a:ln>
          </p:spPr>
          <p:txBody>
            <a:bodyPr spcFirstLastPara="1" wrap="square" lIns="793925" tIns="61925" rIns="793925" bIns="61925" anchor="ctr" anchorCtr="0">
              <a:noAutofit/>
            </a:bodyPr>
            <a:lstStyle/>
            <a:p>
              <a:pPr marL="0" marR="0" lvl="0" indent="0" algn="ctr" rtl="0">
                <a:lnSpc>
                  <a:spcPct val="90000"/>
                </a:lnSpc>
                <a:spcBef>
                  <a:spcPts val="0"/>
                </a:spcBef>
                <a:spcAft>
                  <a:spcPts val="0"/>
                </a:spcAft>
                <a:buClr>
                  <a:schemeClr val="dk1"/>
                </a:buClr>
                <a:buSzPts val="4900"/>
                <a:buFont typeface="Arial"/>
                <a:buNone/>
              </a:pPr>
              <a:endParaRPr sz="4900" b="0" i="0" u="none" strike="noStrike" cap="none">
                <a:solidFill>
                  <a:schemeClr val="lt1"/>
                </a:solidFill>
                <a:latin typeface="Arial"/>
                <a:ea typeface="Arial"/>
                <a:cs typeface="Arial"/>
                <a:sym typeface="Arial"/>
              </a:endParaRPr>
            </a:p>
          </p:txBody>
        </p:sp>
        <p:sp>
          <p:nvSpPr>
            <p:cNvPr id="920" name="Google Shape;920;p89"/>
            <p:cNvSpPr/>
            <p:nvPr/>
          </p:nvSpPr>
          <p:spPr>
            <a:xfrm>
              <a:off x="1358051" y="3788115"/>
              <a:ext cx="4224845" cy="1261872"/>
            </a:xfrm>
            <a:custGeom>
              <a:avLst/>
              <a:gdLst/>
              <a:ahLst/>
              <a:cxnLst/>
              <a:rect l="l" t="t" r="r" b="b"/>
              <a:pathLst>
                <a:path w="8366029" h="1168400" extrusionOk="0">
                  <a:moveTo>
                    <a:pt x="0" y="1168400"/>
                  </a:moveTo>
                  <a:lnTo>
                    <a:pt x="1394334" y="0"/>
                  </a:lnTo>
                  <a:lnTo>
                    <a:pt x="6971695" y="0"/>
                  </a:lnTo>
                  <a:lnTo>
                    <a:pt x="8366029" y="1168400"/>
                  </a:lnTo>
                  <a:lnTo>
                    <a:pt x="0" y="1168400"/>
                  </a:lnTo>
                  <a:close/>
                </a:path>
              </a:pathLst>
            </a:custGeom>
            <a:solidFill>
              <a:schemeClr val="accent3"/>
            </a:solidFill>
            <a:ln w="12700" cap="flat" cmpd="sng">
              <a:solidFill>
                <a:schemeClr val="lt1"/>
              </a:solidFill>
              <a:prstDash val="solid"/>
              <a:miter lim="800000"/>
              <a:headEnd type="none" w="sm" len="sm"/>
              <a:tailEnd type="none" w="sm" len="sm"/>
            </a:ln>
          </p:spPr>
          <p:txBody>
            <a:bodyPr spcFirstLastPara="1" wrap="square" lIns="1159950" tIns="61925" rIns="1159950" bIns="61925" anchor="ctr" anchorCtr="0">
              <a:noAutofit/>
            </a:bodyPr>
            <a:lstStyle/>
            <a:p>
              <a:pPr marL="0" marR="0" lvl="0" indent="0" algn="ctr" rtl="0">
                <a:lnSpc>
                  <a:spcPct val="90000"/>
                </a:lnSpc>
                <a:spcBef>
                  <a:spcPts val="0"/>
                </a:spcBef>
                <a:spcAft>
                  <a:spcPts val="0"/>
                </a:spcAft>
                <a:buClr>
                  <a:schemeClr val="dk1"/>
                </a:buClr>
                <a:buSzPts val="4900"/>
                <a:buFont typeface="Arial"/>
                <a:buNone/>
              </a:pPr>
              <a:endParaRPr sz="4900" b="0" i="0" u="none" strike="noStrike" cap="none">
                <a:solidFill>
                  <a:schemeClr val="lt1"/>
                </a:solidFill>
                <a:latin typeface="Arial"/>
                <a:ea typeface="Arial"/>
                <a:cs typeface="Arial"/>
                <a:sym typeface="Arial"/>
              </a:endParaRPr>
            </a:p>
          </p:txBody>
        </p:sp>
        <p:sp>
          <p:nvSpPr>
            <p:cNvPr id="921" name="Google Shape;921;p89"/>
            <p:cNvSpPr/>
            <p:nvPr/>
          </p:nvSpPr>
          <p:spPr>
            <a:xfrm>
              <a:off x="652463" y="5050801"/>
              <a:ext cx="5633127" cy="1261872"/>
            </a:xfrm>
            <a:custGeom>
              <a:avLst/>
              <a:gdLst/>
              <a:ahLst/>
              <a:cxnLst/>
              <a:rect l="l" t="t" r="r" b="b"/>
              <a:pathLst>
                <a:path w="11154706" h="1168400" extrusionOk="0">
                  <a:moveTo>
                    <a:pt x="0" y="1168400"/>
                  </a:moveTo>
                  <a:lnTo>
                    <a:pt x="1394334" y="0"/>
                  </a:lnTo>
                  <a:lnTo>
                    <a:pt x="9760372" y="0"/>
                  </a:lnTo>
                  <a:lnTo>
                    <a:pt x="11154706" y="1168400"/>
                  </a:lnTo>
                  <a:lnTo>
                    <a:pt x="0" y="1168400"/>
                  </a:lnTo>
                  <a:close/>
                </a:path>
              </a:pathLst>
            </a:custGeom>
            <a:solidFill>
              <a:schemeClr val="dk2"/>
            </a:solidFill>
            <a:ln w="12700" cap="flat" cmpd="sng">
              <a:solidFill>
                <a:schemeClr val="lt1"/>
              </a:solidFill>
              <a:prstDash val="solid"/>
              <a:miter lim="800000"/>
              <a:headEnd type="none" w="sm" len="sm"/>
              <a:tailEnd type="none" w="sm" len="sm"/>
            </a:ln>
          </p:spPr>
          <p:txBody>
            <a:bodyPr spcFirstLastPara="1" wrap="square" lIns="1525950" tIns="61925" rIns="1525975" bIns="61925" anchor="ctr" anchorCtr="0">
              <a:noAutofit/>
            </a:bodyPr>
            <a:lstStyle/>
            <a:p>
              <a:pPr marL="0" marR="0" lvl="0" indent="0" algn="ctr" rtl="0">
                <a:lnSpc>
                  <a:spcPct val="90000"/>
                </a:lnSpc>
                <a:spcBef>
                  <a:spcPts val="0"/>
                </a:spcBef>
                <a:spcAft>
                  <a:spcPts val="0"/>
                </a:spcAft>
                <a:buClr>
                  <a:schemeClr val="dk1"/>
                </a:buClr>
                <a:buSzPts val="4900"/>
                <a:buFont typeface="Arial"/>
                <a:buNone/>
              </a:pPr>
              <a:endParaRPr sz="4900" b="0" i="0" u="none" strike="noStrike" cap="none">
                <a:solidFill>
                  <a:schemeClr val="lt1"/>
                </a:solidFill>
                <a:latin typeface="Arial"/>
                <a:ea typeface="Arial"/>
                <a:cs typeface="Arial"/>
                <a:sym typeface="Arial"/>
              </a:endParaRPr>
            </a:p>
          </p:txBody>
        </p:sp>
      </p:grpSp>
      <p:sp>
        <p:nvSpPr>
          <p:cNvPr id="922" name="Google Shape;922;p89"/>
          <p:cNvSpPr txBox="1">
            <a:spLocks noGrp="1"/>
          </p:cNvSpPr>
          <p:nvPr>
            <p:ph type="title"/>
          </p:nvPr>
        </p:nvSpPr>
        <p:spPr>
          <a:xfrm>
            <a:off x="481856" y="173831"/>
            <a:ext cx="7866000" cy="555000"/>
          </a:xfrm>
          <a:prstGeom prst="rect">
            <a:avLst/>
          </a:prstGeom>
          <a:noFill/>
          <a:ln>
            <a:noFill/>
          </a:ln>
        </p:spPr>
        <p:txBody>
          <a:bodyPr spcFirstLastPara="1" wrap="square" lIns="0" tIns="297000" rIns="0" bIns="202500" anchor="ctr" anchorCtr="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23" name="Google Shape;923;p89"/>
          <p:cNvSpPr>
            <a:spLocks noGrp="1"/>
          </p:cNvSpPr>
          <p:nvPr>
            <p:ph type="pic" idx="2"/>
          </p:nvPr>
        </p:nvSpPr>
        <p:spPr>
          <a:xfrm>
            <a:off x="2419946" y="1408509"/>
            <a:ext cx="375000" cy="375000"/>
          </a:xfrm>
          <a:prstGeom prst="rect">
            <a:avLst/>
          </a:prstGeom>
          <a:noFill/>
          <a:ln>
            <a:noFill/>
          </a:ln>
        </p:spPr>
      </p:sp>
      <p:sp>
        <p:nvSpPr>
          <p:cNvPr id="924" name="Google Shape;924;p89"/>
          <p:cNvSpPr>
            <a:spLocks noGrp="1"/>
          </p:cNvSpPr>
          <p:nvPr>
            <p:ph type="pic" idx="3"/>
          </p:nvPr>
        </p:nvSpPr>
        <p:spPr>
          <a:xfrm>
            <a:off x="2418588" y="2180055"/>
            <a:ext cx="375000" cy="375000"/>
          </a:xfrm>
          <a:prstGeom prst="rect">
            <a:avLst/>
          </a:prstGeom>
          <a:noFill/>
          <a:ln>
            <a:noFill/>
          </a:ln>
        </p:spPr>
      </p:sp>
      <p:sp>
        <p:nvSpPr>
          <p:cNvPr id="925" name="Google Shape;925;p89"/>
          <p:cNvSpPr>
            <a:spLocks noGrp="1"/>
          </p:cNvSpPr>
          <p:nvPr>
            <p:ph type="pic" idx="4"/>
          </p:nvPr>
        </p:nvSpPr>
        <p:spPr>
          <a:xfrm>
            <a:off x="2418588" y="3127070"/>
            <a:ext cx="375000" cy="375000"/>
          </a:xfrm>
          <a:prstGeom prst="rect">
            <a:avLst/>
          </a:prstGeom>
          <a:noFill/>
          <a:ln>
            <a:noFill/>
          </a:ln>
        </p:spPr>
      </p:sp>
      <p:sp>
        <p:nvSpPr>
          <p:cNvPr id="926" name="Google Shape;926;p89"/>
          <p:cNvSpPr>
            <a:spLocks noGrp="1"/>
          </p:cNvSpPr>
          <p:nvPr>
            <p:ph type="pic" idx="5"/>
          </p:nvPr>
        </p:nvSpPr>
        <p:spPr>
          <a:xfrm>
            <a:off x="2418589" y="4074085"/>
            <a:ext cx="375000" cy="375000"/>
          </a:xfrm>
          <a:prstGeom prst="rect">
            <a:avLst/>
          </a:prstGeom>
          <a:noFill/>
          <a:ln>
            <a:noFill/>
          </a:ln>
        </p:spPr>
      </p:sp>
      <p:sp>
        <p:nvSpPr>
          <p:cNvPr id="927" name="Google Shape;927;p89"/>
          <p:cNvSpPr txBox="1">
            <a:spLocks noGrp="1"/>
          </p:cNvSpPr>
          <p:nvPr>
            <p:ph type="body" idx="1"/>
          </p:nvPr>
        </p:nvSpPr>
        <p:spPr>
          <a:xfrm>
            <a:off x="3365687" y="1248983"/>
            <a:ext cx="4935300" cy="466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28" name="Google Shape;928;p89"/>
          <p:cNvSpPr txBox="1">
            <a:spLocks noGrp="1"/>
          </p:cNvSpPr>
          <p:nvPr>
            <p:ph type="body" idx="6"/>
          </p:nvPr>
        </p:nvSpPr>
        <p:spPr>
          <a:xfrm>
            <a:off x="3365687" y="1020422"/>
            <a:ext cx="49353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29" name="Google Shape;929;p89"/>
          <p:cNvSpPr txBox="1">
            <a:spLocks noGrp="1"/>
          </p:cNvSpPr>
          <p:nvPr>
            <p:ph type="body" idx="7"/>
          </p:nvPr>
        </p:nvSpPr>
        <p:spPr>
          <a:xfrm>
            <a:off x="3840497" y="2221263"/>
            <a:ext cx="4460700" cy="466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0" name="Google Shape;930;p89"/>
          <p:cNvSpPr txBox="1">
            <a:spLocks noGrp="1"/>
          </p:cNvSpPr>
          <p:nvPr>
            <p:ph type="body" idx="8"/>
          </p:nvPr>
        </p:nvSpPr>
        <p:spPr>
          <a:xfrm>
            <a:off x="3840497" y="1992702"/>
            <a:ext cx="44607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1" name="Google Shape;931;p89"/>
          <p:cNvSpPr txBox="1">
            <a:spLocks noGrp="1"/>
          </p:cNvSpPr>
          <p:nvPr>
            <p:ph type="body" idx="9"/>
          </p:nvPr>
        </p:nvSpPr>
        <p:spPr>
          <a:xfrm>
            <a:off x="4275162" y="3191421"/>
            <a:ext cx="4026000" cy="466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2" name="Google Shape;932;p89"/>
          <p:cNvSpPr txBox="1">
            <a:spLocks noGrp="1"/>
          </p:cNvSpPr>
          <p:nvPr>
            <p:ph type="body" idx="13"/>
          </p:nvPr>
        </p:nvSpPr>
        <p:spPr>
          <a:xfrm>
            <a:off x="4275162" y="2962860"/>
            <a:ext cx="40260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3" name="Google Shape;933;p89"/>
          <p:cNvSpPr txBox="1">
            <a:spLocks noGrp="1"/>
          </p:cNvSpPr>
          <p:nvPr>
            <p:ph type="body" idx="14"/>
          </p:nvPr>
        </p:nvSpPr>
        <p:spPr>
          <a:xfrm>
            <a:off x="4827818" y="4101075"/>
            <a:ext cx="3473400" cy="466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200"/>
              <a:buNone/>
              <a:defRPr sz="1200">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4" name="Google Shape;934;p89"/>
          <p:cNvSpPr txBox="1">
            <a:spLocks noGrp="1"/>
          </p:cNvSpPr>
          <p:nvPr>
            <p:ph type="body" idx="15"/>
          </p:nvPr>
        </p:nvSpPr>
        <p:spPr>
          <a:xfrm>
            <a:off x="4827818" y="3876671"/>
            <a:ext cx="3473400" cy="2244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935"/>
        <p:cNvGrpSpPr/>
        <p:nvPr/>
      </p:nvGrpSpPr>
      <p:grpSpPr>
        <a:xfrm>
          <a:off x="0" y="0"/>
          <a:ext cx="0" cy="0"/>
          <a:chOff x="0" y="0"/>
          <a:chExt cx="0" cy="0"/>
        </a:xfrm>
      </p:grpSpPr>
      <p:sp>
        <p:nvSpPr>
          <p:cNvPr id="936" name="Google Shape;936;p90"/>
          <p:cNvSpPr txBox="1">
            <a:spLocks noGrp="1"/>
          </p:cNvSpPr>
          <p:nvPr>
            <p:ph type="title"/>
          </p:nvPr>
        </p:nvSpPr>
        <p:spPr>
          <a:xfrm>
            <a:off x="639019"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37" name="Google Shape;937;p90"/>
          <p:cNvSpPr txBox="1">
            <a:spLocks noGrp="1"/>
          </p:cNvSpPr>
          <p:nvPr>
            <p:ph type="body" idx="1"/>
          </p:nvPr>
        </p:nvSpPr>
        <p:spPr>
          <a:xfrm>
            <a:off x="637829" y="874091"/>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38" name="Google Shape;938;p90"/>
          <p:cNvSpPr>
            <a:spLocks noGrp="1"/>
          </p:cNvSpPr>
          <p:nvPr>
            <p:ph type="pic" idx="2"/>
          </p:nvPr>
        </p:nvSpPr>
        <p:spPr>
          <a:xfrm>
            <a:off x="844659" y="1666196"/>
            <a:ext cx="568500" cy="568500"/>
          </a:xfrm>
          <a:prstGeom prst="rect">
            <a:avLst/>
          </a:prstGeom>
          <a:noFill/>
          <a:ln>
            <a:noFill/>
          </a:ln>
        </p:spPr>
      </p:sp>
      <p:sp>
        <p:nvSpPr>
          <p:cNvPr id="939" name="Google Shape;939;p90"/>
          <p:cNvSpPr>
            <a:spLocks noGrp="1"/>
          </p:cNvSpPr>
          <p:nvPr>
            <p:ph type="pic" idx="3"/>
          </p:nvPr>
        </p:nvSpPr>
        <p:spPr>
          <a:xfrm>
            <a:off x="2566443" y="1666196"/>
            <a:ext cx="568500" cy="568500"/>
          </a:xfrm>
          <a:prstGeom prst="rect">
            <a:avLst/>
          </a:prstGeom>
          <a:noFill/>
          <a:ln>
            <a:noFill/>
          </a:ln>
        </p:spPr>
      </p:sp>
      <p:sp>
        <p:nvSpPr>
          <p:cNvPr id="940" name="Google Shape;940;p90"/>
          <p:cNvSpPr>
            <a:spLocks noGrp="1"/>
          </p:cNvSpPr>
          <p:nvPr>
            <p:ph type="pic" idx="4"/>
          </p:nvPr>
        </p:nvSpPr>
        <p:spPr>
          <a:xfrm>
            <a:off x="4288227" y="1666196"/>
            <a:ext cx="568500" cy="568500"/>
          </a:xfrm>
          <a:prstGeom prst="rect">
            <a:avLst/>
          </a:prstGeom>
          <a:noFill/>
          <a:ln>
            <a:noFill/>
          </a:ln>
        </p:spPr>
      </p:sp>
      <p:sp>
        <p:nvSpPr>
          <p:cNvPr id="941" name="Google Shape;941;p90"/>
          <p:cNvSpPr>
            <a:spLocks noGrp="1"/>
          </p:cNvSpPr>
          <p:nvPr>
            <p:ph type="pic" idx="5"/>
          </p:nvPr>
        </p:nvSpPr>
        <p:spPr>
          <a:xfrm>
            <a:off x="6009589" y="1666196"/>
            <a:ext cx="568500" cy="568500"/>
          </a:xfrm>
          <a:prstGeom prst="rect">
            <a:avLst/>
          </a:prstGeom>
          <a:noFill/>
          <a:ln>
            <a:noFill/>
          </a:ln>
        </p:spPr>
      </p:sp>
      <p:sp>
        <p:nvSpPr>
          <p:cNvPr id="942" name="Google Shape;942;p90"/>
          <p:cNvSpPr>
            <a:spLocks noGrp="1"/>
          </p:cNvSpPr>
          <p:nvPr>
            <p:ph type="pic" idx="6"/>
          </p:nvPr>
        </p:nvSpPr>
        <p:spPr>
          <a:xfrm>
            <a:off x="7731233" y="2516471"/>
            <a:ext cx="568500" cy="568500"/>
          </a:xfrm>
          <a:prstGeom prst="rect">
            <a:avLst/>
          </a:prstGeom>
          <a:noFill/>
          <a:ln>
            <a:noFill/>
          </a:ln>
        </p:spPr>
      </p:sp>
      <p:sp>
        <p:nvSpPr>
          <p:cNvPr id="943" name="Google Shape;943;p90"/>
          <p:cNvSpPr>
            <a:spLocks noGrp="1"/>
          </p:cNvSpPr>
          <p:nvPr>
            <p:ph type="pic" idx="7"/>
          </p:nvPr>
        </p:nvSpPr>
        <p:spPr>
          <a:xfrm>
            <a:off x="6009588" y="3366748"/>
            <a:ext cx="568500" cy="568500"/>
          </a:xfrm>
          <a:prstGeom prst="rect">
            <a:avLst/>
          </a:prstGeom>
          <a:noFill/>
          <a:ln>
            <a:noFill/>
          </a:ln>
        </p:spPr>
      </p:sp>
      <p:sp>
        <p:nvSpPr>
          <p:cNvPr id="944" name="Google Shape;944;p90"/>
          <p:cNvSpPr>
            <a:spLocks noGrp="1"/>
          </p:cNvSpPr>
          <p:nvPr>
            <p:ph type="pic" idx="8"/>
          </p:nvPr>
        </p:nvSpPr>
        <p:spPr>
          <a:xfrm>
            <a:off x="4287945" y="3364195"/>
            <a:ext cx="568500" cy="568500"/>
          </a:xfrm>
          <a:prstGeom prst="rect">
            <a:avLst/>
          </a:prstGeom>
          <a:noFill/>
          <a:ln>
            <a:noFill/>
          </a:ln>
        </p:spPr>
      </p:sp>
      <p:sp>
        <p:nvSpPr>
          <p:cNvPr id="945" name="Google Shape;945;p90"/>
          <p:cNvSpPr>
            <a:spLocks noGrp="1"/>
          </p:cNvSpPr>
          <p:nvPr>
            <p:ph type="pic" idx="9"/>
          </p:nvPr>
        </p:nvSpPr>
        <p:spPr>
          <a:xfrm>
            <a:off x="2566302" y="3361642"/>
            <a:ext cx="568500" cy="568500"/>
          </a:xfrm>
          <a:prstGeom prst="rect">
            <a:avLst/>
          </a:prstGeom>
          <a:noFill/>
          <a:ln>
            <a:noFill/>
          </a:ln>
        </p:spPr>
      </p:sp>
      <p:sp>
        <p:nvSpPr>
          <p:cNvPr id="946" name="Google Shape;946;p90"/>
          <p:cNvSpPr>
            <a:spLocks noGrp="1"/>
          </p:cNvSpPr>
          <p:nvPr>
            <p:ph type="pic" idx="13"/>
          </p:nvPr>
        </p:nvSpPr>
        <p:spPr>
          <a:xfrm>
            <a:off x="844659" y="3359089"/>
            <a:ext cx="568500" cy="568500"/>
          </a:xfrm>
          <a:prstGeom prst="rect">
            <a:avLst/>
          </a:prstGeom>
          <a:noFill/>
          <a:ln>
            <a:noFill/>
          </a:ln>
        </p:spPr>
      </p:sp>
      <p:sp>
        <p:nvSpPr>
          <p:cNvPr id="947" name="Google Shape;947;p90"/>
          <p:cNvSpPr txBox="1">
            <a:spLocks noGrp="1"/>
          </p:cNvSpPr>
          <p:nvPr>
            <p:ph type="body" idx="14"/>
          </p:nvPr>
        </p:nvSpPr>
        <p:spPr>
          <a:xfrm>
            <a:off x="637829" y="243118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48" name="Google Shape;948;p90"/>
          <p:cNvSpPr txBox="1">
            <a:spLocks noGrp="1"/>
          </p:cNvSpPr>
          <p:nvPr>
            <p:ph type="body" idx="15"/>
          </p:nvPr>
        </p:nvSpPr>
        <p:spPr>
          <a:xfrm>
            <a:off x="637829" y="265237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49" name="Google Shape;949;p90"/>
          <p:cNvSpPr txBox="1">
            <a:spLocks noGrp="1"/>
          </p:cNvSpPr>
          <p:nvPr>
            <p:ph type="body" idx="16"/>
          </p:nvPr>
        </p:nvSpPr>
        <p:spPr>
          <a:xfrm>
            <a:off x="2359472" y="243118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0" name="Google Shape;950;p90"/>
          <p:cNvSpPr txBox="1">
            <a:spLocks noGrp="1"/>
          </p:cNvSpPr>
          <p:nvPr>
            <p:ph type="body" idx="17"/>
          </p:nvPr>
        </p:nvSpPr>
        <p:spPr>
          <a:xfrm>
            <a:off x="2359472" y="265237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1" name="Google Shape;951;p90"/>
          <p:cNvSpPr txBox="1">
            <a:spLocks noGrp="1"/>
          </p:cNvSpPr>
          <p:nvPr>
            <p:ph type="body" idx="18"/>
          </p:nvPr>
        </p:nvSpPr>
        <p:spPr>
          <a:xfrm>
            <a:off x="4081116" y="243118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2" name="Google Shape;952;p90"/>
          <p:cNvSpPr txBox="1">
            <a:spLocks noGrp="1"/>
          </p:cNvSpPr>
          <p:nvPr>
            <p:ph type="body" idx="19"/>
          </p:nvPr>
        </p:nvSpPr>
        <p:spPr>
          <a:xfrm>
            <a:off x="4081116" y="265237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3" name="Google Shape;953;p90"/>
          <p:cNvSpPr txBox="1">
            <a:spLocks noGrp="1"/>
          </p:cNvSpPr>
          <p:nvPr>
            <p:ph type="body" idx="20"/>
          </p:nvPr>
        </p:nvSpPr>
        <p:spPr>
          <a:xfrm>
            <a:off x="5802760" y="243118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4" name="Google Shape;954;p90"/>
          <p:cNvSpPr txBox="1">
            <a:spLocks noGrp="1"/>
          </p:cNvSpPr>
          <p:nvPr>
            <p:ph type="body" idx="21"/>
          </p:nvPr>
        </p:nvSpPr>
        <p:spPr>
          <a:xfrm>
            <a:off x="5802760" y="265237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5" name="Google Shape;955;p90"/>
          <p:cNvSpPr txBox="1">
            <a:spLocks noGrp="1"/>
          </p:cNvSpPr>
          <p:nvPr>
            <p:ph type="body" idx="22"/>
          </p:nvPr>
        </p:nvSpPr>
        <p:spPr>
          <a:xfrm>
            <a:off x="6984892" y="3322193"/>
            <a:ext cx="1521600" cy="195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6" name="Google Shape;956;p90"/>
          <p:cNvSpPr txBox="1">
            <a:spLocks noGrp="1"/>
          </p:cNvSpPr>
          <p:nvPr>
            <p:ph type="body" idx="23"/>
          </p:nvPr>
        </p:nvSpPr>
        <p:spPr>
          <a:xfrm>
            <a:off x="6984892" y="3543380"/>
            <a:ext cx="1521600" cy="264900"/>
          </a:xfrm>
          <a:prstGeom prst="rect">
            <a:avLst/>
          </a:prstGeom>
          <a:noFill/>
          <a:ln>
            <a:noFill/>
          </a:ln>
        </p:spPr>
        <p:txBody>
          <a:bodyPr spcFirstLastPara="1" wrap="square" lIns="0" tIns="0" rIns="0" bIns="0" anchor="t" anchorCtr="0">
            <a:noAutofit/>
          </a:bodyPr>
          <a:lstStyle>
            <a:lvl1pPr marL="457200" lvl="0" indent="-228600" algn="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7" name="Google Shape;957;p90"/>
          <p:cNvSpPr txBox="1">
            <a:spLocks noGrp="1"/>
          </p:cNvSpPr>
          <p:nvPr>
            <p:ph type="body" idx="24"/>
          </p:nvPr>
        </p:nvSpPr>
        <p:spPr>
          <a:xfrm>
            <a:off x="5802760" y="413623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8" name="Google Shape;958;p90"/>
          <p:cNvSpPr txBox="1">
            <a:spLocks noGrp="1"/>
          </p:cNvSpPr>
          <p:nvPr>
            <p:ph type="body" idx="25"/>
          </p:nvPr>
        </p:nvSpPr>
        <p:spPr>
          <a:xfrm>
            <a:off x="5802760" y="435742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59" name="Google Shape;959;p90"/>
          <p:cNvSpPr txBox="1">
            <a:spLocks noGrp="1"/>
          </p:cNvSpPr>
          <p:nvPr>
            <p:ph type="body" idx="26"/>
          </p:nvPr>
        </p:nvSpPr>
        <p:spPr>
          <a:xfrm>
            <a:off x="4075855" y="413623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0" name="Google Shape;960;p90"/>
          <p:cNvSpPr txBox="1">
            <a:spLocks noGrp="1"/>
          </p:cNvSpPr>
          <p:nvPr>
            <p:ph type="body" idx="27"/>
          </p:nvPr>
        </p:nvSpPr>
        <p:spPr>
          <a:xfrm>
            <a:off x="4075855" y="435742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1" name="Google Shape;961;p90"/>
          <p:cNvSpPr txBox="1">
            <a:spLocks noGrp="1"/>
          </p:cNvSpPr>
          <p:nvPr>
            <p:ph type="body" idx="28"/>
          </p:nvPr>
        </p:nvSpPr>
        <p:spPr>
          <a:xfrm>
            <a:off x="2348950" y="413623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2" name="Google Shape;962;p90"/>
          <p:cNvSpPr txBox="1">
            <a:spLocks noGrp="1"/>
          </p:cNvSpPr>
          <p:nvPr>
            <p:ph type="body" idx="29"/>
          </p:nvPr>
        </p:nvSpPr>
        <p:spPr>
          <a:xfrm>
            <a:off x="2348950" y="435742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3" name="Google Shape;963;p90"/>
          <p:cNvSpPr txBox="1">
            <a:spLocks noGrp="1"/>
          </p:cNvSpPr>
          <p:nvPr>
            <p:ph type="body" idx="30"/>
          </p:nvPr>
        </p:nvSpPr>
        <p:spPr>
          <a:xfrm>
            <a:off x="622045" y="4136234"/>
            <a:ext cx="1521600" cy="195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4" name="Google Shape;964;p90"/>
          <p:cNvSpPr txBox="1">
            <a:spLocks noGrp="1"/>
          </p:cNvSpPr>
          <p:nvPr>
            <p:ph type="body" idx="31"/>
          </p:nvPr>
        </p:nvSpPr>
        <p:spPr>
          <a:xfrm>
            <a:off x="622045" y="4357421"/>
            <a:ext cx="1521600" cy="2649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6 step process">
  <p:cSld name="6 step process">
    <p:spTree>
      <p:nvGrpSpPr>
        <p:cNvPr id="1" name="Shape 965"/>
        <p:cNvGrpSpPr/>
        <p:nvPr/>
      </p:nvGrpSpPr>
      <p:grpSpPr>
        <a:xfrm>
          <a:off x="0" y="0"/>
          <a:ext cx="0" cy="0"/>
          <a:chOff x="0" y="0"/>
          <a:chExt cx="0" cy="0"/>
        </a:xfrm>
      </p:grpSpPr>
      <p:sp>
        <p:nvSpPr>
          <p:cNvPr id="966" name="Google Shape;966;p91"/>
          <p:cNvSpPr txBox="1">
            <a:spLocks noGrp="1"/>
          </p:cNvSpPr>
          <p:nvPr>
            <p:ph type="title"/>
          </p:nvPr>
        </p:nvSpPr>
        <p:spPr>
          <a:xfrm>
            <a:off x="646163" y="173831"/>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67" name="Google Shape;967;p91"/>
          <p:cNvSpPr txBox="1">
            <a:spLocks noGrp="1"/>
          </p:cNvSpPr>
          <p:nvPr>
            <p:ph type="body" idx="1"/>
          </p:nvPr>
        </p:nvSpPr>
        <p:spPr>
          <a:xfrm>
            <a:off x="644972" y="874091"/>
            <a:ext cx="7866000" cy="5550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8" name="Google Shape;968;p91"/>
          <p:cNvSpPr txBox="1">
            <a:spLocks noGrp="1"/>
          </p:cNvSpPr>
          <p:nvPr>
            <p:ph type="body" idx="2"/>
          </p:nvPr>
        </p:nvSpPr>
        <p:spPr>
          <a:xfrm>
            <a:off x="1270050" y="4021166"/>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69" name="Google Shape;969;p91"/>
          <p:cNvSpPr>
            <a:spLocks noGrp="1"/>
          </p:cNvSpPr>
          <p:nvPr>
            <p:ph type="pic" idx="3"/>
          </p:nvPr>
        </p:nvSpPr>
        <p:spPr>
          <a:xfrm>
            <a:off x="1603347" y="4357222"/>
            <a:ext cx="577500" cy="577500"/>
          </a:xfrm>
          <a:prstGeom prst="rect">
            <a:avLst/>
          </a:prstGeom>
          <a:noFill/>
          <a:ln>
            <a:noFill/>
          </a:ln>
        </p:spPr>
      </p:sp>
      <p:sp>
        <p:nvSpPr>
          <p:cNvPr id="970" name="Google Shape;970;p91"/>
          <p:cNvSpPr txBox="1">
            <a:spLocks noGrp="1"/>
          </p:cNvSpPr>
          <p:nvPr>
            <p:ph type="body" idx="4"/>
          </p:nvPr>
        </p:nvSpPr>
        <p:spPr>
          <a:xfrm>
            <a:off x="2524384" y="3807884"/>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1" name="Google Shape;971;p91"/>
          <p:cNvSpPr>
            <a:spLocks noGrp="1"/>
          </p:cNvSpPr>
          <p:nvPr>
            <p:ph type="pic" idx="5"/>
          </p:nvPr>
        </p:nvSpPr>
        <p:spPr>
          <a:xfrm>
            <a:off x="2857681" y="4143939"/>
            <a:ext cx="577500" cy="577500"/>
          </a:xfrm>
          <a:prstGeom prst="rect">
            <a:avLst/>
          </a:prstGeom>
          <a:noFill/>
          <a:ln>
            <a:noFill/>
          </a:ln>
        </p:spPr>
      </p:sp>
      <p:sp>
        <p:nvSpPr>
          <p:cNvPr id="972" name="Google Shape;972;p91"/>
          <p:cNvSpPr txBox="1">
            <a:spLocks noGrp="1"/>
          </p:cNvSpPr>
          <p:nvPr>
            <p:ph type="body" idx="6"/>
          </p:nvPr>
        </p:nvSpPr>
        <p:spPr>
          <a:xfrm>
            <a:off x="3778718" y="3594601"/>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3" name="Google Shape;973;p91"/>
          <p:cNvSpPr>
            <a:spLocks noGrp="1"/>
          </p:cNvSpPr>
          <p:nvPr>
            <p:ph type="pic" idx="7"/>
          </p:nvPr>
        </p:nvSpPr>
        <p:spPr>
          <a:xfrm>
            <a:off x="4112015" y="3930656"/>
            <a:ext cx="577500" cy="577500"/>
          </a:xfrm>
          <a:prstGeom prst="rect">
            <a:avLst/>
          </a:prstGeom>
          <a:noFill/>
          <a:ln>
            <a:noFill/>
          </a:ln>
        </p:spPr>
      </p:sp>
      <p:sp>
        <p:nvSpPr>
          <p:cNvPr id="974" name="Google Shape;974;p91"/>
          <p:cNvSpPr txBox="1">
            <a:spLocks noGrp="1"/>
          </p:cNvSpPr>
          <p:nvPr>
            <p:ph type="body" idx="8"/>
          </p:nvPr>
        </p:nvSpPr>
        <p:spPr>
          <a:xfrm>
            <a:off x="5033051" y="3381318"/>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5" name="Google Shape;975;p91"/>
          <p:cNvSpPr>
            <a:spLocks noGrp="1"/>
          </p:cNvSpPr>
          <p:nvPr>
            <p:ph type="pic" idx="9"/>
          </p:nvPr>
        </p:nvSpPr>
        <p:spPr>
          <a:xfrm>
            <a:off x="5366348" y="3717374"/>
            <a:ext cx="577500" cy="577500"/>
          </a:xfrm>
          <a:prstGeom prst="rect">
            <a:avLst/>
          </a:prstGeom>
          <a:noFill/>
          <a:ln>
            <a:noFill/>
          </a:ln>
        </p:spPr>
      </p:sp>
      <p:sp>
        <p:nvSpPr>
          <p:cNvPr id="976" name="Google Shape;976;p91"/>
          <p:cNvSpPr txBox="1">
            <a:spLocks noGrp="1"/>
          </p:cNvSpPr>
          <p:nvPr>
            <p:ph type="body" idx="13"/>
          </p:nvPr>
        </p:nvSpPr>
        <p:spPr>
          <a:xfrm>
            <a:off x="6287385" y="3168035"/>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7" name="Google Shape;977;p91"/>
          <p:cNvSpPr>
            <a:spLocks noGrp="1"/>
          </p:cNvSpPr>
          <p:nvPr>
            <p:ph type="pic" idx="14"/>
          </p:nvPr>
        </p:nvSpPr>
        <p:spPr>
          <a:xfrm>
            <a:off x="6620682" y="3504091"/>
            <a:ext cx="577500" cy="577500"/>
          </a:xfrm>
          <a:prstGeom prst="rect">
            <a:avLst/>
          </a:prstGeom>
          <a:noFill/>
          <a:ln>
            <a:noFill/>
          </a:ln>
        </p:spPr>
      </p:sp>
      <p:sp>
        <p:nvSpPr>
          <p:cNvPr id="978" name="Google Shape;978;p91"/>
          <p:cNvSpPr txBox="1">
            <a:spLocks noGrp="1"/>
          </p:cNvSpPr>
          <p:nvPr>
            <p:ph type="body" idx="15"/>
          </p:nvPr>
        </p:nvSpPr>
        <p:spPr>
          <a:xfrm>
            <a:off x="7541719" y="2954753"/>
            <a:ext cx="910800" cy="2388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9" name="Google Shape;979;p91"/>
          <p:cNvSpPr>
            <a:spLocks noGrp="1"/>
          </p:cNvSpPr>
          <p:nvPr>
            <p:ph type="pic" idx="16"/>
          </p:nvPr>
        </p:nvSpPr>
        <p:spPr>
          <a:xfrm>
            <a:off x="7875016" y="3290808"/>
            <a:ext cx="577500" cy="577500"/>
          </a:xfrm>
          <a:prstGeom prst="rect">
            <a:avLst/>
          </a:prstGeom>
          <a:noFill/>
          <a:ln>
            <a:noFill/>
          </a:ln>
        </p:spPr>
      </p:sp>
      <p:sp>
        <p:nvSpPr>
          <p:cNvPr id="980" name="Google Shape;980;p91"/>
          <p:cNvSpPr txBox="1">
            <a:spLocks noGrp="1"/>
          </p:cNvSpPr>
          <p:nvPr>
            <p:ph type="body" idx="17"/>
          </p:nvPr>
        </p:nvSpPr>
        <p:spPr>
          <a:xfrm>
            <a:off x="1256794" y="1800320"/>
            <a:ext cx="1167000" cy="21324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1" name="Google Shape;981;p91"/>
          <p:cNvSpPr txBox="1">
            <a:spLocks noGrp="1"/>
          </p:cNvSpPr>
          <p:nvPr>
            <p:ph type="body" idx="18"/>
          </p:nvPr>
        </p:nvSpPr>
        <p:spPr>
          <a:xfrm>
            <a:off x="2575766" y="1720881"/>
            <a:ext cx="1167000" cy="19191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2" name="Google Shape;982;p91"/>
          <p:cNvSpPr txBox="1">
            <a:spLocks noGrp="1"/>
          </p:cNvSpPr>
          <p:nvPr>
            <p:ph type="body" idx="19"/>
          </p:nvPr>
        </p:nvSpPr>
        <p:spPr>
          <a:xfrm>
            <a:off x="3850710" y="1675595"/>
            <a:ext cx="1167000" cy="17058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3" name="Google Shape;983;p91"/>
          <p:cNvSpPr txBox="1">
            <a:spLocks noGrp="1"/>
          </p:cNvSpPr>
          <p:nvPr>
            <p:ph type="body" idx="20"/>
          </p:nvPr>
        </p:nvSpPr>
        <p:spPr>
          <a:xfrm>
            <a:off x="5120357" y="1606943"/>
            <a:ext cx="1167000" cy="14925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4" name="Google Shape;984;p91"/>
          <p:cNvSpPr txBox="1">
            <a:spLocks noGrp="1"/>
          </p:cNvSpPr>
          <p:nvPr>
            <p:ph type="body" idx="21"/>
          </p:nvPr>
        </p:nvSpPr>
        <p:spPr>
          <a:xfrm>
            <a:off x="6459116" y="1569681"/>
            <a:ext cx="1167000" cy="12780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5" name="Google Shape;985;p91"/>
          <p:cNvSpPr txBox="1">
            <a:spLocks noGrp="1"/>
          </p:cNvSpPr>
          <p:nvPr>
            <p:ph type="body" idx="22"/>
          </p:nvPr>
        </p:nvSpPr>
        <p:spPr>
          <a:xfrm>
            <a:off x="7749124" y="1474088"/>
            <a:ext cx="1167000" cy="1080600"/>
          </a:xfrm>
          <a:prstGeom prst="rect">
            <a:avLst/>
          </a:prstGeom>
          <a:noFill/>
          <a:ln>
            <a:noFill/>
          </a:ln>
        </p:spPr>
        <p:txBody>
          <a:bodyPr spcFirstLastPara="1" wrap="square" lIns="0" tIns="0" rIns="0" bIns="0" anchor="b"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4-point ecosystem">
  <p:cSld name="4-point ecosystem">
    <p:spTree>
      <p:nvGrpSpPr>
        <p:cNvPr id="1" name="Shape 986"/>
        <p:cNvGrpSpPr/>
        <p:nvPr/>
      </p:nvGrpSpPr>
      <p:grpSpPr>
        <a:xfrm>
          <a:off x="0" y="0"/>
          <a:ext cx="0" cy="0"/>
          <a:chOff x="0" y="0"/>
          <a:chExt cx="0" cy="0"/>
        </a:xfrm>
      </p:grpSpPr>
      <p:sp>
        <p:nvSpPr>
          <p:cNvPr id="987" name="Google Shape;987;p92"/>
          <p:cNvSpPr/>
          <p:nvPr/>
        </p:nvSpPr>
        <p:spPr>
          <a:xfrm>
            <a:off x="4355231" y="4496999"/>
            <a:ext cx="896" cy="708"/>
          </a:xfrm>
          <a:custGeom>
            <a:avLst/>
            <a:gdLst/>
            <a:ahLst/>
            <a:cxnLst/>
            <a:rect l="l" t="t" r="r" b="b"/>
            <a:pathLst>
              <a:path w="1194" h="944" extrusionOk="0">
                <a:moveTo>
                  <a:pt x="0" y="0"/>
                </a:moveTo>
                <a:lnTo>
                  <a:pt x="1194" y="944"/>
                </a:lnTo>
                <a:lnTo>
                  <a:pt x="0" y="762"/>
                </a:lnTo>
                <a:lnTo>
                  <a:pt x="0" y="0"/>
                </a:lnTo>
                <a:close/>
              </a:path>
            </a:pathLst>
          </a:cu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988" name="Google Shape;988;p92"/>
          <p:cNvSpPr>
            <a:spLocks noGrp="1"/>
          </p:cNvSpPr>
          <p:nvPr>
            <p:ph type="pic" idx="2"/>
          </p:nvPr>
        </p:nvSpPr>
        <p:spPr>
          <a:xfrm>
            <a:off x="4343384" y="1755596"/>
            <a:ext cx="342900" cy="342900"/>
          </a:xfrm>
          <a:prstGeom prst="rect">
            <a:avLst/>
          </a:prstGeom>
          <a:noFill/>
          <a:ln>
            <a:noFill/>
          </a:ln>
        </p:spPr>
      </p:sp>
      <p:sp>
        <p:nvSpPr>
          <p:cNvPr id="989" name="Google Shape;989;p92"/>
          <p:cNvSpPr>
            <a:spLocks noGrp="1"/>
          </p:cNvSpPr>
          <p:nvPr>
            <p:ph type="pic" idx="3"/>
          </p:nvPr>
        </p:nvSpPr>
        <p:spPr>
          <a:xfrm>
            <a:off x="5547106" y="2827097"/>
            <a:ext cx="342900" cy="342900"/>
          </a:xfrm>
          <a:prstGeom prst="rect">
            <a:avLst/>
          </a:prstGeom>
          <a:noFill/>
          <a:ln>
            <a:noFill/>
          </a:ln>
        </p:spPr>
      </p:sp>
      <p:sp>
        <p:nvSpPr>
          <p:cNvPr id="990" name="Google Shape;990;p92"/>
          <p:cNvSpPr>
            <a:spLocks noGrp="1"/>
          </p:cNvSpPr>
          <p:nvPr>
            <p:ph type="pic" idx="4"/>
          </p:nvPr>
        </p:nvSpPr>
        <p:spPr>
          <a:xfrm>
            <a:off x="4468167" y="4076311"/>
            <a:ext cx="342900" cy="342900"/>
          </a:xfrm>
          <a:prstGeom prst="rect">
            <a:avLst/>
          </a:prstGeom>
          <a:noFill/>
          <a:ln>
            <a:noFill/>
          </a:ln>
        </p:spPr>
      </p:sp>
      <p:sp>
        <p:nvSpPr>
          <p:cNvPr id="991" name="Google Shape;991;p92"/>
          <p:cNvSpPr>
            <a:spLocks noGrp="1"/>
          </p:cNvSpPr>
          <p:nvPr>
            <p:ph type="pic" idx="5"/>
          </p:nvPr>
        </p:nvSpPr>
        <p:spPr>
          <a:xfrm>
            <a:off x="3245504" y="3124836"/>
            <a:ext cx="342900" cy="342900"/>
          </a:xfrm>
          <a:prstGeom prst="rect">
            <a:avLst/>
          </a:prstGeom>
          <a:noFill/>
          <a:ln>
            <a:noFill/>
          </a:ln>
        </p:spPr>
      </p:sp>
      <p:sp>
        <p:nvSpPr>
          <p:cNvPr id="992" name="Google Shape;992;p92"/>
          <p:cNvSpPr txBox="1">
            <a:spLocks noGrp="1"/>
          </p:cNvSpPr>
          <p:nvPr>
            <p:ph type="title"/>
          </p:nvPr>
        </p:nvSpPr>
        <p:spPr>
          <a:xfrm>
            <a:off x="694382" y="173831"/>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93" name="Google Shape;993;p92"/>
          <p:cNvSpPr txBox="1">
            <a:spLocks noGrp="1"/>
          </p:cNvSpPr>
          <p:nvPr>
            <p:ph type="body" idx="1"/>
          </p:nvPr>
        </p:nvSpPr>
        <p:spPr>
          <a:xfrm>
            <a:off x="693192" y="874091"/>
            <a:ext cx="7755300" cy="555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4" name="Google Shape;994;p92"/>
          <p:cNvSpPr txBox="1">
            <a:spLocks noGrp="1"/>
          </p:cNvSpPr>
          <p:nvPr>
            <p:ph type="body" idx="6"/>
          </p:nvPr>
        </p:nvSpPr>
        <p:spPr>
          <a:xfrm>
            <a:off x="702717" y="1843088"/>
            <a:ext cx="2365200" cy="1028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5" name="Google Shape;995;p92"/>
          <p:cNvSpPr txBox="1">
            <a:spLocks noGrp="1"/>
          </p:cNvSpPr>
          <p:nvPr>
            <p:ph type="body" idx="7"/>
          </p:nvPr>
        </p:nvSpPr>
        <p:spPr>
          <a:xfrm>
            <a:off x="702717" y="3395663"/>
            <a:ext cx="2365200" cy="10287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6" name="Google Shape;996;p92"/>
          <p:cNvSpPr txBox="1">
            <a:spLocks noGrp="1"/>
          </p:cNvSpPr>
          <p:nvPr>
            <p:ph type="body" idx="8"/>
          </p:nvPr>
        </p:nvSpPr>
        <p:spPr>
          <a:xfrm>
            <a:off x="6083128" y="1843088"/>
            <a:ext cx="2365200" cy="1028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7" name="Google Shape;997;p92"/>
          <p:cNvSpPr txBox="1">
            <a:spLocks noGrp="1"/>
          </p:cNvSpPr>
          <p:nvPr>
            <p:ph type="body" idx="9"/>
          </p:nvPr>
        </p:nvSpPr>
        <p:spPr>
          <a:xfrm>
            <a:off x="6073600" y="3395663"/>
            <a:ext cx="2365200" cy="10287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98" name="Google Shape;998;p92"/>
          <p:cNvSpPr>
            <a:spLocks noGrp="1"/>
          </p:cNvSpPr>
          <p:nvPr>
            <p:ph type="pic" idx="13"/>
          </p:nvPr>
        </p:nvSpPr>
        <p:spPr>
          <a:xfrm>
            <a:off x="4089548" y="2619002"/>
            <a:ext cx="962700" cy="962700"/>
          </a:xfrm>
          <a:prstGeom prst="rect">
            <a:avLst/>
          </a:prstGeom>
          <a:noFill/>
          <a:ln>
            <a:noFill/>
          </a:ln>
        </p:spPr>
      </p:sp>
      <p:sp>
        <p:nvSpPr>
          <p:cNvPr id="999" name="Google Shape;999;p92"/>
          <p:cNvSpPr/>
          <p:nvPr/>
        </p:nvSpPr>
        <p:spPr>
          <a:xfrm rot="-3103781">
            <a:off x="3224447" y="2112827"/>
            <a:ext cx="1788839" cy="1034754"/>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00" name="Google Shape;1000;p92"/>
          <p:cNvSpPr/>
          <p:nvPr/>
        </p:nvSpPr>
        <p:spPr>
          <a:xfrm rot="2803173">
            <a:off x="4184372" y="2175920"/>
            <a:ext cx="1788841" cy="1018481"/>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01" name="Google Shape;1001;p92"/>
          <p:cNvSpPr/>
          <p:nvPr/>
        </p:nvSpPr>
        <p:spPr>
          <a:xfrm rot="-2744097">
            <a:off x="4128487" y="3156721"/>
            <a:ext cx="1788843" cy="1018481"/>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02" name="Google Shape;1002;p92"/>
          <p:cNvSpPr/>
          <p:nvPr/>
        </p:nvSpPr>
        <p:spPr>
          <a:xfrm rot="2918373">
            <a:off x="3263986" y="3172824"/>
            <a:ext cx="1788835" cy="1018480"/>
          </a:xfrm>
          <a:prstGeom prst="rect">
            <a:avLst/>
          </a:prstGeom>
        </p:spPr>
        <p:txBody>
          <a:bodyPr>
            <a:prstTxWarp prst="textPlain">
              <a:avLst/>
            </a:prstTxWarp>
          </a:bodyPr>
          <a:lstStyle/>
          <a:p>
            <a:pPr lvl="0" algn="ctr"/>
            <a:r>
              <a:rPr b="0" i="0">
                <a:ln>
                  <a:noFill/>
                </a:ln>
                <a:solidFill>
                  <a:schemeClr val="lt1"/>
                </a:solidFill>
                <a:latin typeface="Arial"/>
              </a:rPr>
              <a:t>Subtitle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6-point radial diagram">
  <p:cSld name="6-point radial diagram">
    <p:spTree>
      <p:nvGrpSpPr>
        <p:cNvPr id="1" name="Shape 1003"/>
        <p:cNvGrpSpPr/>
        <p:nvPr/>
      </p:nvGrpSpPr>
      <p:grpSpPr>
        <a:xfrm>
          <a:off x="0" y="0"/>
          <a:ext cx="0" cy="0"/>
          <a:chOff x="0" y="0"/>
          <a:chExt cx="0" cy="0"/>
        </a:xfrm>
      </p:grpSpPr>
      <p:sp>
        <p:nvSpPr>
          <p:cNvPr id="1004" name="Google Shape;1004;p93"/>
          <p:cNvSpPr/>
          <p:nvPr/>
        </p:nvSpPr>
        <p:spPr>
          <a:xfrm>
            <a:off x="4362374" y="4496999"/>
            <a:ext cx="896" cy="708"/>
          </a:xfrm>
          <a:custGeom>
            <a:avLst/>
            <a:gdLst/>
            <a:ahLst/>
            <a:cxnLst/>
            <a:rect l="l" t="t" r="r" b="b"/>
            <a:pathLst>
              <a:path w="1194" h="944" extrusionOk="0">
                <a:moveTo>
                  <a:pt x="0" y="0"/>
                </a:moveTo>
                <a:lnTo>
                  <a:pt x="1194" y="944"/>
                </a:lnTo>
                <a:lnTo>
                  <a:pt x="0" y="762"/>
                </a:lnTo>
                <a:lnTo>
                  <a:pt x="0" y="0"/>
                </a:lnTo>
                <a:close/>
              </a:path>
            </a:pathLst>
          </a:cu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005" name="Google Shape;1005;p93"/>
          <p:cNvSpPr txBox="1">
            <a:spLocks noGrp="1"/>
          </p:cNvSpPr>
          <p:nvPr>
            <p:ph type="title"/>
          </p:nvPr>
        </p:nvSpPr>
        <p:spPr>
          <a:xfrm>
            <a:off x="701526" y="173831"/>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06" name="Google Shape;1006;p93"/>
          <p:cNvSpPr txBox="1">
            <a:spLocks noGrp="1"/>
          </p:cNvSpPr>
          <p:nvPr>
            <p:ph type="body" idx="1"/>
          </p:nvPr>
        </p:nvSpPr>
        <p:spPr>
          <a:xfrm>
            <a:off x="700336" y="874091"/>
            <a:ext cx="7755300" cy="5550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07" name="Google Shape;1007;p93"/>
          <p:cNvSpPr txBox="1">
            <a:spLocks noGrp="1"/>
          </p:cNvSpPr>
          <p:nvPr>
            <p:ph type="body" idx="2"/>
          </p:nvPr>
        </p:nvSpPr>
        <p:spPr>
          <a:xfrm>
            <a:off x="709861" y="1684895"/>
            <a:ext cx="2365200" cy="78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08" name="Google Shape;1008;p93"/>
          <p:cNvSpPr>
            <a:spLocks noGrp="1"/>
          </p:cNvSpPr>
          <p:nvPr>
            <p:ph type="pic" idx="3"/>
          </p:nvPr>
        </p:nvSpPr>
        <p:spPr>
          <a:xfrm>
            <a:off x="4377803" y="2900112"/>
            <a:ext cx="400200" cy="400200"/>
          </a:xfrm>
          <a:prstGeom prst="rect">
            <a:avLst/>
          </a:prstGeom>
          <a:noFill/>
          <a:ln>
            <a:noFill/>
          </a:ln>
        </p:spPr>
      </p:sp>
      <p:sp>
        <p:nvSpPr>
          <p:cNvPr id="1009" name="Google Shape;1009;p93"/>
          <p:cNvSpPr txBox="1">
            <a:spLocks noGrp="1"/>
          </p:cNvSpPr>
          <p:nvPr>
            <p:ph type="body" idx="4"/>
          </p:nvPr>
        </p:nvSpPr>
        <p:spPr>
          <a:xfrm>
            <a:off x="709861" y="2706841"/>
            <a:ext cx="2365200" cy="786900"/>
          </a:xfrm>
          <a:prstGeom prst="rect">
            <a:avLst/>
          </a:prstGeom>
          <a:noFill/>
          <a:ln>
            <a:noFill/>
          </a:ln>
        </p:spPr>
        <p:txBody>
          <a:bodyPr spcFirstLastPara="1" wrap="square" lIns="0" tIns="0" rIns="0" bIns="0" anchor="ctr" anchorCtr="0">
            <a:noAutofit/>
          </a:bodyPr>
          <a:lstStyle>
            <a:lvl1pPr marL="457200" lvl="0" indent="-228600" algn="r">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0" name="Google Shape;1010;p93"/>
          <p:cNvSpPr txBox="1">
            <a:spLocks noGrp="1"/>
          </p:cNvSpPr>
          <p:nvPr>
            <p:ph type="body" idx="5"/>
          </p:nvPr>
        </p:nvSpPr>
        <p:spPr>
          <a:xfrm>
            <a:off x="709861" y="3728786"/>
            <a:ext cx="2365200" cy="786900"/>
          </a:xfrm>
          <a:prstGeom prst="rect">
            <a:avLst/>
          </a:prstGeom>
          <a:noFill/>
          <a:ln>
            <a:noFill/>
          </a:ln>
        </p:spPr>
        <p:txBody>
          <a:bodyPr spcFirstLastPara="1" wrap="square" lIns="0" tIns="0" rIns="0" bIns="0" anchor="ctr" anchorCtr="0">
            <a:noAutofit/>
          </a:bodyPr>
          <a:lstStyle>
            <a:lvl1pPr marL="457200" marR="0" lvl="0" indent="-228600" algn="r">
              <a:lnSpc>
                <a:spcPct val="90000"/>
              </a:lnSpc>
              <a:spcBef>
                <a:spcPts val="800"/>
              </a:spcBef>
              <a:spcAft>
                <a:spcPts val="0"/>
              </a:spcAft>
              <a:buClr>
                <a:schemeClr val="dk1"/>
              </a:buClr>
              <a:buSzPts val="1400"/>
              <a:buFont typeface="Arial"/>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1" name="Google Shape;1011;p93"/>
          <p:cNvSpPr txBox="1">
            <a:spLocks noGrp="1"/>
          </p:cNvSpPr>
          <p:nvPr>
            <p:ph type="body" idx="6"/>
          </p:nvPr>
        </p:nvSpPr>
        <p:spPr>
          <a:xfrm>
            <a:off x="6080742" y="1684895"/>
            <a:ext cx="2365200" cy="786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2" name="Google Shape;1012;p93"/>
          <p:cNvSpPr txBox="1">
            <a:spLocks noGrp="1"/>
          </p:cNvSpPr>
          <p:nvPr>
            <p:ph type="body" idx="7"/>
          </p:nvPr>
        </p:nvSpPr>
        <p:spPr>
          <a:xfrm>
            <a:off x="6080742" y="2706841"/>
            <a:ext cx="2365200" cy="786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3" name="Google Shape;1013;p93"/>
          <p:cNvSpPr txBox="1">
            <a:spLocks noGrp="1"/>
          </p:cNvSpPr>
          <p:nvPr>
            <p:ph type="body" idx="8"/>
          </p:nvPr>
        </p:nvSpPr>
        <p:spPr>
          <a:xfrm>
            <a:off x="6080742" y="3728786"/>
            <a:ext cx="2365200" cy="786900"/>
          </a:xfrm>
          <a:prstGeom prst="rect">
            <a:avLst/>
          </a:prstGeom>
          <a:noFill/>
          <a:ln>
            <a:noFill/>
          </a:ln>
        </p:spPr>
        <p:txBody>
          <a:bodyPr spcFirstLastPara="1" wrap="square" lIns="0" tIns="0" rIns="0" bIns="0" anchor="ctr" anchorCtr="0">
            <a:noAutofit/>
          </a:bodyPr>
          <a:lstStyle>
            <a:lvl1pPr marL="457200" lvl="0" indent="-228600" algn="l">
              <a:lnSpc>
                <a:spcPct val="90000"/>
              </a:lnSpc>
              <a:spcBef>
                <a:spcPts val="800"/>
              </a:spcBef>
              <a:spcAft>
                <a:spcPts val="0"/>
              </a:spcAft>
              <a:buClr>
                <a:schemeClr val="dk1"/>
              </a:buClr>
              <a:buSzPts val="1400"/>
              <a:buNone/>
              <a:defRPr sz="14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14" name="Google Shape;1014;p93"/>
          <p:cNvSpPr/>
          <p:nvPr/>
        </p:nvSpPr>
        <p:spPr>
          <a:xfrm rot="-1997134">
            <a:off x="3481433" y="1975221"/>
            <a:ext cx="1191811" cy="552749"/>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5" name="Google Shape;1015;p93"/>
          <p:cNvSpPr/>
          <p:nvPr/>
        </p:nvSpPr>
        <p:spPr>
          <a:xfrm rot="1699148">
            <a:off x="4450885" y="1974903"/>
            <a:ext cx="1191813" cy="552749"/>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6" name="Google Shape;1016;p93"/>
          <p:cNvSpPr/>
          <p:nvPr/>
        </p:nvSpPr>
        <p:spPr>
          <a:xfrm rot="5400000">
            <a:off x="4964673" y="2830337"/>
            <a:ext cx="1191806" cy="552749"/>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7" name="Google Shape;1017;p93"/>
          <p:cNvSpPr/>
          <p:nvPr/>
        </p:nvSpPr>
        <p:spPr>
          <a:xfrm rot="-5400000">
            <a:off x="3011122" y="2820082"/>
            <a:ext cx="1191806" cy="552750"/>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8" name="Google Shape;1018;p93"/>
          <p:cNvSpPr/>
          <p:nvPr/>
        </p:nvSpPr>
        <p:spPr>
          <a:xfrm rot="2030482">
            <a:off x="3488985" y="3668716"/>
            <a:ext cx="1191811" cy="552750"/>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19" name="Google Shape;1019;p93"/>
          <p:cNvSpPr/>
          <p:nvPr/>
        </p:nvSpPr>
        <p:spPr>
          <a:xfrm rot="-1751933">
            <a:off x="4462707" y="3681452"/>
            <a:ext cx="1191812" cy="552749"/>
          </a:xfrm>
          <a:prstGeom prst="rect">
            <a:avLst/>
          </a:prstGeom>
        </p:spPr>
        <p:txBody>
          <a:bodyPr>
            <a:prstTxWarp prst="textPlain">
              <a:avLst/>
            </a:prstTxWarp>
          </a:bodyPr>
          <a:lstStyle/>
          <a:p>
            <a:pPr lvl="0" algn="ctr"/>
            <a:r>
              <a:rPr b="0" i="0">
                <a:ln>
                  <a:noFill/>
                </a:ln>
                <a:solidFill>
                  <a:schemeClr val="lt1"/>
                </a:solidFill>
                <a:latin typeface="Arial"/>
              </a:rPr>
              <a:t>Subtitle</a:t>
            </a:r>
          </a:p>
        </p:txBody>
      </p:sp>
      <p:sp>
        <p:nvSpPr>
          <p:cNvPr id="1020" name="Google Shape;1020;p93"/>
          <p:cNvSpPr>
            <a:spLocks noGrp="1"/>
          </p:cNvSpPr>
          <p:nvPr>
            <p:ph type="pic" idx="9"/>
          </p:nvPr>
        </p:nvSpPr>
        <p:spPr>
          <a:xfrm>
            <a:off x="4051392" y="2306707"/>
            <a:ext cx="295800" cy="295800"/>
          </a:xfrm>
          <a:prstGeom prst="rect">
            <a:avLst/>
          </a:prstGeom>
          <a:noFill/>
          <a:ln>
            <a:noFill/>
          </a:ln>
        </p:spPr>
      </p:sp>
      <p:sp>
        <p:nvSpPr>
          <p:cNvPr id="1021" name="Google Shape;1021;p93"/>
          <p:cNvSpPr>
            <a:spLocks noGrp="1"/>
          </p:cNvSpPr>
          <p:nvPr>
            <p:ph type="pic" idx="13"/>
          </p:nvPr>
        </p:nvSpPr>
        <p:spPr>
          <a:xfrm>
            <a:off x="4806220" y="2306707"/>
            <a:ext cx="295800" cy="295800"/>
          </a:xfrm>
          <a:prstGeom prst="rect">
            <a:avLst/>
          </a:prstGeom>
          <a:noFill/>
          <a:ln>
            <a:noFill/>
          </a:ln>
        </p:spPr>
      </p:sp>
      <p:sp>
        <p:nvSpPr>
          <p:cNvPr id="1022" name="Google Shape;1022;p93"/>
          <p:cNvSpPr>
            <a:spLocks noGrp="1"/>
          </p:cNvSpPr>
          <p:nvPr>
            <p:ph type="pic" idx="14"/>
          </p:nvPr>
        </p:nvSpPr>
        <p:spPr>
          <a:xfrm>
            <a:off x="5175551" y="2952377"/>
            <a:ext cx="295800" cy="295800"/>
          </a:xfrm>
          <a:prstGeom prst="rect">
            <a:avLst/>
          </a:prstGeom>
          <a:noFill/>
          <a:ln>
            <a:noFill/>
          </a:ln>
        </p:spPr>
      </p:sp>
      <p:sp>
        <p:nvSpPr>
          <p:cNvPr id="1023" name="Google Shape;1023;p93"/>
          <p:cNvSpPr>
            <a:spLocks noGrp="1"/>
          </p:cNvSpPr>
          <p:nvPr>
            <p:ph type="pic" idx="15"/>
          </p:nvPr>
        </p:nvSpPr>
        <p:spPr>
          <a:xfrm>
            <a:off x="3674025" y="2952377"/>
            <a:ext cx="295800" cy="295800"/>
          </a:xfrm>
          <a:prstGeom prst="rect">
            <a:avLst/>
          </a:prstGeom>
          <a:noFill/>
          <a:ln>
            <a:noFill/>
          </a:ln>
        </p:spPr>
      </p:sp>
      <p:sp>
        <p:nvSpPr>
          <p:cNvPr id="1024" name="Google Shape;1024;p93"/>
          <p:cNvSpPr>
            <a:spLocks noGrp="1"/>
          </p:cNvSpPr>
          <p:nvPr>
            <p:ph type="pic" idx="16"/>
          </p:nvPr>
        </p:nvSpPr>
        <p:spPr>
          <a:xfrm>
            <a:off x="4051929" y="3634007"/>
            <a:ext cx="295800" cy="295800"/>
          </a:xfrm>
          <a:prstGeom prst="rect">
            <a:avLst/>
          </a:prstGeom>
          <a:noFill/>
          <a:ln>
            <a:noFill/>
          </a:ln>
        </p:spPr>
      </p:sp>
      <p:sp>
        <p:nvSpPr>
          <p:cNvPr id="1025" name="Google Shape;1025;p93"/>
          <p:cNvSpPr>
            <a:spLocks noGrp="1"/>
          </p:cNvSpPr>
          <p:nvPr>
            <p:ph type="pic" idx="17"/>
          </p:nvPr>
        </p:nvSpPr>
        <p:spPr>
          <a:xfrm>
            <a:off x="4806757" y="3634007"/>
            <a:ext cx="295800" cy="2958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Heirarchy">
  <p:cSld name="Heirarchy">
    <p:spTree>
      <p:nvGrpSpPr>
        <p:cNvPr id="1" name="Shape 1026"/>
        <p:cNvGrpSpPr/>
        <p:nvPr/>
      </p:nvGrpSpPr>
      <p:grpSpPr>
        <a:xfrm>
          <a:off x="0" y="0"/>
          <a:ext cx="0" cy="0"/>
          <a:chOff x="0" y="0"/>
          <a:chExt cx="0" cy="0"/>
        </a:xfrm>
      </p:grpSpPr>
      <p:sp>
        <p:nvSpPr>
          <p:cNvPr id="1027" name="Google Shape;1027;p94"/>
          <p:cNvSpPr txBox="1">
            <a:spLocks noGrp="1"/>
          </p:cNvSpPr>
          <p:nvPr>
            <p:ph type="body" idx="1"/>
          </p:nvPr>
        </p:nvSpPr>
        <p:spPr>
          <a:xfrm>
            <a:off x="3561408" y="1528763"/>
            <a:ext cx="2022600" cy="325200"/>
          </a:xfrm>
          <a:prstGeom prst="rect">
            <a:avLst/>
          </a:prstGeom>
          <a:solidFill>
            <a:schemeClr val="accen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28" name="Google Shape;1028;p94"/>
          <p:cNvSpPr txBox="1">
            <a:spLocks noGrp="1"/>
          </p:cNvSpPr>
          <p:nvPr>
            <p:ph type="body" idx="2"/>
          </p:nvPr>
        </p:nvSpPr>
        <p:spPr>
          <a:xfrm>
            <a:off x="3561407" y="1853380"/>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29" name="Google Shape;1029;p94"/>
          <p:cNvSpPr txBox="1">
            <a:spLocks noGrp="1"/>
          </p:cNvSpPr>
          <p:nvPr>
            <p:ph type="body" idx="3"/>
          </p:nvPr>
        </p:nvSpPr>
        <p:spPr>
          <a:xfrm>
            <a:off x="2128006" y="2635899"/>
            <a:ext cx="2022600" cy="325200"/>
          </a:xfrm>
          <a:prstGeom prst="rect">
            <a:avLst/>
          </a:prstGeom>
          <a:solidFill>
            <a:schemeClr val="accent1"/>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0" name="Google Shape;1030;p94"/>
          <p:cNvSpPr txBox="1">
            <a:spLocks noGrp="1"/>
          </p:cNvSpPr>
          <p:nvPr>
            <p:ph type="body" idx="4"/>
          </p:nvPr>
        </p:nvSpPr>
        <p:spPr>
          <a:xfrm>
            <a:off x="2128006" y="2960516"/>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1" name="Google Shape;1031;p94"/>
          <p:cNvSpPr txBox="1">
            <a:spLocks noGrp="1"/>
          </p:cNvSpPr>
          <p:nvPr>
            <p:ph type="body" idx="5"/>
          </p:nvPr>
        </p:nvSpPr>
        <p:spPr>
          <a:xfrm>
            <a:off x="694605" y="3743036"/>
            <a:ext cx="2022600" cy="325200"/>
          </a:xfrm>
          <a:prstGeom prst="rect">
            <a:avLst/>
          </a:prstGeom>
          <a:solidFill>
            <a:schemeClr val="accent3"/>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2" name="Google Shape;1032;p94"/>
          <p:cNvSpPr txBox="1">
            <a:spLocks noGrp="1"/>
          </p:cNvSpPr>
          <p:nvPr>
            <p:ph type="body" idx="6"/>
          </p:nvPr>
        </p:nvSpPr>
        <p:spPr>
          <a:xfrm>
            <a:off x="694604" y="4067653"/>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3" name="Google Shape;1033;p94"/>
          <p:cNvSpPr txBox="1">
            <a:spLocks noGrp="1"/>
          </p:cNvSpPr>
          <p:nvPr>
            <p:ph type="body" idx="7"/>
          </p:nvPr>
        </p:nvSpPr>
        <p:spPr>
          <a:xfrm>
            <a:off x="4985982" y="2635899"/>
            <a:ext cx="2022600" cy="325200"/>
          </a:xfrm>
          <a:prstGeom prst="rect">
            <a:avLst/>
          </a:prstGeom>
          <a:solidFill>
            <a:schemeClr val="accent1"/>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4" name="Google Shape;1034;p94"/>
          <p:cNvSpPr txBox="1">
            <a:spLocks noGrp="1"/>
          </p:cNvSpPr>
          <p:nvPr>
            <p:ph type="body" idx="8"/>
          </p:nvPr>
        </p:nvSpPr>
        <p:spPr>
          <a:xfrm>
            <a:off x="4985981" y="2960516"/>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5" name="Google Shape;1035;p94"/>
          <p:cNvSpPr txBox="1">
            <a:spLocks noGrp="1"/>
          </p:cNvSpPr>
          <p:nvPr>
            <p:ph type="body" idx="9"/>
          </p:nvPr>
        </p:nvSpPr>
        <p:spPr>
          <a:xfrm>
            <a:off x="3552581" y="3752476"/>
            <a:ext cx="2022600" cy="325200"/>
          </a:xfrm>
          <a:prstGeom prst="rect">
            <a:avLst/>
          </a:prstGeom>
          <a:solidFill>
            <a:schemeClr val="accent3"/>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6" name="Google Shape;1036;p94"/>
          <p:cNvSpPr txBox="1">
            <a:spLocks noGrp="1"/>
          </p:cNvSpPr>
          <p:nvPr>
            <p:ph type="body" idx="13"/>
          </p:nvPr>
        </p:nvSpPr>
        <p:spPr>
          <a:xfrm>
            <a:off x="3552580" y="4077093"/>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7" name="Google Shape;1037;p94"/>
          <p:cNvSpPr txBox="1">
            <a:spLocks noGrp="1"/>
          </p:cNvSpPr>
          <p:nvPr>
            <p:ph type="body" idx="14"/>
          </p:nvPr>
        </p:nvSpPr>
        <p:spPr>
          <a:xfrm>
            <a:off x="6421036" y="3743036"/>
            <a:ext cx="2022600" cy="325200"/>
          </a:xfrm>
          <a:prstGeom prst="rect">
            <a:avLst/>
          </a:prstGeom>
          <a:solidFill>
            <a:schemeClr val="accent3"/>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38" name="Google Shape;1038;p94"/>
          <p:cNvSpPr txBox="1">
            <a:spLocks noGrp="1"/>
          </p:cNvSpPr>
          <p:nvPr>
            <p:ph type="body" idx="15"/>
          </p:nvPr>
        </p:nvSpPr>
        <p:spPr>
          <a:xfrm>
            <a:off x="6433184" y="4067653"/>
            <a:ext cx="2022300" cy="493800"/>
          </a:xfrm>
          <a:prstGeom prst="rect">
            <a:avLst/>
          </a:prstGeom>
          <a:solidFill>
            <a:schemeClr val="lt2"/>
          </a:solidFill>
          <a:ln>
            <a:noFill/>
          </a:ln>
        </p:spPr>
        <p:txBody>
          <a:bodyPr spcFirstLastPara="1" wrap="square" lIns="0" tIns="27000" rIns="0" bIns="0" anchor="ctr" anchorCtr="0">
            <a:noAutofit/>
          </a:bodyPr>
          <a:lstStyle>
            <a:lvl1pPr marL="457200" lvl="0" indent="-228600" algn="ctr">
              <a:lnSpc>
                <a:spcPct val="90000"/>
              </a:lnSpc>
              <a:spcBef>
                <a:spcPts val="800"/>
              </a:spcBef>
              <a:spcAft>
                <a:spcPts val="0"/>
              </a:spcAft>
              <a:buClr>
                <a:schemeClr val="dk1"/>
              </a:buClr>
              <a:buSzPts val="1200"/>
              <a:buNone/>
              <a:defRPr sz="1200">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cxnSp>
        <p:nvCxnSpPr>
          <p:cNvPr id="1039" name="Google Shape;1039;p94"/>
          <p:cNvCxnSpPr>
            <a:endCxn id="1030" idx="2"/>
          </p:cNvCxnSpPr>
          <p:nvPr/>
        </p:nvCxnSpPr>
        <p:spPr>
          <a:xfrm rot="10800000">
            <a:off x="3139156" y="3454316"/>
            <a:ext cx="0" cy="113700"/>
          </a:xfrm>
          <a:prstGeom prst="straightConnector1">
            <a:avLst/>
          </a:prstGeom>
          <a:noFill/>
          <a:ln w="25400" cap="rnd" cmpd="sng">
            <a:solidFill>
              <a:srgbClr val="D2D4D6"/>
            </a:solidFill>
            <a:prstDash val="dot"/>
            <a:miter lim="800000"/>
            <a:headEnd type="none" w="sm" len="sm"/>
            <a:tailEnd type="none" w="sm" len="sm"/>
          </a:ln>
        </p:spPr>
      </p:cxnSp>
      <p:cxnSp>
        <p:nvCxnSpPr>
          <p:cNvPr id="1040" name="Google Shape;1040;p94"/>
          <p:cNvCxnSpPr>
            <a:endCxn id="1034" idx="2"/>
          </p:cNvCxnSpPr>
          <p:nvPr/>
        </p:nvCxnSpPr>
        <p:spPr>
          <a:xfrm rot="10800000">
            <a:off x="5997131" y="3454316"/>
            <a:ext cx="0" cy="113700"/>
          </a:xfrm>
          <a:prstGeom prst="straightConnector1">
            <a:avLst/>
          </a:prstGeom>
          <a:noFill/>
          <a:ln w="25400" cap="rnd" cmpd="sng">
            <a:solidFill>
              <a:srgbClr val="D2D4D6"/>
            </a:solidFill>
            <a:prstDash val="dot"/>
            <a:miter lim="800000"/>
            <a:headEnd type="none" w="sm" len="sm"/>
            <a:tailEnd type="none" w="sm" len="sm"/>
          </a:ln>
        </p:spPr>
      </p:cxnSp>
      <p:sp>
        <p:nvSpPr>
          <p:cNvPr id="1041" name="Google Shape;1041;p94"/>
          <p:cNvSpPr txBox="1">
            <a:spLocks noGrp="1"/>
          </p:cNvSpPr>
          <p:nvPr>
            <p:ph type="title"/>
          </p:nvPr>
        </p:nvSpPr>
        <p:spPr>
          <a:xfrm>
            <a:off x="701526" y="288131"/>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42" name="Google Shape;1042;p94"/>
          <p:cNvSpPr txBox="1">
            <a:spLocks noGrp="1"/>
          </p:cNvSpPr>
          <p:nvPr>
            <p:ph type="body" idx="16"/>
          </p:nvPr>
        </p:nvSpPr>
        <p:spPr>
          <a:xfrm>
            <a:off x="700336" y="988391"/>
            <a:ext cx="7755300" cy="382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Journey slide">
  <p:cSld name="Journey slide">
    <p:spTree>
      <p:nvGrpSpPr>
        <p:cNvPr id="1" name="Shape 1043"/>
        <p:cNvGrpSpPr/>
        <p:nvPr/>
      </p:nvGrpSpPr>
      <p:grpSpPr>
        <a:xfrm>
          <a:off x="0" y="0"/>
          <a:ext cx="0" cy="0"/>
          <a:chOff x="0" y="0"/>
          <a:chExt cx="0" cy="0"/>
        </a:xfrm>
      </p:grpSpPr>
      <p:sp>
        <p:nvSpPr>
          <p:cNvPr id="1044" name="Google Shape;1044;p95"/>
          <p:cNvSpPr txBox="1">
            <a:spLocks noGrp="1"/>
          </p:cNvSpPr>
          <p:nvPr>
            <p:ph type="body" idx="1"/>
          </p:nvPr>
        </p:nvSpPr>
        <p:spPr>
          <a:xfrm>
            <a:off x="707480" y="2119652"/>
            <a:ext cx="1584600" cy="1290000"/>
          </a:xfrm>
          <a:prstGeom prst="rect">
            <a:avLst/>
          </a:prstGeom>
          <a:noFill/>
          <a:ln w="25400" cap="flat" cmpd="sng">
            <a:solidFill>
              <a:srgbClr val="D2D4D6"/>
            </a:solidFill>
            <a:prstDash val="solid"/>
            <a:miter lim="800000"/>
            <a:headEnd type="none" w="sm" len="sm"/>
            <a:tailEnd type="none" w="sm" len="sm"/>
          </a:ln>
        </p:spPr>
        <p:txBody>
          <a:bodyPr spcFirstLastPara="1" wrap="square" lIns="121500" tIns="121500" rIns="121500" bIns="121500" anchor="b"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45" name="Google Shape;1045;p95"/>
          <p:cNvSpPr>
            <a:spLocks noGrp="1"/>
          </p:cNvSpPr>
          <p:nvPr>
            <p:ph type="pic" idx="2"/>
          </p:nvPr>
        </p:nvSpPr>
        <p:spPr>
          <a:xfrm>
            <a:off x="1271836" y="2291443"/>
            <a:ext cx="448800" cy="448800"/>
          </a:xfrm>
          <a:prstGeom prst="rect">
            <a:avLst/>
          </a:prstGeom>
          <a:noFill/>
          <a:ln>
            <a:noFill/>
          </a:ln>
        </p:spPr>
      </p:sp>
      <p:sp>
        <p:nvSpPr>
          <p:cNvPr id="1046" name="Google Shape;1046;p95"/>
          <p:cNvSpPr txBox="1">
            <a:spLocks noGrp="1"/>
          </p:cNvSpPr>
          <p:nvPr>
            <p:ph type="body" idx="3"/>
          </p:nvPr>
        </p:nvSpPr>
        <p:spPr>
          <a:xfrm>
            <a:off x="707480" y="3548743"/>
            <a:ext cx="1584600" cy="723900"/>
          </a:xfrm>
          <a:prstGeom prst="rect">
            <a:avLst/>
          </a:prstGeom>
          <a:noFill/>
          <a:ln>
            <a:noFill/>
          </a:ln>
        </p:spPr>
        <p:txBody>
          <a:bodyPr spcFirstLastPara="1" wrap="square" lIns="121500" tIns="121500" rIns="121500" bIns="121500" anchor="t" anchorCtr="0">
            <a:noAutofit/>
          </a:bodyPr>
          <a:lstStyle>
            <a:lvl1pPr marL="457200" lvl="0" indent="-228600" algn="ct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47" name="Google Shape;1047;p95"/>
          <p:cNvSpPr txBox="1">
            <a:spLocks noGrp="1"/>
          </p:cNvSpPr>
          <p:nvPr>
            <p:ph type="body" idx="4"/>
          </p:nvPr>
        </p:nvSpPr>
        <p:spPr>
          <a:xfrm>
            <a:off x="2710343" y="2982513"/>
            <a:ext cx="1584600" cy="1290000"/>
          </a:xfrm>
          <a:prstGeom prst="rect">
            <a:avLst/>
          </a:prstGeom>
          <a:noFill/>
          <a:ln w="25400" cap="flat" cmpd="sng">
            <a:solidFill>
              <a:srgbClr val="D2D4D6"/>
            </a:solidFill>
            <a:prstDash val="solid"/>
            <a:miter lim="800000"/>
            <a:headEnd type="none" w="sm" len="sm"/>
            <a:tailEnd type="none" w="sm" len="sm"/>
          </a:ln>
        </p:spPr>
        <p:txBody>
          <a:bodyPr spcFirstLastPara="1" wrap="square" lIns="121500" tIns="121500" rIns="121500" bIns="121500" anchor="b"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48" name="Google Shape;1048;p95"/>
          <p:cNvSpPr>
            <a:spLocks noGrp="1"/>
          </p:cNvSpPr>
          <p:nvPr>
            <p:ph type="pic" idx="5"/>
          </p:nvPr>
        </p:nvSpPr>
        <p:spPr>
          <a:xfrm>
            <a:off x="3278271" y="3154304"/>
            <a:ext cx="448800" cy="448800"/>
          </a:xfrm>
          <a:prstGeom prst="rect">
            <a:avLst/>
          </a:prstGeom>
          <a:noFill/>
          <a:ln>
            <a:noFill/>
          </a:ln>
        </p:spPr>
      </p:sp>
      <p:sp>
        <p:nvSpPr>
          <p:cNvPr id="1049" name="Google Shape;1049;p95"/>
          <p:cNvSpPr txBox="1">
            <a:spLocks noGrp="1"/>
          </p:cNvSpPr>
          <p:nvPr>
            <p:ph type="body" idx="6"/>
          </p:nvPr>
        </p:nvSpPr>
        <p:spPr>
          <a:xfrm>
            <a:off x="2710343" y="2123141"/>
            <a:ext cx="1584600" cy="723900"/>
          </a:xfrm>
          <a:prstGeom prst="rect">
            <a:avLst/>
          </a:prstGeom>
          <a:noFill/>
          <a:ln>
            <a:noFill/>
          </a:ln>
        </p:spPr>
        <p:txBody>
          <a:bodyPr spcFirstLastPara="1" wrap="square" lIns="121500" tIns="121500" rIns="121500" bIns="121500" anchor="t" anchorCtr="0">
            <a:noAutofit/>
          </a:bodyPr>
          <a:lstStyle>
            <a:lvl1pPr marL="457200" lvl="0" indent="-228600" algn="ct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0" name="Google Shape;1050;p95"/>
          <p:cNvSpPr txBox="1">
            <a:spLocks noGrp="1"/>
          </p:cNvSpPr>
          <p:nvPr>
            <p:ph type="body" idx="7"/>
          </p:nvPr>
        </p:nvSpPr>
        <p:spPr>
          <a:xfrm>
            <a:off x="2289322" y="1591675"/>
            <a:ext cx="423900" cy="401400"/>
          </a:xfrm>
          <a:prstGeom prst="rect">
            <a:avLst/>
          </a:prstGeom>
          <a:solidFill>
            <a:srgbClr val="D2D4D6"/>
          </a:solid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1" name="Google Shape;1051;p95"/>
          <p:cNvSpPr txBox="1">
            <a:spLocks noGrp="1"/>
          </p:cNvSpPr>
          <p:nvPr>
            <p:ph type="body" idx="8"/>
          </p:nvPr>
        </p:nvSpPr>
        <p:spPr>
          <a:xfrm>
            <a:off x="4292185" y="4399850"/>
            <a:ext cx="423900" cy="401400"/>
          </a:xfrm>
          <a:prstGeom prst="rect">
            <a:avLst/>
          </a:prstGeom>
          <a:solidFill>
            <a:srgbClr val="D2D4D6"/>
          </a:solid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2" name="Google Shape;1052;p95"/>
          <p:cNvSpPr txBox="1">
            <a:spLocks noGrp="1"/>
          </p:cNvSpPr>
          <p:nvPr>
            <p:ph type="body" idx="9"/>
          </p:nvPr>
        </p:nvSpPr>
        <p:spPr>
          <a:xfrm>
            <a:off x="4713206" y="2119652"/>
            <a:ext cx="1584600" cy="1290000"/>
          </a:xfrm>
          <a:prstGeom prst="rect">
            <a:avLst/>
          </a:prstGeom>
          <a:noFill/>
          <a:ln w="25400" cap="flat" cmpd="sng">
            <a:solidFill>
              <a:srgbClr val="D2D4D6"/>
            </a:solidFill>
            <a:prstDash val="solid"/>
            <a:miter lim="800000"/>
            <a:headEnd type="none" w="sm" len="sm"/>
            <a:tailEnd type="none" w="sm" len="sm"/>
          </a:ln>
        </p:spPr>
        <p:txBody>
          <a:bodyPr spcFirstLastPara="1" wrap="square" lIns="121500" tIns="121500" rIns="121500" bIns="121500" anchor="b"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3" name="Google Shape;1053;p95"/>
          <p:cNvSpPr txBox="1">
            <a:spLocks noGrp="1"/>
          </p:cNvSpPr>
          <p:nvPr>
            <p:ph type="body" idx="13"/>
          </p:nvPr>
        </p:nvSpPr>
        <p:spPr>
          <a:xfrm>
            <a:off x="4713206" y="3548743"/>
            <a:ext cx="1584600" cy="723900"/>
          </a:xfrm>
          <a:prstGeom prst="rect">
            <a:avLst/>
          </a:prstGeom>
          <a:noFill/>
          <a:ln>
            <a:noFill/>
          </a:ln>
        </p:spPr>
        <p:txBody>
          <a:bodyPr spcFirstLastPara="1" wrap="square" lIns="121500" tIns="121500" rIns="121500" bIns="121500" anchor="t" anchorCtr="0">
            <a:noAutofit/>
          </a:bodyPr>
          <a:lstStyle>
            <a:lvl1pPr marL="457200" lvl="0" indent="-228600" algn="ct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4" name="Google Shape;1054;p95"/>
          <p:cNvSpPr>
            <a:spLocks noGrp="1"/>
          </p:cNvSpPr>
          <p:nvPr>
            <p:ph type="pic" idx="14"/>
          </p:nvPr>
        </p:nvSpPr>
        <p:spPr>
          <a:xfrm>
            <a:off x="5281134" y="2291443"/>
            <a:ext cx="448800" cy="448800"/>
          </a:xfrm>
          <a:prstGeom prst="rect">
            <a:avLst/>
          </a:prstGeom>
          <a:noFill/>
          <a:ln>
            <a:noFill/>
          </a:ln>
        </p:spPr>
      </p:sp>
      <p:sp>
        <p:nvSpPr>
          <p:cNvPr id="1055" name="Google Shape;1055;p95"/>
          <p:cNvSpPr txBox="1">
            <a:spLocks noGrp="1"/>
          </p:cNvSpPr>
          <p:nvPr>
            <p:ph type="body" idx="15"/>
          </p:nvPr>
        </p:nvSpPr>
        <p:spPr>
          <a:xfrm>
            <a:off x="6716070" y="2982513"/>
            <a:ext cx="1584600" cy="1290000"/>
          </a:xfrm>
          <a:prstGeom prst="rect">
            <a:avLst/>
          </a:prstGeom>
          <a:noFill/>
          <a:ln w="25400" cap="flat" cmpd="sng">
            <a:solidFill>
              <a:srgbClr val="D2D4D6"/>
            </a:solidFill>
            <a:prstDash val="solid"/>
            <a:miter lim="800000"/>
            <a:headEnd type="none" w="sm" len="sm"/>
            <a:tailEnd type="none" w="sm" len="sm"/>
          </a:ln>
        </p:spPr>
        <p:txBody>
          <a:bodyPr spcFirstLastPara="1" wrap="square" lIns="121500" tIns="121500" rIns="121500" bIns="121500" anchor="b" anchorCtr="0">
            <a:noAutofit/>
          </a:bodyPr>
          <a:lstStyle>
            <a:lvl1pPr marL="457200" lvl="0" indent="-2286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6" name="Google Shape;1056;p95"/>
          <p:cNvSpPr>
            <a:spLocks noGrp="1"/>
          </p:cNvSpPr>
          <p:nvPr>
            <p:ph type="pic" idx="16"/>
          </p:nvPr>
        </p:nvSpPr>
        <p:spPr>
          <a:xfrm>
            <a:off x="7280426" y="3154304"/>
            <a:ext cx="448800" cy="448800"/>
          </a:xfrm>
          <a:prstGeom prst="rect">
            <a:avLst/>
          </a:prstGeom>
          <a:noFill/>
          <a:ln>
            <a:noFill/>
          </a:ln>
        </p:spPr>
      </p:sp>
      <p:sp>
        <p:nvSpPr>
          <p:cNvPr id="1057" name="Google Shape;1057;p95"/>
          <p:cNvSpPr txBox="1">
            <a:spLocks noGrp="1"/>
          </p:cNvSpPr>
          <p:nvPr>
            <p:ph type="body" idx="17"/>
          </p:nvPr>
        </p:nvSpPr>
        <p:spPr>
          <a:xfrm>
            <a:off x="6716070" y="2123141"/>
            <a:ext cx="1584600" cy="723900"/>
          </a:xfrm>
          <a:prstGeom prst="rect">
            <a:avLst/>
          </a:prstGeom>
          <a:noFill/>
          <a:ln>
            <a:noFill/>
          </a:ln>
        </p:spPr>
        <p:txBody>
          <a:bodyPr spcFirstLastPara="1" wrap="square" lIns="121500" tIns="121500" rIns="121500" bIns="121500" anchor="t" anchorCtr="0">
            <a:noAutofit/>
          </a:bodyPr>
          <a:lstStyle>
            <a:lvl1pPr marL="457200" lvl="0" indent="-228600" algn="ct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8" name="Google Shape;1058;p95"/>
          <p:cNvSpPr txBox="1">
            <a:spLocks noGrp="1"/>
          </p:cNvSpPr>
          <p:nvPr>
            <p:ph type="body" idx="18"/>
          </p:nvPr>
        </p:nvSpPr>
        <p:spPr>
          <a:xfrm>
            <a:off x="6295048" y="1591675"/>
            <a:ext cx="423900" cy="401400"/>
          </a:xfrm>
          <a:prstGeom prst="rect">
            <a:avLst/>
          </a:prstGeom>
          <a:solidFill>
            <a:srgbClr val="D2D4D6"/>
          </a:solid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9" name="Google Shape;1059;p95"/>
          <p:cNvSpPr txBox="1">
            <a:spLocks noGrp="1"/>
          </p:cNvSpPr>
          <p:nvPr>
            <p:ph type="title"/>
          </p:nvPr>
        </p:nvSpPr>
        <p:spPr>
          <a:xfrm>
            <a:off x="708670" y="180975"/>
            <a:ext cx="77553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0" name="Google Shape;1060;p95"/>
          <p:cNvSpPr txBox="1">
            <a:spLocks noGrp="1"/>
          </p:cNvSpPr>
          <p:nvPr>
            <p:ph type="body" idx="19"/>
          </p:nvPr>
        </p:nvSpPr>
        <p:spPr>
          <a:xfrm>
            <a:off x="707479" y="881235"/>
            <a:ext cx="7755300" cy="382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Laptop 1">
  <p:cSld name="Laptop 1">
    <p:spTree>
      <p:nvGrpSpPr>
        <p:cNvPr id="1" name="Shape 1061"/>
        <p:cNvGrpSpPr/>
        <p:nvPr/>
      </p:nvGrpSpPr>
      <p:grpSpPr>
        <a:xfrm>
          <a:off x="0" y="0"/>
          <a:ext cx="0" cy="0"/>
          <a:chOff x="0" y="0"/>
          <a:chExt cx="0" cy="0"/>
        </a:xfrm>
      </p:grpSpPr>
      <p:sp>
        <p:nvSpPr>
          <p:cNvPr id="1062" name="Google Shape;1062;p96"/>
          <p:cNvSpPr txBox="1">
            <a:spLocks noGrp="1"/>
          </p:cNvSpPr>
          <p:nvPr>
            <p:ph type="title"/>
          </p:nvPr>
        </p:nvSpPr>
        <p:spPr>
          <a:xfrm>
            <a:off x="5679125" y="862940"/>
            <a:ext cx="7327200" cy="5073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3" name="Google Shape;1063;p96"/>
          <p:cNvSpPr txBox="1">
            <a:spLocks noGrp="1"/>
          </p:cNvSpPr>
          <p:nvPr>
            <p:ph type="body" idx="1"/>
          </p:nvPr>
        </p:nvSpPr>
        <p:spPr>
          <a:xfrm>
            <a:off x="5679125" y="1507595"/>
            <a:ext cx="2811900" cy="2772900"/>
          </a:xfrm>
          <a:prstGeom prst="rect">
            <a:avLst/>
          </a:prstGeom>
          <a:noFill/>
          <a:ln>
            <a:noFill/>
          </a:ln>
        </p:spPr>
        <p:txBody>
          <a:bodyPr spcFirstLastPara="1" wrap="square" lIns="0" tIns="202500" rIns="0" bIns="20250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64" name="Google Shape;1064;p96"/>
          <p:cNvSpPr>
            <a:spLocks noGrp="1"/>
          </p:cNvSpPr>
          <p:nvPr>
            <p:ph type="pic" idx="2"/>
          </p:nvPr>
        </p:nvSpPr>
        <p:spPr>
          <a:xfrm>
            <a:off x="652959" y="1116926"/>
            <a:ext cx="3876900" cy="24375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iPad 1">
  <p:cSld name="iPad 1">
    <p:spTree>
      <p:nvGrpSpPr>
        <p:cNvPr id="1" name="Shape 1065"/>
        <p:cNvGrpSpPr/>
        <p:nvPr/>
      </p:nvGrpSpPr>
      <p:grpSpPr>
        <a:xfrm>
          <a:off x="0" y="0"/>
          <a:ext cx="0" cy="0"/>
          <a:chOff x="0" y="0"/>
          <a:chExt cx="0" cy="0"/>
        </a:xfrm>
      </p:grpSpPr>
      <p:sp>
        <p:nvSpPr>
          <p:cNvPr id="1066" name="Google Shape;1066;p97"/>
          <p:cNvSpPr txBox="1">
            <a:spLocks noGrp="1"/>
          </p:cNvSpPr>
          <p:nvPr>
            <p:ph type="body" idx="1"/>
          </p:nvPr>
        </p:nvSpPr>
        <p:spPr>
          <a:xfrm>
            <a:off x="4674329" y="2392808"/>
            <a:ext cx="4141800" cy="2179200"/>
          </a:xfrm>
          <a:prstGeom prst="rect">
            <a:avLst/>
          </a:prstGeom>
          <a:noFill/>
          <a:ln>
            <a:noFill/>
          </a:ln>
        </p:spPr>
        <p:txBody>
          <a:bodyPr spcFirstLastPara="1" wrap="square" lIns="0" tIns="202500" rIns="0" bIns="20250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67" name="Google Shape;1067;p97"/>
          <p:cNvSpPr txBox="1">
            <a:spLocks noGrp="1"/>
          </p:cNvSpPr>
          <p:nvPr>
            <p:ph type="title"/>
          </p:nvPr>
        </p:nvSpPr>
        <p:spPr>
          <a:xfrm>
            <a:off x="4674329" y="1303170"/>
            <a:ext cx="41415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8" name="Google Shape;1068;p97"/>
          <p:cNvSpPr>
            <a:spLocks noGrp="1"/>
          </p:cNvSpPr>
          <p:nvPr>
            <p:ph type="pic" idx="2"/>
          </p:nvPr>
        </p:nvSpPr>
        <p:spPr>
          <a:xfrm>
            <a:off x="620878" y="371475"/>
            <a:ext cx="3139500" cy="4200600"/>
          </a:xfrm>
          <a:prstGeom prst="roundRect">
            <a:avLst>
              <a:gd name="adj" fmla="val 1612"/>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iPhone 1">
  <p:cSld name="iPhone 1">
    <p:spTree>
      <p:nvGrpSpPr>
        <p:cNvPr id="1" name="Shape 1069"/>
        <p:cNvGrpSpPr/>
        <p:nvPr/>
      </p:nvGrpSpPr>
      <p:grpSpPr>
        <a:xfrm>
          <a:off x="0" y="0"/>
          <a:ext cx="0" cy="0"/>
          <a:chOff x="0" y="0"/>
          <a:chExt cx="0" cy="0"/>
        </a:xfrm>
      </p:grpSpPr>
      <p:sp>
        <p:nvSpPr>
          <p:cNvPr id="1070" name="Google Shape;1070;p98"/>
          <p:cNvSpPr txBox="1">
            <a:spLocks noGrp="1"/>
          </p:cNvSpPr>
          <p:nvPr>
            <p:ph type="body" idx="1"/>
          </p:nvPr>
        </p:nvSpPr>
        <p:spPr>
          <a:xfrm>
            <a:off x="3270563" y="2571750"/>
            <a:ext cx="5196000" cy="2179200"/>
          </a:xfrm>
          <a:prstGeom prst="rect">
            <a:avLst/>
          </a:prstGeom>
          <a:noFill/>
          <a:ln>
            <a:noFill/>
          </a:ln>
        </p:spPr>
        <p:txBody>
          <a:bodyPr spcFirstLastPara="1" wrap="square" lIns="0" tIns="202500" rIns="0" bIns="202500" anchor="t" anchorCtr="0">
            <a:noAutofit/>
          </a:bodyPr>
          <a:lstStyle>
            <a:lvl1pPr marL="457200" lvl="0" indent="-323850" algn="l">
              <a:lnSpc>
                <a:spcPct val="90000"/>
              </a:lnSpc>
              <a:spcBef>
                <a:spcPts val="800"/>
              </a:spcBef>
              <a:spcAft>
                <a:spcPts val="0"/>
              </a:spcAft>
              <a:buClr>
                <a:schemeClr val="dk1"/>
              </a:buClr>
              <a:buSzPts val="15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71" name="Google Shape;1071;p98"/>
          <p:cNvSpPr txBox="1">
            <a:spLocks noGrp="1"/>
          </p:cNvSpPr>
          <p:nvPr>
            <p:ph type="title"/>
          </p:nvPr>
        </p:nvSpPr>
        <p:spPr>
          <a:xfrm>
            <a:off x="3270563" y="1466287"/>
            <a:ext cx="51960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72" name="Google Shape;1072;p98"/>
          <p:cNvSpPr>
            <a:spLocks noGrp="1"/>
          </p:cNvSpPr>
          <p:nvPr>
            <p:ph type="pic" idx="2"/>
          </p:nvPr>
        </p:nvSpPr>
        <p:spPr>
          <a:xfrm>
            <a:off x="677549" y="447260"/>
            <a:ext cx="1915500" cy="41412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Laptop 2">
  <p:cSld name="Laptop 2">
    <p:spTree>
      <p:nvGrpSpPr>
        <p:cNvPr id="1" name="Shape 1073"/>
        <p:cNvGrpSpPr/>
        <p:nvPr/>
      </p:nvGrpSpPr>
      <p:grpSpPr>
        <a:xfrm>
          <a:off x="0" y="0"/>
          <a:ext cx="0" cy="0"/>
          <a:chOff x="0" y="0"/>
          <a:chExt cx="0" cy="0"/>
        </a:xfrm>
      </p:grpSpPr>
      <p:sp>
        <p:nvSpPr>
          <p:cNvPr id="1074" name="Google Shape;1074;p99"/>
          <p:cNvSpPr>
            <a:spLocks noGrp="1"/>
          </p:cNvSpPr>
          <p:nvPr>
            <p:ph type="pic" idx="2"/>
          </p:nvPr>
        </p:nvSpPr>
        <p:spPr>
          <a:xfrm>
            <a:off x="5445159" y="956382"/>
            <a:ext cx="701700" cy="700800"/>
          </a:xfrm>
          <a:prstGeom prst="rect">
            <a:avLst/>
          </a:prstGeom>
          <a:noFill/>
          <a:ln>
            <a:noFill/>
          </a:ln>
        </p:spPr>
      </p:sp>
      <p:sp>
        <p:nvSpPr>
          <p:cNvPr id="1075" name="Google Shape;1075;p99"/>
          <p:cNvSpPr txBox="1">
            <a:spLocks noGrp="1"/>
          </p:cNvSpPr>
          <p:nvPr>
            <p:ph type="body" idx="1"/>
          </p:nvPr>
        </p:nvSpPr>
        <p:spPr>
          <a:xfrm>
            <a:off x="6266063" y="1019253"/>
            <a:ext cx="2877900" cy="5754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76" name="Google Shape;1076;p99"/>
          <p:cNvSpPr>
            <a:spLocks noGrp="1"/>
          </p:cNvSpPr>
          <p:nvPr>
            <p:ph type="pic" idx="3"/>
          </p:nvPr>
        </p:nvSpPr>
        <p:spPr>
          <a:xfrm>
            <a:off x="669152" y="1306860"/>
            <a:ext cx="3819600" cy="2394600"/>
          </a:xfrm>
          <a:prstGeom prst="rect">
            <a:avLst/>
          </a:prstGeom>
          <a:noFill/>
          <a:ln>
            <a:noFill/>
          </a:ln>
        </p:spPr>
      </p:sp>
      <p:sp>
        <p:nvSpPr>
          <p:cNvPr id="1077" name="Google Shape;1077;p99"/>
          <p:cNvSpPr txBox="1">
            <a:spLocks noGrp="1"/>
          </p:cNvSpPr>
          <p:nvPr>
            <p:ph type="title"/>
          </p:nvPr>
        </p:nvSpPr>
        <p:spPr>
          <a:xfrm>
            <a:off x="186334" y="173264"/>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78" name="Google Shape;1078;p99"/>
          <p:cNvSpPr>
            <a:spLocks noGrp="1"/>
          </p:cNvSpPr>
          <p:nvPr>
            <p:ph type="pic" idx="4"/>
          </p:nvPr>
        </p:nvSpPr>
        <p:spPr>
          <a:xfrm>
            <a:off x="5445159" y="1838846"/>
            <a:ext cx="701700" cy="700800"/>
          </a:xfrm>
          <a:prstGeom prst="rect">
            <a:avLst/>
          </a:prstGeom>
          <a:noFill/>
          <a:ln>
            <a:noFill/>
          </a:ln>
        </p:spPr>
      </p:sp>
      <p:sp>
        <p:nvSpPr>
          <p:cNvPr id="1079" name="Google Shape;1079;p99"/>
          <p:cNvSpPr txBox="1">
            <a:spLocks noGrp="1"/>
          </p:cNvSpPr>
          <p:nvPr>
            <p:ph type="body" idx="5"/>
          </p:nvPr>
        </p:nvSpPr>
        <p:spPr>
          <a:xfrm>
            <a:off x="6266063" y="1901717"/>
            <a:ext cx="2877900" cy="5754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0" name="Google Shape;1080;p99"/>
          <p:cNvSpPr>
            <a:spLocks noGrp="1"/>
          </p:cNvSpPr>
          <p:nvPr>
            <p:ph type="pic" idx="6"/>
          </p:nvPr>
        </p:nvSpPr>
        <p:spPr>
          <a:xfrm>
            <a:off x="5445159" y="2721309"/>
            <a:ext cx="701700" cy="700800"/>
          </a:xfrm>
          <a:prstGeom prst="rect">
            <a:avLst/>
          </a:prstGeom>
          <a:noFill/>
          <a:ln>
            <a:noFill/>
          </a:ln>
        </p:spPr>
      </p:sp>
      <p:sp>
        <p:nvSpPr>
          <p:cNvPr id="1081" name="Google Shape;1081;p99"/>
          <p:cNvSpPr txBox="1">
            <a:spLocks noGrp="1"/>
          </p:cNvSpPr>
          <p:nvPr>
            <p:ph type="body" idx="7"/>
          </p:nvPr>
        </p:nvSpPr>
        <p:spPr>
          <a:xfrm>
            <a:off x="6264375" y="2784180"/>
            <a:ext cx="2877900" cy="5754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2" name="Google Shape;1082;p99"/>
          <p:cNvSpPr>
            <a:spLocks noGrp="1"/>
          </p:cNvSpPr>
          <p:nvPr>
            <p:ph type="pic" idx="8"/>
          </p:nvPr>
        </p:nvSpPr>
        <p:spPr>
          <a:xfrm>
            <a:off x="5445159" y="3603773"/>
            <a:ext cx="701700" cy="700800"/>
          </a:xfrm>
          <a:prstGeom prst="rect">
            <a:avLst/>
          </a:prstGeom>
          <a:noFill/>
          <a:ln>
            <a:noFill/>
          </a:ln>
        </p:spPr>
      </p:sp>
      <p:sp>
        <p:nvSpPr>
          <p:cNvPr id="1083" name="Google Shape;1083;p99"/>
          <p:cNvSpPr txBox="1">
            <a:spLocks noGrp="1"/>
          </p:cNvSpPr>
          <p:nvPr>
            <p:ph type="body" idx="9"/>
          </p:nvPr>
        </p:nvSpPr>
        <p:spPr>
          <a:xfrm>
            <a:off x="6262688" y="3666643"/>
            <a:ext cx="2877900" cy="575400"/>
          </a:xfrm>
          <a:prstGeom prst="rect">
            <a:avLst/>
          </a:prstGeom>
          <a:noFill/>
          <a:ln>
            <a:noFill/>
          </a:ln>
        </p:spPr>
        <p:txBody>
          <a:bodyPr spcFirstLastPara="1" wrap="square" lIns="0" tIns="54000" rIns="0" bIns="54000" anchor="ctr"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iPad 2">
  <p:cSld name="iPad 2">
    <p:spTree>
      <p:nvGrpSpPr>
        <p:cNvPr id="1" name="Shape 1084"/>
        <p:cNvGrpSpPr/>
        <p:nvPr/>
      </p:nvGrpSpPr>
      <p:grpSpPr>
        <a:xfrm>
          <a:off x="0" y="0"/>
          <a:ext cx="0" cy="0"/>
          <a:chOff x="0" y="0"/>
          <a:chExt cx="0" cy="0"/>
        </a:xfrm>
      </p:grpSpPr>
      <p:sp>
        <p:nvSpPr>
          <p:cNvPr id="1085" name="Google Shape;1085;p100"/>
          <p:cNvSpPr>
            <a:spLocks noGrp="1"/>
          </p:cNvSpPr>
          <p:nvPr>
            <p:ph type="pic" idx="2"/>
          </p:nvPr>
        </p:nvSpPr>
        <p:spPr>
          <a:xfrm>
            <a:off x="4367708" y="1189092"/>
            <a:ext cx="755100" cy="753900"/>
          </a:xfrm>
          <a:prstGeom prst="rect">
            <a:avLst/>
          </a:prstGeom>
          <a:noFill/>
          <a:ln>
            <a:noFill/>
          </a:ln>
        </p:spPr>
      </p:sp>
      <p:sp>
        <p:nvSpPr>
          <p:cNvPr id="1086" name="Google Shape;1086;p100"/>
          <p:cNvSpPr>
            <a:spLocks noGrp="1"/>
          </p:cNvSpPr>
          <p:nvPr>
            <p:ph type="pic" idx="3"/>
          </p:nvPr>
        </p:nvSpPr>
        <p:spPr>
          <a:xfrm>
            <a:off x="6528523" y="1189092"/>
            <a:ext cx="755100" cy="753900"/>
          </a:xfrm>
          <a:prstGeom prst="rect">
            <a:avLst/>
          </a:prstGeom>
          <a:noFill/>
          <a:ln>
            <a:noFill/>
          </a:ln>
        </p:spPr>
      </p:sp>
      <p:sp>
        <p:nvSpPr>
          <p:cNvPr id="1087" name="Google Shape;1087;p100"/>
          <p:cNvSpPr txBox="1">
            <a:spLocks noGrp="1"/>
          </p:cNvSpPr>
          <p:nvPr>
            <p:ph type="body" idx="1"/>
          </p:nvPr>
        </p:nvSpPr>
        <p:spPr>
          <a:xfrm>
            <a:off x="4367147" y="2022730"/>
            <a:ext cx="19461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8" name="Google Shape;1088;p100"/>
          <p:cNvSpPr txBox="1">
            <a:spLocks noGrp="1"/>
          </p:cNvSpPr>
          <p:nvPr>
            <p:ph type="body" idx="4"/>
          </p:nvPr>
        </p:nvSpPr>
        <p:spPr>
          <a:xfrm>
            <a:off x="6527962" y="2022730"/>
            <a:ext cx="19461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89" name="Google Shape;1089;p100"/>
          <p:cNvSpPr>
            <a:spLocks noGrp="1"/>
          </p:cNvSpPr>
          <p:nvPr>
            <p:ph type="pic" idx="5"/>
          </p:nvPr>
        </p:nvSpPr>
        <p:spPr>
          <a:xfrm>
            <a:off x="4367708" y="2874664"/>
            <a:ext cx="755100" cy="753900"/>
          </a:xfrm>
          <a:prstGeom prst="rect">
            <a:avLst/>
          </a:prstGeom>
          <a:noFill/>
          <a:ln>
            <a:noFill/>
          </a:ln>
        </p:spPr>
      </p:sp>
      <p:sp>
        <p:nvSpPr>
          <p:cNvPr id="1090" name="Google Shape;1090;p100"/>
          <p:cNvSpPr>
            <a:spLocks noGrp="1"/>
          </p:cNvSpPr>
          <p:nvPr>
            <p:ph type="pic" idx="6"/>
          </p:nvPr>
        </p:nvSpPr>
        <p:spPr>
          <a:xfrm>
            <a:off x="6528523" y="2874664"/>
            <a:ext cx="755100" cy="753900"/>
          </a:xfrm>
          <a:prstGeom prst="rect">
            <a:avLst/>
          </a:prstGeom>
          <a:noFill/>
          <a:ln>
            <a:noFill/>
          </a:ln>
        </p:spPr>
      </p:sp>
      <p:sp>
        <p:nvSpPr>
          <p:cNvPr id="1091" name="Google Shape;1091;p100"/>
          <p:cNvSpPr txBox="1">
            <a:spLocks noGrp="1"/>
          </p:cNvSpPr>
          <p:nvPr>
            <p:ph type="body" idx="7"/>
          </p:nvPr>
        </p:nvSpPr>
        <p:spPr>
          <a:xfrm>
            <a:off x="4367147" y="3708302"/>
            <a:ext cx="19461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92" name="Google Shape;1092;p100"/>
          <p:cNvSpPr txBox="1">
            <a:spLocks noGrp="1"/>
          </p:cNvSpPr>
          <p:nvPr>
            <p:ph type="body" idx="8"/>
          </p:nvPr>
        </p:nvSpPr>
        <p:spPr>
          <a:xfrm>
            <a:off x="6527962" y="3708302"/>
            <a:ext cx="19461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93" name="Google Shape;1093;p100"/>
          <p:cNvSpPr>
            <a:spLocks noGrp="1"/>
          </p:cNvSpPr>
          <p:nvPr>
            <p:ph type="pic" idx="9"/>
          </p:nvPr>
        </p:nvSpPr>
        <p:spPr>
          <a:xfrm>
            <a:off x="717438" y="361856"/>
            <a:ext cx="3139500" cy="4200600"/>
          </a:xfrm>
          <a:prstGeom prst="roundRect">
            <a:avLst>
              <a:gd name="adj" fmla="val 1612"/>
            </a:avLst>
          </a:prstGeom>
          <a:noFill/>
          <a:ln>
            <a:noFill/>
          </a:ln>
        </p:spPr>
      </p:sp>
      <p:sp>
        <p:nvSpPr>
          <p:cNvPr id="1094" name="Google Shape;1094;p100"/>
          <p:cNvSpPr txBox="1">
            <a:spLocks noGrp="1"/>
          </p:cNvSpPr>
          <p:nvPr>
            <p:ph type="title"/>
          </p:nvPr>
        </p:nvSpPr>
        <p:spPr>
          <a:xfrm>
            <a:off x="4332450" y="-22409"/>
            <a:ext cx="41415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iPhone 2">
  <p:cSld name="iPhone 2">
    <p:spTree>
      <p:nvGrpSpPr>
        <p:cNvPr id="1" name="Shape 1095"/>
        <p:cNvGrpSpPr/>
        <p:nvPr/>
      </p:nvGrpSpPr>
      <p:grpSpPr>
        <a:xfrm>
          <a:off x="0" y="0"/>
          <a:ext cx="0" cy="0"/>
          <a:chOff x="0" y="0"/>
          <a:chExt cx="0" cy="0"/>
        </a:xfrm>
      </p:grpSpPr>
      <p:sp>
        <p:nvSpPr>
          <p:cNvPr id="1096" name="Google Shape;1096;p101"/>
          <p:cNvSpPr txBox="1">
            <a:spLocks noGrp="1"/>
          </p:cNvSpPr>
          <p:nvPr>
            <p:ph type="title"/>
          </p:nvPr>
        </p:nvSpPr>
        <p:spPr>
          <a:xfrm>
            <a:off x="3270564" y="414338"/>
            <a:ext cx="51960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97" name="Google Shape;1097;p101"/>
          <p:cNvSpPr>
            <a:spLocks noGrp="1"/>
          </p:cNvSpPr>
          <p:nvPr>
            <p:ph type="pic" idx="2"/>
          </p:nvPr>
        </p:nvSpPr>
        <p:spPr>
          <a:xfrm>
            <a:off x="3270565" y="1634738"/>
            <a:ext cx="755100" cy="753900"/>
          </a:xfrm>
          <a:prstGeom prst="rect">
            <a:avLst/>
          </a:prstGeom>
          <a:noFill/>
          <a:ln>
            <a:noFill/>
          </a:ln>
        </p:spPr>
      </p:sp>
      <p:sp>
        <p:nvSpPr>
          <p:cNvPr id="1098" name="Google Shape;1098;p101"/>
          <p:cNvSpPr>
            <a:spLocks noGrp="1"/>
          </p:cNvSpPr>
          <p:nvPr>
            <p:ph type="pic" idx="3"/>
          </p:nvPr>
        </p:nvSpPr>
        <p:spPr>
          <a:xfrm>
            <a:off x="6061601" y="1634738"/>
            <a:ext cx="755100" cy="753900"/>
          </a:xfrm>
          <a:prstGeom prst="rect">
            <a:avLst/>
          </a:prstGeom>
          <a:noFill/>
          <a:ln>
            <a:noFill/>
          </a:ln>
        </p:spPr>
      </p:sp>
      <p:sp>
        <p:nvSpPr>
          <p:cNvPr id="1099" name="Google Shape;1099;p101"/>
          <p:cNvSpPr txBox="1">
            <a:spLocks noGrp="1"/>
          </p:cNvSpPr>
          <p:nvPr>
            <p:ph type="body" idx="1"/>
          </p:nvPr>
        </p:nvSpPr>
        <p:spPr>
          <a:xfrm>
            <a:off x="3270564" y="2468376"/>
            <a:ext cx="24054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0" name="Google Shape;1100;p101"/>
          <p:cNvSpPr txBox="1">
            <a:spLocks noGrp="1"/>
          </p:cNvSpPr>
          <p:nvPr>
            <p:ph type="body" idx="4"/>
          </p:nvPr>
        </p:nvSpPr>
        <p:spPr>
          <a:xfrm>
            <a:off x="6061039" y="2468376"/>
            <a:ext cx="24054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1" name="Google Shape;1101;p101"/>
          <p:cNvSpPr>
            <a:spLocks noGrp="1"/>
          </p:cNvSpPr>
          <p:nvPr>
            <p:ph type="pic" idx="5"/>
          </p:nvPr>
        </p:nvSpPr>
        <p:spPr>
          <a:xfrm>
            <a:off x="3270565" y="3320311"/>
            <a:ext cx="755100" cy="753900"/>
          </a:xfrm>
          <a:prstGeom prst="rect">
            <a:avLst/>
          </a:prstGeom>
          <a:noFill/>
          <a:ln>
            <a:noFill/>
          </a:ln>
        </p:spPr>
      </p:sp>
      <p:sp>
        <p:nvSpPr>
          <p:cNvPr id="1102" name="Google Shape;1102;p101"/>
          <p:cNvSpPr>
            <a:spLocks noGrp="1"/>
          </p:cNvSpPr>
          <p:nvPr>
            <p:ph type="pic" idx="6"/>
          </p:nvPr>
        </p:nvSpPr>
        <p:spPr>
          <a:xfrm>
            <a:off x="6061601" y="3320311"/>
            <a:ext cx="755100" cy="753900"/>
          </a:xfrm>
          <a:prstGeom prst="rect">
            <a:avLst/>
          </a:prstGeom>
          <a:noFill/>
          <a:ln>
            <a:noFill/>
          </a:ln>
        </p:spPr>
      </p:sp>
      <p:sp>
        <p:nvSpPr>
          <p:cNvPr id="1103" name="Google Shape;1103;p101"/>
          <p:cNvSpPr txBox="1">
            <a:spLocks noGrp="1"/>
          </p:cNvSpPr>
          <p:nvPr>
            <p:ph type="body" idx="7"/>
          </p:nvPr>
        </p:nvSpPr>
        <p:spPr>
          <a:xfrm>
            <a:off x="3270564" y="4153949"/>
            <a:ext cx="24054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4" name="Google Shape;1104;p101"/>
          <p:cNvSpPr txBox="1">
            <a:spLocks noGrp="1"/>
          </p:cNvSpPr>
          <p:nvPr>
            <p:ph type="body" idx="8"/>
          </p:nvPr>
        </p:nvSpPr>
        <p:spPr>
          <a:xfrm>
            <a:off x="6061039" y="4153949"/>
            <a:ext cx="2405400" cy="5754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5" name="Google Shape;1105;p101"/>
          <p:cNvSpPr>
            <a:spLocks noGrp="1"/>
          </p:cNvSpPr>
          <p:nvPr>
            <p:ph type="pic" idx="9"/>
          </p:nvPr>
        </p:nvSpPr>
        <p:spPr>
          <a:xfrm>
            <a:off x="734700" y="447260"/>
            <a:ext cx="1915500" cy="41412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Laptop 3">
  <p:cSld name="Laptop 3">
    <p:spTree>
      <p:nvGrpSpPr>
        <p:cNvPr id="1" name="Shape 1106"/>
        <p:cNvGrpSpPr/>
        <p:nvPr/>
      </p:nvGrpSpPr>
      <p:grpSpPr>
        <a:xfrm>
          <a:off x="0" y="0"/>
          <a:ext cx="0" cy="0"/>
          <a:chOff x="0" y="0"/>
          <a:chExt cx="0" cy="0"/>
        </a:xfrm>
      </p:grpSpPr>
      <p:sp>
        <p:nvSpPr>
          <p:cNvPr id="1107" name="Google Shape;1107;p102"/>
          <p:cNvSpPr txBox="1">
            <a:spLocks noGrp="1"/>
          </p:cNvSpPr>
          <p:nvPr>
            <p:ph type="title"/>
          </p:nvPr>
        </p:nvSpPr>
        <p:spPr>
          <a:xfrm>
            <a:off x="647700" y="274864"/>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08" name="Google Shape;1108;p102"/>
          <p:cNvSpPr>
            <a:spLocks noGrp="1"/>
          </p:cNvSpPr>
          <p:nvPr>
            <p:ph type="pic" idx="2"/>
          </p:nvPr>
        </p:nvSpPr>
        <p:spPr>
          <a:xfrm>
            <a:off x="7091242" y="1027727"/>
            <a:ext cx="755100" cy="753900"/>
          </a:xfrm>
          <a:prstGeom prst="rect">
            <a:avLst/>
          </a:prstGeom>
          <a:noFill/>
          <a:ln>
            <a:noFill/>
          </a:ln>
        </p:spPr>
      </p:sp>
      <p:sp>
        <p:nvSpPr>
          <p:cNvPr id="1109" name="Google Shape;1109;p102"/>
          <p:cNvSpPr txBox="1">
            <a:spLocks noGrp="1"/>
          </p:cNvSpPr>
          <p:nvPr>
            <p:ph type="body" idx="1"/>
          </p:nvPr>
        </p:nvSpPr>
        <p:spPr>
          <a:xfrm>
            <a:off x="7090681" y="1861363"/>
            <a:ext cx="16533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0" name="Google Shape;1110;p102"/>
          <p:cNvSpPr>
            <a:spLocks noGrp="1"/>
          </p:cNvSpPr>
          <p:nvPr>
            <p:ph type="pic" idx="3"/>
          </p:nvPr>
        </p:nvSpPr>
        <p:spPr>
          <a:xfrm>
            <a:off x="7091242" y="2903799"/>
            <a:ext cx="755100" cy="753900"/>
          </a:xfrm>
          <a:prstGeom prst="rect">
            <a:avLst/>
          </a:prstGeom>
          <a:noFill/>
          <a:ln>
            <a:noFill/>
          </a:ln>
        </p:spPr>
      </p:sp>
      <p:sp>
        <p:nvSpPr>
          <p:cNvPr id="1111" name="Google Shape;1111;p102"/>
          <p:cNvSpPr txBox="1">
            <a:spLocks noGrp="1"/>
          </p:cNvSpPr>
          <p:nvPr>
            <p:ph type="body" idx="4"/>
          </p:nvPr>
        </p:nvSpPr>
        <p:spPr>
          <a:xfrm>
            <a:off x="7090681" y="3737436"/>
            <a:ext cx="16533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2" name="Google Shape;1112;p102"/>
          <p:cNvSpPr>
            <a:spLocks noGrp="1"/>
          </p:cNvSpPr>
          <p:nvPr>
            <p:ph type="pic" idx="5"/>
          </p:nvPr>
        </p:nvSpPr>
        <p:spPr>
          <a:xfrm>
            <a:off x="1358555" y="1031445"/>
            <a:ext cx="755100" cy="753900"/>
          </a:xfrm>
          <a:prstGeom prst="rect">
            <a:avLst/>
          </a:prstGeom>
          <a:noFill/>
          <a:ln>
            <a:noFill/>
          </a:ln>
        </p:spPr>
      </p:sp>
      <p:sp>
        <p:nvSpPr>
          <p:cNvPr id="1113" name="Google Shape;1113;p102"/>
          <p:cNvSpPr txBox="1">
            <a:spLocks noGrp="1"/>
          </p:cNvSpPr>
          <p:nvPr>
            <p:ph type="body" idx="6"/>
          </p:nvPr>
        </p:nvSpPr>
        <p:spPr>
          <a:xfrm>
            <a:off x="457064" y="1865082"/>
            <a:ext cx="16533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4" name="Google Shape;1114;p102"/>
          <p:cNvSpPr>
            <a:spLocks noGrp="1"/>
          </p:cNvSpPr>
          <p:nvPr>
            <p:ph type="pic" idx="7"/>
          </p:nvPr>
        </p:nvSpPr>
        <p:spPr>
          <a:xfrm>
            <a:off x="1358555" y="2907518"/>
            <a:ext cx="755100" cy="753900"/>
          </a:xfrm>
          <a:prstGeom prst="rect">
            <a:avLst/>
          </a:prstGeom>
          <a:noFill/>
          <a:ln>
            <a:noFill/>
          </a:ln>
        </p:spPr>
      </p:sp>
      <p:sp>
        <p:nvSpPr>
          <p:cNvPr id="1115" name="Google Shape;1115;p102"/>
          <p:cNvSpPr txBox="1">
            <a:spLocks noGrp="1"/>
          </p:cNvSpPr>
          <p:nvPr>
            <p:ph type="body" idx="8"/>
          </p:nvPr>
        </p:nvSpPr>
        <p:spPr>
          <a:xfrm>
            <a:off x="457064" y="3741155"/>
            <a:ext cx="16533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16" name="Google Shape;1116;p102"/>
          <p:cNvSpPr>
            <a:spLocks noGrp="1"/>
          </p:cNvSpPr>
          <p:nvPr>
            <p:ph type="pic" idx="9"/>
          </p:nvPr>
        </p:nvSpPr>
        <p:spPr>
          <a:xfrm>
            <a:off x="2870002" y="1511261"/>
            <a:ext cx="3417600" cy="21486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iPad 3">
  <p:cSld name="iPad 3">
    <p:spTree>
      <p:nvGrpSpPr>
        <p:cNvPr id="1" name="Shape 1117"/>
        <p:cNvGrpSpPr/>
        <p:nvPr/>
      </p:nvGrpSpPr>
      <p:grpSpPr>
        <a:xfrm>
          <a:off x="0" y="0"/>
          <a:ext cx="0" cy="0"/>
          <a:chOff x="0" y="0"/>
          <a:chExt cx="0" cy="0"/>
        </a:xfrm>
      </p:grpSpPr>
      <p:sp>
        <p:nvSpPr>
          <p:cNvPr id="1118" name="Google Shape;1118;p103"/>
          <p:cNvSpPr txBox="1">
            <a:spLocks noGrp="1"/>
          </p:cNvSpPr>
          <p:nvPr>
            <p:ph type="title"/>
          </p:nvPr>
        </p:nvSpPr>
        <p:spPr>
          <a:xfrm>
            <a:off x="639019" y="173831"/>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19" name="Google Shape;1119;p103"/>
          <p:cNvSpPr>
            <a:spLocks noGrp="1"/>
          </p:cNvSpPr>
          <p:nvPr>
            <p:ph type="pic" idx="2"/>
          </p:nvPr>
        </p:nvSpPr>
        <p:spPr>
          <a:xfrm>
            <a:off x="3236709" y="1103361"/>
            <a:ext cx="2670600" cy="3573000"/>
          </a:xfrm>
          <a:prstGeom prst="roundRect">
            <a:avLst>
              <a:gd name="adj" fmla="val 1612"/>
            </a:avLst>
          </a:prstGeom>
          <a:noFill/>
          <a:ln>
            <a:noFill/>
          </a:ln>
        </p:spPr>
      </p:sp>
      <p:sp>
        <p:nvSpPr>
          <p:cNvPr id="1120" name="Google Shape;1120;p103"/>
          <p:cNvSpPr>
            <a:spLocks noGrp="1"/>
          </p:cNvSpPr>
          <p:nvPr>
            <p:ph type="pic" idx="3"/>
          </p:nvPr>
        </p:nvSpPr>
        <p:spPr>
          <a:xfrm>
            <a:off x="6570867" y="1152889"/>
            <a:ext cx="755100" cy="753900"/>
          </a:xfrm>
          <a:prstGeom prst="rect">
            <a:avLst/>
          </a:prstGeom>
          <a:noFill/>
          <a:ln>
            <a:noFill/>
          </a:ln>
        </p:spPr>
      </p:sp>
      <p:sp>
        <p:nvSpPr>
          <p:cNvPr id="1121" name="Google Shape;1121;p103"/>
          <p:cNvSpPr txBox="1">
            <a:spLocks noGrp="1"/>
          </p:cNvSpPr>
          <p:nvPr>
            <p:ph type="body" idx="1"/>
          </p:nvPr>
        </p:nvSpPr>
        <p:spPr>
          <a:xfrm>
            <a:off x="6570306" y="1986526"/>
            <a:ext cx="21600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22" name="Google Shape;1122;p103"/>
          <p:cNvSpPr>
            <a:spLocks noGrp="1"/>
          </p:cNvSpPr>
          <p:nvPr>
            <p:ph type="pic" idx="4"/>
          </p:nvPr>
        </p:nvSpPr>
        <p:spPr>
          <a:xfrm>
            <a:off x="6570867" y="3186124"/>
            <a:ext cx="755100" cy="753900"/>
          </a:xfrm>
          <a:prstGeom prst="rect">
            <a:avLst/>
          </a:prstGeom>
          <a:noFill/>
          <a:ln>
            <a:noFill/>
          </a:ln>
        </p:spPr>
      </p:sp>
      <p:sp>
        <p:nvSpPr>
          <p:cNvPr id="1123" name="Google Shape;1123;p103"/>
          <p:cNvSpPr txBox="1">
            <a:spLocks noGrp="1"/>
          </p:cNvSpPr>
          <p:nvPr>
            <p:ph type="body" idx="5"/>
          </p:nvPr>
        </p:nvSpPr>
        <p:spPr>
          <a:xfrm>
            <a:off x="6570306" y="4019761"/>
            <a:ext cx="21600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24" name="Google Shape;1124;p103"/>
          <p:cNvSpPr>
            <a:spLocks noGrp="1"/>
          </p:cNvSpPr>
          <p:nvPr>
            <p:ph type="pic" idx="6"/>
          </p:nvPr>
        </p:nvSpPr>
        <p:spPr>
          <a:xfrm>
            <a:off x="1800438" y="1152889"/>
            <a:ext cx="755100" cy="753900"/>
          </a:xfrm>
          <a:prstGeom prst="rect">
            <a:avLst/>
          </a:prstGeom>
          <a:noFill/>
          <a:ln>
            <a:noFill/>
          </a:ln>
        </p:spPr>
      </p:sp>
      <p:sp>
        <p:nvSpPr>
          <p:cNvPr id="1125" name="Google Shape;1125;p103"/>
          <p:cNvSpPr txBox="1">
            <a:spLocks noGrp="1"/>
          </p:cNvSpPr>
          <p:nvPr>
            <p:ph type="body" idx="7"/>
          </p:nvPr>
        </p:nvSpPr>
        <p:spPr>
          <a:xfrm>
            <a:off x="392217" y="1986526"/>
            <a:ext cx="21600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26" name="Google Shape;1126;p103"/>
          <p:cNvSpPr>
            <a:spLocks noGrp="1"/>
          </p:cNvSpPr>
          <p:nvPr>
            <p:ph type="pic" idx="8"/>
          </p:nvPr>
        </p:nvSpPr>
        <p:spPr>
          <a:xfrm>
            <a:off x="1800438" y="3186124"/>
            <a:ext cx="755100" cy="753900"/>
          </a:xfrm>
          <a:prstGeom prst="rect">
            <a:avLst/>
          </a:prstGeom>
          <a:noFill/>
          <a:ln>
            <a:noFill/>
          </a:ln>
        </p:spPr>
      </p:sp>
      <p:sp>
        <p:nvSpPr>
          <p:cNvPr id="1127" name="Google Shape;1127;p103"/>
          <p:cNvSpPr txBox="1">
            <a:spLocks noGrp="1"/>
          </p:cNvSpPr>
          <p:nvPr>
            <p:ph type="body" idx="9"/>
          </p:nvPr>
        </p:nvSpPr>
        <p:spPr>
          <a:xfrm>
            <a:off x="392217" y="4019761"/>
            <a:ext cx="21600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iPhone 3">
  <p:cSld name="iPhone 3">
    <p:spTree>
      <p:nvGrpSpPr>
        <p:cNvPr id="1" name="Shape 1128"/>
        <p:cNvGrpSpPr/>
        <p:nvPr/>
      </p:nvGrpSpPr>
      <p:grpSpPr>
        <a:xfrm>
          <a:off x="0" y="0"/>
          <a:ext cx="0" cy="0"/>
          <a:chOff x="0" y="0"/>
          <a:chExt cx="0" cy="0"/>
        </a:xfrm>
      </p:grpSpPr>
      <p:sp>
        <p:nvSpPr>
          <p:cNvPr id="1129" name="Google Shape;1129;p104"/>
          <p:cNvSpPr txBox="1">
            <a:spLocks noGrp="1"/>
          </p:cNvSpPr>
          <p:nvPr>
            <p:ph type="title"/>
          </p:nvPr>
        </p:nvSpPr>
        <p:spPr>
          <a:xfrm>
            <a:off x="639019" y="173831"/>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30" name="Google Shape;1130;p104"/>
          <p:cNvSpPr>
            <a:spLocks noGrp="1"/>
          </p:cNvSpPr>
          <p:nvPr>
            <p:ph type="pic" idx="2"/>
          </p:nvPr>
        </p:nvSpPr>
        <p:spPr>
          <a:xfrm>
            <a:off x="3752255" y="1084064"/>
            <a:ext cx="1653900" cy="3575400"/>
          </a:xfrm>
          <a:prstGeom prst="rect">
            <a:avLst/>
          </a:prstGeom>
          <a:noFill/>
          <a:ln>
            <a:noFill/>
          </a:ln>
        </p:spPr>
      </p:sp>
      <p:sp>
        <p:nvSpPr>
          <p:cNvPr id="1131" name="Google Shape;1131;p104"/>
          <p:cNvSpPr>
            <a:spLocks noGrp="1"/>
          </p:cNvSpPr>
          <p:nvPr>
            <p:ph type="pic" idx="3"/>
          </p:nvPr>
        </p:nvSpPr>
        <p:spPr>
          <a:xfrm>
            <a:off x="5999096" y="1288620"/>
            <a:ext cx="755100" cy="753900"/>
          </a:xfrm>
          <a:prstGeom prst="rect">
            <a:avLst/>
          </a:prstGeom>
          <a:noFill/>
          <a:ln>
            <a:noFill/>
          </a:ln>
        </p:spPr>
      </p:sp>
      <p:sp>
        <p:nvSpPr>
          <p:cNvPr id="1132" name="Google Shape;1132;p104"/>
          <p:cNvSpPr txBox="1">
            <a:spLocks noGrp="1"/>
          </p:cNvSpPr>
          <p:nvPr>
            <p:ph type="body" idx="1"/>
          </p:nvPr>
        </p:nvSpPr>
        <p:spPr>
          <a:xfrm>
            <a:off x="5994963" y="2122257"/>
            <a:ext cx="26595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3" name="Google Shape;1133;p104"/>
          <p:cNvSpPr>
            <a:spLocks noGrp="1"/>
          </p:cNvSpPr>
          <p:nvPr>
            <p:ph type="pic" idx="4"/>
          </p:nvPr>
        </p:nvSpPr>
        <p:spPr>
          <a:xfrm>
            <a:off x="5999096" y="3164693"/>
            <a:ext cx="755100" cy="753900"/>
          </a:xfrm>
          <a:prstGeom prst="rect">
            <a:avLst/>
          </a:prstGeom>
          <a:noFill/>
          <a:ln>
            <a:noFill/>
          </a:ln>
        </p:spPr>
      </p:sp>
      <p:sp>
        <p:nvSpPr>
          <p:cNvPr id="1134" name="Google Shape;1134;p104"/>
          <p:cNvSpPr txBox="1">
            <a:spLocks noGrp="1"/>
          </p:cNvSpPr>
          <p:nvPr>
            <p:ph type="body" idx="5"/>
          </p:nvPr>
        </p:nvSpPr>
        <p:spPr>
          <a:xfrm>
            <a:off x="5998535" y="3998330"/>
            <a:ext cx="2659500" cy="699600"/>
          </a:xfrm>
          <a:prstGeom prst="rect">
            <a:avLst/>
          </a:prstGeom>
          <a:noFill/>
          <a:ln>
            <a:noFill/>
          </a:ln>
        </p:spPr>
        <p:txBody>
          <a:bodyPr spcFirstLastPara="1" wrap="square" lIns="0" tIns="54000" rIns="0" bIns="54000" anchor="t" anchorCtr="0">
            <a:noAutofit/>
          </a:bodyPr>
          <a:lstStyle>
            <a:lvl1pPr marL="457200" lvl="0" indent="-228600" algn="l">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5" name="Google Shape;1135;p104"/>
          <p:cNvSpPr>
            <a:spLocks noGrp="1"/>
          </p:cNvSpPr>
          <p:nvPr>
            <p:ph type="pic" idx="6"/>
          </p:nvPr>
        </p:nvSpPr>
        <p:spPr>
          <a:xfrm>
            <a:off x="2415257" y="1288620"/>
            <a:ext cx="755100" cy="753900"/>
          </a:xfrm>
          <a:prstGeom prst="rect">
            <a:avLst/>
          </a:prstGeom>
          <a:noFill/>
          <a:ln>
            <a:noFill/>
          </a:ln>
        </p:spPr>
      </p:sp>
      <p:sp>
        <p:nvSpPr>
          <p:cNvPr id="1136" name="Google Shape;1136;p104"/>
          <p:cNvSpPr txBox="1">
            <a:spLocks noGrp="1"/>
          </p:cNvSpPr>
          <p:nvPr>
            <p:ph type="body" idx="7"/>
          </p:nvPr>
        </p:nvSpPr>
        <p:spPr>
          <a:xfrm>
            <a:off x="508992" y="2122257"/>
            <a:ext cx="26583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7" name="Google Shape;1137;p104"/>
          <p:cNvSpPr>
            <a:spLocks noGrp="1"/>
          </p:cNvSpPr>
          <p:nvPr>
            <p:ph type="pic" idx="8"/>
          </p:nvPr>
        </p:nvSpPr>
        <p:spPr>
          <a:xfrm>
            <a:off x="2415257" y="3164693"/>
            <a:ext cx="755100" cy="753900"/>
          </a:xfrm>
          <a:prstGeom prst="rect">
            <a:avLst/>
          </a:prstGeom>
          <a:noFill/>
          <a:ln>
            <a:noFill/>
          </a:ln>
        </p:spPr>
      </p:sp>
      <p:sp>
        <p:nvSpPr>
          <p:cNvPr id="1138" name="Google Shape;1138;p104"/>
          <p:cNvSpPr txBox="1">
            <a:spLocks noGrp="1"/>
          </p:cNvSpPr>
          <p:nvPr>
            <p:ph type="body" idx="9"/>
          </p:nvPr>
        </p:nvSpPr>
        <p:spPr>
          <a:xfrm>
            <a:off x="508992" y="3998330"/>
            <a:ext cx="2658300" cy="699600"/>
          </a:xfrm>
          <a:prstGeom prst="rect">
            <a:avLst/>
          </a:prstGeom>
          <a:noFill/>
          <a:ln>
            <a:noFill/>
          </a:ln>
        </p:spPr>
        <p:txBody>
          <a:bodyPr spcFirstLastPara="1" wrap="square" lIns="0" tIns="54000" rIns="0" bIns="54000" anchor="t" anchorCtr="0">
            <a:noAutofit/>
          </a:bodyPr>
          <a:lstStyle>
            <a:lvl1pPr marL="457200" lvl="0" indent="-228600" algn="r">
              <a:lnSpc>
                <a:spcPct val="90000"/>
              </a:lnSpc>
              <a:spcBef>
                <a:spcPts val="800"/>
              </a:spcBef>
              <a:spcAft>
                <a:spcPts val="0"/>
              </a:spcAft>
              <a:buClr>
                <a:schemeClr val="dk1"/>
              </a:buClr>
              <a:buSzPts val="1200"/>
              <a:buNone/>
              <a:defRPr sz="1200"/>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Laptop 4">
  <p:cSld name="Laptop 4">
    <p:spTree>
      <p:nvGrpSpPr>
        <p:cNvPr id="1" name="Shape 1139"/>
        <p:cNvGrpSpPr/>
        <p:nvPr/>
      </p:nvGrpSpPr>
      <p:grpSpPr>
        <a:xfrm>
          <a:off x="0" y="0"/>
          <a:ext cx="0" cy="0"/>
          <a:chOff x="0" y="0"/>
          <a:chExt cx="0" cy="0"/>
        </a:xfrm>
      </p:grpSpPr>
      <p:sp>
        <p:nvSpPr>
          <p:cNvPr id="1140" name="Google Shape;1140;p105"/>
          <p:cNvSpPr/>
          <p:nvPr/>
        </p:nvSpPr>
        <p:spPr>
          <a:xfrm>
            <a:off x="0" y="0"/>
            <a:ext cx="9144000" cy="25560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41" name="Google Shape;1141;p105"/>
          <p:cNvSpPr txBox="1">
            <a:spLocks noGrp="1"/>
          </p:cNvSpPr>
          <p:nvPr>
            <p:ph type="body" idx="1"/>
          </p:nvPr>
        </p:nvSpPr>
        <p:spPr>
          <a:xfrm>
            <a:off x="5394684" y="2555925"/>
            <a:ext cx="3167100" cy="2179200"/>
          </a:xfrm>
          <a:prstGeom prst="rect">
            <a:avLst/>
          </a:prstGeom>
          <a:noFill/>
          <a:ln>
            <a:noFill/>
          </a:ln>
        </p:spPr>
        <p:txBody>
          <a:bodyPr spcFirstLastPara="1" wrap="square" lIns="0" tIns="202500" rIns="0" bIns="20250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42" name="Google Shape;1142;p105"/>
          <p:cNvSpPr txBox="1">
            <a:spLocks noGrp="1"/>
          </p:cNvSpPr>
          <p:nvPr>
            <p:ph type="title"/>
          </p:nvPr>
        </p:nvSpPr>
        <p:spPr>
          <a:xfrm>
            <a:off x="5394685" y="1466287"/>
            <a:ext cx="31671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43" name="Google Shape;1143;p105"/>
          <p:cNvSpPr>
            <a:spLocks noGrp="1"/>
          </p:cNvSpPr>
          <p:nvPr>
            <p:ph type="pic" idx="2"/>
          </p:nvPr>
        </p:nvSpPr>
        <p:spPr>
          <a:xfrm>
            <a:off x="582253" y="1175179"/>
            <a:ext cx="4230300" cy="26475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iPad 4">
  <p:cSld name="iPad 4">
    <p:spTree>
      <p:nvGrpSpPr>
        <p:cNvPr id="1" name="Shape 1144"/>
        <p:cNvGrpSpPr/>
        <p:nvPr/>
      </p:nvGrpSpPr>
      <p:grpSpPr>
        <a:xfrm>
          <a:off x="0" y="0"/>
          <a:ext cx="0" cy="0"/>
          <a:chOff x="0" y="0"/>
          <a:chExt cx="0" cy="0"/>
        </a:xfrm>
      </p:grpSpPr>
      <p:sp>
        <p:nvSpPr>
          <p:cNvPr id="1145" name="Google Shape;1145;p106"/>
          <p:cNvSpPr/>
          <p:nvPr/>
        </p:nvSpPr>
        <p:spPr>
          <a:xfrm>
            <a:off x="0" y="0"/>
            <a:ext cx="9144000" cy="25560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46" name="Google Shape;1146;p106"/>
          <p:cNvSpPr txBox="1">
            <a:spLocks noGrp="1"/>
          </p:cNvSpPr>
          <p:nvPr>
            <p:ph type="body" idx="1"/>
          </p:nvPr>
        </p:nvSpPr>
        <p:spPr>
          <a:xfrm>
            <a:off x="5329233" y="2480006"/>
            <a:ext cx="3167100" cy="2179200"/>
          </a:xfrm>
          <a:prstGeom prst="rect">
            <a:avLst/>
          </a:prstGeom>
          <a:noFill/>
          <a:ln>
            <a:noFill/>
          </a:ln>
        </p:spPr>
        <p:txBody>
          <a:bodyPr spcFirstLastPara="1" wrap="square" lIns="0" tIns="202500" rIns="0" bIns="20250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47" name="Google Shape;1147;p106"/>
          <p:cNvSpPr txBox="1">
            <a:spLocks noGrp="1"/>
          </p:cNvSpPr>
          <p:nvPr>
            <p:ph type="title"/>
          </p:nvPr>
        </p:nvSpPr>
        <p:spPr>
          <a:xfrm>
            <a:off x="5329234" y="1390368"/>
            <a:ext cx="31671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48" name="Google Shape;1148;p106"/>
          <p:cNvSpPr>
            <a:spLocks noGrp="1"/>
          </p:cNvSpPr>
          <p:nvPr>
            <p:ph type="pic" idx="2"/>
          </p:nvPr>
        </p:nvSpPr>
        <p:spPr>
          <a:xfrm>
            <a:off x="561974" y="876018"/>
            <a:ext cx="4205400" cy="3144000"/>
          </a:xfrm>
          <a:prstGeom prst="roundRect">
            <a:avLst>
              <a:gd name="adj" fmla="val 1612"/>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iPhone 4">
  <p:cSld name="iPhone 4">
    <p:spTree>
      <p:nvGrpSpPr>
        <p:cNvPr id="1" name="Shape 1149"/>
        <p:cNvGrpSpPr/>
        <p:nvPr/>
      </p:nvGrpSpPr>
      <p:grpSpPr>
        <a:xfrm>
          <a:off x="0" y="0"/>
          <a:ext cx="0" cy="0"/>
          <a:chOff x="0" y="0"/>
          <a:chExt cx="0" cy="0"/>
        </a:xfrm>
      </p:grpSpPr>
      <p:sp>
        <p:nvSpPr>
          <p:cNvPr id="1150" name="Google Shape;1150;p107"/>
          <p:cNvSpPr/>
          <p:nvPr/>
        </p:nvSpPr>
        <p:spPr>
          <a:xfrm>
            <a:off x="0" y="0"/>
            <a:ext cx="9144000" cy="25560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51" name="Google Shape;1151;p107"/>
          <p:cNvSpPr txBox="1">
            <a:spLocks noGrp="1"/>
          </p:cNvSpPr>
          <p:nvPr>
            <p:ph type="body" idx="1"/>
          </p:nvPr>
        </p:nvSpPr>
        <p:spPr>
          <a:xfrm>
            <a:off x="3139934" y="2555925"/>
            <a:ext cx="5391900" cy="2179200"/>
          </a:xfrm>
          <a:prstGeom prst="rect">
            <a:avLst/>
          </a:prstGeom>
          <a:noFill/>
          <a:ln>
            <a:noFill/>
          </a:ln>
        </p:spPr>
        <p:txBody>
          <a:bodyPr spcFirstLastPara="1" wrap="square" lIns="0" tIns="202500" rIns="0" bIns="202500" anchor="t" anchorCtr="0">
            <a:noAutofit/>
          </a:bodyPr>
          <a:lstStyle>
            <a:lvl1pPr marL="457200" lvl="0" indent="-228600" algn="l">
              <a:lnSpc>
                <a:spcPct val="90000"/>
              </a:lnSpc>
              <a:spcBef>
                <a:spcPts val="800"/>
              </a:spcBef>
              <a:spcAft>
                <a:spcPts val="0"/>
              </a:spcAft>
              <a:buClr>
                <a:schemeClr val="dk1"/>
              </a:buClr>
              <a:buSzPts val="1500"/>
              <a:buNone/>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52" name="Google Shape;1152;p107"/>
          <p:cNvSpPr txBox="1">
            <a:spLocks noGrp="1"/>
          </p:cNvSpPr>
          <p:nvPr>
            <p:ph type="title"/>
          </p:nvPr>
        </p:nvSpPr>
        <p:spPr>
          <a:xfrm>
            <a:off x="3139935" y="1466287"/>
            <a:ext cx="5391900" cy="981600"/>
          </a:xfrm>
          <a:prstGeom prst="rect">
            <a:avLst/>
          </a:prstGeom>
          <a:noFill/>
          <a:ln>
            <a:noFill/>
          </a:ln>
        </p:spPr>
        <p:txBody>
          <a:bodyPr spcFirstLastPara="1" wrap="square" lIns="0" tIns="297000" rIns="0" bIns="0" anchor="b" anchorCtr="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3" name="Google Shape;1153;p107"/>
          <p:cNvSpPr>
            <a:spLocks noGrp="1"/>
          </p:cNvSpPr>
          <p:nvPr>
            <p:ph type="pic" idx="2"/>
          </p:nvPr>
        </p:nvSpPr>
        <p:spPr>
          <a:xfrm>
            <a:off x="612236" y="447260"/>
            <a:ext cx="1915500" cy="4141200"/>
          </a:xfrm>
          <a:prstGeom prst="rect">
            <a:avLst/>
          </a:prstGeom>
          <a:no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3x iPhone">
  <p:cSld name="3x iPhone">
    <p:spTree>
      <p:nvGrpSpPr>
        <p:cNvPr id="1" name="Shape 1154"/>
        <p:cNvGrpSpPr/>
        <p:nvPr/>
      </p:nvGrpSpPr>
      <p:grpSpPr>
        <a:xfrm>
          <a:off x="0" y="0"/>
          <a:ext cx="0" cy="0"/>
          <a:chOff x="0" y="0"/>
          <a:chExt cx="0" cy="0"/>
        </a:xfrm>
      </p:grpSpPr>
      <p:sp>
        <p:nvSpPr>
          <p:cNvPr id="1155" name="Google Shape;1155;p108"/>
          <p:cNvSpPr/>
          <p:nvPr/>
        </p:nvSpPr>
        <p:spPr>
          <a:xfrm>
            <a:off x="0" y="0"/>
            <a:ext cx="9144000" cy="2556000"/>
          </a:xfrm>
          <a:prstGeom prst="rect">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56" name="Google Shape;1156;p108"/>
          <p:cNvSpPr txBox="1">
            <a:spLocks noGrp="1"/>
          </p:cNvSpPr>
          <p:nvPr>
            <p:ph type="title"/>
          </p:nvPr>
        </p:nvSpPr>
        <p:spPr>
          <a:xfrm>
            <a:off x="639019" y="173831"/>
            <a:ext cx="7866000" cy="555000"/>
          </a:xfrm>
          <a:prstGeom prst="rect">
            <a:avLst/>
          </a:prstGeom>
          <a:noFill/>
          <a:ln>
            <a:noFill/>
          </a:ln>
        </p:spPr>
        <p:txBody>
          <a:bodyPr spcFirstLastPara="1" wrap="square" lIns="0" tIns="297000" rIns="0" bIns="202500" anchor="ctr" anchorCtr="0">
            <a:noAutofit/>
          </a:bodyPr>
          <a:lstStyle>
            <a:lvl1pPr lvl="0" algn="ct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7" name="Google Shape;1157;p108"/>
          <p:cNvSpPr>
            <a:spLocks noGrp="1"/>
          </p:cNvSpPr>
          <p:nvPr>
            <p:ph type="pic" idx="2"/>
          </p:nvPr>
        </p:nvSpPr>
        <p:spPr>
          <a:xfrm>
            <a:off x="3850220" y="2196596"/>
            <a:ext cx="1443600" cy="3114600"/>
          </a:xfrm>
          <a:prstGeom prst="rect">
            <a:avLst/>
          </a:prstGeom>
          <a:noFill/>
          <a:ln>
            <a:noFill/>
          </a:ln>
        </p:spPr>
      </p:sp>
      <p:sp>
        <p:nvSpPr>
          <p:cNvPr id="1158" name="Google Shape;1158;p108"/>
          <p:cNvSpPr>
            <a:spLocks noGrp="1"/>
          </p:cNvSpPr>
          <p:nvPr>
            <p:ph type="pic" idx="3"/>
          </p:nvPr>
        </p:nvSpPr>
        <p:spPr>
          <a:xfrm>
            <a:off x="6498634" y="2196596"/>
            <a:ext cx="1440600" cy="3114600"/>
          </a:xfrm>
          <a:prstGeom prst="rect">
            <a:avLst/>
          </a:prstGeom>
          <a:noFill/>
          <a:ln>
            <a:noFill/>
          </a:ln>
        </p:spPr>
      </p:sp>
      <p:sp>
        <p:nvSpPr>
          <p:cNvPr id="1159" name="Google Shape;1159;p108"/>
          <p:cNvSpPr>
            <a:spLocks noGrp="1"/>
          </p:cNvSpPr>
          <p:nvPr>
            <p:ph type="pic" idx="4"/>
          </p:nvPr>
        </p:nvSpPr>
        <p:spPr>
          <a:xfrm>
            <a:off x="1204855" y="2196596"/>
            <a:ext cx="1440600" cy="3114600"/>
          </a:xfrm>
          <a:prstGeom prst="rect">
            <a:avLst/>
          </a:prstGeom>
          <a:noFill/>
          <a:ln>
            <a:noFill/>
          </a:ln>
        </p:spPr>
      </p:sp>
      <p:sp>
        <p:nvSpPr>
          <p:cNvPr id="1160" name="Google Shape;1160;p108"/>
          <p:cNvSpPr txBox="1">
            <a:spLocks noGrp="1"/>
          </p:cNvSpPr>
          <p:nvPr>
            <p:ph type="body" idx="1"/>
          </p:nvPr>
        </p:nvSpPr>
        <p:spPr>
          <a:xfrm>
            <a:off x="694382" y="974104"/>
            <a:ext cx="7755300" cy="664200"/>
          </a:xfrm>
          <a:prstGeom prst="rect">
            <a:avLst/>
          </a:prstGeom>
          <a:noFill/>
          <a:ln>
            <a:noFill/>
          </a:ln>
        </p:spPr>
        <p:txBody>
          <a:bodyPr spcFirstLastPara="1" wrap="square" lIns="0" tIns="0" rIns="0" bIns="0" anchor="t" anchorCtr="0">
            <a:noAutofit/>
          </a:bodyPr>
          <a:lstStyle>
            <a:lvl1pPr marL="457200" lvl="0" indent="-228600" algn="ctr">
              <a:lnSpc>
                <a:spcPct val="90000"/>
              </a:lnSpc>
              <a:spcBef>
                <a:spcPts val="800"/>
              </a:spcBef>
              <a:spcAft>
                <a:spcPts val="0"/>
              </a:spcAft>
              <a:buClr>
                <a:schemeClr val="lt1"/>
              </a:buClr>
              <a:buSzPts val="1500"/>
              <a:buNone/>
              <a:defRPr>
                <a:solidFill>
                  <a:schemeClr val="lt1"/>
                </a:solidFill>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161"/>
        <p:cNvGrpSpPr/>
        <p:nvPr/>
      </p:nvGrpSpPr>
      <p:grpSpPr>
        <a:xfrm>
          <a:off x="0" y="0"/>
          <a:ext cx="0" cy="0"/>
          <a:chOff x="0" y="0"/>
          <a:chExt cx="0" cy="0"/>
        </a:xfrm>
      </p:grpSpPr>
      <p:sp>
        <p:nvSpPr>
          <p:cNvPr id="1162" name="Google Shape;1162;p109"/>
          <p:cNvSpPr/>
          <p:nvPr/>
        </p:nvSpPr>
        <p:spPr>
          <a:xfrm>
            <a:off x="1060846" y="342901"/>
            <a:ext cx="8083200" cy="4800600"/>
          </a:xfrm>
          <a:prstGeom prst="rect">
            <a:avLst/>
          </a:prstGeom>
          <a:solidFill>
            <a:schemeClr val="accent1">
              <a:alpha val="8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63" name="Google Shape;1163;p109"/>
          <p:cNvSpPr txBox="1">
            <a:spLocks noGrp="1"/>
          </p:cNvSpPr>
          <p:nvPr>
            <p:ph type="title"/>
          </p:nvPr>
        </p:nvSpPr>
        <p:spPr>
          <a:xfrm>
            <a:off x="1888543" y="1673396"/>
            <a:ext cx="6427200" cy="1769100"/>
          </a:xfrm>
          <a:prstGeom prst="rect">
            <a:avLst/>
          </a:prstGeom>
          <a:noFill/>
          <a:ln>
            <a:noFill/>
          </a:ln>
        </p:spPr>
        <p:txBody>
          <a:bodyPr spcFirstLastPara="1" wrap="square" lIns="202500" tIns="297000" rIns="202500" bIns="202500" anchor="ctr" anchorCtr="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64" name="Google Shape;1164;p109"/>
          <p:cNvSpPr/>
          <p:nvPr/>
        </p:nvSpPr>
        <p:spPr>
          <a:xfrm>
            <a:off x="0" y="0"/>
            <a:ext cx="1060800" cy="5143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65" name="Google Shape;1165;p109"/>
          <p:cNvSpPr/>
          <p:nvPr/>
        </p:nvSpPr>
        <p:spPr>
          <a:xfrm>
            <a:off x="1060846" y="0"/>
            <a:ext cx="8083200" cy="3429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grpSp>
        <p:nvGrpSpPr>
          <p:cNvPr id="1166" name="Google Shape;1166;p109"/>
          <p:cNvGrpSpPr/>
          <p:nvPr/>
        </p:nvGrpSpPr>
        <p:grpSpPr>
          <a:xfrm>
            <a:off x="931271" y="171471"/>
            <a:ext cx="1605054" cy="1501596"/>
            <a:chOff x="1140012" y="376076"/>
            <a:chExt cx="2337685" cy="2187003"/>
          </a:xfrm>
        </p:grpSpPr>
        <p:sp>
          <p:nvSpPr>
            <p:cNvPr id="1167" name="Google Shape;1167;p109"/>
            <p:cNvSpPr/>
            <p:nvPr/>
          </p:nvSpPr>
          <p:spPr>
            <a:xfrm>
              <a:off x="2375377" y="376076"/>
              <a:ext cx="1102320" cy="2187003"/>
            </a:xfrm>
            <a:custGeom>
              <a:avLst/>
              <a:gdLst/>
              <a:ahLst/>
              <a:cxnLst/>
              <a:rect l="l" t="t" r="r" b="b"/>
              <a:pathLst>
                <a:path w="534458" h="1060365" extrusionOk="0">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09"/>
              </a:scheme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1168" name="Google Shape;1168;p109"/>
            <p:cNvSpPr/>
            <p:nvPr/>
          </p:nvSpPr>
          <p:spPr>
            <a:xfrm>
              <a:off x="1140012" y="376076"/>
              <a:ext cx="1102320" cy="2187003"/>
            </a:xfrm>
            <a:custGeom>
              <a:avLst/>
              <a:gdLst/>
              <a:ahLst/>
              <a:cxnLst/>
              <a:rect l="l" t="t" r="r" b="b"/>
              <a:pathLst>
                <a:path w="534458" h="1060365" extrusionOk="0">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09"/>
              </a:schemeClr>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sp>
        <p:nvSpPr>
          <p:cNvPr id="1169" name="Google Shape;1169;p109"/>
          <p:cNvSpPr txBox="1">
            <a:spLocks noGrp="1"/>
          </p:cNvSpPr>
          <p:nvPr>
            <p:ph type="body" idx="1"/>
          </p:nvPr>
        </p:nvSpPr>
        <p:spPr>
          <a:xfrm>
            <a:off x="1888543" y="3640817"/>
            <a:ext cx="6427800" cy="7215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2300"/>
              <a:buNone/>
              <a:defRPr sz="23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1170" name="Google Shape;1170;p109"/>
          <p:cNvPicPr preferRelativeResize="0"/>
          <p:nvPr/>
        </p:nvPicPr>
        <p:blipFill rotWithShape="1">
          <a:blip r:embed="rId2">
            <a:alphaModFix/>
          </a:blip>
          <a:srcRect/>
          <a:stretch/>
        </p:blipFill>
        <p:spPr>
          <a:xfrm>
            <a:off x="108000" y="4819724"/>
            <a:ext cx="846038" cy="21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Message">
  <p:cSld name="Message">
    <p:spTree>
      <p:nvGrpSpPr>
        <p:cNvPr id="1" name="Shape 1171"/>
        <p:cNvGrpSpPr/>
        <p:nvPr/>
      </p:nvGrpSpPr>
      <p:grpSpPr>
        <a:xfrm>
          <a:off x="0" y="0"/>
          <a:ext cx="0" cy="0"/>
          <a:chOff x="0" y="0"/>
          <a:chExt cx="0" cy="0"/>
        </a:xfrm>
      </p:grpSpPr>
      <p:sp>
        <p:nvSpPr>
          <p:cNvPr id="1172" name="Google Shape;1172;p110"/>
          <p:cNvSpPr/>
          <p:nvPr/>
        </p:nvSpPr>
        <p:spPr>
          <a:xfrm>
            <a:off x="1060846" y="342901"/>
            <a:ext cx="8083200" cy="4800600"/>
          </a:xfrm>
          <a:prstGeom prst="rect">
            <a:avLst/>
          </a:prstGeom>
          <a:solidFill>
            <a:schemeClr val="accent1">
              <a:alpha val="8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73" name="Google Shape;1173;p110"/>
          <p:cNvSpPr txBox="1">
            <a:spLocks noGrp="1"/>
          </p:cNvSpPr>
          <p:nvPr>
            <p:ph type="title"/>
          </p:nvPr>
        </p:nvSpPr>
        <p:spPr>
          <a:xfrm>
            <a:off x="1888543" y="1858737"/>
            <a:ext cx="6427200" cy="1769100"/>
          </a:xfrm>
          <a:prstGeom prst="rect">
            <a:avLst/>
          </a:prstGeom>
          <a:noFill/>
          <a:ln>
            <a:noFill/>
          </a:ln>
        </p:spPr>
        <p:txBody>
          <a:bodyPr spcFirstLastPara="1" wrap="square" lIns="202500" tIns="297000" rIns="202500" bIns="202500" anchor="ctr" anchorCtr="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74" name="Google Shape;1174;p110"/>
          <p:cNvSpPr/>
          <p:nvPr/>
        </p:nvSpPr>
        <p:spPr>
          <a:xfrm>
            <a:off x="0" y="0"/>
            <a:ext cx="1060800" cy="5143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75" name="Google Shape;1175;p110"/>
          <p:cNvSpPr/>
          <p:nvPr/>
        </p:nvSpPr>
        <p:spPr>
          <a:xfrm>
            <a:off x="1060846" y="0"/>
            <a:ext cx="8083200" cy="3429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pic>
        <p:nvPicPr>
          <p:cNvPr id="1176" name="Google Shape;1176;p110"/>
          <p:cNvPicPr preferRelativeResize="0"/>
          <p:nvPr/>
        </p:nvPicPr>
        <p:blipFill rotWithShape="1">
          <a:blip r:embed="rId2">
            <a:alphaModFix/>
          </a:blip>
          <a:srcRect/>
          <a:stretch/>
        </p:blipFill>
        <p:spPr>
          <a:xfrm>
            <a:off x="108000" y="4819724"/>
            <a:ext cx="846038" cy="2155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Contact">
  <p:cSld name="Contact">
    <p:spTree>
      <p:nvGrpSpPr>
        <p:cNvPr id="1" name="Shape 1177"/>
        <p:cNvGrpSpPr/>
        <p:nvPr/>
      </p:nvGrpSpPr>
      <p:grpSpPr>
        <a:xfrm>
          <a:off x="0" y="0"/>
          <a:ext cx="0" cy="0"/>
          <a:chOff x="0" y="0"/>
          <a:chExt cx="0" cy="0"/>
        </a:xfrm>
      </p:grpSpPr>
      <p:sp>
        <p:nvSpPr>
          <p:cNvPr id="1178" name="Google Shape;1178;p111"/>
          <p:cNvSpPr/>
          <p:nvPr/>
        </p:nvSpPr>
        <p:spPr>
          <a:xfrm>
            <a:off x="1060846" y="342901"/>
            <a:ext cx="8083200" cy="4800600"/>
          </a:xfrm>
          <a:prstGeom prst="rect">
            <a:avLst/>
          </a:prstGeom>
          <a:solidFill>
            <a:schemeClr val="accent1">
              <a:alpha val="8941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79" name="Google Shape;1179;p111"/>
          <p:cNvSpPr txBox="1">
            <a:spLocks noGrp="1"/>
          </p:cNvSpPr>
          <p:nvPr>
            <p:ph type="title"/>
          </p:nvPr>
        </p:nvSpPr>
        <p:spPr>
          <a:xfrm>
            <a:off x="1888330" y="1014418"/>
            <a:ext cx="6427200" cy="1028700"/>
          </a:xfrm>
          <a:prstGeom prst="rect">
            <a:avLst/>
          </a:prstGeom>
          <a:noFill/>
          <a:ln>
            <a:noFill/>
          </a:ln>
        </p:spPr>
        <p:txBody>
          <a:bodyPr spcFirstLastPara="1" wrap="square" lIns="202500" tIns="297000" rIns="202500" bIns="202500" anchor="ctr" anchorCtr="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80" name="Google Shape;1180;p111"/>
          <p:cNvSpPr/>
          <p:nvPr/>
        </p:nvSpPr>
        <p:spPr>
          <a:xfrm>
            <a:off x="0" y="0"/>
            <a:ext cx="1060800" cy="51435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81" name="Google Shape;1181;p111"/>
          <p:cNvSpPr/>
          <p:nvPr/>
        </p:nvSpPr>
        <p:spPr>
          <a:xfrm>
            <a:off x="1060846" y="0"/>
            <a:ext cx="8083200" cy="342900"/>
          </a:xfrm>
          <a:prstGeom prst="rect">
            <a:avLst/>
          </a:prstGeom>
          <a:solidFill>
            <a:schemeClr val="l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82" name="Google Shape;1182;p111"/>
          <p:cNvSpPr txBox="1">
            <a:spLocks noGrp="1"/>
          </p:cNvSpPr>
          <p:nvPr>
            <p:ph type="body" idx="1"/>
          </p:nvPr>
        </p:nvSpPr>
        <p:spPr>
          <a:xfrm>
            <a:off x="1889137" y="2164562"/>
            <a:ext cx="6427800" cy="5502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500"/>
              <a:buNone/>
              <a:defRPr sz="15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83" name="Google Shape;1183;p111"/>
          <p:cNvSpPr>
            <a:spLocks noGrp="1"/>
          </p:cNvSpPr>
          <p:nvPr>
            <p:ph type="pic" idx="2"/>
          </p:nvPr>
        </p:nvSpPr>
        <p:spPr>
          <a:xfrm>
            <a:off x="2125265" y="3214703"/>
            <a:ext cx="721500" cy="721500"/>
          </a:xfrm>
          <a:prstGeom prst="rect">
            <a:avLst/>
          </a:prstGeom>
          <a:noFill/>
          <a:ln>
            <a:noFill/>
          </a:ln>
        </p:spPr>
      </p:sp>
      <p:sp>
        <p:nvSpPr>
          <p:cNvPr id="1184" name="Google Shape;1184;p111"/>
          <p:cNvSpPr>
            <a:spLocks noGrp="1"/>
          </p:cNvSpPr>
          <p:nvPr>
            <p:ph type="pic" idx="3"/>
          </p:nvPr>
        </p:nvSpPr>
        <p:spPr>
          <a:xfrm>
            <a:off x="4741664" y="3214703"/>
            <a:ext cx="721500" cy="721500"/>
          </a:xfrm>
          <a:prstGeom prst="rect">
            <a:avLst/>
          </a:prstGeom>
          <a:noFill/>
          <a:ln>
            <a:noFill/>
          </a:ln>
        </p:spPr>
      </p:sp>
      <p:sp>
        <p:nvSpPr>
          <p:cNvPr id="1185" name="Google Shape;1185;p111"/>
          <p:cNvSpPr>
            <a:spLocks noGrp="1"/>
          </p:cNvSpPr>
          <p:nvPr>
            <p:ph type="pic" idx="4"/>
          </p:nvPr>
        </p:nvSpPr>
        <p:spPr>
          <a:xfrm>
            <a:off x="7358062" y="3214703"/>
            <a:ext cx="721500" cy="721500"/>
          </a:xfrm>
          <a:prstGeom prst="rect">
            <a:avLst/>
          </a:prstGeom>
          <a:noFill/>
          <a:ln>
            <a:noFill/>
          </a:ln>
        </p:spPr>
      </p:sp>
      <p:sp>
        <p:nvSpPr>
          <p:cNvPr id="1186" name="Google Shape;1186;p111"/>
          <p:cNvSpPr txBox="1">
            <a:spLocks noGrp="1"/>
          </p:cNvSpPr>
          <p:nvPr>
            <p:ph type="body" idx="5"/>
          </p:nvPr>
        </p:nvSpPr>
        <p:spPr>
          <a:xfrm>
            <a:off x="1307643" y="4064788"/>
            <a:ext cx="2356800" cy="9705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200"/>
              <a:buNone/>
              <a:defRPr sz="12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1187" name="Google Shape;1187;p111"/>
          <p:cNvPicPr preferRelativeResize="0"/>
          <p:nvPr/>
        </p:nvPicPr>
        <p:blipFill rotWithShape="1">
          <a:blip r:embed="rId2">
            <a:alphaModFix/>
          </a:blip>
          <a:srcRect/>
          <a:stretch/>
        </p:blipFill>
        <p:spPr>
          <a:xfrm>
            <a:off x="108000" y="4819724"/>
            <a:ext cx="846038" cy="215550"/>
          </a:xfrm>
          <a:prstGeom prst="rect">
            <a:avLst/>
          </a:prstGeom>
          <a:noFill/>
          <a:ln>
            <a:noFill/>
          </a:ln>
        </p:spPr>
      </p:pic>
      <p:sp>
        <p:nvSpPr>
          <p:cNvPr id="1188" name="Google Shape;1188;p111"/>
          <p:cNvSpPr txBox="1">
            <a:spLocks noGrp="1"/>
          </p:cNvSpPr>
          <p:nvPr>
            <p:ph type="body" idx="6"/>
          </p:nvPr>
        </p:nvSpPr>
        <p:spPr>
          <a:xfrm>
            <a:off x="3924041" y="4064788"/>
            <a:ext cx="2356800" cy="9705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200"/>
              <a:buNone/>
              <a:defRPr sz="12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89" name="Google Shape;1189;p111"/>
          <p:cNvSpPr txBox="1">
            <a:spLocks noGrp="1"/>
          </p:cNvSpPr>
          <p:nvPr>
            <p:ph type="body" idx="7"/>
          </p:nvPr>
        </p:nvSpPr>
        <p:spPr>
          <a:xfrm>
            <a:off x="6540439" y="4064788"/>
            <a:ext cx="2356800" cy="970500"/>
          </a:xfrm>
          <a:prstGeom prst="rect">
            <a:avLst/>
          </a:prstGeom>
          <a:noFill/>
          <a:ln>
            <a:noFill/>
          </a:ln>
        </p:spPr>
        <p:txBody>
          <a:bodyPr spcFirstLastPara="1" wrap="square" lIns="202500" tIns="202500" rIns="202500" bIns="202500" anchor="t" anchorCtr="0">
            <a:noAutofit/>
          </a:bodyPr>
          <a:lstStyle>
            <a:lvl1pPr marL="457200" lvl="0" indent="-228600" algn="ctr">
              <a:lnSpc>
                <a:spcPct val="90000"/>
              </a:lnSpc>
              <a:spcBef>
                <a:spcPts val="800"/>
              </a:spcBef>
              <a:spcAft>
                <a:spcPts val="0"/>
              </a:spcAft>
              <a:buClr>
                <a:schemeClr val="lt1"/>
              </a:buClr>
              <a:buSzPts val="1200"/>
              <a:buNone/>
              <a:defRPr sz="1200">
                <a:solidFill>
                  <a:schemeClr val="lt1"/>
                </a:solidFil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matchingName="Thank you 1">
  <p:cSld name="Thank you 1">
    <p:spTree>
      <p:nvGrpSpPr>
        <p:cNvPr id="1" name="Shape 1190"/>
        <p:cNvGrpSpPr/>
        <p:nvPr/>
      </p:nvGrpSpPr>
      <p:grpSpPr>
        <a:xfrm>
          <a:off x="0" y="0"/>
          <a:ext cx="0" cy="0"/>
          <a:chOff x="0" y="0"/>
          <a:chExt cx="0" cy="0"/>
        </a:xfrm>
      </p:grpSpPr>
      <p:sp>
        <p:nvSpPr>
          <p:cNvPr id="1191" name="Google Shape;1191;p112"/>
          <p:cNvSpPr/>
          <p:nvPr/>
        </p:nvSpPr>
        <p:spPr>
          <a:xfrm>
            <a:off x="0" y="0"/>
            <a:ext cx="9144000" cy="5143500"/>
          </a:xfrm>
          <a:prstGeom prst="rect">
            <a:avLst/>
          </a:prstGeom>
          <a:solidFill>
            <a:schemeClr val="accent1">
              <a:alpha val="8000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92" name="Google Shape;1192;p112"/>
          <p:cNvSpPr txBox="1">
            <a:spLocks noGrp="1"/>
          </p:cNvSpPr>
          <p:nvPr>
            <p:ph type="title"/>
          </p:nvPr>
        </p:nvSpPr>
        <p:spPr>
          <a:xfrm>
            <a:off x="1118251" y="1787910"/>
            <a:ext cx="6907500" cy="1567500"/>
          </a:xfrm>
          <a:prstGeom prst="rect">
            <a:avLst/>
          </a:prstGeom>
          <a:noFill/>
          <a:ln>
            <a:noFill/>
          </a:ln>
        </p:spPr>
        <p:txBody>
          <a:bodyPr spcFirstLastPara="1" wrap="square" lIns="0" tIns="81000" rIns="0" bIns="0" anchor="ctr" anchorCtr="0">
            <a:noAutofit/>
          </a:bodyPr>
          <a:lstStyle>
            <a:lvl1pPr lvl="0" algn="ctr">
              <a:lnSpc>
                <a:spcPct val="75000"/>
              </a:lnSpc>
              <a:spcBef>
                <a:spcPts val="0"/>
              </a:spcBef>
              <a:spcAft>
                <a:spcPts val="0"/>
              </a:spcAft>
              <a:buClr>
                <a:schemeClr val="lt1"/>
              </a:buClr>
              <a:buSzPts val="8600"/>
              <a:buFont typeface="Arial"/>
              <a:buNone/>
              <a:defRPr sz="8600" b="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matchingName="Thank you 2">
  <p:cSld name="Thank you 2">
    <p:spTree>
      <p:nvGrpSpPr>
        <p:cNvPr id="1" name="Shape 1193"/>
        <p:cNvGrpSpPr/>
        <p:nvPr/>
      </p:nvGrpSpPr>
      <p:grpSpPr>
        <a:xfrm>
          <a:off x="0" y="0"/>
          <a:ext cx="0" cy="0"/>
          <a:chOff x="0" y="0"/>
          <a:chExt cx="0" cy="0"/>
        </a:xfrm>
      </p:grpSpPr>
      <p:sp>
        <p:nvSpPr>
          <p:cNvPr id="1194" name="Google Shape;1194;p113"/>
          <p:cNvSpPr/>
          <p:nvPr/>
        </p:nvSpPr>
        <p:spPr>
          <a:xfrm>
            <a:off x="0" y="0"/>
            <a:ext cx="9144000" cy="5143500"/>
          </a:xfrm>
          <a:prstGeom prst="rect">
            <a:avLst/>
          </a:prstGeom>
          <a:solidFill>
            <a:schemeClr val="lt1">
              <a:alpha val="8000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195" name="Google Shape;1195;p113"/>
          <p:cNvSpPr txBox="1">
            <a:spLocks noGrp="1"/>
          </p:cNvSpPr>
          <p:nvPr>
            <p:ph type="title"/>
          </p:nvPr>
        </p:nvSpPr>
        <p:spPr>
          <a:xfrm>
            <a:off x="1118251" y="1787910"/>
            <a:ext cx="6907500" cy="1567500"/>
          </a:xfrm>
          <a:prstGeom prst="rect">
            <a:avLst/>
          </a:prstGeom>
          <a:noFill/>
          <a:ln>
            <a:noFill/>
          </a:ln>
        </p:spPr>
        <p:txBody>
          <a:bodyPr spcFirstLastPara="1" wrap="square" lIns="0" tIns="81000" rIns="0" bIns="0" anchor="ctr" anchorCtr="0">
            <a:noAutofit/>
          </a:bodyPr>
          <a:lstStyle>
            <a:lvl1pPr lvl="0" algn="ctr">
              <a:lnSpc>
                <a:spcPct val="75000"/>
              </a:lnSpc>
              <a:spcBef>
                <a:spcPts val="0"/>
              </a:spcBef>
              <a:spcAft>
                <a:spcPts val="0"/>
              </a:spcAft>
              <a:buClr>
                <a:schemeClr val="dk1"/>
              </a:buClr>
              <a:buSzPts val="8600"/>
              <a:buFont typeface="Arial"/>
              <a:buNone/>
              <a:defRPr sz="8600" b="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196"/>
        <p:cNvGrpSpPr/>
        <p:nvPr/>
      </p:nvGrpSpPr>
      <p:grpSpPr>
        <a:xfrm>
          <a:off x="0" y="0"/>
          <a:ext cx="0" cy="0"/>
          <a:chOff x="0" y="0"/>
          <a:chExt cx="0" cy="0"/>
        </a:xfrm>
      </p:grpSpPr>
      <p:sp>
        <p:nvSpPr>
          <p:cNvPr id="1197" name="Google Shape;1197;p114"/>
          <p:cNvSpPr txBox="1">
            <a:spLocks noGrp="1"/>
          </p:cNvSpPr>
          <p:nvPr>
            <p:ph type="title"/>
          </p:nvPr>
        </p:nvSpPr>
        <p:spPr>
          <a:xfrm>
            <a:off x="197644" y="173138"/>
            <a:ext cx="7866000" cy="555000"/>
          </a:xfrm>
          <a:prstGeom prst="rect">
            <a:avLst/>
          </a:prstGeom>
          <a:noFill/>
          <a:ln>
            <a:noFill/>
          </a:ln>
        </p:spPr>
        <p:txBody>
          <a:bodyPr spcFirstLastPara="1" wrap="square" lIns="0" tIns="297000" rIns="0" bIns="202500" anchor="ctr" anchorCtr="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matchingName="Title slide 2">
  <p:cSld name="Title slide 2">
    <p:spTree>
      <p:nvGrpSpPr>
        <p:cNvPr id="1" name="Shape 1198"/>
        <p:cNvGrpSpPr/>
        <p:nvPr/>
      </p:nvGrpSpPr>
      <p:grpSpPr>
        <a:xfrm>
          <a:off x="0" y="0"/>
          <a:ext cx="0" cy="0"/>
          <a:chOff x="0" y="0"/>
          <a:chExt cx="0" cy="0"/>
        </a:xfrm>
      </p:grpSpPr>
      <p:sp>
        <p:nvSpPr>
          <p:cNvPr id="1199" name="Google Shape;1199;p115"/>
          <p:cNvSpPr/>
          <p:nvPr/>
        </p:nvSpPr>
        <p:spPr>
          <a:xfrm>
            <a:off x="0" y="0"/>
            <a:ext cx="9144000" cy="5143500"/>
          </a:xfrm>
          <a:prstGeom prst="rect">
            <a:avLst/>
          </a:prstGeom>
          <a:solidFill>
            <a:schemeClr val="accent1">
              <a:alpha val="80000"/>
            </a:schemeClr>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100"/>
              <a:buFont typeface="Arial"/>
              <a:buNone/>
            </a:pPr>
            <a:endParaRPr sz="2100" b="0" i="0" u="none" strike="noStrike" cap="none">
              <a:solidFill>
                <a:srgbClr val="002732"/>
              </a:solidFill>
              <a:latin typeface="Arial"/>
              <a:ea typeface="Arial"/>
              <a:cs typeface="Arial"/>
              <a:sym typeface="Arial"/>
            </a:endParaRPr>
          </a:p>
        </p:txBody>
      </p:sp>
      <p:sp>
        <p:nvSpPr>
          <p:cNvPr id="1200" name="Google Shape;1200;p115"/>
          <p:cNvSpPr txBox="1">
            <a:spLocks noGrp="1"/>
          </p:cNvSpPr>
          <p:nvPr>
            <p:ph type="title"/>
          </p:nvPr>
        </p:nvSpPr>
        <p:spPr>
          <a:xfrm>
            <a:off x="1118251" y="1719805"/>
            <a:ext cx="6907500" cy="919500"/>
          </a:xfrm>
          <a:prstGeom prst="rect">
            <a:avLst/>
          </a:prstGeom>
          <a:noFill/>
          <a:ln>
            <a:noFill/>
          </a:ln>
        </p:spPr>
        <p:txBody>
          <a:bodyPr spcFirstLastPara="1" wrap="square" lIns="0" tIns="81000" rIns="0" bIns="0" anchor="ctr" anchorCtr="0">
            <a:noAutofit/>
          </a:bodyPr>
          <a:lstStyle>
            <a:lvl1pPr lvl="0" algn="ctr">
              <a:lnSpc>
                <a:spcPct val="75000"/>
              </a:lnSpc>
              <a:spcBef>
                <a:spcPts val="0"/>
              </a:spcBef>
              <a:spcAft>
                <a:spcPts val="0"/>
              </a:spcAft>
              <a:buClr>
                <a:schemeClr val="lt1"/>
              </a:buClr>
              <a:buSzPts val="5000"/>
              <a:buFont typeface="Arial"/>
              <a:buNone/>
              <a:defRPr sz="5000" b="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01" name="Google Shape;1201;p115"/>
          <p:cNvSpPr txBox="1">
            <a:spLocks noGrp="1"/>
          </p:cNvSpPr>
          <p:nvPr>
            <p:ph type="body" idx="1"/>
          </p:nvPr>
        </p:nvSpPr>
        <p:spPr>
          <a:xfrm>
            <a:off x="1866900" y="2759388"/>
            <a:ext cx="5410200" cy="3048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lt1"/>
              </a:buClr>
              <a:buSzPts val="2100"/>
              <a:buNone/>
              <a:defRPr sz="2100">
                <a:solidFill>
                  <a:schemeClr val="lt1"/>
                </a:solidFill>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02" name="Google Shape;1202;p115"/>
          <p:cNvSpPr txBox="1">
            <a:spLocks noGrp="1"/>
          </p:cNvSpPr>
          <p:nvPr>
            <p:ph type="body" idx="2"/>
          </p:nvPr>
        </p:nvSpPr>
        <p:spPr>
          <a:xfrm>
            <a:off x="1866900" y="3099422"/>
            <a:ext cx="5410200" cy="304800"/>
          </a:xfrm>
          <a:prstGeom prst="rect">
            <a:avLst/>
          </a:prstGeom>
          <a:noFill/>
          <a:ln>
            <a:noFill/>
          </a:ln>
        </p:spPr>
        <p:txBody>
          <a:bodyPr spcFirstLastPara="1" wrap="square" lIns="0" tIns="0" rIns="0" bIns="0" anchor="ctr" anchorCtr="0">
            <a:noAutofit/>
          </a:bodyPr>
          <a:lstStyle>
            <a:lvl1pPr marL="457200" lvl="0" indent="-228600" algn="ct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marL="914400" lvl="1" indent="-323850" algn="ctr">
              <a:lnSpc>
                <a:spcPct val="90000"/>
              </a:lnSpc>
              <a:spcBef>
                <a:spcPts val="400"/>
              </a:spcBef>
              <a:spcAft>
                <a:spcPts val="0"/>
              </a:spcAft>
              <a:buClr>
                <a:schemeClr val="dk1"/>
              </a:buClr>
              <a:buSzPts val="1500"/>
              <a:buChar char="•"/>
              <a:defRPr/>
            </a:lvl2pPr>
            <a:lvl3pPr marL="1371600" lvl="2" indent="-323850" algn="ctr">
              <a:lnSpc>
                <a:spcPct val="90000"/>
              </a:lnSpc>
              <a:spcBef>
                <a:spcPts val="400"/>
              </a:spcBef>
              <a:spcAft>
                <a:spcPts val="0"/>
              </a:spcAft>
              <a:buClr>
                <a:schemeClr val="dk1"/>
              </a:buClr>
              <a:buSzPts val="1500"/>
              <a:buChar char="•"/>
              <a:defRPr/>
            </a:lvl3pPr>
            <a:lvl4pPr marL="1828800" lvl="3" indent="-323850" algn="ctr">
              <a:lnSpc>
                <a:spcPct val="90000"/>
              </a:lnSpc>
              <a:spcBef>
                <a:spcPts val="400"/>
              </a:spcBef>
              <a:spcAft>
                <a:spcPts val="0"/>
              </a:spcAft>
              <a:buClr>
                <a:schemeClr val="dk1"/>
              </a:buClr>
              <a:buSzPts val="1500"/>
              <a:buChar char="•"/>
              <a:defRPr/>
            </a:lvl4pPr>
            <a:lvl5pPr marL="2286000" lvl="4" indent="-323850" algn="ctr">
              <a:lnSpc>
                <a:spcPct val="90000"/>
              </a:lnSpc>
              <a:spcBef>
                <a:spcPts val="400"/>
              </a:spcBef>
              <a:spcAft>
                <a:spcPts val="0"/>
              </a:spcAft>
              <a:buClr>
                <a:schemeClr val="dk1"/>
              </a:buClr>
              <a:buSzPts val="15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203"/>
        <p:cNvGrpSpPr/>
        <p:nvPr/>
      </p:nvGrpSpPr>
      <p:grpSpPr>
        <a:xfrm>
          <a:off x="0" y="0"/>
          <a:ext cx="0" cy="0"/>
          <a:chOff x="0" y="0"/>
          <a:chExt cx="0" cy="0"/>
        </a:xfrm>
      </p:grpSpPr>
      <p:sp>
        <p:nvSpPr>
          <p:cNvPr id="1204" name="Google Shape;1204;p116"/>
          <p:cNvSpPr txBox="1">
            <a:spLocks noGrp="1"/>
          </p:cNvSpPr>
          <p:nvPr>
            <p:ph type="title"/>
          </p:nvPr>
        </p:nvSpPr>
        <p:spPr>
          <a:xfrm>
            <a:off x="278606" y="251222"/>
            <a:ext cx="8586600" cy="348900"/>
          </a:xfrm>
          <a:prstGeom prst="rect">
            <a:avLst/>
          </a:prstGeom>
          <a:noFill/>
          <a:ln>
            <a:noFill/>
          </a:ln>
        </p:spPr>
        <p:txBody>
          <a:bodyPr spcFirstLastPara="1" wrap="square" lIns="0" tIns="108000" rIns="0" bIns="0" anchor="ctr" anchorCtr="0">
            <a:noAutofit/>
          </a:bodyPr>
          <a:lstStyle>
            <a:lvl1pPr lvl="0" algn="l">
              <a:lnSpc>
                <a:spcPct val="100000"/>
              </a:lnSpc>
              <a:spcBef>
                <a:spcPts val="0"/>
              </a:spcBef>
              <a:spcAft>
                <a:spcPts val="0"/>
              </a:spcAft>
              <a:buClr>
                <a:schemeClr val="accent1"/>
              </a:buClr>
              <a:buSzPts val="2400"/>
              <a:buFont typeface="Arial"/>
              <a:buNone/>
              <a:defRPr sz="2400" b="1">
                <a:solidFill>
                  <a:schemeClr val="accent1"/>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205" name="Google Shape;1205;p116"/>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206" name="Google Shape;1206;p116"/>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rmAutofit/>
          </a:bodyPr>
          <a:lstStyle>
            <a:lvl1pPr marL="0" marR="0" lvl="0"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L="0" marR="0" lvl="1"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L="0" marR="0" lvl="2"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L="0" marR="0" lvl="3"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L="0" marR="0" lvl="4"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L="0" marR="0" lvl="5"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L="0" marR="0" lvl="6"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L="0" marR="0" lvl="7"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L="0" marR="0" lvl="8" indent="0" algn="l">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nl"/>
              <a:t>‹nr.›</a:t>
            </a:fld>
            <a:endParaRPr/>
          </a:p>
        </p:txBody>
      </p:sp>
      <p:sp>
        <p:nvSpPr>
          <p:cNvPr id="1207" name="Google Shape;1207;p116"/>
          <p:cNvSpPr txBox="1">
            <a:spLocks noGrp="1"/>
          </p:cNvSpPr>
          <p:nvPr>
            <p:ph type="body" idx="1"/>
          </p:nvPr>
        </p:nvSpPr>
        <p:spPr>
          <a:xfrm>
            <a:off x="278606" y="600076"/>
            <a:ext cx="8586900" cy="3513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750"/>
              </a:spcBef>
              <a:spcAft>
                <a:spcPts val="0"/>
              </a:spcAft>
              <a:buClr>
                <a:schemeClr val="accent1"/>
              </a:buClr>
              <a:buSzPts val="1500"/>
              <a:buFont typeface="Arial"/>
              <a:buNone/>
              <a:defRPr sz="1500" b="0">
                <a:solidFill>
                  <a:schemeClr val="accent1"/>
                </a:solidFill>
                <a:latin typeface="Arial"/>
                <a:ea typeface="Arial"/>
                <a:cs typeface="Arial"/>
                <a:sym typeface="Arial"/>
              </a:defRPr>
            </a:lvl1pPr>
            <a:lvl2pPr marL="914400" lvl="1" indent="-323850" algn="l">
              <a:lnSpc>
                <a:spcPct val="90000"/>
              </a:lnSpc>
              <a:spcBef>
                <a:spcPts val="1200"/>
              </a:spcBef>
              <a:spcAft>
                <a:spcPts val="0"/>
              </a:spcAft>
              <a:buClr>
                <a:schemeClr val="dk1"/>
              </a:buClr>
              <a:buSzPts val="1500"/>
              <a:buChar char="○"/>
              <a:defRPr/>
            </a:lvl2pPr>
            <a:lvl3pPr marL="1371600" lvl="2" indent="-323850" algn="l">
              <a:lnSpc>
                <a:spcPct val="90000"/>
              </a:lnSpc>
              <a:spcBef>
                <a:spcPts val="1200"/>
              </a:spcBef>
              <a:spcAft>
                <a:spcPts val="0"/>
              </a:spcAft>
              <a:buClr>
                <a:schemeClr val="dk1"/>
              </a:buClr>
              <a:buSzPts val="1500"/>
              <a:buChar char="■"/>
              <a:defRPr/>
            </a:lvl3pPr>
            <a:lvl4pPr marL="1828800" lvl="3" indent="-323850" algn="l">
              <a:lnSpc>
                <a:spcPct val="90000"/>
              </a:lnSpc>
              <a:spcBef>
                <a:spcPts val="1200"/>
              </a:spcBef>
              <a:spcAft>
                <a:spcPts val="0"/>
              </a:spcAft>
              <a:buClr>
                <a:schemeClr val="dk1"/>
              </a:buClr>
              <a:buSzPts val="1500"/>
              <a:buChar char="●"/>
              <a:defRPr/>
            </a:lvl4pPr>
            <a:lvl5pPr marL="2286000" lvl="4" indent="-323850" algn="l">
              <a:lnSpc>
                <a:spcPct val="90000"/>
              </a:lnSpc>
              <a:spcBef>
                <a:spcPts val="1200"/>
              </a:spcBef>
              <a:spcAft>
                <a:spcPts val="0"/>
              </a:spcAft>
              <a:buClr>
                <a:schemeClr val="dk1"/>
              </a:buClr>
              <a:buSzPts val="1500"/>
              <a:buChar char="○"/>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1200"/>
              </a:spcBef>
              <a:spcAft>
                <a:spcPts val="0"/>
              </a:spcAft>
              <a:buClr>
                <a:schemeClr val="dk1"/>
              </a:buClr>
              <a:buSzPts val="1800"/>
              <a:buChar char="●"/>
              <a:defRPr/>
            </a:lvl7pPr>
            <a:lvl8pPr marL="3657600" lvl="7" indent="-342900" algn="l">
              <a:lnSpc>
                <a:spcPct val="90000"/>
              </a:lnSpc>
              <a:spcBef>
                <a:spcPts val="1200"/>
              </a:spcBef>
              <a:spcAft>
                <a:spcPts val="0"/>
              </a:spcAft>
              <a:buClr>
                <a:schemeClr val="dk1"/>
              </a:buClr>
              <a:buSzPts val="1800"/>
              <a:buChar char="○"/>
              <a:defRPr/>
            </a:lvl8pPr>
            <a:lvl9pPr marL="4114800" lvl="8" indent="-342900" algn="l">
              <a:lnSpc>
                <a:spcPct val="90000"/>
              </a:lnSpc>
              <a:spcBef>
                <a:spcPts val="1200"/>
              </a:spcBef>
              <a:spcAft>
                <a:spcPts val="120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14" Type="http://schemas.openxmlformats.org/officeDocument/2006/relationships/slideLayout" Target="../slideLayouts/slideLayout114.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l"/>
              <a:t>‹nr.›</a:t>
            </a:fld>
            <a:endParaRPr/>
          </a:p>
        </p:txBody>
      </p:sp>
      <p:sp>
        <p:nvSpPr>
          <p:cNvPr id="3" name="TextBox 2">
            <a:extLst>
              <a:ext uri="{FF2B5EF4-FFF2-40B4-BE49-F238E27FC236}">
                <a16:creationId xmlns:a16="http://schemas.microsoft.com/office/drawing/2014/main" id="{A5058013-60F1-AAA2-BED1-42DC649444BD}"/>
              </a:ext>
            </a:extLst>
          </p:cNvPr>
          <p:cNvSpPr txBox="1"/>
          <p:nvPr userDrawn="1">
            <p:extLst>
              <p:ext uri="{1162E1C5-73C7-4A58-AE30-91384D911F3F}">
                <p184:classification xmlns:p184="http://schemas.microsoft.com/office/powerpoint/2018/4/main" val="hdr"/>
              </p:ext>
            </p:extLst>
          </p:nvPr>
        </p:nvSpPr>
        <p:spPr>
          <a:xfrm>
            <a:off x="3837750" y="63500"/>
            <a:ext cx="1506537" cy="152400"/>
          </a:xfrm>
          <a:prstGeom prst="rect">
            <a:avLst/>
          </a:prstGeom>
        </p:spPr>
        <p:txBody>
          <a:bodyPr horzOverflow="overflow" lIns="0" tIns="0" rIns="0" bIns="0">
            <a:spAutoFit/>
          </a:bodyPr>
          <a:lstStyle/>
          <a:p>
            <a:pPr algn="l"/>
            <a:r>
              <a:rPr lang="en-GB" sz="1000">
                <a:solidFill>
                  <a:srgbClr val="000000">
                    <a:alpha val="50000"/>
                  </a:srgbClr>
                </a:solidFill>
                <a:latin typeface="MS UI Gothic" panose="020B0600070205080204" pitchFamily="34" charset="-128"/>
                <a:ea typeface="MS UI Gothic" panose="020B0600070205080204" pitchFamily="34" charset="-128"/>
              </a:rPr>
              <a:t>•• PROTECTED 関係者外秘</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 id="2147483742" r:id="rId95"/>
    <p:sldLayoutId id="2147483743" r:id="rId96"/>
    <p:sldLayoutId id="2147483744" r:id="rId97"/>
    <p:sldLayoutId id="2147483745" r:id="rId98"/>
    <p:sldLayoutId id="2147483746" r:id="rId99"/>
    <p:sldLayoutId id="2147483747" r:id="rId100"/>
    <p:sldLayoutId id="2147483748" r:id="rId101"/>
    <p:sldLayoutId id="2147483749" r:id="rId102"/>
    <p:sldLayoutId id="2147483750" r:id="rId103"/>
    <p:sldLayoutId id="2147483751" r:id="rId104"/>
    <p:sldLayoutId id="2147483752" r:id="rId105"/>
    <p:sldLayoutId id="2147483753" r:id="rId106"/>
    <p:sldLayoutId id="2147483754" r:id="rId107"/>
    <p:sldLayoutId id="2147483755" r:id="rId108"/>
    <p:sldLayoutId id="2147483756" r:id="rId109"/>
    <p:sldLayoutId id="2147483757" r:id="rId110"/>
    <p:sldLayoutId id="2147483758" r:id="rId111"/>
    <p:sldLayoutId id="2147483759" r:id="rId112"/>
    <p:sldLayoutId id="2147483760" r:id="rId113"/>
    <p:sldLayoutId id="2147483761" r:id="rId114"/>
    <p:sldLayoutId id="2147483762" r:id="rId1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8.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9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9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9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6.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notesSlide" Target="../notesSlides/notesSlide9.xml"/><Relationship Id="rId16" Type="http://schemas.openxmlformats.org/officeDocument/2006/relationships/image" Target="../media/image26.png"/><Relationship Id="rId1" Type="http://schemas.openxmlformats.org/officeDocument/2006/relationships/slideLayout" Target="../slideLayouts/slideLayout97.xml"/><Relationship Id="rId6" Type="http://schemas.openxmlformats.org/officeDocument/2006/relationships/image" Target="../media/image12.png"/><Relationship Id="rId11" Type="http://schemas.openxmlformats.org/officeDocument/2006/relationships/image" Target="../media/image21.png"/><Relationship Id="rId5" Type="http://schemas.openxmlformats.org/officeDocument/2006/relationships/image" Target="../media/image11.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0.png"/><Relationship Id="rId9" Type="http://schemas.openxmlformats.org/officeDocument/2006/relationships/image" Target="../media/image19.png"/><Relationship Id="rId1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6.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notesSlide" Target="../notesSlides/notesSlide10.xml"/><Relationship Id="rId16" Type="http://schemas.openxmlformats.org/officeDocument/2006/relationships/image" Target="../media/image26.png"/><Relationship Id="rId1" Type="http://schemas.openxmlformats.org/officeDocument/2006/relationships/slideLayout" Target="../slideLayouts/slideLayout97.xml"/><Relationship Id="rId6" Type="http://schemas.openxmlformats.org/officeDocument/2006/relationships/image" Target="../media/image12.png"/><Relationship Id="rId11" Type="http://schemas.openxmlformats.org/officeDocument/2006/relationships/image" Target="../media/image21.png"/><Relationship Id="rId5" Type="http://schemas.openxmlformats.org/officeDocument/2006/relationships/image" Target="../media/image11.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0.png"/><Relationship Id="rId9" Type="http://schemas.openxmlformats.org/officeDocument/2006/relationships/image" Target="../media/image19.png"/><Relationship Id="rId14"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6.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notesSlide" Target="../notesSlides/notesSlide11.xml"/><Relationship Id="rId16" Type="http://schemas.openxmlformats.org/officeDocument/2006/relationships/image" Target="../media/image26.png"/><Relationship Id="rId1" Type="http://schemas.openxmlformats.org/officeDocument/2006/relationships/slideLayout" Target="../slideLayouts/slideLayout97.xml"/><Relationship Id="rId6" Type="http://schemas.openxmlformats.org/officeDocument/2006/relationships/image" Target="../media/image12.png"/><Relationship Id="rId11" Type="http://schemas.openxmlformats.org/officeDocument/2006/relationships/image" Target="../media/image21.png"/><Relationship Id="rId5" Type="http://schemas.openxmlformats.org/officeDocument/2006/relationships/image" Target="../media/image11.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0.png"/><Relationship Id="rId9" Type="http://schemas.openxmlformats.org/officeDocument/2006/relationships/image" Target="../media/image19.png"/><Relationship Id="rId1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9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29.png"/></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9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29.png"/></Relationships>
</file>

<file path=ppt/slides/_rels/slide1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9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29.png"/></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9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9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9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9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9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9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6.png"/><Relationship Id="rId7" Type="http://schemas.openxmlformats.org/officeDocument/2006/relationships/image" Target="../media/image17.png"/><Relationship Id="rId12"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97.xml"/><Relationship Id="rId6" Type="http://schemas.openxmlformats.org/officeDocument/2006/relationships/image" Target="../media/image12.png"/><Relationship Id="rId11" Type="http://schemas.openxmlformats.org/officeDocument/2006/relationships/image" Target="../media/image35.png"/><Relationship Id="rId5" Type="http://schemas.openxmlformats.org/officeDocument/2006/relationships/image" Target="../media/image11.png"/><Relationship Id="rId10" Type="http://schemas.openxmlformats.org/officeDocument/2006/relationships/image" Target="../media/image34.png"/><Relationship Id="rId4" Type="http://schemas.openxmlformats.org/officeDocument/2006/relationships/image" Target="../media/image10.png"/><Relationship Id="rId9" Type="http://schemas.openxmlformats.org/officeDocument/2006/relationships/image" Target="../media/image33.png"/></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6.png"/><Relationship Id="rId7" Type="http://schemas.openxmlformats.org/officeDocument/2006/relationships/image" Target="../media/image17.png"/><Relationship Id="rId12"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97.xml"/><Relationship Id="rId6" Type="http://schemas.openxmlformats.org/officeDocument/2006/relationships/image" Target="../media/image12.png"/><Relationship Id="rId11" Type="http://schemas.openxmlformats.org/officeDocument/2006/relationships/image" Target="../media/image35.png"/><Relationship Id="rId5" Type="http://schemas.openxmlformats.org/officeDocument/2006/relationships/image" Target="../media/image11.png"/><Relationship Id="rId10" Type="http://schemas.openxmlformats.org/officeDocument/2006/relationships/image" Target="../media/image34.png"/><Relationship Id="rId4" Type="http://schemas.openxmlformats.org/officeDocument/2006/relationships/image" Target="../media/image10.png"/><Relationship Id="rId9" Type="http://schemas.openxmlformats.org/officeDocument/2006/relationships/image" Target="../media/image33.png"/></Relationships>
</file>

<file path=ppt/slides/_rels/slide2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6.png"/><Relationship Id="rId7" Type="http://schemas.openxmlformats.org/officeDocument/2006/relationships/image" Target="../media/image17.png"/><Relationship Id="rId12"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97.xml"/><Relationship Id="rId6" Type="http://schemas.openxmlformats.org/officeDocument/2006/relationships/image" Target="../media/image12.png"/><Relationship Id="rId11" Type="http://schemas.openxmlformats.org/officeDocument/2006/relationships/image" Target="../media/image35.png"/><Relationship Id="rId5" Type="http://schemas.openxmlformats.org/officeDocument/2006/relationships/image" Target="../media/image11.png"/><Relationship Id="rId10" Type="http://schemas.openxmlformats.org/officeDocument/2006/relationships/image" Target="../media/image34.png"/><Relationship Id="rId4" Type="http://schemas.openxmlformats.org/officeDocument/2006/relationships/image" Target="../media/image10.png"/><Relationship Id="rId9"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9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9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9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9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97.xml"/><Relationship Id="rId6" Type="http://schemas.openxmlformats.org/officeDocument/2006/relationships/image" Target="../media/image14.png"/><Relationship Id="rId5" Type="http://schemas.openxmlformats.org/officeDocument/2006/relationships/image" Target="../media/image17.png"/><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97.xml"/><Relationship Id="rId6" Type="http://schemas.openxmlformats.org/officeDocument/2006/relationships/image" Target="../media/image41.png"/><Relationship Id="rId5" Type="http://schemas.openxmlformats.org/officeDocument/2006/relationships/image" Target="../media/image14.pn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97.xml"/><Relationship Id="rId6" Type="http://schemas.openxmlformats.org/officeDocument/2006/relationships/image" Target="../media/image43.png"/><Relationship Id="rId5" Type="http://schemas.openxmlformats.org/officeDocument/2006/relationships/image" Target="../media/image17.pn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9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9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9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1"/>
        <p:cNvGrpSpPr/>
        <p:nvPr/>
      </p:nvGrpSpPr>
      <p:grpSpPr>
        <a:xfrm>
          <a:off x="0" y="0"/>
          <a:ext cx="0" cy="0"/>
          <a:chOff x="0" y="0"/>
          <a:chExt cx="0" cy="0"/>
        </a:xfrm>
      </p:grpSpPr>
      <p:pic>
        <p:nvPicPr>
          <p:cNvPr id="1212" name="Google Shape;1212;p117"/>
          <p:cNvPicPr preferRelativeResize="0"/>
          <p:nvPr/>
        </p:nvPicPr>
        <p:blipFill rotWithShape="1">
          <a:blip r:embed="rId4">
            <a:alphaModFix/>
          </a:blip>
          <a:srcRect/>
          <a:stretch/>
        </p:blipFill>
        <p:spPr>
          <a:xfrm>
            <a:off x="108000" y="4819724"/>
            <a:ext cx="846038" cy="215550"/>
          </a:xfrm>
          <a:prstGeom prst="rect">
            <a:avLst/>
          </a:prstGeom>
          <a:noFill/>
          <a:ln>
            <a:noFill/>
          </a:ln>
        </p:spPr>
      </p:pic>
      <p:pic>
        <p:nvPicPr>
          <p:cNvPr id="1213" name="Google Shape;1213;p117"/>
          <p:cNvPicPr preferRelativeResize="0"/>
          <p:nvPr/>
        </p:nvPicPr>
        <p:blipFill rotWithShape="1">
          <a:blip r:embed="rId5">
            <a:alphaModFix/>
          </a:blip>
          <a:srcRect t="15690"/>
          <a:stretch/>
        </p:blipFill>
        <p:spPr>
          <a:xfrm>
            <a:off x="0" y="0"/>
            <a:ext cx="9144000" cy="5143499"/>
          </a:xfrm>
          <a:prstGeom prst="rect">
            <a:avLst/>
          </a:prstGeom>
          <a:noFill/>
          <a:ln>
            <a:noFill/>
          </a:ln>
        </p:spPr>
      </p:pic>
      <p:sp>
        <p:nvSpPr>
          <p:cNvPr id="1214" name="Google Shape;1214;p117"/>
          <p:cNvSpPr/>
          <p:nvPr/>
        </p:nvSpPr>
        <p:spPr>
          <a:xfrm>
            <a:off x="17825" y="13925"/>
            <a:ext cx="9126300" cy="5143500"/>
          </a:xfrm>
          <a:prstGeom prst="rect">
            <a:avLst/>
          </a:prstGeom>
          <a:solidFill>
            <a:srgbClr val="01728F">
              <a:alpha val="5438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15" name="Google Shape;1215;p117"/>
          <p:cNvSpPr txBox="1">
            <a:spLocks noGrp="1"/>
          </p:cNvSpPr>
          <p:nvPr>
            <p:ph type="title"/>
          </p:nvPr>
        </p:nvSpPr>
        <p:spPr>
          <a:xfrm>
            <a:off x="17825" y="13925"/>
            <a:ext cx="9126300" cy="5143500"/>
          </a:xfrm>
          <a:prstGeom prst="rect">
            <a:avLst/>
          </a:prstGeom>
          <a:noFill/>
          <a:ln>
            <a:noFill/>
          </a:ln>
        </p:spPr>
        <p:txBody>
          <a:bodyPr spcFirstLastPara="1" wrap="square" lIns="0" tIns="297000" rIns="0" bIns="202500" anchor="ctr" anchorCtr="0">
            <a:noAutofit/>
          </a:bodyPr>
          <a:lstStyle/>
          <a:p>
            <a:pPr marL="0" lvl="0" indent="0" algn="l" rtl="0">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CONTENT</a:t>
            </a:r>
            <a:endParaRPr>
              <a:solidFill>
                <a:schemeClr val="lt1"/>
              </a:solidFill>
              <a:latin typeface="Plus Jakarta Sans"/>
              <a:ea typeface="Plus Jakarta Sans"/>
              <a:cs typeface="Plus Jakarta Sans"/>
              <a:sym typeface="Plus Jakarta Sans"/>
            </a:endParaRPr>
          </a:p>
          <a:p>
            <a:pPr marL="1371600" indent="457200" algn="l">
              <a:buClr>
                <a:schemeClr val="lt1"/>
              </a:buClr>
              <a:buSzPts val="3300"/>
            </a:pPr>
            <a:r>
              <a:rPr lang="nl">
                <a:solidFill>
                  <a:schemeClr val="lt1"/>
                </a:solidFill>
                <a:latin typeface="Plus Jakarta Sans"/>
                <a:ea typeface="Plus Jakarta Sans"/>
                <a:cs typeface="Plus Jakarta Sans"/>
                <a:sym typeface="Plus Jakarta Sans"/>
              </a:rPr>
              <a:t>bucket  - April 2026</a:t>
            </a:r>
            <a:endParaRPr>
              <a:solidFill>
                <a:schemeClr val="lt1"/>
              </a:solidFill>
              <a:latin typeface="Plus Jakarta Sans"/>
              <a:ea typeface="Plus Jakarta Sans"/>
              <a:cs typeface="Plus Jakarta Sans"/>
              <a:sym typeface="Plus Jakarta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19"/>
        <p:cNvGrpSpPr/>
        <p:nvPr/>
      </p:nvGrpSpPr>
      <p:grpSpPr>
        <a:xfrm>
          <a:off x="0" y="0"/>
          <a:ext cx="0" cy="0"/>
          <a:chOff x="0" y="0"/>
          <a:chExt cx="0" cy="0"/>
        </a:xfrm>
      </p:grpSpPr>
      <p:pic>
        <p:nvPicPr>
          <p:cNvPr id="1220" name="Google Shape;1220;p118" title="pillars.jpg"/>
          <p:cNvPicPr preferRelativeResize="0"/>
          <p:nvPr/>
        </p:nvPicPr>
        <p:blipFill>
          <a:blip r:embed="rId3">
            <a:alphaModFix/>
          </a:blip>
          <a:stretch>
            <a:fillRect/>
          </a:stretch>
        </p:blipFill>
        <p:spPr>
          <a:xfrm>
            <a:off x="-29300" y="-40300"/>
            <a:ext cx="9215647" cy="518380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4"/>
        <p:cNvGrpSpPr/>
        <p:nvPr/>
      </p:nvGrpSpPr>
      <p:grpSpPr>
        <a:xfrm>
          <a:off x="0" y="0"/>
          <a:ext cx="0" cy="0"/>
          <a:chOff x="0" y="0"/>
          <a:chExt cx="0" cy="0"/>
        </a:xfrm>
      </p:grpSpPr>
      <p:sp>
        <p:nvSpPr>
          <p:cNvPr id="1225" name="Google Shape;1225;p119"/>
          <p:cNvSpPr txBox="1">
            <a:spLocks noGrp="1"/>
          </p:cNvSpPr>
          <p:nvPr>
            <p:ph type="body" idx="1"/>
          </p:nvPr>
        </p:nvSpPr>
        <p:spPr>
          <a:xfrm>
            <a:off x="4706766" y="1783729"/>
            <a:ext cx="1949100" cy="2893200"/>
          </a:xfrm>
          <a:prstGeom prst="rect">
            <a:avLst/>
          </a:prstGeom>
        </p:spPr>
        <p:txBody>
          <a:bodyPr spcFirstLastPara="1" wrap="square" lIns="108000" tIns="1080000" rIns="108000" bIns="202500" anchor="t" anchorCtr="0">
            <a:noAutofit/>
          </a:bodyPr>
          <a:lstStyle/>
          <a:p>
            <a:pPr marL="0" lvl="0" indent="0" algn="l" rtl="0">
              <a:spcBef>
                <a:spcPts val="800"/>
              </a:spcBef>
              <a:spcAft>
                <a:spcPts val="0"/>
              </a:spcAft>
              <a:buNone/>
            </a:pPr>
            <a:endParaRPr sz="1200"/>
          </a:p>
          <a:p>
            <a:pPr marL="457200" lvl="0" indent="-304800" algn="l" rtl="0">
              <a:spcBef>
                <a:spcPts val="800"/>
              </a:spcBef>
              <a:spcAft>
                <a:spcPts val="0"/>
              </a:spcAft>
              <a:buSzPts val="1200"/>
              <a:buChar char="●"/>
            </a:pPr>
            <a:r>
              <a:rPr lang="nl" sz="1200"/>
              <a:t>Pick up Rent</a:t>
            </a:r>
            <a:endParaRPr sz="1200"/>
          </a:p>
          <a:p>
            <a:pPr indent="-304800" algn="l">
              <a:spcBef>
                <a:spcPts val="0"/>
              </a:spcBef>
              <a:buSzPts val="1200"/>
              <a:buChar char="●"/>
            </a:pPr>
            <a:r>
              <a:rPr lang="nl" sz="1200"/>
              <a:t>FY results</a:t>
            </a:r>
            <a:endParaRPr sz="1200"/>
          </a:p>
          <a:p>
            <a:pPr marL="457200" lvl="0" indent="-304800" algn="l" rtl="0">
              <a:spcBef>
                <a:spcPts val="0"/>
              </a:spcBef>
              <a:spcAft>
                <a:spcPts val="0"/>
              </a:spcAft>
              <a:buSzPts val="1200"/>
              <a:buChar char="●"/>
            </a:pPr>
            <a:r>
              <a:rPr lang="nl" sz="1200"/>
              <a:t>Perks of Renting</a:t>
            </a:r>
            <a:endParaRPr sz="1200"/>
          </a:p>
          <a:p>
            <a:pPr marL="457200" lvl="0" indent="-304800" algn="l" rtl="0">
              <a:spcBef>
                <a:spcPts val="0"/>
              </a:spcBef>
              <a:spcAft>
                <a:spcPts val="0"/>
              </a:spcAft>
              <a:buSzPts val="1200"/>
              <a:buChar char="●"/>
            </a:pPr>
            <a:r>
              <a:rPr lang="nl" sz="1200"/>
              <a:t>KINTO Join</a:t>
            </a:r>
            <a:endParaRPr sz="1200"/>
          </a:p>
          <a:p>
            <a:pPr marL="457200" lvl="0" indent="0" algn="l" rtl="0">
              <a:spcBef>
                <a:spcPts val="800"/>
              </a:spcBef>
              <a:spcAft>
                <a:spcPts val="0"/>
              </a:spcAft>
              <a:buNone/>
            </a:pPr>
            <a:endParaRPr sz="1200"/>
          </a:p>
          <a:p>
            <a:pPr marL="457200" lvl="0" indent="0" algn="l" rtl="0">
              <a:spcBef>
                <a:spcPts val="800"/>
              </a:spcBef>
              <a:spcAft>
                <a:spcPts val="0"/>
              </a:spcAft>
              <a:buNone/>
            </a:pPr>
            <a:endParaRPr sz="1200"/>
          </a:p>
        </p:txBody>
      </p:sp>
      <p:sp>
        <p:nvSpPr>
          <p:cNvPr id="1226" name="Google Shape;1226;p119"/>
          <p:cNvSpPr txBox="1">
            <a:spLocks noGrp="1"/>
          </p:cNvSpPr>
          <p:nvPr>
            <p:ph type="title"/>
          </p:nvPr>
        </p:nvSpPr>
        <p:spPr>
          <a:xfrm>
            <a:off x="694382" y="273844"/>
            <a:ext cx="7755300" cy="555000"/>
          </a:xfrm>
          <a:prstGeom prst="rect">
            <a:avLst/>
          </a:prstGeom>
        </p:spPr>
        <p:txBody>
          <a:bodyPr spcFirstLastPara="1" wrap="square" lIns="0" tIns="297000" rIns="0" bIns="202500" anchor="ctr" anchorCtr="0">
            <a:noAutofit/>
          </a:bodyPr>
          <a:lstStyle/>
          <a:p>
            <a:pPr marL="0" lvl="0" indent="0" algn="ctr" rtl="0">
              <a:spcBef>
                <a:spcPts val="0"/>
              </a:spcBef>
              <a:spcAft>
                <a:spcPts val="0"/>
              </a:spcAft>
              <a:buNone/>
            </a:pPr>
            <a:r>
              <a:rPr lang="nl"/>
              <a:t>Content pillars - content overview</a:t>
            </a:r>
            <a:endParaRPr/>
          </a:p>
          <a:p>
            <a:pPr marL="0" lvl="0" indent="0" algn="ctr" rtl="0">
              <a:spcBef>
                <a:spcPts val="0"/>
              </a:spcBef>
              <a:spcAft>
                <a:spcPts val="0"/>
              </a:spcAft>
              <a:buNone/>
            </a:pPr>
            <a:r>
              <a:rPr lang="nl"/>
              <a:t>APRIL</a:t>
            </a:r>
            <a:endParaRPr/>
          </a:p>
        </p:txBody>
      </p:sp>
      <p:sp>
        <p:nvSpPr>
          <p:cNvPr id="1227" name="Google Shape;1227;p119"/>
          <p:cNvSpPr txBox="1">
            <a:spLocks noGrp="1"/>
          </p:cNvSpPr>
          <p:nvPr>
            <p:ph type="body" idx="2"/>
          </p:nvPr>
        </p:nvSpPr>
        <p:spPr>
          <a:xfrm>
            <a:off x="269531" y="1783729"/>
            <a:ext cx="1949100" cy="2893200"/>
          </a:xfrm>
          <a:prstGeom prst="rect">
            <a:avLst/>
          </a:prstGeom>
        </p:spPr>
        <p:txBody>
          <a:bodyPr spcFirstLastPara="1" wrap="square" lIns="108000" tIns="1080000" rIns="108000" bIns="202500" anchor="t" anchorCtr="0">
            <a:noAutofit/>
          </a:bodyPr>
          <a:lstStyle/>
          <a:p>
            <a:pPr marL="0" lvl="0" indent="0" algn="l" rtl="0">
              <a:spcBef>
                <a:spcPts val="800"/>
              </a:spcBef>
              <a:spcAft>
                <a:spcPts val="0"/>
              </a:spcAft>
              <a:buNone/>
            </a:pPr>
            <a:endParaRPr/>
          </a:p>
          <a:p>
            <a:pPr marL="457200" lvl="0" indent="-304800" algn="l" rtl="0">
              <a:spcBef>
                <a:spcPts val="800"/>
              </a:spcBef>
              <a:spcAft>
                <a:spcPts val="0"/>
              </a:spcAft>
              <a:buSzPts val="1200"/>
              <a:buChar char="●"/>
            </a:pPr>
            <a:r>
              <a:rPr lang="nl" sz="1200"/>
              <a:t>Top Topical Easter</a:t>
            </a:r>
            <a:endParaRPr sz="1200"/>
          </a:p>
          <a:p>
            <a:pPr marL="457200" lvl="0" indent="-304800" algn="l" rtl="0">
              <a:spcBef>
                <a:spcPts val="0"/>
              </a:spcBef>
              <a:spcAft>
                <a:spcPts val="0"/>
              </a:spcAft>
              <a:buSzPts val="1200"/>
              <a:buChar char="●"/>
            </a:pPr>
            <a:r>
              <a:rPr lang="nl" sz="1200"/>
              <a:t>Service &amp; maintenance</a:t>
            </a:r>
            <a:endParaRPr sz="1200"/>
          </a:p>
          <a:p>
            <a:pPr marL="457200" lvl="0" indent="0" algn="l" rtl="0">
              <a:spcBef>
                <a:spcPts val="800"/>
              </a:spcBef>
              <a:spcAft>
                <a:spcPts val="0"/>
              </a:spcAft>
              <a:buNone/>
            </a:pPr>
            <a:endParaRPr sz="1200"/>
          </a:p>
          <a:p>
            <a:pPr marL="457200" lvl="0" indent="0" algn="l" rtl="0">
              <a:spcBef>
                <a:spcPts val="800"/>
              </a:spcBef>
              <a:spcAft>
                <a:spcPts val="0"/>
              </a:spcAft>
              <a:buNone/>
            </a:pPr>
            <a:endParaRPr sz="1200">
              <a:solidFill>
                <a:schemeClr val="accent4"/>
              </a:solidFill>
            </a:endParaRPr>
          </a:p>
          <a:p>
            <a:pPr marL="0" lvl="0" indent="0" algn="ctr" rtl="0">
              <a:spcBef>
                <a:spcPts val="800"/>
              </a:spcBef>
              <a:spcAft>
                <a:spcPts val="0"/>
              </a:spcAft>
              <a:buNone/>
            </a:pPr>
            <a:endParaRPr sz="1200"/>
          </a:p>
          <a:p>
            <a:pPr marL="0" lvl="0" indent="0" algn="ctr" rtl="0">
              <a:spcBef>
                <a:spcPts val="800"/>
              </a:spcBef>
              <a:spcAft>
                <a:spcPts val="0"/>
              </a:spcAft>
              <a:buNone/>
            </a:pPr>
            <a:endParaRPr sz="1200"/>
          </a:p>
          <a:p>
            <a:pPr marL="0" lvl="0" indent="0" algn="l" rtl="0">
              <a:spcBef>
                <a:spcPts val="800"/>
              </a:spcBef>
              <a:spcAft>
                <a:spcPts val="0"/>
              </a:spcAft>
              <a:buNone/>
            </a:pPr>
            <a:endParaRPr sz="1200"/>
          </a:p>
        </p:txBody>
      </p:sp>
      <p:sp>
        <p:nvSpPr>
          <p:cNvPr id="1228" name="Google Shape;1228;p119"/>
          <p:cNvSpPr txBox="1">
            <a:spLocks noGrp="1"/>
          </p:cNvSpPr>
          <p:nvPr>
            <p:ph type="body" idx="3"/>
          </p:nvPr>
        </p:nvSpPr>
        <p:spPr>
          <a:xfrm>
            <a:off x="2488148" y="1783729"/>
            <a:ext cx="1949100" cy="2893200"/>
          </a:xfrm>
          <a:prstGeom prst="rect">
            <a:avLst/>
          </a:prstGeom>
          <a:solidFill>
            <a:srgbClr val="01728F">
              <a:alpha val="54380"/>
            </a:srgbClr>
          </a:solidFill>
        </p:spPr>
        <p:txBody>
          <a:bodyPr spcFirstLastPara="1" wrap="square" lIns="108000" tIns="1080000" rIns="108000" bIns="202500" anchor="t" anchorCtr="0">
            <a:noAutofit/>
          </a:bodyPr>
          <a:lstStyle/>
          <a:p>
            <a:pPr marL="457200" lvl="0" indent="-285750" algn="l" rtl="0">
              <a:spcBef>
                <a:spcPts val="800"/>
              </a:spcBef>
              <a:spcAft>
                <a:spcPts val="0"/>
              </a:spcAft>
              <a:buSzPts val="900"/>
              <a:buChar char="●"/>
            </a:pPr>
            <a:endParaRPr sz="1200"/>
          </a:p>
          <a:p>
            <a:pPr marL="1371600" lvl="0" indent="0" algn="l" rtl="0">
              <a:spcBef>
                <a:spcPts val="800"/>
              </a:spcBef>
              <a:spcAft>
                <a:spcPts val="0"/>
              </a:spcAft>
              <a:buNone/>
            </a:pPr>
            <a:endParaRPr sz="1200"/>
          </a:p>
          <a:p>
            <a:pPr marL="1371600" lvl="0" indent="0" algn="l" rtl="0">
              <a:spcBef>
                <a:spcPts val="800"/>
              </a:spcBef>
              <a:spcAft>
                <a:spcPts val="0"/>
              </a:spcAft>
              <a:buNone/>
            </a:pPr>
            <a:endParaRPr>
              <a:highlight>
                <a:schemeClr val="accent4"/>
              </a:highlight>
            </a:endParaRPr>
          </a:p>
        </p:txBody>
      </p:sp>
      <p:sp>
        <p:nvSpPr>
          <p:cNvPr id="1229" name="Google Shape;1229;p119"/>
          <p:cNvSpPr txBox="1">
            <a:spLocks noGrp="1"/>
          </p:cNvSpPr>
          <p:nvPr>
            <p:ph type="body" idx="4"/>
          </p:nvPr>
        </p:nvSpPr>
        <p:spPr>
          <a:xfrm>
            <a:off x="6925384" y="1783729"/>
            <a:ext cx="1949100" cy="2893200"/>
          </a:xfrm>
          <a:prstGeom prst="rect">
            <a:avLst/>
          </a:prstGeom>
          <a:solidFill>
            <a:srgbClr val="01728F">
              <a:alpha val="54380"/>
            </a:srgbClr>
          </a:solidFill>
        </p:spPr>
        <p:txBody>
          <a:bodyPr spcFirstLastPara="1" wrap="square" lIns="108000" tIns="1080000" rIns="108000" bIns="202500" anchor="t" anchorCtr="0">
            <a:noAutofit/>
          </a:bodyPr>
          <a:lstStyle/>
          <a:p>
            <a:pPr marL="0" lvl="0" indent="0" algn="l" rtl="0">
              <a:spcBef>
                <a:spcPts val="800"/>
              </a:spcBef>
              <a:spcAft>
                <a:spcPts val="0"/>
              </a:spcAft>
              <a:buNone/>
            </a:pPr>
            <a:endParaRPr sz="1200"/>
          </a:p>
          <a:p>
            <a:pPr indent="-304800" algn="l">
              <a:buSzPts val="1200"/>
              <a:buChar char="●"/>
            </a:pPr>
            <a:r>
              <a:rPr lang="nl" sz="1200"/>
              <a:t>Longread Remarketing</a:t>
            </a:r>
          </a:p>
          <a:p>
            <a:pPr marL="457200" lvl="0" indent="-304800" algn="l" rtl="0">
              <a:spcBef>
                <a:spcPts val="0"/>
              </a:spcBef>
              <a:spcAft>
                <a:spcPts val="0"/>
              </a:spcAft>
              <a:buSzPts val="1200"/>
              <a:buChar char="●"/>
            </a:pPr>
            <a:r>
              <a:rPr lang="nl" sz="1200"/>
              <a:t>Fleet Manager scale</a:t>
            </a:r>
            <a:endParaRPr sz="1200"/>
          </a:p>
          <a:p>
            <a:pPr marL="457200" lvl="0" indent="-304800" algn="l" rtl="0">
              <a:spcBef>
                <a:spcPts val="0"/>
              </a:spcBef>
              <a:spcAft>
                <a:spcPts val="0"/>
              </a:spcAft>
              <a:buSzPts val="1200"/>
              <a:buChar char="●"/>
            </a:pPr>
            <a:r>
              <a:rPr lang="nl" sz="1200"/>
              <a:t>Mobility Solution</a:t>
            </a:r>
            <a:endParaRPr sz="1200"/>
          </a:p>
          <a:p>
            <a:pPr marL="457200" lvl="0" indent="-304800" algn="l" rtl="0">
              <a:spcBef>
                <a:spcPts val="0"/>
              </a:spcBef>
              <a:spcAft>
                <a:spcPts val="0"/>
              </a:spcAft>
              <a:buSzPts val="1200"/>
              <a:buChar char="●"/>
            </a:pPr>
            <a:r>
              <a:rPr lang="nl" sz="1200"/>
              <a:t>Q&amp;A April</a:t>
            </a:r>
            <a:endParaRPr sz="1200"/>
          </a:p>
          <a:p>
            <a:pPr indent="-304800" algn="l">
              <a:spcBef>
                <a:spcPts val="0"/>
              </a:spcBef>
              <a:buSzPts val="1200"/>
              <a:buChar char="●"/>
            </a:pPr>
            <a:r>
              <a:rPr lang="nl" sz="1200"/>
              <a:t>Career Journey</a:t>
            </a:r>
            <a:endParaRPr lang="nl" sz="1200" dirty="0"/>
          </a:p>
          <a:p>
            <a:pPr marL="0" indent="0" algn="l"/>
            <a:endParaRPr lang="nl-NL" sz="1200"/>
          </a:p>
        </p:txBody>
      </p:sp>
      <p:sp>
        <p:nvSpPr>
          <p:cNvPr id="1230" name="Google Shape;1230;p119"/>
          <p:cNvSpPr txBox="1"/>
          <p:nvPr/>
        </p:nvSpPr>
        <p:spPr>
          <a:xfrm>
            <a:off x="508775" y="1939750"/>
            <a:ext cx="1566000" cy="42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800">
                <a:solidFill>
                  <a:schemeClr val="lt1"/>
                </a:solidFill>
              </a:rPr>
              <a:t>ONE STOP SHOP</a:t>
            </a:r>
            <a:endParaRPr sz="1800">
              <a:solidFill>
                <a:schemeClr val="lt1"/>
              </a:solidFill>
            </a:endParaRPr>
          </a:p>
        </p:txBody>
      </p:sp>
      <p:sp>
        <p:nvSpPr>
          <p:cNvPr id="1231" name="Google Shape;1231;p119"/>
          <p:cNvSpPr txBox="1"/>
          <p:nvPr/>
        </p:nvSpPr>
        <p:spPr>
          <a:xfrm>
            <a:off x="2561975" y="1939750"/>
            <a:ext cx="1875300" cy="480900"/>
          </a:xfrm>
          <a:prstGeom prst="rect">
            <a:avLst/>
          </a:prstGeom>
          <a:solidFill>
            <a:srgbClr val="01728F">
              <a:alpha val="54380"/>
            </a:srgbClr>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500">
                <a:solidFill>
                  <a:schemeClr val="lt1"/>
                </a:solidFill>
              </a:rPr>
              <a:t>MULTIPATH/ MULTISERVICE</a:t>
            </a:r>
            <a:endParaRPr sz="1500">
              <a:solidFill>
                <a:schemeClr val="lt1"/>
              </a:solidFill>
            </a:endParaRPr>
          </a:p>
        </p:txBody>
      </p:sp>
      <p:sp>
        <p:nvSpPr>
          <p:cNvPr id="1232" name="Google Shape;1232;p119"/>
          <p:cNvSpPr txBox="1"/>
          <p:nvPr/>
        </p:nvSpPr>
        <p:spPr>
          <a:xfrm>
            <a:off x="4777800" y="1955650"/>
            <a:ext cx="1778100" cy="42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500">
                <a:solidFill>
                  <a:schemeClr val="lt1"/>
                </a:solidFill>
              </a:rPr>
              <a:t>FLEXIBLE MOBILITY SOLUTIONS</a:t>
            </a:r>
            <a:endParaRPr sz="1500">
              <a:solidFill>
                <a:schemeClr val="lt1"/>
              </a:solidFill>
            </a:endParaRPr>
          </a:p>
        </p:txBody>
      </p:sp>
      <p:sp>
        <p:nvSpPr>
          <p:cNvPr id="1233" name="Google Shape;1233;p119"/>
          <p:cNvSpPr txBox="1"/>
          <p:nvPr/>
        </p:nvSpPr>
        <p:spPr>
          <a:xfrm>
            <a:off x="7027600" y="1963600"/>
            <a:ext cx="1749000" cy="421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nl" sz="1500">
                <a:solidFill>
                  <a:schemeClr val="lt1"/>
                </a:solidFill>
              </a:rPr>
              <a:t>COMMUNITY/ CONNECTION</a:t>
            </a:r>
            <a:endParaRPr sz="1500">
              <a:solidFill>
                <a:schemeClr val="lt1"/>
              </a:solidFill>
            </a:endParaRPr>
          </a:p>
        </p:txBody>
      </p:sp>
      <p:pic>
        <p:nvPicPr>
          <p:cNvPr id="1234" name="Google Shape;1234;p119"/>
          <p:cNvPicPr preferRelativeResize="0"/>
          <p:nvPr/>
        </p:nvPicPr>
        <p:blipFill>
          <a:blip r:embed="rId3">
            <a:alphaModFix/>
          </a:blip>
          <a:stretch>
            <a:fillRect/>
          </a:stretch>
        </p:blipFill>
        <p:spPr>
          <a:xfrm>
            <a:off x="8637899" y="3717874"/>
            <a:ext cx="277275" cy="277275"/>
          </a:xfrm>
          <a:prstGeom prst="rect">
            <a:avLst/>
          </a:prstGeom>
          <a:noFill/>
          <a:ln>
            <a:noFill/>
          </a:ln>
        </p:spPr>
      </p:pic>
      <p:pic>
        <p:nvPicPr>
          <p:cNvPr id="1235" name="Google Shape;1235;p119"/>
          <p:cNvPicPr preferRelativeResize="0"/>
          <p:nvPr/>
        </p:nvPicPr>
        <p:blipFill>
          <a:blip r:embed="rId4">
            <a:alphaModFix/>
          </a:blip>
          <a:stretch>
            <a:fillRect/>
          </a:stretch>
        </p:blipFill>
        <p:spPr>
          <a:xfrm>
            <a:off x="1762493" y="3139873"/>
            <a:ext cx="421200" cy="421200"/>
          </a:xfrm>
          <a:prstGeom prst="rect">
            <a:avLst/>
          </a:prstGeom>
          <a:noFill/>
          <a:ln>
            <a:noFill/>
          </a:ln>
        </p:spPr>
      </p:pic>
      <p:pic>
        <p:nvPicPr>
          <p:cNvPr id="1236" name="Google Shape;1236;p119"/>
          <p:cNvPicPr preferRelativeResize="0"/>
          <p:nvPr/>
        </p:nvPicPr>
        <p:blipFill>
          <a:blip r:embed="rId4">
            <a:alphaModFix/>
          </a:blip>
          <a:stretch>
            <a:fillRect/>
          </a:stretch>
        </p:blipFill>
        <p:spPr>
          <a:xfrm>
            <a:off x="6181538" y="2903582"/>
            <a:ext cx="421200" cy="421200"/>
          </a:xfrm>
          <a:prstGeom prst="rect">
            <a:avLst/>
          </a:prstGeom>
          <a:noFill/>
          <a:ln>
            <a:noFill/>
          </a:ln>
        </p:spPr>
      </p:pic>
      <p:pic>
        <p:nvPicPr>
          <p:cNvPr id="1237" name="Google Shape;1237;p119"/>
          <p:cNvPicPr preferRelativeResize="0"/>
          <p:nvPr/>
        </p:nvPicPr>
        <p:blipFill>
          <a:blip r:embed="rId5">
            <a:alphaModFix/>
          </a:blip>
          <a:stretch>
            <a:fillRect/>
          </a:stretch>
        </p:blipFill>
        <p:spPr>
          <a:xfrm>
            <a:off x="1818430" y="3562163"/>
            <a:ext cx="310325" cy="310325"/>
          </a:xfrm>
          <a:prstGeom prst="rect">
            <a:avLst/>
          </a:prstGeom>
          <a:noFill/>
          <a:ln>
            <a:noFill/>
          </a:ln>
        </p:spPr>
      </p:pic>
      <p:pic>
        <p:nvPicPr>
          <p:cNvPr id="2" name="Google Shape;1236;p119" descr="Afbeelding met cirkel, Graphics, wit, zwart-wit&#10;&#10;Door AI gegenereerde inhoud is mogelijk onjuist.">
            <a:extLst>
              <a:ext uri="{FF2B5EF4-FFF2-40B4-BE49-F238E27FC236}">
                <a16:creationId xmlns:a16="http://schemas.microsoft.com/office/drawing/2014/main" id="{BA2CAD58-9DAF-F5B5-7652-8DDC5AE76A39}"/>
              </a:ext>
            </a:extLst>
          </p:cNvPr>
          <p:cNvPicPr preferRelativeResize="0"/>
          <p:nvPr/>
        </p:nvPicPr>
        <p:blipFill>
          <a:blip r:embed="rId4">
            <a:alphaModFix/>
          </a:blip>
          <a:stretch>
            <a:fillRect/>
          </a:stretch>
        </p:blipFill>
        <p:spPr>
          <a:xfrm>
            <a:off x="6138406" y="3140808"/>
            <a:ext cx="421200" cy="421200"/>
          </a:xfrm>
          <a:prstGeom prst="rect">
            <a:avLst/>
          </a:prstGeom>
          <a:noFill/>
          <a:ln>
            <a:noFill/>
          </a:ln>
        </p:spPr>
      </p:pic>
      <p:pic>
        <p:nvPicPr>
          <p:cNvPr id="4" name="Google Shape;1237;p119">
            <a:extLst>
              <a:ext uri="{FF2B5EF4-FFF2-40B4-BE49-F238E27FC236}">
                <a16:creationId xmlns:a16="http://schemas.microsoft.com/office/drawing/2014/main" id="{45F5F9B4-517D-D301-3C86-6C142DC2FA46}"/>
              </a:ext>
            </a:extLst>
          </p:cNvPr>
          <p:cNvPicPr preferRelativeResize="0"/>
          <p:nvPr/>
        </p:nvPicPr>
        <p:blipFill>
          <a:blip r:embed="rId5">
            <a:alphaModFix/>
          </a:blip>
          <a:stretch>
            <a:fillRect/>
          </a:stretch>
        </p:blipFill>
        <p:spPr>
          <a:xfrm>
            <a:off x="6138826" y="3562162"/>
            <a:ext cx="310325" cy="310325"/>
          </a:xfrm>
          <a:prstGeom prst="rect">
            <a:avLst/>
          </a:prstGeom>
          <a:noFill/>
          <a:ln>
            <a:noFill/>
          </a:ln>
        </p:spPr>
      </p:pic>
      <p:pic>
        <p:nvPicPr>
          <p:cNvPr id="5" name="Google Shape;1236;p119" descr="Afbeelding met cirkel, Graphics, wit, zwart-wit&#10;&#10;Door AI gegenereerde inhoud is mogelijk onjuist.">
            <a:extLst>
              <a:ext uri="{FF2B5EF4-FFF2-40B4-BE49-F238E27FC236}">
                <a16:creationId xmlns:a16="http://schemas.microsoft.com/office/drawing/2014/main" id="{5FCF9B3B-A276-333D-3F32-524C26A398B0}"/>
              </a:ext>
            </a:extLst>
          </p:cNvPr>
          <p:cNvPicPr preferRelativeResize="0"/>
          <p:nvPr/>
        </p:nvPicPr>
        <p:blipFill>
          <a:blip r:embed="rId4">
            <a:alphaModFix/>
          </a:blip>
          <a:stretch>
            <a:fillRect/>
          </a:stretch>
        </p:blipFill>
        <p:spPr>
          <a:xfrm>
            <a:off x="8453160" y="3439138"/>
            <a:ext cx="421200" cy="421200"/>
          </a:xfrm>
          <a:prstGeom prst="rect">
            <a:avLst/>
          </a:prstGeom>
          <a:noFill/>
          <a:ln>
            <a:noFill/>
          </a:ln>
        </p:spPr>
      </p:pic>
      <p:pic>
        <p:nvPicPr>
          <p:cNvPr id="6" name="Google Shape;1237;p119" descr="Afbeelding met Graphics, Lettertype, ontwerp, lamp&#10;&#10;Door AI gegenereerde inhoud is mogelijk onjuist.">
            <a:extLst>
              <a:ext uri="{FF2B5EF4-FFF2-40B4-BE49-F238E27FC236}">
                <a16:creationId xmlns:a16="http://schemas.microsoft.com/office/drawing/2014/main" id="{20FE9B03-27CD-0AB0-BF9E-FFEE09C019CE}"/>
              </a:ext>
            </a:extLst>
          </p:cNvPr>
          <p:cNvPicPr preferRelativeResize="0"/>
          <p:nvPr/>
        </p:nvPicPr>
        <p:blipFill>
          <a:blip r:embed="rId5">
            <a:alphaModFix/>
          </a:blip>
          <a:stretch>
            <a:fillRect/>
          </a:stretch>
        </p:blipFill>
        <p:spPr>
          <a:xfrm>
            <a:off x="8299023" y="3871275"/>
            <a:ext cx="310325" cy="310325"/>
          </a:xfrm>
          <a:prstGeom prst="rect">
            <a:avLst/>
          </a:prstGeom>
          <a:noFill/>
          <a:ln>
            <a:noFill/>
          </a:ln>
        </p:spPr>
      </p:pic>
      <p:pic>
        <p:nvPicPr>
          <p:cNvPr id="7" name="Google Shape;1236;p119" descr="Afbeelding met cirkel, Graphics, wit, zwart-wit&#10;&#10;Door AI gegenereerde inhoud is mogelijk onjuist.">
            <a:extLst>
              <a:ext uri="{FF2B5EF4-FFF2-40B4-BE49-F238E27FC236}">
                <a16:creationId xmlns:a16="http://schemas.microsoft.com/office/drawing/2014/main" id="{D441719C-AB2D-9A73-1693-00E89463B9F0}"/>
              </a:ext>
            </a:extLst>
          </p:cNvPr>
          <p:cNvPicPr preferRelativeResize="0"/>
          <p:nvPr/>
        </p:nvPicPr>
        <p:blipFill>
          <a:blip r:embed="rId4">
            <a:alphaModFix/>
          </a:blip>
          <a:stretch>
            <a:fillRect/>
          </a:stretch>
        </p:blipFill>
        <p:spPr>
          <a:xfrm>
            <a:off x="8564584" y="3999854"/>
            <a:ext cx="421200" cy="421200"/>
          </a:xfrm>
          <a:prstGeom prst="rect">
            <a:avLst/>
          </a:prstGeom>
          <a:noFill/>
          <a:ln>
            <a:noFill/>
          </a:ln>
        </p:spPr>
      </p:pic>
      <p:pic>
        <p:nvPicPr>
          <p:cNvPr id="8" name="Google Shape;1237;p119" descr="Afbeelding met Graphics, Lettertype, ontwerp, lamp&#10;&#10;Door AI gegenereerde inhoud is mogelijk onjuist.">
            <a:extLst>
              <a:ext uri="{FF2B5EF4-FFF2-40B4-BE49-F238E27FC236}">
                <a16:creationId xmlns:a16="http://schemas.microsoft.com/office/drawing/2014/main" id="{35A75F8F-E897-E8FC-1F03-3A0F7B71E02D}"/>
              </a:ext>
            </a:extLst>
          </p:cNvPr>
          <p:cNvPicPr preferRelativeResize="0"/>
          <p:nvPr/>
        </p:nvPicPr>
        <p:blipFill>
          <a:blip r:embed="rId5">
            <a:alphaModFix/>
          </a:blip>
          <a:stretch>
            <a:fillRect/>
          </a:stretch>
        </p:blipFill>
        <p:spPr>
          <a:xfrm>
            <a:off x="6447939" y="3407605"/>
            <a:ext cx="310325" cy="3103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41"/>
        <p:cNvGrpSpPr/>
        <p:nvPr/>
      </p:nvGrpSpPr>
      <p:grpSpPr>
        <a:xfrm>
          <a:off x="0" y="0"/>
          <a:ext cx="0" cy="0"/>
          <a:chOff x="0" y="0"/>
          <a:chExt cx="0" cy="0"/>
        </a:xfrm>
      </p:grpSpPr>
      <p:sp>
        <p:nvSpPr>
          <p:cNvPr id="1242" name="Google Shape;1242;p1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Tag lines pillars</a:t>
            </a:r>
            <a:endParaRPr/>
          </a:p>
        </p:txBody>
      </p:sp>
      <p:sp>
        <p:nvSpPr>
          <p:cNvPr id="1243" name="Google Shape;1243;p1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1. One Stop Shop</a:t>
            </a:r>
            <a:endParaRPr sz="1400">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00"/>
              </a:highlight>
              <a:latin typeface="Plus Jakarta Sans"/>
              <a:ea typeface="Plus Jakarta Sans"/>
              <a:cs typeface="Plus Jakarta Sans"/>
              <a:sym typeface="Plus Jakarta Sans"/>
            </a:endParaRPr>
          </a:p>
          <a:p>
            <a:pPr marL="381000" marR="381000" lvl="0" indent="0" algn="l" rtl="0">
              <a:spcBef>
                <a:spcPts val="0"/>
              </a:spcBef>
              <a:spcAft>
                <a:spcPts val="0"/>
              </a:spcAft>
              <a:buNone/>
            </a:pPr>
            <a:endParaRPr sz="1400">
              <a:solidFill>
                <a:srgbClr val="222222"/>
              </a:solidFill>
              <a:highlight>
                <a:srgbClr val="FFFF00"/>
              </a:highlight>
              <a:latin typeface="Plus Jakarta Sans"/>
              <a:ea typeface="Plus Jakarta Sans"/>
              <a:cs typeface="Plus Jakarta Sans"/>
              <a:sym typeface="Plus Jakarta Sans"/>
            </a:endParaRPr>
          </a:p>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2. Flexible Mobility Solutions</a:t>
            </a:r>
            <a:endParaRPr sz="1400">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FF"/>
              </a:highlight>
              <a:latin typeface="Plus Jakarta Sans"/>
              <a:ea typeface="Plus Jakarta Sans"/>
              <a:cs typeface="Plus Jakarta Sans"/>
              <a:sym typeface="Plus Jakarta Sans"/>
            </a:endParaRPr>
          </a:p>
          <a:p>
            <a:pPr marL="0" marR="381000" lvl="0" indent="457200" algn="l" rtl="0">
              <a:spcBef>
                <a:spcPts val="0"/>
              </a:spcBef>
              <a:spcAft>
                <a:spcPts val="0"/>
              </a:spcAft>
              <a:buNone/>
            </a:pPr>
            <a:endParaRPr sz="1400">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3. Community and connection </a:t>
            </a:r>
            <a:r>
              <a:rPr lang="nl" sz="1400" i="1">
                <a:solidFill>
                  <a:srgbClr val="222222"/>
                </a:solidFill>
                <a:highlight>
                  <a:srgbClr val="FFFFFF"/>
                </a:highlight>
                <a:latin typeface="Plus Jakarta Sans"/>
                <a:ea typeface="Plus Jakarta Sans"/>
                <a:cs typeface="Plus Jakarta Sans"/>
                <a:sym typeface="Plus Jakarta Sans"/>
              </a:rPr>
              <a:t>(important to keep it broad enough to fit clients as well as people working at Kinto)</a:t>
            </a:r>
            <a:endParaRPr sz="1400" i="1">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Join the KINTO community.</a:t>
            </a:r>
            <a:endParaRPr sz="1400">
              <a:solidFill>
                <a:srgbClr val="222222"/>
              </a:solidFill>
              <a:highlight>
                <a:srgbClr val="FFFF00"/>
              </a:highlight>
              <a:latin typeface="Plus Jakarta Sans"/>
              <a:ea typeface="Plus Jakarta Sans"/>
              <a:cs typeface="Plus Jakarta Sans"/>
              <a:sym typeface="Plus Jakarta Sans"/>
            </a:endParaRPr>
          </a:p>
          <a:p>
            <a:pPr marL="381000" marR="381000" lvl="0" indent="0" algn="l" rtl="0">
              <a:spcBef>
                <a:spcPts val="0"/>
              </a:spcBef>
              <a:spcAft>
                <a:spcPts val="0"/>
              </a:spcAft>
              <a:buNone/>
            </a:pPr>
            <a:endParaRPr sz="1400">
              <a:solidFill>
                <a:srgbClr val="222222"/>
              </a:solidFill>
              <a:highlight>
                <a:srgbClr val="FFFF00"/>
              </a:highlight>
              <a:latin typeface="Plus Jakarta Sans"/>
              <a:ea typeface="Plus Jakarta Sans"/>
              <a:cs typeface="Plus Jakarta Sans"/>
              <a:sym typeface="Plus Jakarta Sans"/>
            </a:endParaRPr>
          </a:p>
          <a:p>
            <a:pPr marL="381000" marR="381000" lvl="0" indent="0" algn="l" rtl="0">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4. Vision &amp; Impact (Multipath/multiservice)</a:t>
            </a:r>
            <a:endParaRPr sz="1400">
              <a:solidFill>
                <a:srgbClr val="222222"/>
              </a:solidFill>
              <a:highlight>
                <a:srgbClr val="FFFFFF"/>
              </a:highlight>
              <a:latin typeface="Plus Jakarta Sans"/>
              <a:ea typeface="Plus Jakarta Sans"/>
              <a:cs typeface="Plus Jakarta Sans"/>
              <a:sym typeface="Plus Jakarta Sans"/>
            </a:endParaRPr>
          </a:p>
          <a:p>
            <a:pPr marL="381000" marR="381000" lvl="0" indent="0" algn="l" rtl="0">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600">
              <a:solidFill>
                <a:srgbClr val="222222"/>
              </a:solidFill>
              <a:highlight>
                <a:srgbClr val="FFFF00"/>
              </a:highlight>
              <a:latin typeface="Plus Jakarta Sans"/>
              <a:ea typeface="Plus Jakarta Sans"/>
              <a:cs typeface="Plus Jakarta Sans"/>
              <a:sym typeface="Plus Jakarta Sans"/>
            </a:endParaRPr>
          </a:p>
          <a:p>
            <a:pPr marL="0" lvl="0" indent="0" algn="l" rtl="0">
              <a:spcBef>
                <a:spcPts val="0"/>
              </a:spcBef>
              <a:spcAft>
                <a:spcPts val="1200"/>
              </a:spcAft>
              <a:buNone/>
            </a:pPr>
            <a:endParaRPr sz="2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7"/>
        <p:cNvGrpSpPr/>
        <p:nvPr/>
      </p:nvGrpSpPr>
      <p:grpSpPr>
        <a:xfrm>
          <a:off x="0" y="0"/>
          <a:ext cx="0" cy="0"/>
          <a:chOff x="0" y="0"/>
          <a:chExt cx="0" cy="0"/>
        </a:xfrm>
      </p:grpSpPr>
      <p:pic>
        <p:nvPicPr>
          <p:cNvPr id="1248" name="Google Shape;1248;p121" title="Scherm­afbeelding 2025-06-17 om 13.08.14.png"/>
          <p:cNvPicPr preferRelativeResize="0"/>
          <p:nvPr/>
        </p:nvPicPr>
        <p:blipFill rotWithShape="1">
          <a:blip r:embed="rId3">
            <a:alphaModFix/>
          </a:blip>
          <a:srcRect b="50042"/>
          <a:stretch/>
        </p:blipFill>
        <p:spPr>
          <a:xfrm>
            <a:off x="0" y="0"/>
            <a:ext cx="9144003" cy="2571749"/>
          </a:xfrm>
          <a:prstGeom prst="rect">
            <a:avLst/>
          </a:prstGeom>
          <a:noFill/>
          <a:ln>
            <a:noFill/>
          </a:ln>
        </p:spPr>
      </p:pic>
      <p:sp>
        <p:nvSpPr>
          <p:cNvPr id="1249" name="Google Shape;1249;p121"/>
          <p:cNvSpPr txBox="1">
            <a:spLocks noGrp="1"/>
          </p:cNvSpPr>
          <p:nvPr>
            <p:ph type="title"/>
          </p:nvPr>
        </p:nvSpPr>
        <p:spPr>
          <a:xfrm>
            <a:off x="2725825" y="1588075"/>
            <a:ext cx="3666000" cy="13491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One stop shop</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54"/>
        <p:cNvGrpSpPr/>
        <p:nvPr/>
      </p:nvGrpSpPr>
      <p:grpSpPr>
        <a:xfrm>
          <a:off x="0" y="0"/>
          <a:ext cx="0" cy="0"/>
          <a:chOff x="0" y="0"/>
          <a:chExt cx="0" cy="0"/>
        </a:xfrm>
      </p:grpSpPr>
      <p:pic>
        <p:nvPicPr>
          <p:cNvPr id="1255" name="Google Shape;1255;p122"/>
          <p:cNvPicPr preferRelativeResize="0"/>
          <p:nvPr/>
        </p:nvPicPr>
        <p:blipFill>
          <a:blip r:embed="rId3">
            <a:alphaModFix/>
          </a:blip>
          <a:stretch>
            <a:fillRect/>
          </a:stretch>
        </p:blipFill>
        <p:spPr>
          <a:xfrm rot="5400000">
            <a:off x="610033" y="-2507351"/>
            <a:ext cx="5151375" cy="9158077"/>
          </a:xfrm>
          <a:prstGeom prst="rect">
            <a:avLst/>
          </a:prstGeom>
          <a:noFill/>
          <a:ln>
            <a:noFill/>
          </a:ln>
        </p:spPr>
      </p:pic>
      <p:pic>
        <p:nvPicPr>
          <p:cNvPr id="1256" name="Google Shape;1256;p122"/>
          <p:cNvPicPr preferRelativeResize="0"/>
          <p:nvPr/>
        </p:nvPicPr>
        <p:blipFill>
          <a:blip r:embed="rId4">
            <a:alphaModFix/>
          </a:blip>
          <a:stretch>
            <a:fillRect/>
          </a:stretch>
        </p:blipFill>
        <p:spPr>
          <a:xfrm>
            <a:off x="0" y="0"/>
            <a:ext cx="3776451" cy="5143501"/>
          </a:xfrm>
          <a:prstGeom prst="rect">
            <a:avLst/>
          </a:prstGeom>
          <a:noFill/>
          <a:ln>
            <a:noFill/>
          </a:ln>
        </p:spPr>
      </p:pic>
      <p:sp>
        <p:nvSpPr>
          <p:cNvPr id="1257" name="Google Shape;1257;p122"/>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58" name="Google Shape;1258;p122"/>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sp>
        <p:nvSpPr>
          <p:cNvPr id="1259" name="Google Shape;1259;p122"/>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 VISUAL EASTER</a:t>
            </a:r>
            <a:endParaRPr sz="3000">
              <a:solidFill>
                <a:schemeClr val="lt1"/>
              </a:solidFill>
              <a:latin typeface="Plus Jakarta Sans"/>
              <a:ea typeface="Plus Jakarta Sans"/>
              <a:cs typeface="Plus Jakarta Sans"/>
              <a:sym typeface="Plus Jakarta Sans"/>
            </a:endParaRPr>
          </a:p>
        </p:txBody>
      </p:sp>
      <p:sp>
        <p:nvSpPr>
          <p:cNvPr id="1260" name="Google Shape;1260;p122"/>
          <p:cNvSpPr txBox="1"/>
          <p:nvPr/>
        </p:nvSpPr>
        <p:spPr>
          <a:xfrm>
            <a:off x="460725" y="886175"/>
            <a:ext cx="3153900" cy="256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000">
              <a:solidFill>
                <a:schemeClr val="lt1"/>
              </a:solidFill>
              <a:latin typeface="Plus Jakarta Sans Light"/>
              <a:ea typeface="Plus Jakarta Sans Light"/>
              <a:cs typeface="Plus Jakarta Sans Light"/>
              <a:sym typeface="Plus Jakarta Sans Light"/>
            </a:endParaRPr>
          </a:p>
          <a:p>
            <a:pPr>
              <a:lnSpc>
                <a:spcPct val="114999"/>
              </a:lnSpc>
              <a:spcBef>
                <a:spcPts val="1200"/>
              </a:spcBef>
            </a:pPr>
            <a:r>
              <a:rPr lang="nl" sz="1100">
                <a:solidFill>
                  <a:schemeClr val="lt1"/>
                </a:solidFill>
              </a:rPr>
              <a:t>With KINTO, we’ve redefined traditional rental to get you on the road faste.</a:t>
            </a:r>
            <a:endParaRPr sz="1100">
              <a:solidFill>
                <a:schemeClr val="lt1"/>
              </a:solidFill>
            </a:endParaRPr>
          </a:p>
          <a:p>
            <a:pPr>
              <a:lnSpc>
                <a:spcPct val="115000"/>
              </a:lnSpc>
              <a:spcBef>
                <a:spcPts val="1200"/>
              </a:spcBef>
              <a:buClr>
                <a:schemeClr val="dk1"/>
              </a:buClr>
              <a:buSzPts val="1100"/>
            </a:pPr>
            <a:r>
              <a:rPr lang="nl" sz="1100" dirty="0">
                <a:solidFill>
                  <a:schemeClr val="lt1"/>
                </a:solidFill>
              </a:rPr>
              <a:t>Whether you need an easy to park Aygo CX for a client visit downtown or a temporary addition </a:t>
            </a:r>
            <a:r>
              <a:rPr lang="nl" sz="1100">
                <a:solidFill>
                  <a:schemeClr val="lt1"/>
                </a:solidFill>
              </a:rPr>
              <a:t>to your fleet, we provide flexible access</a:t>
            </a:r>
            <a:r>
              <a:rPr lang="nl" sz="1100" dirty="0">
                <a:solidFill>
                  <a:schemeClr val="lt1"/>
                </a:solidFill>
              </a:rPr>
              <a:t> without </a:t>
            </a:r>
            <a:r>
              <a:rPr lang="nl" sz="1100">
                <a:solidFill>
                  <a:schemeClr val="lt1"/>
                </a:solidFill>
              </a:rPr>
              <a:t>the admin headaches.</a:t>
            </a:r>
            <a:endParaRPr sz="1100">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lt1"/>
                </a:solidFill>
              </a:rPr>
              <a:t>Let us handle the details so you can focus on your business goals. 💼</a:t>
            </a:r>
            <a:endParaRPr sz="1100">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lt1"/>
                </a:solidFill>
              </a:rPr>
              <a:t>#FleetManagement #BusinessMobility #KINTO</a:t>
            </a:r>
            <a:endParaRPr sz="1100">
              <a:solidFill>
                <a:schemeClr val="lt1"/>
              </a:solidFill>
            </a:endParaRPr>
          </a:p>
          <a:p>
            <a:pPr marL="0" lvl="0" indent="0" algn="l" rtl="0">
              <a:lnSpc>
                <a:spcPct val="115000"/>
              </a:lnSpc>
              <a:spcBef>
                <a:spcPts val="120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120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261" name="Google Shape;1261;p122"/>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62" name="Google Shape;1262;p122"/>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263" name="Google Shape;1263;p122"/>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264" name="Google Shape;1264;p122"/>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265" name="Google Shape;1265;p122"/>
          <p:cNvSpPr txBox="1"/>
          <p:nvPr/>
        </p:nvSpPr>
        <p:spPr>
          <a:xfrm>
            <a:off x="7615875" y="149475"/>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pic>
        <p:nvPicPr>
          <p:cNvPr id="1266" name="Google Shape;1266;p122" title="Screenshot 2026-02-27 at 11.27.30.png"/>
          <p:cNvPicPr preferRelativeResize="0"/>
          <p:nvPr/>
        </p:nvPicPr>
        <p:blipFill>
          <a:blip r:embed="rId8">
            <a:alphaModFix/>
          </a:blip>
          <a:stretch>
            <a:fillRect/>
          </a:stretch>
        </p:blipFill>
        <p:spPr>
          <a:xfrm>
            <a:off x="6047099" y="1112079"/>
            <a:ext cx="2422775" cy="30636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72"/>
        <p:cNvGrpSpPr/>
        <p:nvPr/>
      </p:nvGrpSpPr>
      <p:grpSpPr>
        <a:xfrm>
          <a:off x="0" y="0"/>
          <a:ext cx="0" cy="0"/>
          <a:chOff x="0" y="0"/>
          <a:chExt cx="0" cy="0"/>
        </a:xfrm>
      </p:grpSpPr>
      <p:pic>
        <p:nvPicPr>
          <p:cNvPr id="1273" name="Google Shape;1273;p12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74" name="Google Shape;1274;p123"/>
          <p:cNvPicPr preferRelativeResize="0"/>
          <p:nvPr/>
        </p:nvPicPr>
        <p:blipFill>
          <a:blip r:embed="rId4">
            <a:alphaModFix/>
          </a:blip>
          <a:stretch>
            <a:fillRect/>
          </a:stretch>
        </p:blipFill>
        <p:spPr>
          <a:xfrm>
            <a:off x="0" y="0"/>
            <a:ext cx="3776451" cy="5143501"/>
          </a:xfrm>
          <a:prstGeom prst="rect">
            <a:avLst/>
          </a:prstGeom>
          <a:noFill/>
          <a:ln>
            <a:noFill/>
          </a:ln>
        </p:spPr>
      </p:pic>
      <p:sp>
        <p:nvSpPr>
          <p:cNvPr id="1275" name="Google Shape;1275;p123"/>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76" name="Google Shape;1276;p123"/>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sp>
        <p:nvSpPr>
          <p:cNvPr id="1277" name="Google Shape;1277;p123"/>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 VISUAL EASTER</a:t>
            </a:r>
            <a:endParaRPr sz="3000">
              <a:solidFill>
                <a:schemeClr val="lt1"/>
              </a:solidFill>
              <a:latin typeface="Plus Jakarta Sans"/>
              <a:ea typeface="Plus Jakarta Sans"/>
              <a:cs typeface="Plus Jakarta Sans"/>
              <a:sym typeface="Plus Jakarta Sans"/>
            </a:endParaRPr>
          </a:p>
        </p:txBody>
      </p:sp>
      <p:sp>
        <p:nvSpPr>
          <p:cNvPr id="1278" name="Google Shape;1278;p123"/>
          <p:cNvSpPr txBox="1"/>
          <p:nvPr/>
        </p:nvSpPr>
        <p:spPr>
          <a:xfrm>
            <a:off x="552625" y="1157425"/>
            <a:ext cx="3119700" cy="256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000">
              <a:solidFill>
                <a:schemeClr val="lt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r>
              <a:rPr lang="nl" sz="1100" b="1">
                <a:solidFill>
                  <a:schemeClr val="lt1"/>
                </a:solidFill>
              </a:rPr>
              <a:t>Freshly hatched and ready for the road.</a:t>
            </a:r>
            <a:r>
              <a:rPr lang="nl" sz="1100">
                <a:solidFill>
                  <a:schemeClr val="lt1"/>
                </a:solidFill>
              </a:rPr>
              <a:t> 🚗</a:t>
            </a:r>
            <a:endParaRPr sz="1100">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lt1"/>
                </a:solidFill>
              </a:rPr>
              <a:t>This Easter, discover how easy business mobility can be. One partner. Every solution.</a:t>
            </a:r>
            <a:endParaRPr sz="1100">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lt1"/>
                </a:solidFill>
              </a:rPr>
              <a:t>#EasterDrive #SmartMobility #KINTO</a:t>
            </a:r>
            <a:endParaRPr sz="1100">
              <a:solidFill>
                <a:schemeClr val="lt1"/>
              </a:solidFill>
            </a:endParaRPr>
          </a:p>
          <a:p>
            <a:pPr marL="0" lvl="0" indent="0" algn="l" rtl="0">
              <a:lnSpc>
                <a:spcPct val="115000"/>
              </a:lnSpc>
              <a:spcBef>
                <a:spcPts val="120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120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279" name="Google Shape;1279;p12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80" name="Google Shape;1280;p123"/>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281" name="Google Shape;1281;p123"/>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282" name="Google Shape;1282;p123"/>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283" name="Google Shape;1283;p123"/>
          <p:cNvSpPr txBox="1"/>
          <p:nvPr/>
        </p:nvSpPr>
        <p:spPr>
          <a:xfrm>
            <a:off x="7615875" y="149475"/>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pic>
        <p:nvPicPr>
          <p:cNvPr id="1284" name="Google Shape;1284;p123" title="Screenshot 2026-02-27 at 11.27.30.png"/>
          <p:cNvPicPr preferRelativeResize="0"/>
          <p:nvPr/>
        </p:nvPicPr>
        <p:blipFill>
          <a:blip r:embed="rId8">
            <a:alphaModFix/>
          </a:blip>
          <a:stretch>
            <a:fillRect/>
          </a:stretch>
        </p:blipFill>
        <p:spPr>
          <a:xfrm>
            <a:off x="6047099" y="1112079"/>
            <a:ext cx="2422775" cy="30636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0"/>
        <p:cNvGrpSpPr/>
        <p:nvPr/>
      </p:nvGrpSpPr>
      <p:grpSpPr>
        <a:xfrm>
          <a:off x="0" y="0"/>
          <a:ext cx="0" cy="0"/>
          <a:chOff x="0" y="0"/>
          <a:chExt cx="0" cy="0"/>
        </a:xfrm>
      </p:grpSpPr>
      <p:pic>
        <p:nvPicPr>
          <p:cNvPr id="1291" name="Google Shape;1291;p12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92" name="Google Shape;1292;p124"/>
          <p:cNvPicPr preferRelativeResize="0"/>
          <p:nvPr/>
        </p:nvPicPr>
        <p:blipFill>
          <a:blip r:embed="rId4">
            <a:alphaModFix/>
          </a:blip>
          <a:stretch>
            <a:fillRect/>
          </a:stretch>
        </p:blipFill>
        <p:spPr>
          <a:xfrm>
            <a:off x="0" y="0"/>
            <a:ext cx="3776451" cy="5143501"/>
          </a:xfrm>
          <a:prstGeom prst="rect">
            <a:avLst/>
          </a:prstGeom>
          <a:noFill/>
          <a:ln>
            <a:noFill/>
          </a:ln>
        </p:spPr>
      </p:pic>
      <p:sp>
        <p:nvSpPr>
          <p:cNvPr id="1293" name="Google Shape;1293;p124"/>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94" name="Google Shape;1294;p124"/>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sp>
        <p:nvSpPr>
          <p:cNvPr id="1295" name="Google Shape;1295;p124"/>
          <p:cNvSpPr txBox="1"/>
          <p:nvPr/>
        </p:nvSpPr>
        <p:spPr>
          <a:xfrm>
            <a:off x="87625" y="323875"/>
            <a:ext cx="4384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 VISUAL EASTER</a:t>
            </a:r>
            <a:endParaRPr sz="3000">
              <a:solidFill>
                <a:schemeClr val="lt1"/>
              </a:solidFill>
              <a:latin typeface="Plus Jakarta Sans"/>
              <a:ea typeface="Plus Jakarta Sans"/>
              <a:cs typeface="Plus Jakarta Sans"/>
              <a:sym typeface="Plus Jakarta Sans"/>
            </a:endParaRPr>
          </a:p>
        </p:txBody>
      </p:sp>
      <p:sp>
        <p:nvSpPr>
          <p:cNvPr id="1296" name="Google Shape;1296;p124"/>
          <p:cNvSpPr txBox="1"/>
          <p:nvPr/>
        </p:nvSpPr>
        <p:spPr>
          <a:xfrm>
            <a:off x="552625" y="1157425"/>
            <a:ext cx="3119700" cy="256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000">
              <a:solidFill>
                <a:schemeClr val="lt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r>
              <a:rPr lang="nl" sz="1100">
                <a:solidFill>
                  <a:schemeClr val="lt1"/>
                </a:solidFill>
              </a:rPr>
              <a:t>Ready to unwrap and go this Easter? 🐣</a:t>
            </a:r>
            <a:endParaRPr sz="1100">
              <a:solidFill>
                <a:schemeClr val="lt1"/>
              </a:solidFill>
            </a:endParaRPr>
          </a:p>
          <a:p>
            <a:pPr>
              <a:lnSpc>
                <a:spcPct val="115000"/>
              </a:lnSpc>
              <a:spcBef>
                <a:spcPts val="1200"/>
              </a:spcBef>
              <a:buClr>
                <a:schemeClr val="dk1"/>
              </a:buClr>
              <a:buSzPts val="1100"/>
            </a:pPr>
            <a:r>
              <a:rPr lang="nl" sz="1100" dirty="0">
                <a:solidFill>
                  <a:schemeClr val="lt1"/>
                </a:solidFill>
              </a:rPr>
              <a:t>Forget long queues and complicated </a:t>
            </a:r>
            <a:r>
              <a:rPr lang="nl" sz="1100">
                <a:solidFill>
                  <a:schemeClr val="lt1"/>
                </a:solidFill>
              </a:rPr>
              <a:t>paperwork. Just choose your preferred Toyota </a:t>
            </a:r>
            <a:r>
              <a:rPr lang="nl" sz="1100" dirty="0">
                <a:solidFill>
                  <a:schemeClr val="lt1"/>
                </a:solidFill>
              </a:rPr>
              <a:t>vehicle, and we’ll take care of the rest.</a:t>
            </a:r>
            <a:endParaRPr sz="1100">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lt1"/>
                </a:solidFill>
              </a:rPr>
              <a:t>#FleetManagement #HappyEaster </a:t>
            </a:r>
            <a:endParaRPr sz="1100">
              <a:solidFill>
                <a:schemeClr val="lt1"/>
              </a:solidFill>
            </a:endParaRPr>
          </a:p>
          <a:p>
            <a:pPr marL="0" lvl="0" indent="0" algn="l" rtl="0">
              <a:lnSpc>
                <a:spcPct val="115000"/>
              </a:lnSpc>
              <a:spcBef>
                <a:spcPts val="120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120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297" name="Google Shape;1297;p124"/>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98" name="Google Shape;1298;p124"/>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299" name="Google Shape;1299;p124"/>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300" name="Google Shape;1300;p124"/>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301" name="Google Shape;1301;p124"/>
          <p:cNvSpPr txBox="1"/>
          <p:nvPr/>
        </p:nvSpPr>
        <p:spPr>
          <a:xfrm>
            <a:off x="7615875" y="149475"/>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02" name="Google Shape;1302;p124" title="Screenshot 2026-02-27 at 11.27.30.png"/>
          <p:cNvPicPr preferRelativeResize="0"/>
          <p:nvPr/>
        </p:nvPicPr>
        <p:blipFill>
          <a:blip r:embed="rId8">
            <a:alphaModFix/>
          </a:blip>
          <a:stretch>
            <a:fillRect/>
          </a:stretch>
        </p:blipFill>
        <p:spPr>
          <a:xfrm>
            <a:off x="6047099" y="1112079"/>
            <a:ext cx="2422775" cy="30636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08"/>
        <p:cNvGrpSpPr/>
        <p:nvPr/>
      </p:nvGrpSpPr>
      <p:grpSpPr>
        <a:xfrm>
          <a:off x="0" y="0"/>
          <a:ext cx="0" cy="0"/>
          <a:chOff x="0" y="0"/>
          <a:chExt cx="0" cy="0"/>
        </a:xfrm>
      </p:grpSpPr>
      <p:pic>
        <p:nvPicPr>
          <p:cNvPr id="1309" name="Google Shape;1309;p12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10" name="Google Shape;1310;p12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11" name="Google Shape;1311;p125"/>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12" name="Google Shape;1312;p125"/>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313" name="Google Shape;1313;p125"/>
          <p:cNvSpPr txBox="1"/>
          <p:nvPr/>
        </p:nvSpPr>
        <p:spPr>
          <a:xfrm>
            <a:off x="3632450" y="378700"/>
            <a:ext cx="51870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2.CAROUSEL SERVICE &amp; MAINTENANCE </a:t>
            </a:r>
            <a:endParaRPr sz="3000">
              <a:solidFill>
                <a:srgbClr val="00708D"/>
              </a:solidFill>
              <a:latin typeface="Plus Jakarta Sans"/>
              <a:ea typeface="Plus Jakarta Sans"/>
              <a:cs typeface="Plus Jakarta Sans"/>
              <a:sym typeface="Plus Jakarta Sans"/>
            </a:endParaRPr>
          </a:p>
        </p:txBody>
      </p:sp>
      <p:sp>
        <p:nvSpPr>
          <p:cNvPr id="1314" name="Google Shape;1314;p125"/>
          <p:cNvSpPr txBox="1"/>
          <p:nvPr/>
        </p:nvSpPr>
        <p:spPr>
          <a:xfrm>
            <a:off x="4179225" y="3333612"/>
            <a:ext cx="4772100" cy="4119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0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120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315" name="Google Shape;1315;p125"/>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16" name="Google Shape;1316;p125"/>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17" name="Google Shape;1317;p125"/>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318" name="Google Shape;1318;p125"/>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19" name="Google Shape;1319;p125" title="Service &amp; Maintenance 1.png"/>
          <p:cNvPicPr preferRelativeResize="0"/>
          <p:nvPr/>
        </p:nvPicPr>
        <p:blipFill>
          <a:blip r:embed="rId8">
            <a:alphaModFix/>
          </a:blip>
          <a:stretch>
            <a:fillRect/>
          </a:stretch>
        </p:blipFill>
        <p:spPr>
          <a:xfrm>
            <a:off x="590750" y="1484525"/>
            <a:ext cx="1480124" cy="1850155"/>
          </a:xfrm>
          <a:prstGeom prst="rect">
            <a:avLst/>
          </a:prstGeom>
          <a:noFill/>
          <a:ln>
            <a:noFill/>
          </a:ln>
        </p:spPr>
      </p:pic>
      <p:pic>
        <p:nvPicPr>
          <p:cNvPr id="1320" name="Google Shape;1320;p125" title="Service &amp; Maintenance 2.png"/>
          <p:cNvPicPr preferRelativeResize="0"/>
          <p:nvPr/>
        </p:nvPicPr>
        <p:blipFill>
          <a:blip r:embed="rId9">
            <a:alphaModFix/>
          </a:blip>
          <a:stretch>
            <a:fillRect/>
          </a:stretch>
        </p:blipFill>
        <p:spPr>
          <a:xfrm>
            <a:off x="2081925" y="1484525"/>
            <a:ext cx="1480124" cy="1850155"/>
          </a:xfrm>
          <a:prstGeom prst="rect">
            <a:avLst/>
          </a:prstGeom>
          <a:noFill/>
          <a:ln>
            <a:noFill/>
          </a:ln>
        </p:spPr>
      </p:pic>
      <p:pic>
        <p:nvPicPr>
          <p:cNvPr id="1321" name="Google Shape;1321;p125" title="Service &amp; Maintenance 3.png"/>
          <p:cNvPicPr preferRelativeResize="0"/>
          <p:nvPr/>
        </p:nvPicPr>
        <p:blipFill>
          <a:blip r:embed="rId10">
            <a:alphaModFix/>
          </a:blip>
          <a:stretch>
            <a:fillRect/>
          </a:stretch>
        </p:blipFill>
        <p:spPr>
          <a:xfrm>
            <a:off x="3562050" y="1484525"/>
            <a:ext cx="1480124" cy="1850155"/>
          </a:xfrm>
          <a:prstGeom prst="rect">
            <a:avLst/>
          </a:prstGeom>
          <a:noFill/>
          <a:ln>
            <a:noFill/>
          </a:ln>
        </p:spPr>
      </p:pic>
      <p:pic>
        <p:nvPicPr>
          <p:cNvPr id="1322" name="Google Shape;1322;p125" title="Service &amp; Maintenance 4.png"/>
          <p:cNvPicPr preferRelativeResize="0"/>
          <p:nvPr/>
        </p:nvPicPr>
        <p:blipFill>
          <a:blip r:embed="rId11">
            <a:alphaModFix/>
          </a:blip>
          <a:stretch>
            <a:fillRect/>
          </a:stretch>
        </p:blipFill>
        <p:spPr>
          <a:xfrm>
            <a:off x="5042175" y="1484525"/>
            <a:ext cx="1480124" cy="1850155"/>
          </a:xfrm>
          <a:prstGeom prst="rect">
            <a:avLst/>
          </a:prstGeom>
          <a:noFill/>
          <a:ln>
            <a:noFill/>
          </a:ln>
        </p:spPr>
      </p:pic>
      <p:pic>
        <p:nvPicPr>
          <p:cNvPr id="1323" name="Google Shape;1323;p125" title="Service &amp; Maintenance 5.png"/>
          <p:cNvPicPr preferRelativeResize="0"/>
          <p:nvPr/>
        </p:nvPicPr>
        <p:blipFill>
          <a:blip r:embed="rId12">
            <a:alphaModFix/>
          </a:blip>
          <a:stretch>
            <a:fillRect/>
          </a:stretch>
        </p:blipFill>
        <p:spPr>
          <a:xfrm>
            <a:off x="6533350" y="1484525"/>
            <a:ext cx="1480124" cy="1850155"/>
          </a:xfrm>
          <a:prstGeom prst="rect">
            <a:avLst/>
          </a:prstGeom>
          <a:noFill/>
          <a:ln>
            <a:noFill/>
          </a:ln>
        </p:spPr>
      </p:pic>
      <p:sp>
        <p:nvSpPr>
          <p:cNvPr id="1324" name="Google Shape;1324;p125"/>
          <p:cNvSpPr txBox="1"/>
          <p:nvPr/>
        </p:nvSpPr>
        <p:spPr>
          <a:xfrm>
            <a:off x="3850268" y="3432784"/>
            <a:ext cx="5187000" cy="4119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nl" sz="1000" dirty="0">
                <a:solidFill>
                  <a:schemeClr val="dk1"/>
                </a:solidFill>
              </a:rPr>
              <a:t>Is your fleet running at peak performance?</a:t>
            </a:r>
            <a:endParaRPr sz="1000" dirty="0">
              <a:solidFill>
                <a:schemeClr val="dk1"/>
              </a:solidFill>
            </a:endParaRPr>
          </a:p>
          <a:p>
            <a:pPr marL="0" lvl="0" indent="0" algn="l" rtl="0">
              <a:lnSpc>
                <a:spcPct val="115000"/>
              </a:lnSpc>
              <a:spcBef>
                <a:spcPts val="1200"/>
              </a:spcBef>
              <a:spcAft>
                <a:spcPts val="0"/>
              </a:spcAft>
              <a:buNone/>
            </a:pPr>
            <a:r>
              <a:rPr lang="nl" sz="1000" dirty="0">
                <a:solidFill>
                  <a:schemeClr val="dk1"/>
                </a:solidFill>
              </a:rPr>
              <a:t>Effective fleet management is about more than just getting from A to B; it’s about maximizing uptime and minimizing costs. At KINTO, we provide flexible access to quality vehicles with comprehensive maintenance built into your service.</a:t>
            </a:r>
            <a:endParaRPr sz="1000" dirty="0">
              <a:solidFill>
                <a:schemeClr val="dk1"/>
              </a:solidFill>
            </a:endParaRPr>
          </a:p>
          <a:p>
            <a:pPr marL="0" lvl="0" indent="0" algn="l" rtl="0">
              <a:lnSpc>
                <a:spcPct val="115000"/>
              </a:lnSpc>
              <a:spcBef>
                <a:spcPts val="1200"/>
              </a:spcBef>
              <a:spcAft>
                <a:spcPts val="0"/>
              </a:spcAft>
              <a:buNone/>
            </a:pPr>
            <a:r>
              <a:rPr lang="nl" sz="1000" dirty="0">
                <a:solidFill>
                  <a:schemeClr val="dk1"/>
                </a:solidFill>
              </a:rPr>
              <a:t>One partner. Every solution.</a:t>
            </a:r>
            <a:endParaRPr sz="1000" dirty="0">
              <a:solidFill>
                <a:schemeClr val="dk1"/>
              </a:solidFill>
            </a:endParaRPr>
          </a:p>
          <a:p>
            <a:pPr marL="0" lvl="0" indent="0" algn="l" rtl="0">
              <a:lnSpc>
                <a:spcPct val="115000"/>
              </a:lnSpc>
              <a:spcBef>
                <a:spcPts val="1200"/>
              </a:spcBef>
              <a:spcAft>
                <a:spcPts val="0"/>
              </a:spcAft>
              <a:buNone/>
            </a:pPr>
            <a:r>
              <a:rPr lang="nl" sz="1000" dirty="0">
                <a:solidFill>
                  <a:schemeClr val="dk1"/>
                </a:solidFill>
              </a:rPr>
              <a:t>#FleetManagement #BusinessMobility #KINTO</a:t>
            </a:r>
            <a:endParaRPr sz="1000" dirty="0">
              <a:solidFill>
                <a:schemeClr val="dk1"/>
              </a:solidFill>
            </a:endParaRPr>
          </a:p>
          <a:p>
            <a:pPr marL="0" lvl="0" indent="0" algn="ctr" rtl="0">
              <a:spcBef>
                <a:spcPts val="1200"/>
              </a:spcBef>
              <a:spcAft>
                <a:spcPts val="0"/>
              </a:spcAft>
              <a:buNone/>
            </a:pPr>
            <a:endParaRPr sz="900" dirty="0">
              <a:solidFill>
                <a:schemeClr val="dk1"/>
              </a:solidFill>
              <a:latin typeface="Plus Jakarta Sans Light"/>
              <a:ea typeface="Plus Jakarta Sans Light"/>
              <a:cs typeface="Plus Jakarta Sans Light"/>
              <a:sym typeface="Plus Jakarta Sans Light"/>
            </a:endParaRPr>
          </a:p>
        </p:txBody>
      </p:sp>
      <p:pic>
        <p:nvPicPr>
          <p:cNvPr id="1325" name="Google Shape;1325;p125" title="Fleet Service_1.png"/>
          <p:cNvPicPr preferRelativeResize="0"/>
          <p:nvPr/>
        </p:nvPicPr>
        <p:blipFill>
          <a:blip r:embed="rId13">
            <a:alphaModFix/>
          </a:blip>
          <a:stretch>
            <a:fillRect/>
          </a:stretch>
        </p:blipFill>
        <p:spPr>
          <a:xfrm>
            <a:off x="590750" y="1484519"/>
            <a:ext cx="1480124" cy="1850155"/>
          </a:xfrm>
          <a:prstGeom prst="rect">
            <a:avLst/>
          </a:prstGeom>
          <a:noFill/>
          <a:ln>
            <a:noFill/>
          </a:ln>
        </p:spPr>
      </p:pic>
      <p:pic>
        <p:nvPicPr>
          <p:cNvPr id="1326" name="Google Shape;1326;p125" title="Fleet Service_2.png"/>
          <p:cNvPicPr preferRelativeResize="0"/>
          <p:nvPr/>
        </p:nvPicPr>
        <p:blipFill>
          <a:blip r:embed="rId14">
            <a:alphaModFix/>
          </a:blip>
          <a:stretch>
            <a:fillRect/>
          </a:stretch>
        </p:blipFill>
        <p:spPr>
          <a:xfrm>
            <a:off x="2111600" y="1484519"/>
            <a:ext cx="1480124" cy="1850155"/>
          </a:xfrm>
          <a:prstGeom prst="rect">
            <a:avLst/>
          </a:prstGeom>
          <a:noFill/>
          <a:ln>
            <a:noFill/>
          </a:ln>
        </p:spPr>
      </p:pic>
      <p:pic>
        <p:nvPicPr>
          <p:cNvPr id="1327" name="Google Shape;1327;p125" title="Fleet Service_3.png"/>
          <p:cNvPicPr preferRelativeResize="0"/>
          <p:nvPr/>
        </p:nvPicPr>
        <p:blipFill>
          <a:blip r:embed="rId15">
            <a:alphaModFix/>
          </a:blip>
          <a:stretch>
            <a:fillRect/>
          </a:stretch>
        </p:blipFill>
        <p:spPr>
          <a:xfrm>
            <a:off x="3556525" y="1484519"/>
            <a:ext cx="1480124" cy="1850155"/>
          </a:xfrm>
          <a:prstGeom prst="rect">
            <a:avLst/>
          </a:prstGeom>
          <a:noFill/>
          <a:ln>
            <a:noFill/>
          </a:ln>
        </p:spPr>
      </p:pic>
      <p:pic>
        <p:nvPicPr>
          <p:cNvPr id="1328" name="Google Shape;1328;p125" title="Fleet Service_4.png"/>
          <p:cNvPicPr preferRelativeResize="0"/>
          <p:nvPr/>
        </p:nvPicPr>
        <p:blipFill>
          <a:blip r:embed="rId16">
            <a:alphaModFix/>
          </a:blip>
          <a:stretch>
            <a:fillRect/>
          </a:stretch>
        </p:blipFill>
        <p:spPr>
          <a:xfrm>
            <a:off x="5042175" y="1484519"/>
            <a:ext cx="1480124" cy="1850155"/>
          </a:xfrm>
          <a:prstGeom prst="rect">
            <a:avLst/>
          </a:prstGeom>
          <a:noFill/>
          <a:ln>
            <a:noFill/>
          </a:ln>
        </p:spPr>
      </p:pic>
      <p:pic>
        <p:nvPicPr>
          <p:cNvPr id="1329" name="Google Shape;1329;p125" title="Fleet Service_5.png"/>
          <p:cNvPicPr preferRelativeResize="0"/>
          <p:nvPr/>
        </p:nvPicPr>
        <p:blipFill>
          <a:blip r:embed="rId17">
            <a:alphaModFix/>
          </a:blip>
          <a:stretch>
            <a:fillRect/>
          </a:stretch>
        </p:blipFill>
        <p:spPr>
          <a:xfrm>
            <a:off x="6522300" y="1484519"/>
            <a:ext cx="1480124" cy="185015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35"/>
        <p:cNvGrpSpPr/>
        <p:nvPr/>
      </p:nvGrpSpPr>
      <p:grpSpPr>
        <a:xfrm>
          <a:off x="0" y="0"/>
          <a:ext cx="0" cy="0"/>
          <a:chOff x="0" y="0"/>
          <a:chExt cx="0" cy="0"/>
        </a:xfrm>
      </p:grpSpPr>
      <p:pic>
        <p:nvPicPr>
          <p:cNvPr id="1336" name="Google Shape;1336;p12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37" name="Google Shape;1337;p12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38" name="Google Shape;1338;p126"/>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39" name="Google Shape;1339;p126"/>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340" name="Google Shape;1340;p126"/>
          <p:cNvSpPr txBox="1"/>
          <p:nvPr/>
        </p:nvSpPr>
        <p:spPr>
          <a:xfrm>
            <a:off x="5183250" y="378700"/>
            <a:ext cx="36363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2.CAROUSEL SERVICE &amp; MAINTENANCE</a:t>
            </a:r>
            <a:endParaRPr sz="3000">
              <a:solidFill>
                <a:srgbClr val="00708D"/>
              </a:solidFill>
              <a:latin typeface="Plus Jakarta Sans"/>
              <a:ea typeface="Plus Jakarta Sans"/>
              <a:cs typeface="Plus Jakarta Sans"/>
              <a:sym typeface="Plus Jakarta Sans"/>
            </a:endParaRPr>
          </a:p>
        </p:txBody>
      </p:sp>
      <p:sp>
        <p:nvSpPr>
          <p:cNvPr id="1341" name="Google Shape;1341;p126"/>
          <p:cNvSpPr txBox="1"/>
          <p:nvPr/>
        </p:nvSpPr>
        <p:spPr>
          <a:xfrm>
            <a:off x="3804175" y="3290550"/>
            <a:ext cx="5147100" cy="4119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900">
                <a:solidFill>
                  <a:schemeClr val="dk1"/>
                </a:solidFill>
                <a:latin typeface="Plus Jakarta Sans"/>
                <a:ea typeface="Plus Jakarta Sans"/>
                <a:cs typeface="Plus Jakarta Sans"/>
                <a:sym typeface="Plus Jakarta Sans"/>
              </a:rPr>
              <a:t>COPY IG</a:t>
            </a:r>
            <a:endParaRPr sz="11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latin typeface="Plus Jakarta Sans Light"/>
                <a:ea typeface="Plus Jakarta Sans Light"/>
                <a:cs typeface="Plus Jakarta Sans Light"/>
                <a:sym typeface="Plus Jakarta Sans Light"/>
              </a:rPr>
              <a:t>Swipe through to see why routine maintenance is the backbone of a smart fleet. From reducing downtime to boosting sustainability, KINTO takes care of the details so you can focus on the drive. 🧭</a:t>
            </a:r>
            <a:endParaRPr sz="11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latin typeface="Plus Jakarta Sans Light"/>
                <a:ea typeface="Plus Jakarta Sans Light"/>
                <a:cs typeface="Plus Jakarta Sans Light"/>
                <a:sym typeface="Plus Jakarta Sans Light"/>
              </a:rPr>
              <a:t>One partner. Every solution.</a:t>
            </a:r>
            <a:endParaRPr sz="11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latin typeface="Plus Jakarta Sans Light"/>
                <a:ea typeface="Plus Jakarta Sans Light"/>
                <a:cs typeface="Plus Jakarta Sans Light"/>
                <a:sym typeface="Plus Jakarta Sans Light"/>
              </a:rPr>
              <a:t>#KINTO #MobilitySolutions #FleetCare </a:t>
            </a:r>
            <a:endParaRPr sz="1100">
              <a:solidFill>
                <a:schemeClr val="dk1"/>
              </a:solidFill>
              <a:latin typeface="Plus Jakarta Sans Light"/>
              <a:ea typeface="Plus Jakarta Sans Light"/>
              <a:cs typeface="Plus Jakarta Sans Light"/>
              <a:sym typeface="Plus Jakarta Sans Light"/>
            </a:endParaRPr>
          </a:p>
          <a:p>
            <a:pPr marL="0" lvl="0" indent="0" algn="ctr" rtl="0">
              <a:spcBef>
                <a:spcPts val="1200"/>
              </a:spcBef>
              <a:spcAft>
                <a:spcPts val="0"/>
              </a:spcAft>
              <a:buNone/>
            </a:pPr>
            <a:endParaRPr sz="1100">
              <a:solidFill>
                <a:schemeClr val="dk1"/>
              </a:solidFill>
              <a:latin typeface="Plus Jakarta Sans Light"/>
              <a:ea typeface="Plus Jakarta Sans Light"/>
              <a:cs typeface="Plus Jakarta Sans Light"/>
              <a:sym typeface="Plus Jakarta Sans Light"/>
            </a:endParaRPr>
          </a:p>
        </p:txBody>
      </p:sp>
      <p:pic>
        <p:nvPicPr>
          <p:cNvPr id="1342" name="Google Shape;1342;p12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43" name="Google Shape;1343;p126"/>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44" name="Google Shape;1344;p126"/>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345" name="Google Shape;1345;p126"/>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46" name="Google Shape;1346;p126" title="Service &amp; Maintenance 1.png"/>
          <p:cNvPicPr preferRelativeResize="0"/>
          <p:nvPr/>
        </p:nvPicPr>
        <p:blipFill>
          <a:blip r:embed="rId8">
            <a:alphaModFix/>
          </a:blip>
          <a:stretch>
            <a:fillRect/>
          </a:stretch>
        </p:blipFill>
        <p:spPr>
          <a:xfrm>
            <a:off x="590750" y="1484525"/>
            <a:ext cx="1480124" cy="1850155"/>
          </a:xfrm>
          <a:prstGeom prst="rect">
            <a:avLst/>
          </a:prstGeom>
          <a:noFill/>
          <a:ln>
            <a:noFill/>
          </a:ln>
        </p:spPr>
      </p:pic>
      <p:pic>
        <p:nvPicPr>
          <p:cNvPr id="1347" name="Google Shape;1347;p126" title="Service &amp; Maintenance 2.png"/>
          <p:cNvPicPr preferRelativeResize="0"/>
          <p:nvPr/>
        </p:nvPicPr>
        <p:blipFill>
          <a:blip r:embed="rId9">
            <a:alphaModFix/>
          </a:blip>
          <a:stretch>
            <a:fillRect/>
          </a:stretch>
        </p:blipFill>
        <p:spPr>
          <a:xfrm>
            <a:off x="2081925" y="1484525"/>
            <a:ext cx="1480124" cy="1850155"/>
          </a:xfrm>
          <a:prstGeom prst="rect">
            <a:avLst/>
          </a:prstGeom>
          <a:noFill/>
          <a:ln>
            <a:noFill/>
          </a:ln>
        </p:spPr>
      </p:pic>
      <p:pic>
        <p:nvPicPr>
          <p:cNvPr id="1348" name="Google Shape;1348;p126" title="Service &amp; Maintenance 3.png"/>
          <p:cNvPicPr preferRelativeResize="0"/>
          <p:nvPr/>
        </p:nvPicPr>
        <p:blipFill>
          <a:blip r:embed="rId10">
            <a:alphaModFix/>
          </a:blip>
          <a:stretch>
            <a:fillRect/>
          </a:stretch>
        </p:blipFill>
        <p:spPr>
          <a:xfrm>
            <a:off x="3562050" y="1484525"/>
            <a:ext cx="1480124" cy="1850155"/>
          </a:xfrm>
          <a:prstGeom prst="rect">
            <a:avLst/>
          </a:prstGeom>
          <a:noFill/>
          <a:ln>
            <a:noFill/>
          </a:ln>
        </p:spPr>
      </p:pic>
      <p:pic>
        <p:nvPicPr>
          <p:cNvPr id="1349" name="Google Shape;1349;p126" title="Service &amp; Maintenance 4.png"/>
          <p:cNvPicPr preferRelativeResize="0"/>
          <p:nvPr/>
        </p:nvPicPr>
        <p:blipFill>
          <a:blip r:embed="rId11">
            <a:alphaModFix/>
          </a:blip>
          <a:stretch>
            <a:fillRect/>
          </a:stretch>
        </p:blipFill>
        <p:spPr>
          <a:xfrm>
            <a:off x="5042175" y="1484525"/>
            <a:ext cx="1480124" cy="1850155"/>
          </a:xfrm>
          <a:prstGeom prst="rect">
            <a:avLst/>
          </a:prstGeom>
          <a:noFill/>
          <a:ln>
            <a:noFill/>
          </a:ln>
        </p:spPr>
      </p:pic>
      <p:pic>
        <p:nvPicPr>
          <p:cNvPr id="1350" name="Google Shape;1350;p126" title="Service &amp; Maintenance 5.png"/>
          <p:cNvPicPr preferRelativeResize="0"/>
          <p:nvPr/>
        </p:nvPicPr>
        <p:blipFill>
          <a:blip r:embed="rId12">
            <a:alphaModFix/>
          </a:blip>
          <a:stretch>
            <a:fillRect/>
          </a:stretch>
        </p:blipFill>
        <p:spPr>
          <a:xfrm>
            <a:off x="6533350" y="1484525"/>
            <a:ext cx="1480124" cy="1850155"/>
          </a:xfrm>
          <a:prstGeom prst="rect">
            <a:avLst/>
          </a:prstGeom>
          <a:noFill/>
          <a:ln>
            <a:noFill/>
          </a:ln>
        </p:spPr>
      </p:pic>
      <p:pic>
        <p:nvPicPr>
          <p:cNvPr id="1351" name="Google Shape;1351;p126" title="Fleet Service_1.png"/>
          <p:cNvPicPr preferRelativeResize="0"/>
          <p:nvPr/>
        </p:nvPicPr>
        <p:blipFill>
          <a:blip r:embed="rId13">
            <a:alphaModFix/>
          </a:blip>
          <a:stretch>
            <a:fillRect/>
          </a:stretch>
        </p:blipFill>
        <p:spPr>
          <a:xfrm>
            <a:off x="590750" y="1484519"/>
            <a:ext cx="1480124" cy="1850155"/>
          </a:xfrm>
          <a:prstGeom prst="rect">
            <a:avLst/>
          </a:prstGeom>
          <a:noFill/>
          <a:ln>
            <a:noFill/>
          </a:ln>
        </p:spPr>
      </p:pic>
      <p:pic>
        <p:nvPicPr>
          <p:cNvPr id="1352" name="Google Shape;1352;p126" title="Fleet Service_2.png"/>
          <p:cNvPicPr preferRelativeResize="0"/>
          <p:nvPr/>
        </p:nvPicPr>
        <p:blipFill>
          <a:blip r:embed="rId14">
            <a:alphaModFix/>
          </a:blip>
          <a:stretch>
            <a:fillRect/>
          </a:stretch>
        </p:blipFill>
        <p:spPr>
          <a:xfrm>
            <a:off x="2111600" y="1484519"/>
            <a:ext cx="1480124" cy="1850155"/>
          </a:xfrm>
          <a:prstGeom prst="rect">
            <a:avLst/>
          </a:prstGeom>
          <a:noFill/>
          <a:ln>
            <a:noFill/>
          </a:ln>
        </p:spPr>
      </p:pic>
      <p:pic>
        <p:nvPicPr>
          <p:cNvPr id="1353" name="Google Shape;1353;p126" title="Fleet Service_3.png"/>
          <p:cNvPicPr preferRelativeResize="0"/>
          <p:nvPr/>
        </p:nvPicPr>
        <p:blipFill>
          <a:blip r:embed="rId15">
            <a:alphaModFix/>
          </a:blip>
          <a:stretch>
            <a:fillRect/>
          </a:stretch>
        </p:blipFill>
        <p:spPr>
          <a:xfrm>
            <a:off x="3556525" y="1484519"/>
            <a:ext cx="1480124" cy="1850155"/>
          </a:xfrm>
          <a:prstGeom prst="rect">
            <a:avLst/>
          </a:prstGeom>
          <a:noFill/>
          <a:ln>
            <a:noFill/>
          </a:ln>
        </p:spPr>
      </p:pic>
      <p:pic>
        <p:nvPicPr>
          <p:cNvPr id="1354" name="Google Shape;1354;p126" title="Fleet Service_4.png"/>
          <p:cNvPicPr preferRelativeResize="0"/>
          <p:nvPr/>
        </p:nvPicPr>
        <p:blipFill>
          <a:blip r:embed="rId16">
            <a:alphaModFix/>
          </a:blip>
          <a:stretch>
            <a:fillRect/>
          </a:stretch>
        </p:blipFill>
        <p:spPr>
          <a:xfrm>
            <a:off x="5042175" y="1484519"/>
            <a:ext cx="1480124" cy="1850155"/>
          </a:xfrm>
          <a:prstGeom prst="rect">
            <a:avLst/>
          </a:prstGeom>
          <a:noFill/>
          <a:ln>
            <a:noFill/>
          </a:ln>
        </p:spPr>
      </p:pic>
      <p:pic>
        <p:nvPicPr>
          <p:cNvPr id="1355" name="Google Shape;1355;p126" title="Fleet Service_5.png"/>
          <p:cNvPicPr preferRelativeResize="0"/>
          <p:nvPr/>
        </p:nvPicPr>
        <p:blipFill>
          <a:blip r:embed="rId17">
            <a:alphaModFix/>
          </a:blip>
          <a:stretch>
            <a:fillRect/>
          </a:stretch>
        </p:blipFill>
        <p:spPr>
          <a:xfrm>
            <a:off x="6522300" y="1484519"/>
            <a:ext cx="1480124" cy="185015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61"/>
        <p:cNvGrpSpPr/>
        <p:nvPr/>
      </p:nvGrpSpPr>
      <p:grpSpPr>
        <a:xfrm>
          <a:off x="0" y="0"/>
          <a:ext cx="0" cy="0"/>
          <a:chOff x="0" y="0"/>
          <a:chExt cx="0" cy="0"/>
        </a:xfrm>
      </p:grpSpPr>
      <p:pic>
        <p:nvPicPr>
          <p:cNvPr id="1362" name="Google Shape;1362;p12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63" name="Google Shape;1363;p127"/>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64" name="Google Shape;1364;p127"/>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65" name="Google Shape;1365;p127"/>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MARCH </a:t>
            </a:r>
            <a:endParaRPr sz="800">
              <a:solidFill>
                <a:schemeClr val="lt1"/>
              </a:solidFill>
              <a:latin typeface="DM Sans ExtraLight"/>
              <a:ea typeface="DM Sans ExtraLight"/>
              <a:cs typeface="DM Sans ExtraLight"/>
              <a:sym typeface="DM Sans ExtraLight"/>
            </a:endParaRPr>
          </a:p>
        </p:txBody>
      </p:sp>
      <p:sp>
        <p:nvSpPr>
          <p:cNvPr id="1366" name="Google Shape;1366;p127"/>
          <p:cNvSpPr txBox="1"/>
          <p:nvPr/>
        </p:nvSpPr>
        <p:spPr>
          <a:xfrm>
            <a:off x="5183250" y="378700"/>
            <a:ext cx="36363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2.CAROUSEL SERVICE &amp; MAINTENANCE </a:t>
            </a:r>
            <a:endParaRPr sz="3000">
              <a:solidFill>
                <a:srgbClr val="00708D"/>
              </a:solidFill>
              <a:latin typeface="Plus Jakarta Sans"/>
              <a:ea typeface="Plus Jakarta Sans"/>
              <a:cs typeface="Plus Jakarta Sans"/>
              <a:sym typeface="Plus Jakarta Sans"/>
            </a:endParaRPr>
          </a:p>
        </p:txBody>
      </p:sp>
      <p:sp>
        <p:nvSpPr>
          <p:cNvPr id="1367" name="Google Shape;1367;p127"/>
          <p:cNvSpPr txBox="1"/>
          <p:nvPr/>
        </p:nvSpPr>
        <p:spPr>
          <a:xfrm>
            <a:off x="3776450" y="3133169"/>
            <a:ext cx="5175000" cy="4119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900">
                <a:solidFill>
                  <a:schemeClr val="dk1"/>
                </a:solidFill>
                <a:latin typeface="Plus Jakarta Sans"/>
                <a:ea typeface="Plus Jakarta Sans"/>
                <a:cs typeface="Plus Jakarta Sans"/>
                <a:sym typeface="Plus Jakarta Sans"/>
              </a:rPr>
              <a:t>COPY FB</a:t>
            </a:r>
            <a:endParaRPr sz="11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None/>
            </a:pPr>
            <a:r>
              <a:rPr lang="nl" sz="900">
                <a:solidFill>
                  <a:schemeClr val="dk1"/>
                </a:solidFill>
                <a:latin typeface="Plus Jakarta Sans"/>
                <a:ea typeface="Plus Jakarta Sans"/>
                <a:cs typeface="Plus Jakarta Sans"/>
                <a:sym typeface="Plus Jakarta Sans"/>
              </a:rPr>
              <a:t>Keep your business moving forward. 🚗</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Service and maintenance aren't just checkboxes, they are the key to a stress-free fleet. With KINTO, we handle the preventive care so you can avoid costly surprises and keep your drivers confident and safe.</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#KINTO #BusinessSolutions #SmartMaintenance</a:t>
            </a:r>
            <a:endParaRPr sz="900">
              <a:solidFill>
                <a:schemeClr val="dk1"/>
              </a:solidFill>
              <a:latin typeface="Plus Jakarta Sans"/>
              <a:ea typeface="Plus Jakarta Sans"/>
              <a:cs typeface="Plus Jakarta Sans"/>
              <a:sym typeface="Plus Jakarta Sans"/>
            </a:endParaRPr>
          </a:p>
          <a:p>
            <a:pPr marL="0" lvl="0" indent="0" algn="ctr" rtl="0">
              <a:spcBef>
                <a:spcPts val="1200"/>
              </a:spcBef>
              <a:spcAft>
                <a:spcPts val="0"/>
              </a:spcAft>
              <a:buNone/>
            </a:pPr>
            <a:endParaRPr sz="1100">
              <a:solidFill>
                <a:schemeClr val="dk1"/>
              </a:solidFill>
              <a:latin typeface="Plus Jakarta Sans Light"/>
              <a:ea typeface="Plus Jakarta Sans Light"/>
              <a:cs typeface="Plus Jakarta Sans Light"/>
              <a:sym typeface="Plus Jakarta Sans Light"/>
            </a:endParaRPr>
          </a:p>
        </p:txBody>
      </p:sp>
      <p:pic>
        <p:nvPicPr>
          <p:cNvPr id="1368" name="Google Shape;1368;p12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69" name="Google Shape;1369;p127"/>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70" name="Google Shape;1370;p127"/>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371" name="Google Shape;1371;p127"/>
          <p:cNvSpPr txBox="1"/>
          <p:nvPr/>
        </p:nvSpPr>
        <p:spPr>
          <a:xfrm>
            <a:off x="7544325" y="119150"/>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72" name="Google Shape;1372;p127" title="Service &amp; Maintenance 1.png"/>
          <p:cNvPicPr preferRelativeResize="0"/>
          <p:nvPr/>
        </p:nvPicPr>
        <p:blipFill>
          <a:blip r:embed="rId8">
            <a:alphaModFix/>
          </a:blip>
          <a:stretch>
            <a:fillRect/>
          </a:stretch>
        </p:blipFill>
        <p:spPr>
          <a:xfrm>
            <a:off x="590750" y="1484525"/>
            <a:ext cx="1480124" cy="1850155"/>
          </a:xfrm>
          <a:prstGeom prst="rect">
            <a:avLst/>
          </a:prstGeom>
          <a:noFill/>
          <a:ln>
            <a:noFill/>
          </a:ln>
        </p:spPr>
      </p:pic>
      <p:pic>
        <p:nvPicPr>
          <p:cNvPr id="1373" name="Google Shape;1373;p127" title="Service &amp; Maintenance 2.png"/>
          <p:cNvPicPr preferRelativeResize="0"/>
          <p:nvPr/>
        </p:nvPicPr>
        <p:blipFill>
          <a:blip r:embed="rId9">
            <a:alphaModFix/>
          </a:blip>
          <a:stretch>
            <a:fillRect/>
          </a:stretch>
        </p:blipFill>
        <p:spPr>
          <a:xfrm>
            <a:off x="2081925" y="1484525"/>
            <a:ext cx="1480124" cy="1850155"/>
          </a:xfrm>
          <a:prstGeom prst="rect">
            <a:avLst/>
          </a:prstGeom>
          <a:noFill/>
          <a:ln>
            <a:noFill/>
          </a:ln>
        </p:spPr>
      </p:pic>
      <p:pic>
        <p:nvPicPr>
          <p:cNvPr id="1374" name="Google Shape;1374;p127" title="Service &amp; Maintenance 3.png"/>
          <p:cNvPicPr preferRelativeResize="0"/>
          <p:nvPr/>
        </p:nvPicPr>
        <p:blipFill>
          <a:blip r:embed="rId10">
            <a:alphaModFix/>
          </a:blip>
          <a:stretch>
            <a:fillRect/>
          </a:stretch>
        </p:blipFill>
        <p:spPr>
          <a:xfrm>
            <a:off x="3562050" y="1484525"/>
            <a:ext cx="1480124" cy="1850155"/>
          </a:xfrm>
          <a:prstGeom prst="rect">
            <a:avLst/>
          </a:prstGeom>
          <a:noFill/>
          <a:ln>
            <a:noFill/>
          </a:ln>
        </p:spPr>
      </p:pic>
      <p:pic>
        <p:nvPicPr>
          <p:cNvPr id="1375" name="Google Shape;1375;p127" title="Service &amp; Maintenance 4.png"/>
          <p:cNvPicPr preferRelativeResize="0"/>
          <p:nvPr/>
        </p:nvPicPr>
        <p:blipFill>
          <a:blip r:embed="rId11">
            <a:alphaModFix/>
          </a:blip>
          <a:stretch>
            <a:fillRect/>
          </a:stretch>
        </p:blipFill>
        <p:spPr>
          <a:xfrm>
            <a:off x="5042175" y="1484525"/>
            <a:ext cx="1480124" cy="1850155"/>
          </a:xfrm>
          <a:prstGeom prst="rect">
            <a:avLst/>
          </a:prstGeom>
          <a:noFill/>
          <a:ln>
            <a:noFill/>
          </a:ln>
        </p:spPr>
      </p:pic>
      <p:pic>
        <p:nvPicPr>
          <p:cNvPr id="1376" name="Google Shape;1376;p127" title="Service &amp; Maintenance 5.png"/>
          <p:cNvPicPr preferRelativeResize="0"/>
          <p:nvPr/>
        </p:nvPicPr>
        <p:blipFill>
          <a:blip r:embed="rId12">
            <a:alphaModFix/>
          </a:blip>
          <a:stretch>
            <a:fillRect/>
          </a:stretch>
        </p:blipFill>
        <p:spPr>
          <a:xfrm>
            <a:off x="6533350" y="1484525"/>
            <a:ext cx="1480124" cy="1850155"/>
          </a:xfrm>
          <a:prstGeom prst="rect">
            <a:avLst/>
          </a:prstGeom>
          <a:noFill/>
          <a:ln>
            <a:noFill/>
          </a:ln>
        </p:spPr>
      </p:pic>
      <p:pic>
        <p:nvPicPr>
          <p:cNvPr id="1377" name="Google Shape;1377;p127" title="Fleet Service_1.png"/>
          <p:cNvPicPr preferRelativeResize="0"/>
          <p:nvPr/>
        </p:nvPicPr>
        <p:blipFill>
          <a:blip r:embed="rId13">
            <a:alphaModFix/>
          </a:blip>
          <a:stretch>
            <a:fillRect/>
          </a:stretch>
        </p:blipFill>
        <p:spPr>
          <a:xfrm>
            <a:off x="590750" y="1484519"/>
            <a:ext cx="1480124" cy="1850155"/>
          </a:xfrm>
          <a:prstGeom prst="rect">
            <a:avLst/>
          </a:prstGeom>
          <a:noFill/>
          <a:ln>
            <a:noFill/>
          </a:ln>
        </p:spPr>
      </p:pic>
      <p:pic>
        <p:nvPicPr>
          <p:cNvPr id="1378" name="Google Shape;1378;p127" title="Fleet Service_2.png"/>
          <p:cNvPicPr preferRelativeResize="0"/>
          <p:nvPr/>
        </p:nvPicPr>
        <p:blipFill>
          <a:blip r:embed="rId14">
            <a:alphaModFix/>
          </a:blip>
          <a:stretch>
            <a:fillRect/>
          </a:stretch>
        </p:blipFill>
        <p:spPr>
          <a:xfrm>
            <a:off x="2111600" y="1484519"/>
            <a:ext cx="1480124" cy="1850155"/>
          </a:xfrm>
          <a:prstGeom prst="rect">
            <a:avLst/>
          </a:prstGeom>
          <a:noFill/>
          <a:ln>
            <a:noFill/>
          </a:ln>
        </p:spPr>
      </p:pic>
      <p:pic>
        <p:nvPicPr>
          <p:cNvPr id="1379" name="Google Shape;1379;p127" title="Fleet Service_3.png"/>
          <p:cNvPicPr preferRelativeResize="0"/>
          <p:nvPr/>
        </p:nvPicPr>
        <p:blipFill>
          <a:blip r:embed="rId15">
            <a:alphaModFix/>
          </a:blip>
          <a:stretch>
            <a:fillRect/>
          </a:stretch>
        </p:blipFill>
        <p:spPr>
          <a:xfrm>
            <a:off x="3556525" y="1484519"/>
            <a:ext cx="1480124" cy="1850155"/>
          </a:xfrm>
          <a:prstGeom prst="rect">
            <a:avLst/>
          </a:prstGeom>
          <a:noFill/>
          <a:ln>
            <a:noFill/>
          </a:ln>
        </p:spPr>
      </p:pic>
      <p:pic>
        <p:nvPicPr>
          <p:cNvPr id="1380" name="Google Shape;1380;p127" title="Fleet Service_4.png"/>
          <p:cNvPicPr preferRelativeResize="0"/>
          <p:nvPr/>
        </p:nvPicPr>
        <p:blipFill>
          <a:blip r:embed="rId16">
            <a:alphaModFix/>
          </a:blip>
          <a:stretch>
            <a:fillRect/>
          </a:stretch>
        </p:blipFill>
        <p:spPr>
          <a:xfrm>
            <a:off x="5042175" y="1484519"/>
            <a:ext cx="1480124" cy="1850155"/>
          </a:xfrm>
          <a:prstGeom prst="rect">
            <a:avLst/>
          </a:prstGeom>
          <a:noFill/>
          <a:ln>
            <a:noFill/>
          </a:ln>
        </p:spPr>
      </p:pic>
      <p:pic>
        <p:nvPicPr>
          <p:cNvPr id="1381" name="Google Shape;1381;p127" title="Fleet Service_5.png"/>
          <p:cNvPicPr preferRelativeResize="0"/>
          <p:nvPr/>
        </p:nvPicPr>
        <p:blipFill>
          <a:blip r:embed="rId17">
            <a:alphaModFix/>
          </a:blip>
          <a:stretch>
            <a:fillRect/>
          </a:stretch>
        </p:blipFill>
        <p:spPr>
          <a:xfrm>
            <a:off x="6522300" y="1484519"/>
            <a:ext cx="1480124" cy="185015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86"/>
        <p:cNvGrpSpPr/>
        <p:nvPr/>
      </p:nvGrpSpPr>
      <p:grpSpPr>
        <a:xfrm>
          <a:off x="0" y="0"/>
          <a:ext cx="0" cy="0"/>
          <a:chOff x="0" y="0"/>
          <a:chExt cx="0" cy="0"/>
        </a:xfrm>
      </p:grpSpPr>
      <p:pic>
        <p:nvPicPr>
          <p:cNvPr id="1387" name="Google Shape;1387;p128" title="Scherm­afbeelding 2025-06-17 om 13.08.14.png"/>
          <p:cNvPicPr preferRelativeResize="0"/>
          <p:nvPr/>
        </p:nvPicPr>
        <p:blipFill rotWithShape="1">
          <a:blip r:embed="rId3">
            <a:alphaModFix/>
          </a:blip>
          <a:srcRect b="50042"/>
          <a:stretch/>
        </p:blipFill>
        <p:spPr>
          <a:xfrm>
            <a:off x="0" y="0"/>
            <a:ext cx="9144003" cy="2571749"/>
          </a:xfrm>
          <a:prstGeom prst="rect">
            <a:avLst/>
          </a:prstGeom>
          <a:noFill/>
          <a:ln>
            <a:noFill/>
          </a:ln>
        </p:spPr>
      </p:pic>
      <p:sp>
        <p:nvSpPr>
          <p:cNvPr id="1388" name="Google Shape;1388;p128"/>
          <p:cNvSpPr txBox="1">
            <a:spLocks noGrp="1"/>
          </p:cNvSpPr>
          <p:nvPr>
            <p:ph type="title"/>
          </p:nvPr>
        </p:nvSpPr>
        <p:spPr>
          <a:xfrm>
            <a:off x="3285150" y="2206346"/>
            <a:ext cx="2573700" cy="7308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4</a:t>
            </a:r>
            <a:endParaRPr>
              <a:latin typeface="Plus Jakarta Sans SemiBold"/>
              <a:ea typeface="Plus Jakarta Sans SemiBold"/>
              <a:cs typeface="Plus Jakarta Sans SemiBold"/>
              <a:sym typeface="Plus Jakarta Sans SemiBold"/>
            </a:endParaRPr>
          </a:p>
        </p:txBody>
      </p:sp>
      <p:sp>
        <p:nvSpPr>
          <p:cNvPr id="1389" name="Google Shape;1389;p128"/>
          <p:cNvSpPr txBox="1">
            <a:spLocks noGrp="1"/>
          </p:cNvSpPr>
          <p:nvPr>
            <p:ph type="title"/>
          </p:nvPr>
        </p:nvSpPr>
        <p:spPr>
          <a:xfrm>
            <a:off x="2796925" y="1588050"/>
            <a:ext cx="4179600" cy="13491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Multipath/</a:t>
            </a:r>
            <a:endParaRPr>
              <a:latin typeface="Plus Jakarta Sans SemiBold"/>
              <a:ea typeface="Plus Jakarta Sans SemiBold"/>
              <a:cs typeface="Plus Jakarta Sans SemiBold"/>
              <a:sym typeface="Plus Jakarta Sans SemiBold"/>
            </a:endParaRPr>
          </a:p>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Multiservice</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93"/>
        <p:cNvGrpSpPr/>
        <p:nvPr/>
      </p:nvGrpSpPr>
      <p:grpSpPr>
        <a:xfrm>
          <a:off x="0" y="0"/>
          <a:ext cx="0" cy="0"/>
          <a:chOff x="0" y="0"/>
          <a:chExt cx="0" cy="0"/>
        </a:xfrm>
      </p:grpSpPr>
      <p:pic>
        <p:nvPicPr>
          <p:cNvPr id="1394" name="Google Shape;1394;p129" title="Scherm­afbeelding 2025-06-17 om 13.08.14.png"/>
          <p:cNvPicPr preferRelativeResize="0"/>
          <p:nvPr/>
        </p:nvPicPr>
        <p:blipFill rotWithShape="1">
          <a:blip r:embed="rId3">
            <a:alphaModFix/>
          </a:blip>
          <a:srcRect b="50042"/>
          <a:stretch/>
        </p:blipFill>
        <p:spPr>
          <a:xfrm>
            <a:off x="0" y="0"/>
            <a:ext cx="9144003" cy="2571749"/>
          </a:xfrm>
          <a:prstGeom prst="rect">
            <a:avLst/>
          </a:prstGeom>
          <a:noFill/>
          <a:ln>
            <a:noFill/>
          </a:ln>
        </p:spPr>
      </p:pic>
      <p:sp>
        <p:nvSpPr>
          <p:cNvPr id="1395" name="Google Shape;1395;p129"/>
          <p:cNvSpPr txBox="1">
            <a:spLocks noGrp="1"/>
          </p:cNvSpPr>
          <p:nvPr>
            <p:ph type="title"/>
          </p:nvPr>
        </p:nvSpPr>
        <p:spPr>
          <a:xfrm>
            <a:off x="3285150" y="2206346"/>
            <a:ext cx="2573700" cy="7308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3</a:t>
            </a:r>
            <a:endParaRPr>
              <a:latin typeface="Plus Jakarta Sans SemiBold"/>
              <a:ea typeface="Plus Jakarta Sans SemiBold"/>
              <a:cs typeface="Plus Jakarta Sans SemiBold"/>
              <a:sym typeface="Plus Jakarta Sans SemiBold"/>
            </a:endParaRPr>
          </a:p>
        </p:txBody>
      </p:sp>
      <p:sp>
        <p:nvSpPr>
          <p:cNvPr id="1396" name="Google Shape;1396;p129"/>
          <p:cNvSpPr txBox="1">
            <a:spLocks noGrp="1"/>
          </p:cNvSpPr>
          <p:nvPr>
            <p:ph type="title"/>
          </p:nvPr>
        </p:nvSpPr>
        <p:spPr>
          <a:xfrm>
            <a:off x="2725825" y="1588075"/>
            <a:ext cx="5965200" cy="13491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Flexible mobility solutions</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01"/>
        <p:cNvGrpSpPr/>
        <p:nvPr/>
      </p:nvGrpSpPr>
      <p:grpSpPr>
        <a:xfrm>
          <a:off x="0" y="0"/>
          <a:ext cx="0" cy="0"/>
          <a:chOff x="0" y="0"/>
          <a:chExt cx="0" cy="0"/>
        </a:xfrm>
      </p:grpSpPr>
      <p:pic>
        <p:nvPicPr>
          <p:cNvPr id="1402" name="Google Shape;1402;p130"/>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403" name="Google Shape;1403;p130"/>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04" name="Google Shape;1404;p130"/>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05" name="Google Shape;1405;p130"/>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a:t>
            </a:r>
            <a:endParaRPr sz="800">
              <a:solidFill>
                <a:schemeClr val="lt1"/>
              </a:solidFill>
              <a:latin typeface="DM Sans ExtraLight"/>
              <a:ea typeface="DM Sans ExtraLight"/>
              <a:cs typeface="DM Sans ExtraLight"/>
              <a:sym typeface="DM Sans ExtraLight"/>
            </a:endParaRPr>
          </a:p>
        </p:txBody>
      </p:sp>
      <p:pic>
        <p:nvPicPr>
          <p:cNvPr id="1406" name="Google Shape;1406;p13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07" name="Google Shape;1407;p130"/>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1X1</a:t>
            </a:r>
            <a:endParaRPr sz="1200">
              <a:solidFill>
                <a:schemeClr val="lt1"/>
              </a:solidFill>
              <a:latin typeface="Plus Jakarta Sans Light"/>
              <a:ea typeface="Plus Jakarta Sans Light"/>
              <a:cs typeface="Plus Jakarta Sans Light"/>
              <a:sym typeface="Plus Jakarta Sans Light"/>
            </a:endParaRPr>
          </a:p>
        </p:txBody>
      </p:sp>
      <p:pic>
        <p:nvPicPr>
          <p:cNvPr id="1408" name="Google Shape;1408;p130"/>
          <p:cNvPicPr preferRelativeResize="0"/>
          <p:nvPr/>
        </p:nvPicPr>
        <p:blipFill>
          <a:blip r:embed="rId7">
            <a:alphaModFix/>
          </a:blip>
          <a:stretch>
            <a:fillRect/>
          </a:stretch>
        </p:blipFill>
        <p:spPr>
          <a:xfrm>
            <a:off x="1061875" y="535776"/>
            <a:ext cx="2053074" cy="3196273"/>
          </a:xfrm>
          <a:prstGeom prst="rect">
            <a:avLst/>
          </a:prstGeom>
          <a:noFill/>
          <a:ln>
            <a:noFill/>
          </a:ln>
        </p:spPr>
      </p:pic>
      <p:sp>
        <p:nvSpPr>
          <p:cNvPr id="1409" name="Google Shape;1409;p130"/>
          <p:cNvSpPr txBox="1"/>
          <p:nvPr/>
        </p:nvSpPr>
        <p:spPr>
          <a:xfrm>
            <a:off x="4248900" y="1877000"/>
            <a:ext cx="47721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3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Flexibility isn’t just a business advantage, it’s a lifestyle upgrade.</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Spontaneous weekend getaway?</a:t>
            </a:r>
            <a:br>
              <a:rPr lang="nl" sz="1100">
                <a:solidFill>
                  <a:schemeClr val="dk1"/>
                </a:solidFill>
              </a:rPr>
            </a:br>
            <a:r>
              <a:rPr lang="nl" sz="1100">
                <a:solidFill>
                  <a:schemeClr val="dk1"/>
                </a:solidFill>
              </a:rPr>
              <a:t>Extra space for a family trip?</a:t>
            </a:r>
            <a:br>
              <a:rPr lang="nl" sz="1100">
                <a:solidFill>
                  <a:schemeClr val="dk1"/>
                </a:solidFill>
              </a:rPr>
            </a:br>
            <a:r>
              <a:rPr lang="nl" sz="1100">
                <a:solidFill>
                  <a:schemeClr val="dk1"/>
                </a:solidFill>
              </a:rPr>
              <a:t> Just need the right car for the moment?</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With KINTO, you get access to quality vehicles exactly when you need them. No long-term commitments, just smart mobility that fits your plans.</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Pick up. Load up. Head out.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One partner. Every journey.</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#Mobility #CarRental #WeekendReady </a:t>
            </a:r>
            <a:endParaRPr sz="1100">
              <a:solidFill>
                <a:schemeClr val="dk1"/>
              </a:solidFill>
            </a:endParaRPr>
          </a:p>
          <a:p>
            <a:pPr marL="0" lvl="0" indent="0" algn="r" rtl="0">
              <a:spcBef>
                <a:spcPts val="120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sp>
        <p:nvSpPr>
          <p:cNvPr id="1410" name="Google Shape;1410;p130"/>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3.VISUAL PICK UP RENT </a:t>
            </a:r>
            <a:endParaRPr sz="3000">
              <a:solidFill>
                <a:srgbClr val="00708D"/>
              </a:solidFill>
              <a:latin typeface="Plus Jakarta Sans"/>
              <a:ea typeface="Plus Jakarta Sans"/>
              <a:cs typeface="Plus Jakarta Sans"/>
              <a:sym typeface="Plus Jakarta Sans"/>
            </a:endParaRPr>
          </a:p>
        </p:txBody>
      </p:sp>
      <p:pic>
        <p:nvPicPr>
          <p:cNvPr id="1411" name="Google Shape;1411;p130" title="VISUAL_PickupRent_V1.png"/>
          <p:cNvPicPr preferRelativeResize="0"/>
          <p:nvPr/>
        </p:nvPicPr>
        <p:blipFill>
          <a:blip r:embed="rId8">
            <a:alphaModFix/>
          </a:blip>
          <a:stretch>
            <a:fillRect/>
          </a:stretch>
        </p:blipFill>
        <p:spPr>
          <a:xfrm>
            <a:off x="1124742" y="1052475"/>
            <a:ext cx="1956234" cy="2445299"/>
          </a:xfrm>
          <a:prstGeom prst="rect">
            <a:avLst/>
          </a:prstGeom>
          <a:noFill/>
          <a:ln>
            <a:noFill/>
          </a:ln>
        </p:spPr>
      </p:pic>
      <p:pic>
        <p:nvPicPr>
          <p:cNvPr id="1412" name="Google Shape;1412;p130" title="Pick up rental.png"/>
          <p:cNvPicPr preferRelativeResize="0"/>
          <p:nvPr/>
        </p:nvPicPr>
        <p:blipFill>
          <a:blip r:embed="rId9">
            <a:alphaModFix/>
          </a:blip>
          <a:stretch>
            <a:fillRect/>
          </a:stretch>
        </p:blipFill>
        <p:spPr>
          <a:xfrm>
            <a:off x="1124750" y="1052481"/>
            <a:ext cx="1956226" cy="2445282"/>
          </a:xfrm>
          <a:prstGeom prst="rect">
            <a:avLst/>
          </a:prstGeom>
          <a:noFill/>
          <a:ln>
            <a:noFill/>
          </a:ln>
        </p:spPr>
      </p:pic>
      <p:sp>
        <p:nvSpPr>
          <p:cNvPr id="3" name="Google Shape;1265;p122">
            <a:extLst>
              <a:ext uri="{FF2B5EF4-FFF2-40B4-BE49-F238E27FC236}">
                <a16:creationId xmlns:a16="http://schemas.microsoft.com/office/drawing/2014/main" id="{BEDC899E-E3C4-A2BA-940A-1B6744C28E7A}"/>
              </a:ext>
            </a:extLst>
          </p:cNvPr>
          <p:cNvSpPr txBox="1"/>
          <p:nvPr/>
        </p:nvSpPr>
        <p:spPr>
          <a:xfrm>
            <a:off x="7615875" y="156664"/>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18"/>
        <p:cNvGrpSpPr/>
        <p:nvPr/>
      </p:nvGrpSpPr>
      <p:grpSpPr>
        <a:xfrm>
          <a:off x="0" y="0"/>
          <a:ext cx="0" cy="0"/>
          <a:chOff x="0" y="0"/>
          <a:chExt cx="0" cy="0"/>
        </a:xfrm>
      </p:grpSpPr>
      <p:pic>
        <p:nvPicPr>
          <p:cNvPr id="1419" name="Google Shape;1419;p131"/>
          <p:cNvPicPr preferRelativeResize="0"/>
          <p:nvPr/>
        </p:nvPicPr>
        <p:blipFill>
          <a:blip r:embed="rId4">
            <a:alphaModFix/>
          </a:blip>
          <a:stretch>
            <a:fillRect/>
          </a:stretch>
        </p:blipFill>
        <p:spPr>
          <a:xfrm rot="5400000">
            <a:off x="1996314" y="-2003335"/>
            <a:ext cx="5151375" cy="9158077"/>
          </a:xfrm>
          <a:prstGeom prst="rect">
            <a:avLst/>
          </a:prstGeom>
          <a:noFill/>
          <a:ln>
            <a:noFill/>
          </a:ln>
        </p:spPr>
      </p:pic>
      <p:pic>
        <p:nvPicPr>
          <p:cNvPr id="1420" name="Google Shape;1420;p131"/>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21" name="Google Shape;1421;p131"/>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22" name="Google Shape;1422;p131"/>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pic>
        <p:nvPicPr>
          <p:cNvPr id="1423" name="Google Shape;1423;p131"/>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24" name="Google Shape;1424;p131"/>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1X1</a:t>
            </a:r>
            <a:endParaRPr sz="1200">
              <a:solidFill>
                <a:schemeClr val="lt1"/>
              </a:solidFill>
              <a:latin typeface="Plus Jakarta Sans Light"/>
              <a:ea typeface="Plus Jakarta Sans Light"/>
              <a:cs typeface="Plus Jakarta Sans Light"/>
              <a:sym typeface="Plus Jakarta Sans Light"/>
            </a:endParaRPr>
          </a:p>
        </p:txBody>
      </p:sp>
      <p:sp>
        <p:nvSpPr>
          <p:cNvPr id="1425" name="Google Shape;1425;p131"/>
          <p:cNvSpPr txBox="1"/>
          <p:nvPr/>
        </p:nvSpPr>
        <p:spPr>
          <a:xfrm>
            <a:off x="4266950" y="1347400"/>
            <a:ext cx="47721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Weekend mode: ON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More bags. More plans. More memories.</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With KINTO, you get the right car for the right moment: no long-term commitments, just pure flexibility.</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Load up and go.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One partner. Every journey.</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#WeekendVibes #FlexibleMobility #FamilyTrip</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100">
              <a:solidFill>
                <a:schemeClr val="dk1"/>
              </a:solidFill>
            </a:endParaRPr>
          </a:p>
          <a:p>
            <a:pPr marL="0" lvl="0" indent="0" algn="r" rtl="0">
              <a:spcBef>
                <a:spcPts val="120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sp>
        <p:nvSpPr>
          <p:cNvPr id="1426" name="Google Shape;1426;p131"/>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3.VISUAL PICK UP RENT </a:t>
            </a:r>
            <a:endParaRPr sz="3000">
              <a:solidFill>
                <a:srgbClr val="00708D"/>
              </a:solidFill>
              <a:latin typeface="Plus Jakarta Sans"/>
              <a:ea typeface="Plus Jakarta Sans"/>
              <a:cs typeface="Plus Jakarta Sans"/>
              <a:sym typeface="Plus Jakarta Sans"/>
            </a:endParaRPr>
          </a:p>
        </p:txBody>
      </p:sp>
      <p:pic>
        <p:nvPicPr>
          <p:cNvPr id="1427" name="Google Shape;1427;p131"/>
          <p:cNvPicPr preferRelativeResize="0"/>
          <p:nvPr/>
        </p:nvPicPr>
        <p:blipFill>
          <a:blip r:embed="rId7">
            <a:alphaModFix/>
          </a:blip>
          <a:stretch>
            <a:fillRect/>
          </a:stretch>
        </p:blipFill>
        <p:spPr>
          <a:xfrm>
            <a:off x="1061875" y="535776"/>
            <a:ext cx="2053074" cy="3196273"/>
          </a:xfrm>
          <a:prstGeom prst="rect">
            <a:avLst/>
          </a:prstGeom>
          <a:noFill/>
          <a:ln>
            <a:noFill/>
          </a:ln>
        </p:spPr>
      </p:pic>
      <p:pic>
        <p:nvPicPr>
          <p:cNvPr id="1428" name="Google Shape;1428;p131" title="VISUAL_PickupRent_V1.png"/>
          <p:cNvPicPr preferRelativeResize="0"/>
          <p:nvPr/>
        </p:nvPicPr>
        <p:blipFill>
          <a:blip r:embed="rId8">
            <a:alphaModFix/>
          </a:blip>
          <a:stretch>
            <a:fillRect/>
          </a:stretch>
        </p:blipFill>
        <p:spPr>
          <a:xfrm>
            <a:off x="1124742" y="1052475"/>
            <a:ext cx="1956234" cy="2445299"/>
          </a:xfrm>
          <a:prstGeom prst="rect">
            <a:avLst/>
          </a:prstGeom>
          <a:noFill/>
          <a:ln>
            <a:noFill/>
          </a:ln>
        </p:spPr>
      </p:pic>
      <p:pic>
        <p:nvPicPr>
          <p:cNvPr id="1429" name="Google Shape;1429;p131" title="Pick up rental.png"/>
          <p:cNvPicPr preferRelativeResize="0"/>
          <p:nvPr/>
        </p:nvPicPr>
        <p:blipFill>
          <a:blip r:embed="rId9">
            <a:alphaModFix/>
          </a:blip>
          <a:stretch>
            <a:fillRect/>
          </a:stretch>
        </p:blipFill>
        <p:spPr>
          <a:xfrm>
            <a:off x="1124750" y="1052481"/>
            <a:ext cx="1956226" cy="2445282"/>
          </a:xfrm>
          <a:prstGeom prst="rect">
            <a:avLst/>
          </a:prstGeom>
          <a:noFill/>
          <a:ln>
            <a:noFill/>
          </a:ln>
        </p:spPr>
      </p:pic>
      <p:sp>
        <p:nvSpPr>
          <p:cNvPr id="3" name="Google Shape;1265;p122">
            <a:extLst>
              <a:ext uri="{FF2B5EF4-FFF2-40B4-BE49-F238E27FC236}">
                <a16:creationId xmlns:a16="http://schemas.microsoft.com/office/drawing/2014/main" id="{B84621FB-FB95-20C7-8C70-05FC26216759}"/>
              </a:ext>
            </a:extLst>
          </p:cNvPr>
          <p:cNvSpPr txBox="1"/>
          <p:nvPr/>
        </p:nvSpPr>
        <p:spPr>
          <a:xfrm>
            <a:off x="7615875" y="149475"/>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
        <p:nvSpPr>
          <p:cNvPr id="5" name="Google Shape;1265;p122">
            <a:extLst>
              <a:ext uri="{FF2B5EF4-FFF2-40B4-BE49-F238E27FC236}">
                <a16:creationId xmlns:a16="http://schemas.microsoft.com/office/drawing/2014/main" id="{9ADC8E91-1E6E-E0F0-AF5A-D4A33F30E1D3}"/>
              </a:ext>
            </a:extLst>
          </p:cNvPr>
          <p:cNvSpPr txBox="1"/>
          <p:nvPr/>
        </p:nvSpPr>
        <p:spPr>
          <a:xfrm>
            <a:off x="7768275" y="301875"/>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35"/>
        <p:cNvGrpSpPr/>
        <p:nvPr/>
      </p:nvGrpSpPr>
      <p:grpSpPr>
        <a:xfrm>
          <a:off x="0" y="0"/>
          <a:ext cx="0" cy="0"/>
          <a:chOff x="0" y="0"/>
          <a:chExt cx="0" cy="0"/>
        </a:xfrm>
      </p:grpSpPr>
      <p:pic>
        <p:nvPicPr>
          <p:cNvPr id="1436" name="Google Shape;1436;p13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437" name="Google Shape;1437;p13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38" name="Google Shape;1438;p132"/>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39" name="Google Shape;1439;p132"/>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sp>
        <p:nvSpPr>
          <p:cNvPr id="1440" name="Google Shape;1440;p132"/>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3.VISUAL PICK UP RENT </a:t>
            </a:r>
            <a:endParaRPr sz="3000">
              <a:solidFill>
                <a:srgbClr val="00708D"/>
              </a:solidFill>
              <a:latin typeface="Plus Jakarta Sans"/>
              <a:ea typeface="Plus Jakarta Sans"/>
              <a:cs typeface="Plus Jakarta Sans"/>
              <a:sym typeface="Plus Jakarta Sans"/>
            </a:endParaRPr>
          </a:p>
        </p:txBody>
      </p:sp>
      <p:pic>
        <p:nvPicPr>
          <p:cNvPr id="1441" name="Google Shape;1441;p13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42" name="Google Shape;1442;p132"/>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1X1</a:t>
            </a:r>
            <a:endParaRPr sz="1200">
              <a:solidFill>
                <a:schemeClr val="lt1"/>
              </a:solidFill>
              <a:latin typeface="Plus Jakarta Sans Light"/>
              <a:ea typeface="Plus Jakarta Sans Light"/>
              <a:cs typeface="Plus Jakarta Sans Light"/>
              <a:sym typeface="Plus Jakarta Sans Light"/>
            </a:endParaRPr>
          </a:p>
        </p:txBody>
      </p:sp>
      <p:sp>
        <p:nvSpPr>
          <p:cNvPr id="1443" name="Google Shape;1443;p132"/>
          <p:cNvSpPr txBox="1"/>
          <p:nvPr/>
        </p:nvSpPr>
        <p:spPr>
          <a:xfrm>
            <a:off x="4047625" y="1233675"/>
            <a:ext cx="47721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a:p>
            <a:pPr marL="0" lvl="0" indent="0" algn="r" rtl="0">
              <a:spcBef>
                <a:spcPts val="0"/>
              </a:spcBef>
              <a:spcAft>
                <a:spcPts val="0"/>
              </a:spcAft>
              <a:buClr>
                <a:schemeClr val="dk1"/>
              </a:buClr>
              <a:buSzPts val="1100"/>
              <a:buFont typeface="Arial"/>
              <a:buNone/>
            </a:pPr>
            <a:endParaRPr sz="10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Big weekend plans?</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Whether it’s a family escape, a city trip or simply needing more space for all the essentials: KINTO gives you the flexibility to choose the right car, right when you need it.</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No long-term commitment.</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No stress. Just pack your bags and enjoy the ride.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One partner. Every journey.</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#CarRental #FamilyTime #MobilityMadeEasy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100">
              <a:solidFill>
                <a:schemeClr val="dk1"/>
              </a:solidFill>
            </a:endParaRPr>
          </a:p>
          <a:p>
            <a:pPr marL="0" lvl="0" indent="0" algn="r" rtl="0">
              <a:spcBef>
                <a:spcPts val="120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444" name="Google Shape;1444;p132"/>
          <p:cNvPicPr preferRelativeResize="0"/>
          <p:nvPr/>
        </p:nvPicPr>
        <p:blipFill>
          <a:blip r:embed="rId7">
            <a:alphaModFix/>
          </a:blip>
          <a:stretch>
            <a:fillRect/>
          </a:stretch>
        </p:blipFill>
        <p:spPr>
          <a:xfrm>
            <a:off x="1061875" y="535776"/>
            <a:ext cx="2053074" cy="3196273"/>
          </a:xfrm>
          <a:prstGeom prst="rect">
            <a:avLst/>
          </a:prstGeom>
          <a:noFill/>
          <a:ln>
            <a:noFill/>
          </a:ln>
        </p:spPr>
      </p:pic>
      <p:pic>
        <p:nvPicPr>
          <p:cNvPr id="1445" name="Google Shape;1445;p132" title="VISUAL_PickupRent_V1.png"/>
          <p:cNvPicPr preferRelativeResize="0"/>
          <p:nvPr/>
        </p:nvPicPr>
        <p:blipFill>
          <a:blip r:embed="rId8">
            <a:alphaModFix/>
          </a:blip>
          <a:stretch>
            <a:fillRect/>
          </a:stretch>
        </p:blipFill>
        <p:spPr>
          <a:xfrm>
            <a:off x="1124742" y="1052475"/>
            <a:ext cx="1956234" cy="2445299"/>
          </a:xfrm>
          <a:prstGeom prst="rect">
            <a:avLst/>
          </a:prstGeom>
          <a:noFill/>
          <a:ln>
            <a:noFill/>
          </a:ln>
        </p:spPr>
      </p:pic>
      <p:pic>
        <p:nvPicPr>
          <p:cNvPr id="1446" name="Google Shape;1446;p132" title="Pick up rental.png"/>
          <p:cNvPicPr preferRelativeResize="0"/>
          <p:nvPr/>
        </p:nvPicPr>
        <p:blipFill>
          <a:blip r:embed="rId9">
            <a:alphaModFix/>
          </a:blip>
          <a:stretch>
            <a:fillRect/>
          </a:stretch>
        </p:blipFill>
        <p:spPr>
          <a:xfrm>
            <a:off x="1124750" y="1052481"/>
            <a:ext cx="1956226" cy="2445282"/>
          </a:xfrm>
          <a:prstGeom prst="rect">
            <a:avLst/>
          </a:prstGeom>
          <a:noFill/>
          <a:ln>
            <a:noFill/>
          </a:ln>
        </p:spPr>
      </p:pic>
      <p:sp>
        <p:nvSpPr>
          <p:cNvPr id="3" name="Google Shape;1265;p122">
            <a:extLst>
              <a:ext uri="{FF2B5EF4-FFF2-40B4-BE49-F238E27FC236}">
                <a16:creationId xmlns:a16="http://schemas.microsoft.com/office/drawing/2014/main" id="{7CDE4956-D221-96CA-F298-C20ABB59A183}"/>
              </a:ext>
            </a:extLst>
          </p:cNvPr>
          <p:cNvSpPr txBox="1"/>
          <p:nvPr/>
        </p:nvSpPr>
        <p:spPr>
          <a:xfrm>
            <a:off x="7615875" y="149475"/>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Shape 1452"/>
        <p:cNvGrpSpPr/>
        <p:nvPr/>
      </p:nvGrpSpPr>
      <p:grpSpPr>
        <a:xfrm>
          <a:off x="0" y="0"/>
          <a:ext cx="0" cy="0"/>
          <a:chOff x="0" y="0"/>
          <a:chExt cx="0" cy="0"/>
        </a:xfrm>
      </p:grpSpPr>
      <p:pic>
        <p:nvPicPr>
          <p:cNvPr id="1453" name="Google Shape;1453;p13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54" name="Google Shape;1454;p133"/>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55" name="Google Shape;1455;p133"/>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56" name="Google Shape;1456;p133"/>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sp>
        <p:nvSpPr>
          <p:cNvPr id="1457" name="Google Shape;1457;p133"/>
          <p:cNvSpPr txBox="1"/>
          <p:nvPr/>
        </p:nvSpPr>
        <p:spPr>
          <a:xfrm>
            <a:off x="87625" y="323875"/>
            <a:ext cx="4484400" cy="1279800"/>
          </a:xfrm>
          <a:prstGeom prst="rect">
            <a:avLst/>
          </a:prstGeom>
          <a:noFill/>
          <a:ln>
            <a:noFill/>
          </a:ln>
        </p:spPr>
        <p:txBody>
          <a:bodyPr spcFirstLastPara="1" wrap="square" lIns="91425" tIns="91425" rIns="91425" bIns="91425" anchor="t" anchorCtr="0">
            <a:noAutofit/>
          </a:bodyPr>
          <a:lstStyle/>
          <a:p>
            <a:pPr>
              <a:lnSpc>
                <a:spcPct val="80000"/>
              </a:lnSpc>
            </a:pPr>
            <a:r>
              <a:rPr lang="nl" sz="3000">
                <a:solidFill>
                  <a:schemeClr val="lt1"/>
                </a:solidFill>
                <a:latin typeface="Plus Jakarta Sans"/>
                <a:ea typeface="Plus Jakarta Sans"/>
                <a:cs typeface="Plus Jakarta Sans"/>
                <a:sym typeface="Plus Jakarta Sans"/>
              </a:rPr>
              <a:t>4.INFOGRAPHIC FY RESULTS</a:t>
            </a:r>
            <a:endParaRPr sz="3000">
              <a:solidFill>
                <a:schemeClr val="lt1"/>
              </a:solidFill>
              <a:latin typeface="Plus Jakarta Sans"/>
              <a:ea typeface="Plus Jakarta Sans"/>
              <a:cs typeface="Plus Jakarta Sans"/>
              <a:sym typeface="Plus Jakarta Sans"/>
            </a:endParaRPr>
          </a:p>
        </p:txBody>
      </p:sp>
      <p:sp>
        <p:nvSpPr>
          <p:cNvPr id="1458" name="Google Shape;1458;p133"/>
          <p:cNvSpPr txBox="1"/>
          <p:nvPr/>
        </p:nvSpPr>
        <p:spPr>
          <a:xfrm>
            <a:off x="458225" y="1093100"/>
            <a:ext cx="3259500" cy="325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lnSpc>
                <a:spcPct val="115000"/>
              </a:lnSpc>
              <a:spcBef>
                <a:spcPts val="0"/>
              </a:spcBef>
              <a:spcAft>
                <a:spcPts val="0"/>
              </a:spcAft>
              <a:buClr>
                <a:schemeClr val="dk1"/>
              </a:buClr>
              <a:buSzPts val="1100"/>
              <a:buFont typeface="Arial"/>
              <a:buNone/>
            </a:pPr>
            <a:r>
              <a:rPr lang="nl" sz="1100">
                <a:solidFill>
                  <a:schemeClr val="lt1"/>
                </a:solidFill>
              </a:rPr>
              <a:t>At KINTO, we’re seeing more than just growth; we’re seeing a fundamental change in how businesses approach their fleets. </a:t>
            </a:r>
            <a:endParaRPr sz="1100">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lt1"/>
                </a:solidFill>
              </a:rPr>
              <a:t>We are proud to be a smart advisor for companies navigating this transition, providing flexible access to quality vehicles that fit modern business needs.</a:t>
            </a:r>
            <a:endParaRPr sz="1100">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lt1"/>
                </a:solidFill>
              </a:rPr>
              <a:t>Is your fleet ready for what's next? Discover our latest mobility insights. 📊</a:t>
            </a:r>
            <a:endParaRPr sz="1100">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lt1"/>
                </a:solidFill>
              </a:rPr>
              <a:t>#FleetManagement #CorporateMobility </a:t>
            </a:r>
            <a:endParaRPr sz="1100">
              <a:solidFill>
                <a:schemeClr val="lt1"/>
              </a:solidFill>
            </a:endParaRPr>
          </a:p>
          <a:p>
            <a:pPr marL="0" lvl="0" indent="0" algn="l" rtl="0">
              <a:lnSpc>
                <a:spcPct val="115000"/>
              </a:lnSpc>
              <a:spcBef>
                <a:spcPts val="1200"/>
              </a:spcBef>
              <a:spcAft>
                <a:spcPts val="0"/>
              </a:spcAft>
              <a:buClr>
                <a:schemeClr val="dk1"/>
              </a:buClr>
              <a:buSzPts val="1100"/>
              <a:buFont typeface="Arial"/>
              <a:buNone/>
            </a:pPr>
            <a:endParaRPr sz="1100">
              <a:solidFill>
                <a:schemeClr val="lt1"/>
              </a:solidFill>
            </a:endParaRPr>
          </a:p>
          <a:p>
            <a:pPr marL="0" lvl="0" indent="0" algn="l" rtl="0">
              <a:spcBef>
                <a:spcPts val="120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459" name="Google Shape;1459;p13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60" name="Google Shape;1460;p133"/>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461" name="Google Shape;1461;p133"/>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62" name="Google Shape;1462;p133"/>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463" name="Google Shape;1463;p133" title="Screenshot 2026-02-27 at 11.34.10.png"/>
          <p:cNvPicPr preferRelativeResize="0"/>
          <p:nvPr/>
        </p:nvPicPr>
        <p:blipFill>
          <a:blip r:embed="rId8">
            <a:alphaModFix/>
          </a:blip>
          <a:stretch>
            <a:fillRect/>
          </a:stretch>
        </p:blipFill>
        <p:spPr>
          <a:xfrm>
            <a:off x="5992250" y="1024362"/>
            <a:ext cx="2477900" cy="3102676"/>
          </a:xfrm>
          <a:prstGeom prst="rect">
            <a:avLst/>
          </a:prstGeom>
          <a:noFill/>
          <a:ln>
            <a:noFill/>
          </a:ln>
        </p:spPr>
      </p:pic>
      <p:sp>
        <p:nvSpPr>
          <p:cNvPr id="1464" name="Google Shape;1464;p133"/>
          <p:cNvSpPr txBox="1"/>
          <p:nvPr/>
        </p:nvSpPr>
        <p:spPr>
          <a:xfrm>
            <a:off x="4034038" y="323875"/>
            <a:ext cx="2032800" cy="56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b="1">
                <a:solidFill>
                  <a:schemeClr val="lt1"/>
                </a:solidFill>
                <a:highlight>
                  <a:schemeClr val="accent4"/>
                </a:highlight>
              </a:rPr>
              <a:t>INPUT TO BE GIVEN ON WHICH KPI - TEMPORARY COPY (TBD WHEN VISUAL IS DONE)</a:t>
            </a:r>
            <a:endParaRPr sz="1800" b="1">
              <a:solidFill>
                <a:schemeClr val="lt1"/>
              </a:solidFill>
              <a:highlight>
                <a:schemeClr val="accent4"/>
              </a:high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Shape 1469"/>
        <p:cNvGrpSpPr/>
        <p:nvPr/>
      </p:nvGrpSpPr>
      <p:grpSpPr>
        <a:xfrm>
          <a:off x="0" y="0"/>
          <a:ext cx="0" cy="0"/>
          <a:chOff x="0" y="0"/>
          <a:chExt cx="0" cy="0"/>
        </a:xfrm>
      </p:grpSpPr>
      <p:pic>
        <p:nvPicPr>
          <p:cNvPr id="1470" name="Google Shape;1470;p13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71" name="Google Shape;1471;p134"/>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72" name="Google Shape;1472;p134"/>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73" name="Google Shape;1473;p134"/>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sp>
        <p:nvSpPr>
          <p:cNvPr id="1474" name="Google Shape;1474;p134"/>
          <p:cNvSpPr txBox="1"/>
          <p:nvPr/>
        </p:nvSpPr>
        <p:spPr>
          <a:xfrm>
            <a:off x="87625" y="323875"/>
            <a:ext cx="4484400" cy="1279800"/>
          </a:xfrm>
          <a:prstGeom prst="rect">
            <a:avLst/>
          </a:prstGeom>
          <a:noFill/>
          <a:ln>
            <a:noFill/>
          </a:ln>
        </p:spPr>
        <p:txBody>
          <a:bodyPr spcFirstLastPara="1" wrap="square" lIns="91425" tIns="91425" rIns="91425" bIns="91425" anchor="t" anchorCtr="0">
            <a:noAutofit/>
          </a:bodyPr>
          <a:lstStyle/>
          <a:p>
            <a:pPr>
              <a:lnSpc>
                <a:spcPct val="80000"/>
              </a:lnSpc>
            </a:pPr>
            <a:r>
              <a:rPr lang="nl" sz="3000" dirty="0">
                <a:solidFill>
                  <a:schemeClr val="lt1"/>
                </a:solidFill>
                <a:latin typeface="Plus Jakarta Sans"/>
                <a:ea typeface="Plus Jakarta Sans"/>
                <a:cs typeface="Plus Jakarta Sans"/>
                <a:sym typeface="Plus Jakarta Sans"/>
              </a:rPr>
              <a:t>4.INFOGRAPHIC FY </a:t>
            </a:r>
            <a:r>
              <a:rPr lang="nl" sz="3000">
                <a:solidFill>
                  <a:schemeClr val="lt1"/>
                </a:solidFill>
                <a:latin typeface="Plus Jakarta Sans"/>
                <a:ea typeface="Plus Jakarta Sans"/>
                <a:cs typeface="Plus Jakarta Sans"/>
                <a:sym typeface="Plus Jakarta Sans"/>
              </a:rPr>
              <a:t>RSULTS</a:t>
            </a:r>
            <a:endParaRPr sz="3000">
              <a:solidFill>
                <a:schemeClr val="lt1"/>
              </a:solidFill>
              <a:latin typeface="Plus Jakarta Sans"/>
              <a:ea typeface="Plus Jakarta Sans"/>
              <a:cs typeface="Plus Jakarta Sans"/>
              <a:sym typeface="Plus Jakarta Sans"/>
            </a:endParaRPr>
          </a:p>
        </p:txBody>
      </p:sp>
      <p:sp>
        <p:nvSpPr>
          <p:cNvPr id="1475" name="Google Shape;1475;p134"/>
          <p:cNvSpPr txBox="1"/>
          <p:nvPr/>
        </p:nvSpPr>
        <p:spPr>
          <a:xfrm>
            <a:off x="458225" y="1093100"/>
            <a:ext cx="3259500" cy="325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a:p>
            <a:pPr marL="0" lvl="0" indent="0" algn="l" rtl="0">
              <a:lnSpc>
                <a:spcPct val="115000"/>
              </a:lnSpc>
              <a:spcBef>
                <a:spcPts val="0"/>
              </a:spcBef>
              <a:spcAft>
                <a:spcPts val="0"/>
              </a:spcAft>
              <a:buClr>
                <a:schemeClr val="dk1"/>
              </a:buClr>
              <a:buSzPts val="1100"/>
              <a:buFont typeface="Arial"/>
              <a:buNone/>
            </a:pPr>
            <a:r>
              <a:rPr lang="nl" sz="1100">
                <a:solidFill>
                  <a:schemeClr val="lt1"/>
                </a:solidFill>
              </a:rPr>
              <a:t> At KINTO, we’re tracking the numbers that matter for your business: from fleet growth to the shift toward electrification. We make it easy to transition your fleet into the future with flexible, high-quality solutions.</a:t>
            </a:r>
            <a:endParaRPr sz="1100">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lt1"/>
                </a:solidFill>
              </a:rPr>
              <a:t>#BusinessGrowth #Sustainability </a:t>
            </a:r>
            <a:endParaRPr sz="1100">
              <a:solidFill>
                <a:schemeClr val="lt1"/>
              </a:solidFill>
            </a:endParaRPr>
          </a:p>
          <a:p>
            <a:pPr marL="0" lvl="0" indent="0" algn="l" rtl="0">
              <a:lnSpc>
                <a:spcPct val="115000"/>
              </a:lnSpc>
              <a:spcBef>
                <a:spcPts val="1200"/>
              </a:spcBef>
              <a:spcAft>
                <a:spcPts val="0"/>
              </a:spcAft>
              <a:buClr>
                <a:schemeClr val="dk1"/>
              </a:buClr>
              <a:buSzPts val="1100"/>
              <a:buFont typeface="Arial"/>
              <a:buNone/>
            </a:pPr>
            <a:endParaRPr sz="1100">
              <a:solidFill>
                <a:schemeClr val="lt1"/>
              </a:solidFill>
            </a:endParaRPr>
          </a:p>
          <a:p>
            <a:pPr marL="0" lvl="0" indent="0" algn="l" rtl="0">
              <a:spcBef>
                <a:spcPts val="1200"/>
              </a:spcBef>
              <a:spcAft>
                <a:spcPts val="0"/>
              </a:spcAft>
              <a:buClr>
                <a:schemeClr val="dk1"/>
              </a:buClr>
              <a:buSzPts val="1100"/>
              <a:buFont typeface="Arial"/>
              <a:buNone/>
            </a:pPr>
            <a:endParaRPr sz="1000">
              <a:solidFill>
                <a:schemeClr val="lt1"/>
              </a:solidFill>
              <a:latin typeface="Plus Jakarta Sans Light"/>
              <a:ea typeface="Plus Jakarta Sans Light"/>
              <a:cs typeface="Plus Jakarta Sans Light"/>
              <a:sym typeface="Plus Jakarta Sans Light"/>
            </a:endParaRPr>
          </a:p>
        </p:txBody>
      </p:sp>
      <p:pic>
        <p:nvPicPr>
          <p:cNvPr id="1476" name="Google Shape;1476;p134"/>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77" name="Google Shape;1477;p134"/>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478" name="Google Shape;1478;p134"/>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79" name="Google Shape;1479;p134"/>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480" name="Google Shape;1480;p134" title="Screenshot 2026-02-27 at 11.34.10.png"/>
          <p:cNvPicPr preferRelativeResize="0"/>
          <p:nvPr/>
        </p:nvPicPr>
        <p:blipFill>
          <a:blip r:embed="rId8">
            <a:alphaModFix/>
          </a:blip>
          <a:stretch>
            <a:fillRect/>
          </a:stretch>
        </p:blipFill>
        <p:spPr>
          <a:xfrm>
            <a:off x="5992250" y="1024362"/>
            <a:ext cx="2477900" cy="3102676"/>
          </a:xfrm>
          <a:prstGeom prst="rect">
            <a:avLst/>
          </a:prstGeom>
          <a:noFill/>
          <a:ln>
            <a:noFill/>
          </a:ln>
        </p:spPr>
      </p:pic>
      <p:sp>
        <p:nvSpPr>
          <p:cNvPr id="1481" name="Google Shape;1481;p134"/>
          <p:cNvSpPr txBox="1"/>
          <p:nvPr/>
        </p:nvSpPr>
        <p:spPr>
          <a:xfrm>
            <a:off x="3776438" y="323875"/>
            <a:ext cx="2032800" cy="56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b="1">
                <a:solidFill>
                  <a:schemeClr val="lt1"/>
                </a:solidFill>
                <a:highlight>
                  <a:schemeClr val="accent4"/>
                </a:highlight>
              </a:rPr>
              <a:t>INPUT TO BE GIVEN ON WHICH KPI</a:t>
            </a:r>
            <a:endParaRPr sz="1800" b="1">
              <a:solidFill>
                <a:schemeClr val="lt1"/>
              </a:solidFill>
              <a:highlight>
                <a:schemeClr val="accent4"/>
              </a:high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Shape 1486"/>
        <p:cNvGrpSpPr/>
        <p:nvPr/>
      </p:nvGrpSpPr>
      <p:grpSpPr>
        <a:xfrm>
          <a:off x="0" y="0"/>
          <a:ext cx="0" cy="0"/>
          <a:chOff x="0" y="0"/>
          <a:chExt cx="0" cy="0"/>
        </a:xfrm>
      </p:grpSpPr>
      <p:pic>
        <p:nvPicPr>
          <p:cNvPr id="1487" name="Google Shape;1487;p135"/>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88" name="Google Shape;1488;p135"/>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89" name="Google Shape;1489;p135"/>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90" name="Google Shape;1490;p135"/>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sp>
        <p:nvSpPr>
          <p:cNvPr id="1491" name="Google Shape;1491;p135"/>
          <p:cNvSpPr txBox="1"/>
          <p:nvPr/>
        </p:nvSpPr>
        <p:spPr>
          <a:xfrm>
            <a:off x="87625" y="323875"/>
            <a:ext cx="4484400" cy="1279800"/>
          </a:xfrm>
          <a:prstGeom prst="rect">
            <a:avLst/>
          </a:prstGeom>
          <a:noFill/>
          <a:ln>
            <a:noFill/>
          </a:ln>
        </p:spPr>
        <p:txBody>
          <a:bodyPr spcFirstLastPara="1" wrap="square" lIns="91425" tIns="91425" rIns="91425" bIns="91425" anchor="t" anchorCtr="0">
            <a:noAutofit/>
          </a:bodyPr>
          <a:lstStyle/>
          <a:p>
            <a:pPr>
              <a:lnSpc>
                <a:spcPct val="80000"/>
              </a:lnSpc>
            </a:pPr>
            <a:r>
              <a:rPr lang="nl" sz="3000">
                <a:solidFill>
                  <a:schemeClr val="lt1"/>
                </a:solidFill>
                <a:latin typeface="Plus Jakarta Sans"/>
                <a:ea typeface="Plus Jakarta Sans"/>
                <a:cs typeface="Plus Jakarta Sans"/>
                <a:sym typeface="Plus Jakarta Sans"/>
              </a:rPr>
              <a:t>4.INFOGRAPHIC FY RESULTS</a:t>
            </a:r>
            <a:endParaRPr lang="nl" sz="3000">
              <a:solidFill>
                <a:schemeClr val="lt1"/>
              </a:solidFill>
              <a:latin typeface="Plus Jakarta Sans"/>
              <a:ea typeface="Plus Jakarta Sans"/>
              <a:cs typeface="Plus Jakarta Sans"/>
            </a:endParaRPr>
          </a:p>
        </p:txBody>
      </p:sp>
      <p:sp>
        <p:nvSpPr>
          <p:cNvPr id="1492" name="Google Shape;1492;p135"/>
          <p:cNvSpPr txBox="1"/>
          <p:nvPr/>
        </p:nvSpPr>
        <p:spPr>
          <a:xfrm>
            <a:off x="458225" y="1093100"/>
            <a:ext cx="3259500" cy="325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dirty="0">
                <a:solidFill>
                  <a:schemeClr val="lt1"/>
                </a:solidFill>
                <a:latin typeface="Plus Jakarta Sans Light"/>
                <a:ea typeface="Plus Jakarta Sans Light"/>
                <a:cs typeface="Plus Jakarta Sans Light"/>
                <a:sym typeface="Plus Jakarta Sans Light"/>
              </a:rPr>
              <a:t>COPY - FB: </a:t>
            </a:r>
            <a:endParaRPr sz="1800" dirty="0">
              <a:solidFill>
                <a:schemeClr val="lt1"/>
              </a:solidFill>
              <a:latin typeface="Plus Jakarta Sans Light"/>
              <a:ea typeface="Plus Jakarta Sans Light"/>
              <a:cs typeface="Plus Jakarta Sans Light"/>
              <a:sym typeface="Plus Jakarta Sans Light"/>
            </a:endParaRPr>
          </a:p>
          <a:p>
            <a:pPr marL="0" lvl="0" indent="0" algn="l" rtl="0">
              <a:spcBef>
                <a:spcPts val="0"/>
              </a:spcBef>
              <a:spcAft>
                <a:spcPts val="0"/>
              </a:spcAft>
              <a:buClr>
                <a:schemeClr val="dk1"/>
              </a:buClr>
              <a:buSzPts val="1100"/>
              <a:buFont typeface="Arial"/>
              <a:buNone/>
            </a:pPr>
            <a:endParaRPr sz="1000" dirty="0">
              <a:solidFill>
                <a:schemeClr val="lt1"/>
              </a:solidFill>
              <a:latin typeface="Plus Jakarta Sans Light"/>
              <a:ea typeface="Plus Jakarta Sans Light"/>
              <a:cs typeface="Plus Jakarta Sans Light"/>
              <a:sym typeface="Plus Jakarta Sans Light"/>
            </a:endParaRPr>
          </a:p>
          <a:p>
            <a:pPr marL="0" lvl="0" indent="0" algn="l" rtl="0">
              <a:lnSpc>
                <a:spcPct val="115000"/>
              </a:lnSpc>
              <a:spcBef>
                <a:spcPts val="0"/>
              </a:spcBef>
              <a:spcAft>
                <a:spcPts val="0"/>
              </a:spcAft>
              <a:buClr>
                <a:schemeClr val="dk1"/>
              </a:buClr>
              <a:buSzPts val="1100"/>
              <a:buFont typeface="Arial"/>
              <a:buNone/>
            </a:pPr>
            <a:r>
              <a:rPr lang="nl" sz="1100" b="1" dirty="0">
                <a:solidFill>
                  <a:schemeClr val="lt1"/>
                </a:solidFill>
              </a:rPr>
              <a:t>Ever wondered what the future of business travel looks like?</a:t>
            </a:r>
            <a:endParaRPr sz="1100" b="1" dirty="0">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nl" sz="1100" dirty="0">
                <a:solidFill>
                  <a:schemeClr val="lt1"/>
                </a:solidFill>
              </a:rPr>
              <a:t>Our latest data is in, and it’s clear: businesses are moving toward smarter, greener ways to stay </a:t>
            </a:r>
            <a:r>
              <a:rPr lang="nl" sz="1100">
                <a:solidFill>
                  <a:schemeClr val="lt1"/>
                </a:solidFill>
              </a:rPr>
              <a:t>mobile. </a:t>
            </a:r>
            <a:endParaRPr sz="1100" dirty="0">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nl" sz="1100" dirty="0">
                <a:solidFill>
                  <a:schemeClr val="lt1"/>
                </a:solidFill>
              </a:rPr>
              <a:t>One partner. Every solution. </a:t>
            </a:r>
            <a:endParaRPr sz="1100" dirty="0">
              <a:solidFill>
                <a:schemeClr val="lt1"/>
              </a:solidFill>
            </a:endParaRPr>
          </a:p>
          <a:p>
            <a:pPr marL="0" lvl="0" indent="0" algn="l" rtl="0">
              <a:lnSpc>
                <a:spcPct val="115000"/>
              </a:lnSpc>
              <a:spcBef>
                <a:spcPts val="1200"/>
              </a:spcBef>
              <a:spcAft>
                <a:spcPts val="0"/>
              </a:spcAft>
              <a:buClr>
                <a:schemeClr val="dk1"/>
              </a:buClr>
              <a:buSzPts val="1100"/>
              <a:buFont typeface="Arial"/>
              <a:buNone/>
            </a:pPr>
            <a:r>
              <a:rPr lang="nl" sz="1100" dirty="0">
                <a:solidFill>
                  <a:schemeClr val="lt1"/>
                </a:solidFill>
              </a:rPr>
              <a:t>#SmartMobility #Electrification  </a:t>
            </a:r>
            <a:endParaRPr sz="1100" dirty="0">
              <a:solidFill>
                <a:schemeClr val="lt1"/>
              </a:solidFill>
            </a:endParaRPr>
          </a:p>
          <a:p>
            <a:pPr marL="0" lvl="0" indent="0" algn="l" rtl="0">
              <a:lnSpc>
                <a:spcPct val="115000"/>
              </a:lnSpc>
              <a:spcBef>
                <a:spcPts val="1200"/>
              </a:spcBef>
              <a:spcAft>
                <a:spcPts val="0"/>
              </a:spcAft>
              <a:buClr>
                <a:schemeClr val="dk1"/>
              </a:buClr>
              <a:buSzPts val="1100"/>
              <a:buFont typeface="Arial"/>
              <a:buNone/>
            </a:pPr>
            <a:endParaRPr sz="1100" dirty="0">
              <a:solidFill>
                <a:schemeClr val="lt1"/>
              </a:solidFill>
            </a:endParaRPr>
          </a:p>
          <a:p>
            <a:pPr marL="0" lvl="0" indent="0" algn="l" rtl="0">
              <a:spcBef>
                <a:spcPts val="1200"/>
              </a:spcBef>
              <a:spcAft>
                <a:spcPts val="0"/>
              </a:spcAft>
              <a:buClr>
                <a:schemeClr val="dk1"/>
              </a:buClr>
              <a:buSzPts val="1100"/>
              <a:buFont typeface="Arial"/>
              <a:buNone/>
            </a:pPr>
            <a:endParaRPr sz="1000" dirty="0">
              <a:solidFill>
                <a:schemeClr val="lt1"/>
              </a:solidFill>
              <a:latin typeface="Plus Jakarta Sans Light"/>
              <a:ea typeface="Plus Jakarta Sans Light"/>
              <a:cs typeface="Plus Jakarta Sans Light"/>
              <a:sym typeface="Plus Jakarta Sans Light"/>
            </a:endParaRPr>
          </a:p>
        </p:txBody>
      </p:sp>
      <p:pic>
        <p:nvPicPr>
          <p:cNvPr id="1493" name="Google Shape;1493;p135"/>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94" name="Google Shape;1494;p135"/>
          <p:cNvSpPr txBox="1"/>
          <p:nvPr/>
        </p:nvSpPr>
        <p:spPr>
          <a:xfrm>
            <a:off x="5912700" y="4525650"/>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495" name="Google Shape;1495;p135"/>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96" name="Google Shape;1496;p135"/>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497" name="Google Shape;1497;p135" title="Screenshot 2026-02-27 at 11.34.10.png"/>
          <p:cNvPicPr preferRelativeResize="0"/>
          <p:nvPr/>
        </p:nvPicPr>
        <p:blipFill>
          <a:blip r:embed="rId8">
            <a:alphaModFix/>
          </a:blip>
          <a:stretch>
            <a:fillRect/>
          </a:stretch>
        </p:blipFill>
        <p:spPr>
          <a:xfrm>
            <a:off x="5992250" y="1024362"/>
            <a:ext cx="2477900" cy="3102676"/>
          </a:xfrm>
          <a:prstGeom prst="rect">
            <a:avLst/>
          </a:prstGeom>
          <a:noFill/>
          <a:ln>
            <a:noFill/>
          </a:ln>
        </p:spPr>
      </p:pic>
      <p:sp>
        <p:nvSpPr>
          <p:cNvPr id="1498" name="Google Shape;1498;p135"/>
          <p:cNvSpPr txBox="1"/>
          <p:nvPr/>
        </p:nvSpPr>
        <p:spPr>
          <a:xfrm>
            <a:off x="3776438" y="323875"/>
            <a:ext cx="2032800" cy="56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b="1">
                <a:solidFill>
                  <a:schemeClr val="lt1"/>
                </a:solidFill>
                <a:highlight>
                  <a:schemeClr val="accent4"/>
                </a:highlight>
              </a:rPr>
              <a:t>INPUT TO BE GIVEN ON WHICH KPI</a:t>
            </a:r>
            <a:endParaRPr sz="1800" b="1">
              <a:solidFill>
                <a:schemeClr val="lt1"/>
              </a:solidFill>
              <a:highlight>
                <a:schemeClr val="accent4"/>
              </a:highligh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3"/>
        <p:cNvGrpSpPr/>
        <p:nvPr/>
      </p:nvGrpSpPr>
      <p:grpSpPr>
        <a:xfrm>
          <a:off x="0" y="0"/>
          <a:ext cx="0" cy="0"/>
          <a:chOff x="0" y="0"/>
          <a:chExt cx="0" cy="0"/>
        </a:xfrm>
      </p:grpSpPr>
      <p:pic>
        <p:nvPicPr>
          <p:cNvPr id="1504" name="Google Shape;1504;p13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05" name="Google Shape;1505;p13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06" name="Google Shape;1506;p136"/>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07" name="Google Shape;1507;p136"/>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sp>
        <p:nvSpPr>
          <p:cNvPr id="1508" name="Google Shape;1508;p136"/>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5.CAROUSEL PERKS OF RENTING </a:t>
            </a:r>
            <a:endParaRPr sz="3000">
              <a:solidFill>
                <a:srgbClr val="00708D"/>
              </a:solidFill>
              <a:latin typeface="Plus Jakarta Sans"/>
              <a:ea typeface="Plus Jakarta Sans"/>
              <a:cs typeface="Plus Jakarta Sans"/>
              <a:sym typeface="Plus Jakarta Sans"/>
            </a:endParaRPr>
          </a:p>
        </p:txBody>
      </p:sp>
      <p:pic>
        <p:nvPicPr>
          <p:cNvPr id="1509" name="Google Shape;1509;p13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10" name="Google Shape;1510;p136"/>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11" name="Google Shape;1511;p136"/>
          <p:cNvPicPr preferRelativeResize="0"/>
          <p:nvPr/>
        </p:nvPicPr>
        <p:blipFill>
          <a:blip r:embed="rId7">
            <a:alphaModFix/>
          </a:blip>
          <a:stretch>
            <a:fillRect/>
          </a:stretch>
        </p:blipFill>
        <p:spPr>
          <a:xfrm>
            <a:off x="632450" y="912125"/>
            <a:ext cx="1518250" cy="2363648"/>
          </a:xfrm>
          <a:prstGeom prst="rect">
            <a:avLst/>
          </a:prstGeom>
          <a:noFill/>
          <a:ln>
            <a:noFill/>
          </a:ln>
        </p:spPr>
      </p:pic>
      <p:sp>
        <p:nvSpPr>
          <p:cNvPr id="1512" name="Google Shape;1512;p136"/>
          <p:cNvSpPr txBox="1"/>
          <p:nvPr/>
        </p:nvSpPr>
        <p:spPr>
          <a:xfrm>
            <a:off x="3850275" y="3492700"/>
            <a:ext cx="42087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100">
                <a:solidFill>
                  <a:schemeClr val="dk1"/>
                </a:solidFill>
                <a:latin typeface="Plus Jakarta Sans"/>
                <a:ea typeface="Plus Jakarta Sans"/>
                <a:cs typeface="Plus Jakarta Sans"/>
                <a:sym typeface="Plus Jakarta Sans"/>
              </a:rPr>
              <a:t>COPY LI</a:t>
            </a:r>
            <a:endParaRPr sz="400">
              <a:solidFill>
                <a:schemeClr val="dk1"/>
              </a:solidFill>
              <a:latin typeface="Plus Jakarta Sans"/>
              <a:ea typeface="Plus Jakarta Sans"/>
              <a:cs typeface="Plus Jakarta Sans"/>
              <a:sym typeface="Plus Jakarta Sans"/>
            </a:endParaRPr>
          </a:p>
          <a:p>
            <a:pPr marL="0" lvl="0" indent="0" algn="l" rtl="0">
              <a:lnSpc>
                <a:spcPct val="115000"/>
              </a:lnSpc>
              <a:spcBef>
                <a:spcPts val="0"/>
              </a:spcBef>
              <a:spcAft>
                <a:spcPts val="0"/>
              </a:spcAft>
              <a:buClr>
                <a:schemeClr val="dk1"/>
              </a:buClr>
              <a:buSzPts val="1100"/>
              <a:buFont typeface="Arial"/>
              <a:buNone/>
            </a:pPr>
            <a:r>
              <a:rPr lang="nl" sz="600" b="1">
                <a:solidFill>
                  <a:schemeClr val="dk1"/>
                </a:solidFill>
              </a:rPr>
              <a:t>Why commit to one car when your business needs are always changing? </a:t>
            </a:r>
            <a:r>
              <a:rPr lang="nl" sz="600">
                <a:solidFill>
                  <a:schemeClr val="dk1"/>
                </a:solidFill>
              </a:rPr>
              <a:t>From client meetings in the city to long-distance business trips, KINTO gives you the keys to the right vehicle, exactly when you need it. Our all-inclusive rental experience means:</a:t>
            </a:r>
            <a:endParaRPr sz="600">
              <a:solidFill>
                <a:schemeClr val="dk1"/>
              </a:solidFill>
            </a:endParaRPr>
          </a:p>
          <a:p>
            <a:pPr marL="457200" lvl="0" indent="-266700" algn="l" rtl="0">
              <a:lnSpc>
                <a:spcPct val="115000"/>
              </a:lnSpc>
              <a:spcBef>
                <a:spcPts val="1200"/>
              </a:spcBef>
              <a:spcAft>
                <a:spcPts val="0"/>
              </a:spcAft>
              <a:buClr>
                <a:schemeClr val="dk1"/>
              </a:buClr>
              <a:buSzPts val="600"/>
              <a:buChar char="●"/>
            </a:pPr>
            <a:r>
              <a:rPr lang="nl" sz="600" b="1">
                <a:solidFill>
                  <a:schemeClr val="dk1"/>
                </a:solidFill>
              </a:rPr>
              <a:t>Total Flexibility</a:t>
            </a:r>
            <a:r>
              <a:rPr lang="nl" sz="600">
                <a:solidFill>
                  <a:schemeClr val="dk1"/>
                </a:solidFill>
              </a:rPr>
              <a:t>: Rent for a day, a week, or longer.</a:t>
            </a:r>
            <a:endParaRPr sz="600">
              <a:solidFill>
                <a:schemeClr val="dk1"/>
              </a:solidFill>
            </a:endParaRPr>
          </a:p>
          <a:p>
            <a:pPr marL="457200" lvl="0" indent="-266700" algn="l" rtl="0">
              <a:lnSpc>
                <a:spcPct val="115000"/>
              </a:lnSpc>
              <a:spcBef>
                <a:spcPts val="0"/>
              </a:spcBef>
              <a:spcAft>
                <a:spcPts val="0"/>
              </a:spcAft>
              <a:buClr>
                <a:schemeClr val="dk1"/>
              </a:buClr>
              <a:buSzPts val="600"/>
              <a:buChar char="●"/>
            </a:pPr>
            <a:r>
              <a:rPr lang="nl" sz="600" b="1">
                <a:solidFill>
                  <a:schemeClr val="dk1"/>
                </a:solidFill>
              </a:rPr>
              <a:t>Zero Stress</a:t>
            </a:r>
            <a:r>
              <a:rPr lang="nl" sz="600">
                <a:solidFill>
                  <a:schemeClr val="dk1"/>
                </a:solidFill>
              </a:rPr>
              <a:t>: Insurance, maintenance, and assistance are all covered.</a:t>
            </a:r>
            <a:endParaRPr sz="600">
              <a:solidFill>
                <a:schemeClr val="dk1"/>
              </a:solidFill>
            </a:endParaRPr>
          </a:p>
          <a:p>
            <a:pPr marL="457200" lvl="0" indent="-266700" algn="l" rtl="0">
              <a:lnSpc>
                <a:spcPct val="115000"/>
              </a:lnSpc>
              <a:spcBef>
                <a:spcPts val="0"/>
              </a:spcBef>
              <a:spcAft>
                <a:spcPts val="0"/>
              </a:spcAft>
              <a:buClr>
                <a:schemeClr val="dk1"/>
              </a:buClr>
              <a:buSzPts val="600"/>
              <a:buChar char="●"/>
            </a:pPr>
            <a:r>
              <a:rPr lang="nl" sz="600" b="1">
                <a:solidFill>
                  <a:schemeClr val="dk1"/>
                </a:solidFill>
              </a:rPr>
              <a:t>Digital First</a:t>
            </a:r>
            <a:r>
              <a:rPr lang="nl" sz="600">
                <a:solidFill>
                  <a:schemeClr val="dk1"/>
                </a:solidFill>
              </a:rPr>
              <a:t>: Book and manage everything through the app.</a:t>
            </a:r>
            <a:endParaRPr sz="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600">
                <a:solidFill>
                  <a:schemeClr val="dk1"/>
                </a:solidFill>
              </a:rPr>
              <a:t>One partner. Every solution.</a:t>
            </a:r>
            <a:endParaRPr sz="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600">
                <a:solidFill>
                  <a:schemeClr val="dk1"/>
                </a:solidFill>
              </a:rPr>
              <a:t>#BusinessMobility #FleetFlexibility #KINTO</a:t>
            </a:r>
            <a:endParaRPr sz="6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400">
              <a:solidFill>
                <a:schemeClr val="dk1"/>
              </a:solidFill>
              <a:latin typeface="Plus Jakarta Sans"/>
              <a:ea typeface="Plus Jakarta Sans"/>
              <a:cs typeface="Plus Jakarta Sans"/>
              <a:sym typeface="Plus Jakarta Sans"/>
            </a:endParaRPr>
          </a:p>
          <a:p>
            <a:pPr marL="0" lvl="0" indent="0" algn="r" rtl="0">
              <a:spcBef>
                <a:spcPts val="1200"/>
              </a:spcBef>
              <a:spcAft>
                <a:spcPts val="0"/>
              </a:spcAft>
              <a:buNone/>
            </a:pPr>
            <a:endParaRPr sz="300">
              <a:solidFill>
                <a:schemeClr val="dk1"/>
              </a:solidFill>
              <a:latin typeface="Plus Jakarta Sans Light"/>
              <a:ea typeface="Plus Jakarta Sans Light"/>
              <a:cs typeface="Plus Jakarta Sans Light"/>
              <a:sym typeface="Plus Jakarta Sans Light"/>
            </a:endParaRPr>
          </a:p>
        </p:txBody>
      </p:sp>
      <p:pic>
        <p:nvPicPr>
          <p:cNvPr id="1513" name="Google Shape;1513;p136" title="Carousel Perks of Renting_Mockup.png"/>
          <p:cNvPicPr preferRelativeResize="0"/>
          <p:nvPr/>
        </p:nvPicPr>
        <p:blipFill>
          <a:blip r:embed="rId8">
            <a:alphaModFix/>
          </a:blip>
          <a:stretch>
            <a:fillRect/>
          </a:stretch>
        </p:blipFill>
        <p:spPr>
          <a:xfrm>
            <a:off x="288150" y="301425"/>
            <a:ext cx="8646067" cy="422592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18"/>
        <p:cNvGrpSpPr/>
        <p:nvPr/>
      </p:nvGrpSpPr>
      <p:grpSpPr>
        <a:xfrm>
          <a:off x="0" y="0"/>
          <a:ext cx="0" cy="0"/>
          <a:chOff x="0" y="0"/>
          <a:chExt cx="0" cy="0"/>
        </a:xfrm>
      </p:grpSpPr>
      <p:pic>
        <p:nvPicPr>
          <p:cNvPr id="1519" name="Google Shape;1519;p13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20" name="Google Shape;1520;p137"/>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21" name="Google Shape;1521;p137"/>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22" name="Google Shape;1522;p137"/>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sp>
        <p:nvSpPr>
          <p:cNvPr id="1523" name="Google Shape;1523;p137"/>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5.CAROUSEL PERKS OF RENTING </a:t>
            </a:r>
            <a:endParaRPr sz="3000">
              <a:solidFill>
                <a:srgbClr val="00708D"/>
              </a:solidFill>
              <a:latin typeface="Plus Jakarta Sans"/>
              <a:ea typeface="Plus Jakarta Sans"/>
              <a:cs typeface="Plus Jakarta Sans"/>
              <a:sym typeface="Plus Jakarta Sans"/>
            </a:endParaRPr>
          </a:p>
        </p:txBody>
      </p:sp>
      <p:pic>
        <p:nvPicPr>
          <p:cNvPr id="1524" name="Google Shape;1524;p13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25" name="Google Shape;1525;p137"/>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26" name="Google Shape;1526;p137"/>
          <p:cNvPicPr preferRelativeResize="0"/>
          <p:nvPr/>
        </p:nvPicPr>
        <p:blipFill>
          <a:blip r:embed="rId7">
            <a:alphaModFix/>
          </a:blip>
          <a:stretch>
            <a:fillRect/>
          </a:stretch>
        </p:blipFill>
        <p:spPr>
          <a:xfrm>
            <a:off x="632450" y="912125"/>
            <a:ext cx="1518250" cy="2363648"/>
          </a:xfrm>
          <a:prstGeom prst="rect">
            <a:avLst/>
          </a:prstGeom>
          <a:noFill/>
          <a:ln>
            <a:noFill/>
          </a:ln>
        </p:spPr>
      </p:pic>
      <p:sp>
        <p:nvSpPr>
          <p:cNvPr id="1527" name="Google Shape;1527;p137"/>
          <p:cNvSpPr txBox="1"/>
          <p:nvPr/>
        </p:nvSpPr>
        <p:spPr>
          <a:xfrm>
            <a:off x="3804175" y="3487871"/>
            <a:ext cx="5179800" cy="2100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900">
                <a:solidFill>
                  <a:schemeClr val="dk1"/>
                </a:solidFill>
                <a:latin typeface="Plus Jakarta Sans"/>
                <a:ea typeface="Plus Jakarta Sans"/>
                <a:cs typeface="Plus Jakarta Sans"/>
                <a:sym typeface="Plus Jakarta Sans"/>
              </a:rPr>
              <a:t>COPY IG</a:t>
            </a:r>
            <a:endParaRPr sz="200">
              <a:solidFill>
                <a:schemeClr val="dk1"/>
              </a:solidFill>
              <a:latin typeface="Plus Jakarta Sans"/>
              <a:ea typeface="Plus Jakarta Sans"/>
              <a:cs typeface="Plus Jakarta Sans"/>
              <a:sym typeface="Plus Jakarta Sans"/>
            </a:endParaRPr>
          </a:p>
          <a:p>
            <a:pPr marL="0" lvl="0" indent="0" algn="l" rtl="0">
              <a:lnSpc>
                <a:spcPct val="115000"/>
              </a:lnSpc>
              <a:spcBef>
                <a:spcPts val="0"/>
              </a:spcBef>
              <a:spcAft>
                <a:spcPts val="0"/>
              </a:spcAft>
              <a:buClr>
                <a:schemeClr val="dk1"/>
              </a:buClr>
              <a:buSzPts val="1100"/>
              <a:buFont typeface="Arial"/>
              <a:buNone/>
            </a:pPr>
            <a:r>
              <a:rPr lang="nl" sz="700">
                <a:solidFill>
                  <a:schemeClr val="dk1"/>
                </a:solidFill>
                <a:latin typeface="Plus Jakarta Sans"/>
                <a:ea typeface="Plus Jakarta Sans"/>
                <a:cs typeface="Plus Jakarta Sans"/>
                <a:sym typeface="Plus Jakarta Sans"/>
              </a:rPr>
              <a:t>The ultimate business flex? Not being tied down. ✨</a:t>
            </a:r>
            <a:endParaRPr sz="700">
              <a:solidFill>
                <a:schemeClr val="dk1"/>
              </a:solidFill>
              <a:latin typeface="Plus Jakarta Sans"/>
              <a:ea typeface="Plus Jakarta Sans"/>
              <a:cs typeface="Plus Jakarta Sans"/>
              <a:sym typeface="Plus Jakarta Sans"/>
            </a:endParaRPr>
          </a:p>
          <a:p>
            <a:pPr>
              <a:lnSpc>
                <a:spcPct val="115000"/>
              </a:lnSpc>
              <a:spcBef>
                <a:spcPts val="1200"/>
              </a:spcBef>
              <a:buClr>
                <a:schemeClr val="dk1"/>
              </a:buClr>
              <a:buSzPts val="1100"/>
            </a:pPr>
            <a:r>
              <a:rPr lang="nl" sz="700">
                <a:solidFill>
                  <a:schemeClr val="dk1"/>
                </a:solidFill>
                <a:latin typeface="Plus Jakarta Sans"/>
                <a:ea typeface="Plus Jakarta Sans"/>
                <a:cs typeface="Plus Jakarta Sans"/>
                <a:sym typeface="Plus Jakarta Sans"/>
              </a:rPr>
              <a:t>Rent with KINTO, gets you: ✅ The right car for every moment. ✅ Insurance &amp; maintenance included. ✅ A </a:t>
            </a:r>
            <a:r>
              <a:rPr lang="nl" sz="700" dirty="0">
                <a:solidFill>
                  <a:schemeClr val="dk1"/>
                </a:solidFill>
                <a:latin typeface="Plus Jakarta Sans"/>
                <a:ea typeface="Plus Jakarta Sans"/>
                <a:cs typeface="Plus Jakarta Sans"/>
                <a:sym typeface="Plus Jakarta Sans"/>
              </a:rPr>
              <a:t>100% digital booking experience. 📱</a:t>
            </a:r>
            <a:endParaRPr sz="700" dirty="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700">
                <a:solidFill>
                  <a:schemeClr val="dk1"/>
                </a:solidFill>
                <a:latin typeface="Plus Jakarta Sans"/>
                <a:ea typeface="Plus Jakarta Sans"/>
                <a:cs typeface="Plus Jakarta Sans"/>
                <a:sym typeface="Plus Jakarta Sans"/>
              </a:rPr>
              <a:t>Swipe to see why renting is the new owning. ➡️</a:t>
            </a:r>
            <a:endParaRPr sz="7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700">
                <a:solidFill>
                  <a:schemeClr val="dk1"/>
                </a:solidFill>
                <a:latin typeface="Plus Jakarta Sans"/>
                <a:ea typeface="Plus Jakarta Sans"/>
                <a:cs typeface="Plus Jakarta Sans"/>
                <a:sym typeface="Plus Jakarta Sans"/>
              </a:rPr>
              <a:t>One partner. Every solution.</a:t>
            </a:r>
            <a:endParaRPr sz="7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700">
                <a:solidFill>
                  <a:schemeClr val="dk1"/>
                </a:solidFill>
                <a:latin typeface="Plus Jakarta Sans"/>
                <a:ea typeface="Plus Jakarta Sans"/>
                <a:cs typeface="Plus Jakarta Sans"/>
                <a:sym typeface="Plus Jakarta Sans"/>
              </a:rPr>
              <a:t>#KINTORent #SmartBusiness #OnTheGo </a:t>
            </a:r>
            <a:endParaRPr sz="7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endParaRPr sz="700">
              <a:solidFill>
                <a:schemeClr val="dk1"/>
              </a:solidFill>
              <a:latin typeface="Plus Jakarta Sans"/>
              <a:ea typeface="Plus Jakarta Sans"/>
              <a:cs typeface="Plus Jakarta Sans"/>
              <a:sym typeface="Plus Jakarta Sans"/>
            </a:endParaRPr>
          </a:p>
          <a:p>
            <a:pPr marL="0" lvl="0" indent="0" algn="r" rtl="0">
              <a:spcBef>
                <a:spcPts val="1200"/>
              </a:spcBef>
              <a:spcAft>
                <a:spcPts val="0"/>
              </a:spcAft>
              <a:buNone/>
            </a:pPr>
            <a:endParaRPr sz="600">
              <a:solidFill>
                <a:schemeClr val="dk1"/>
              </a:solidFill>
              <a:latin typeface="Plus Jakarta Sans Light"/>
              <a:ea typeface="Plus Jakarta Sans Light"/>
              <a:cs typeface="Plus Jakarta Sans Light"/>
              <a:sym typeface="Plus Jakarta Sans Light"/>
            </a:endParaRPr>
          </a:p>
        </p:txBody>
      </p:sp>
      <p:pic>
        <p:nvPicPr>
          <p:cNvPr id="1528" name="Google Shape;1528;p137" title="Carousel Perks of Renting_Mockup.png"/>
          <p:cNvPicPr preferRelativeResize="0"/>
          <p:nvPr/>
        </p:nvPicPr>
        <p:blipFill>
          <a:blip r:embed="rId8">
            <a:alphaModFix/>
          </a:blip>
          <a:stretch>
            <a:fillRect/>
          </a:stretch>
        </p:blipFill>
        <p:spPr>
          <a:xfrm>
            <a:off x="288150" y="301425"/>
            <a:ext cx="8646067" cy="422592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33"/>
        <p:cNvGrpSpPr/>
        <p:nvPr/>
      </p:nvGrpSpPr>
      <p:grpSpPr>
        <a:xfrm>
          <a:off x="0" y="0"/>
          <a:ext cx="0" cy="0"/>
          <a:chOff x="0" y="0"/>
          <a:chExt cx="0" cy="0"/>
        </a:xfrm>
      </p:grpSpPr>
      <p:pic>
        <p:nvPicPr>
          <p:cNvPr id="1534" name="Google Shape;1534;p138"/>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35" name="Google Shape;1535;p138"/>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36" name="Google Shape;1536;p138"/>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37" name="Google Shape;1537;p138"/>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sp>
        <p:nvSpPr>
          <p:cNvPr id="1538" name="Google Shape;1538;p138"/>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5.CAROUSEL PERKS OF RENTING </a:t>
            </a:r>
            <a:endParaRPr sz="3000">
              <a:solidFill>
                <a:srgbClr val="00708D"/>
              </a:solidFill>
              <a:latin typeface="Plus Jakarta Sans"/>
              <a:ea typeface="Plus Jakarta Sans"/>
              <a:cs typeface="Plus Jakarta Sans"/>
              <a:sym typeface="Plus Jakarta Sans"/>
            </a:endParaRPr>
          </a:p>
        </p:txBody>
      </p:sp>
      <p:pic>
        <p:nvPicPr>
          <p:cNvPr id="1539" name="Google Shape;1539;p138"/>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40" name="Google Shape;1540;p138"/>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41" name="Google Shape;1541;p138"/>
          <p:cNvPicPr preferRelativeResize="0"/>
          <p:nvPr/>
        </p:nvPicPr>
        <p:blipFill>
          <a:blip r:embed="rId7">
            <a:alphaModFix/>
          </a:blip>
          <a:stretch>
            <a:fillRect/>
          </a:stretch>
        </p:blipFill>
        <p:spPr>
          <a:xfrm>
            <a:off x="632450" y="912125"/>
            <a:ext cx="1518250" cy="2363648"/>
          </a:xfrm>
          <a:prstGeom prst="rect">
            <a:avLst/>
          </a:prstGeom>
          <a:noFill/>
          <a:ln>
            <a:noFill/>
          </a:ln>
        </p:spPr>
      </p:pic>
      <p:sp>
        <p:nvSpPr>
          <p:cNvPr id="1542" name="Google Shape;1542;p138"/>
          <p:cNvSpPr txBox="1"/>
          <p:nvPr/>
        </p:nvSpPr>
        <p:spPr>
          <a:xfrm>
            <a:off x="3850275" y="3483866"/>
            <a:ext cx="5179800" cy="1647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000">
                <a:solidFill>
                  <a:schemeClr val="dk1"/>
                </a:solidFill>
                <a:latin typeface="Plus Jakarta Sans"/>
                <a:ea typeface="Plus Jakarta Sans"/>
                <a:cs typeface="Plus Jakarta Sans"/>
                <a:sym typeface="Plus Jakarta Sans"/>
              </a:rPr>
              <a:t>COPY FB</a:t>
            </a:r>
            <a:endParaRPr sz="300">
              <a:solidFill>
                <a:schemeClr val="dk1"/>
              </a:solidFill>
              <a:latin typeface="Plus Jakarta Sans"/>
              <a:ea typeface="Plus Jakarta Sans"/>
              <a:cs typeface="Plus Jakarta Sans"/>
              <a:sym typeface="Plus Jakarta Sans"/>
            </a:endParaRPr>
          </a:p>
          <a:p>
            <a:pPr marL="0" lvl="0" indent="0" algn="l" rtl="0">
              <a:lnSpc>
                <a:spcPct val="115000"/>
              </a:lnSpc>
              <a:spcBef>
                <a:spcPts val="0"/>
              </a:spcBef>
              <a:spcAft>
                <a:spcPts val="0"/>
              </a:spcAft>
              <a:buClr>
                <a:schemeClr val="dk1"/>
              </a:buClr>
              <a:buSzPts val="1100"/>
              <a:buFont typeface="Arial"/>
              <a:buNone/>
            </a:pPr>
            <a:r>
              <a:rPr lang="nl" sz="800">
                <a:solidFill>
                  <a:schemeClr val="dk1"/>
                </a:solidFill>
                <a:latin typeface="Plus Jakarta Sans"/>
                <a:ea typeface="Plus Jakarta Sans"/>
                <a:cs typeface="Plus Jakarta Sans"/>
                <a:sym typeface="Plus Jakarta Sans"/>
              </a:rPr>
              <a:t>Your business moves fast. Your rental service should too. 🚗</a:t>
            </a:r>
            <a:endParaRPr sz="8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800">
                <a:solidFill>
                  <a:schemeClr val="dk1"/>
                </a:solidFill>
                <a:latin typeface="Plus Jakarta Sans"/>
                <a:ea typeface="Plus Jakarta Sans"/>
                <a:cs typeface="Plus Jakarta Sans"/>
                <a:sym typeface="Plus Jakarta Sans"/>
              </a:rPr>
              <a:t>Whether it’s a quick city trip or a team getaway, KINTO is all about making your life easier. Forget the paperwork and book your next ride in seconds.</a:t>
            </a:r>
            <a:endParaRPr sz="8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800">
                <a:solidFill>
                  <a:schemeClr val="dk1"/>
                </a:solidFill>
                <a:latin typeface="Plus Jakarta Sans"/>
                <a:ea typeface="Plus Jakarta Sans"/>
                <a:cs typeface="Plus Jakarta Sans"/>
                <a:sym typeface="Plus Jakarta Sans"/>
              </a:rPr>
              <a:t>Ready to experience the perks? 💡</a:t>
            </a:r>
            <a:endParaRPr sz="8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800">
                <a:solidFill>
                  <a:schemeClr val="dk1"/>
                </a:solidFill>
                <a:latin typeface="Plus Jakarta Sans"/>
                <a:ea typeface="Plus Jakarta Sans"/>
                <a:cs typeface="Plus Jakarta Sans"/>
                <a:sym typeface="Plus Jakarta Sans"/>
              </a:rPr>
              <a:t>One partner. Every solution.</a:t>
            </a:r>
            <a:endParaRPr sz="8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r>
              <a:rPr lang="nl" sz="600">
                <a:solidFill>
                  <a:schemeClr val="dk1"/>
                </a:solidFill>
                <a:latin typeface="Plus Jakarta Sans"/>
                <a:ea typeface="Plus Jakarta Sans"/>
                <a:cs typeface="Plus Jakarta Sans"/>
                <a:sym typeface="Plus Jakarta Sans"/>
              </a:rPr>
              <a:t>#KINTOPerks #BusinessProof  </a:t>
            </a:r>
            <a:endParaRPr sz="6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endParaRPr sz="8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endParaRPr sz="8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endParaRPr sz="800">
              <a:solidFill>
                <a:schemeClr val="dk1"/>
              </a:solidFill>
              <a:latin typeface="Plus Jakarta Sans"/>
              <a:ea typeface="Plus Jakarta Sans"/>
              <a:cs typeface="Plus Jakarta Sans"/>
              <a:sym typeface="Plus Jakarta Sans"/>
            </a:endParaRPr>
          </a:p>
          <a:p>
            <a:pPr marL="0" lvl="0" indent="0" algn="r" rtl="0">
              <a:spcBef>
                <a:spcPts val="1200"/>
              </a:spcBef>
              <a:spcAft>
                <a:spcPts val="0"/>
              </a:spcAft>
              <a:buNone/>
            </a:pPr>
            <a:endParaRPr sz="700">
              <a:solidFill>
                <a:schemeClr val="dk1"/>
              </a:solidFill>
              <a:latin typeface="Plus Jakarta Sans Light"/>
              <a:ea typeface="Plus Jakarta Sans Light"/>
              <a:cs typeface="Plus Jakarta Sans Light"/>
              <a:sym typeface="Plus Jakarta Sans Light"/>
            </a:endParaRPr>
          </a:p>
        </p:txBody>
      </p:sp>
      <p:pic>
        <p:nvPicPr>
          <p:cNvPr id="1543" name="Google Shape;1543;p138" title="Carousel Perks of Renting_Mockup.png"/>
          <p:cNvPicPr preferRelativeResize="0"/>
          <p:nvPr/>
        </p:nvPicPr>
        <p:blipFill>
          <a:blip r:embed="rId8">
            <a:alphaModFix/>
          </a:blip>
          <a:stretch>
            <a:fillRect/>
          </a:stretch>
        </p:blipFill>
        <p:spPr>
          <a:xfrm>
            <a:off x="288150" y="301425"/>
            <a:ext cx="8646067" cy="422592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99"/>
        <p:cNvGrpSpPr/>
        <p:nvPr/>
      </p:nvGrpSpPr>
      <p:grpSpPr>
        <a:xfrm>
          <a:off x="0" y="0"/>
          <a:ext cx="0" cy="0"/>
          <a:chOff x="0" y="0"/>
          <a:chExt cx="0" cy="0"/>
        </a:xfrm>
      </p:grpSpPr>
      <p:pic>
        <p:nvPicPr>
          <p:cNvPr id="1600" name="Google Shape;1600;p14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01" name="Google Shape;1601;p14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02" name="Google Shape;1602;p142"/>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03" name="Google Shape;1603;p142"/>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sp>
        <p:nvSpPr>
          <p:cNvPr id="1604" name="Google Shape;1604;p142"/>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algn="r">
              <a:lnSpc>
                <a:spcPct val="80000"/>
              </a:lnSpc>
            </a:pPr>
            <a:r>
              <a:rPr lang="nl" sz="3000" dirty="0">
                <a:solidFill>
                  <a:srgbClr val="00708D"/>
                </a:solidFill>
                <a:latin typeface="Plus Jakarta Sans"/>
                <a:ea typeface="Plus Jakarta Sans"/>
                <a:cs typeface="Plus Jakarta Sans"/>
                <a:sym typeface="Plus Jakarta Sans"/>
              </a:rPr>
              <a:t>6.CAROUSEL KINTO </a:t>
            </a:r>
            <a:r>
              <a:rPr lang="nl" sz="3000">
                <a:solidFill>
                  <a:srgbClr val="00708D"/>
                </a:solidFill>
                <a:latin typeface="Plus Jakarta Sans"/>
                <a:ea typeface="Plus Jakarta Sans"/>
                <a:cs typeface="Plus Jakarta Sans"/>
                <a:sym typeface="Plus Jakarta Sans"/>
              </a:rPr>
              <a:t>JOIN  </a:t>
            </a:r>
            <a:endParaRPr sz="3000">
              <a:solidFill>
                <a:srgbClr val="00708D"/>
              </a:solidFill>
              <a:latin typeface="Plus Jakarta Sans"/>
              <a:ea typeface="Plus Jakarta Sans"/>
              <a:cs typeface="Plus Jakarta Sans"/>
              <a:sym typeface="Plus Jakarta Sans"/>
            </a:endParaRPr>
          </a:p>
        </p:txBody>
      </p:sp>
      <p:pic>
        <p:nvPicPr>
          <p:cNvPr id="1605" name="Google Shape;1605;p14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06" name="Google Shape;1606;p142"/>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607" name="Google Shape;1607;p142"/>
          <p:cNvPicPr preferRelativeResize="0"/>
          <p:nvPr/>
        </p:nvPicPr>
        <p:blipFill>
          <a:blip r:embed="rId7">
            <a:alphaModFix/>
          </a:blip>
          <a:stretch>
            <a:fillRect/>
          </a:stretch>
        </p:blipFill>
        <p:spPr>
          <a:xfrm>
            <a:off x="632450" y="912125"/>
            <a:ext cx="1518250" cy="2363648"/>
          </a:xfrm>
          <a:prstGeom prst="rect">
            <a:avLst/>
          </a:prstGeom>
          <a:noFill/>
          <a:ln>
            <a:noFill/>
          </a:ln>
        </p:spPr>
      </p:pic>
      <p:sp>
        <p:nvSpPr>
          <p:cNvPr id="1608" name="Google Shape;1608;p142"/>
          <p:cNvSpPr txBox="1"/>
          <p:nvPr/>
        </p:nvSpPr>
        <p:spPr>
          <a:xfrm>
            <a:off x="3831539" y="1399899"/>
            <a:ext cx="51798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600">
                <a:solidFill>
                  <a:schemeClr val="dk1"/>
                </a:solidFill>
                <a:latin typeface="Plus Jakarta Sans"/>
                <a:ea typeface="Plus Jakarta Sans"/>
                <a:cs typeface="Plus Jakarta Sans"/>
                <a:sym typeface="Plus Jakarta Sans"/>
              </a:rPr>
              <a:t>COPY LI</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r" rtl="0">
              <a:spcBef>
                <a:spcPts val="1200"/>
              </a:spcBef>
              <a:spcAft>
                <a:spcPts val="0"/>
              </a:spcAft>
              <a:buNone/>
            </a:pPr>
            <a:endParaRPr sz="800">
              <a:solidFill>
                <a:schemeClr val="dk1"/>
              </a:solidFill>
              <a:latin typeface="Plus Jakarta Sans Light"/>
              <a:ea typeface="Plus Jakarta Sans Light"/>
              <a:cs typeface="Plus Jakarta Sans Light"/>
              <a:sym typeface="Plus Jakarta Sans Light"/>
            </a:endParaRPr>
          </a:p>
          <a:p>
            <a:pPr marL="0" lvl="0" indent="0" algn="r" rtl="0">
              <a:spcBef>
                <a:spcPts val="0"/>
              </a:spcBef>
              <a:spcAft>
                <a:spcPts val="0"/>
              </a:spcAft>
              <a:buNone/>
            </a:pPr>
            <a:endParaRPr sz="800">
              <a:solidFill>
                <a:schemeClr val="dk1"/>
              </a:solidFill>
              <a:latin typeface="Plus Jakarta Sans Light"/>
              <a:ea typeface="Plus Jakarta Sans Light"/>
              <a:cs typeface="Plus Jakarta Sans Light"/>
              <a:sym typeface="Plus Jakarta Sans Light"/>
            </a:endParaRPr>
          </a:p>
          <a:p>
            <a:pPr marL="0" lvl="0" indent="0" algn="r" rtl="0">
              <a:spcBef>
                <a:spcPts val="0"/>
              </a:spcBef>
              <a:spcAft>
                <a:spcPts val="0"/>
              </a:spcAft>
              <a:buNone/>
            </a:pPr>
            <a:endParaRPr sz="800">
              <a:solidFill>
                <a:schemeClr val="dk1"/>
              </a:solidFill>
              <a:latin typeface="Plus Jakarta Sans Light"/>
              <a:ea typeface="Plus Jakarta Sans Light"/>
              <a:cs typeface="Plus Jakarta Sans Light"/>
              <a:sym typeface="Plus Jakarta Sans Light"/>
            </a:endParaRPr>
          </a:p>
          <a:p>
            <a:pPr marL="0" lvl="0" indent="0" algn="r" rtl="0">
              <a:spcBef>
                <a:spcPts val="0"/>
              </a:spcBef>
              <a:spcAft>
                <a:spcPts val="0"/>
              </a:spcAft>
              <a:buNone/>
            </a:pPr>
            <a:endParaRPr sz="800">
              <a:solidFill>
                <a:schemeClr val="dk1"/>
              </a:solidFill>
              <a:latin typeface="Plus Jakarta Sans Light"/>
              <a:ea typeface="Plus Jakarta Sans Light"/>
              <a:cs typeface="Plus Jakarta Sans Light"/>
              <a:sym typeface="Plus Jakarta Sans Light"/>
            </a:endParaRPr>
          </a:p>
          <a:p>
            <a:pPr marL="0" lvl="0" indent="0" algn="r" rtl="0">
              <a:spcBef>
                <a:spcPts val="0"/>
              </a:spcBef>
              <a:spcAft>
                <a:spcPts val="0"/>
              </a:spcAft>
              <a:buNone/>
            </a:pPr>
            <a:endParaRPr sz="800">
              <a:solidFill>
                <a:schemeClr val="dk1"/>
              </a:solidFill>
              <a:latin typeface="Plus Jakarta Sans Light"/>
              <a:ea typeface="Plus Jakarta Sans Light"/>
              <a:cs typeface="Plus Jakarta Sans Light"/>
              <a:sym typeface="Plus Jakarta Sans Light"/>
            </a:endParaRPr>
          </a:p>
          <a:p>
            <a:pPr marL="0" lvl="0" indent="0" algn="r" rtl="0">
              <a:spcBef>
                <a:spcPts val="0"/>
              </a:spcBef>
              <a:spcAft>
                <a:spcPts val="0"/>
              </a:spcAft>
              <a:buNone/>
            </a:pPr>
            <a:endParaRPr sz="800">
              <a:solidFill>
                <a:schemeClr val="dk1"/>
              </a:solidFill>
              <a:latin typeface="Plus Jakarta Sans Light"/>
              <a:ea typeface="Plus Jakarta Sans Light"/>
              <a:cs typeface="Plus Jakarta Sans Light"/>
              <a:sym typeface="Plus Jakarta Sans Light"/>
            </a:endParaRPr>
          </a:p>
          <a:p>
            <a:pPr marL="0" lvl="0" indent="0" algn="r" rtl="0">
              <a:spcBef>
                <a:spcPts val="0"/>
              </a:spcBef>
              <a:spcAft>
                <a:spcPts val="0"/>
              </a:spcAft>
              <a:buNone/>
            </a:pPr>
            <a:endParaRPr sz="800">
              <a:solidFill>
                <a:schemeClr val="dk1"/>
              </a:solidFill>
              <a:latin typeface="Plus Jakarta Sans Light"/>
              <a:ea typeface="Plus Jakarta Sans Light"/>
              <a:cs typeface="Plus Jakarta Sans Light"/>
              <a:sym typeface="Plus Jakarta Sans Light"/>
            </a:endParaRPr>
          </a:p>
          <a:p>
            <a:pPr marL="0" lvl="0" indent="0" algn="r" rtl="0">
              <a:spcBef>
                <a:spcPts val="0"/>
              </a:spcBef>
              <a:spcAft>
                <a:spcPts val="0"/>
              </a:spcAft>
              <a:buNone/>
            </a:pPr>
            <a:endParaRPr sz="800">
              <a:solidFill>
                <a:schemeClr val="dk1"/>
              </a:solidFill>
              <a:latin typeface="Plus Jakarta Sans Light"/>
              <a:ea typeface="Plus Jakarta Sans Light"/>
              <a:cs typeface="Plus Jakarta Sans Light"/>
              <a:sym typeface="Plus Jakarta Sans Light"/>
            </a:endParaRPr>
          </a:p>
          <a:p>
            <a:pPr marL="0" lvl="0" indent="0" algn="r" rtl="0">
              <a:spcBef>
                <a:spcPts val="0"/>
              </a:spcBef>
              <a:spcAft>
                <a:spcPts val="0"/>
              </a:spcAft>
              <a:buNone/>
            </a:pPr>
            <a:endParaRPr sz="8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0"/>
              </a:spcBef>
              <a:spcAft>
                <a:spcPts val="0"/>
              </a:spcAft>
              <a:buClr>
                <a:schemeClr val="dk1"/>
              </a:buClr>
              <a:buSzPts val="1100"/>
              <a:buFont typeface="Arial"/>
              <a:buNone/>
            </a:pPr>
            <a:r>
              <a:rPr lang="nl" sz="1100">
                <a:solidFill>
                  <a:schemeClr val="dk1"/>
                </a:solidFill>
              </a:rPr>
              <a:t>Commuting is changing, and organizations like yours are looking for smarter, more flexible ways to get their people to work. KINTO Join is the digital solution that makes it easy to connect colleagues on the move.</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 </a:t>
            </a:r>
            <a:r>
              <a:rPr lang="nl" sz="1100" b="1">
                <a:solidFill>
                  <a:schemeClr val="dk1"/>
                </a:solidFill>
              </a:rPr>
              <a:t>Lower commuting costs</a:t>
            </a:r>
            <a:r>
              <a:rPr lang="nl" sz="1100">
                <a:solidFill>
                  <a:schemeClr val="dk1"/>
                </a:solidFill>
              </a:rPr>
              <a:t> for your employees. ✅ </a:t>
            </a:r>
            <a:r>
              <a:rPr lang="nl" sz="1100" b="1">
                <a:solidFill>
                  <a:schemeClr val="dk1"/>
                </a:solidFill>
              </a:rPr>
              <a:t>Reduced emissions</a:t>
            </a:r>
            <a:r>
              <a:rPr lang="nl" sz="1100">
                <a:solidFill>
                  <a:schemeClr val="dk1"/>
                </a:solidFill>
              </a:rPr>
              <a:t> to meet your sustainability goals. ✅ </a:t>
            </a:r>
            <a:r>
              <a:rPr lang="nl" sz="1100" b="1">
                <a:solidFill>
                  <a:schemeClr val="dk1"/>
                </a:solidFill>
              </a:rPr>
              <a:t>Less parking pressure</a:t>
            </a:r>
            <a:r>
              <a:rPr lang="nl" sz="1100">
                <a:solidFill>
                  <a:schemeClr val="dk1"/>
                </a:solidFill>
              </a:rPr>
              <a:t> at your office locations.</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One partner, every solution.</a:t>
            </a:r>
            <a:endParaRPr sz="1100">
              <a:solidFill>
                <a:schemeClr val="dk1"/>
              </a:solidFill>
            </a:endParaRPr>
          </a:p>
          <a:p>
            <a:pPr marL="0" lvl="0" indent="0" algn="l" rtl="0">
              <a:lnSpc>
                <a:spcPct val="115000"/>
              </a:lnSpc>
              <a:spcBef>
                <a:spcPts val="1200"/>
              </a:spcBef>
              <a:spcAft>
                <a:spcPts val="1200"/>
              </a:spcAft>
              <a:buNone/>
            </a:pPr>
            <a:r>
              <a:rPr lang="nl" sz="1100">
                <a:solidFill>
                  <a:schemeClr val="dk1"/>
                </a:solidFill>
              </a:rPr>
              <a:t>#CorporateMobility #SustainableBusiness #KINTOJoin </a:t>
            </a:r>
            <a:endParaRPr sz="800">
              <a:solidFill>
                <a:schemeClr val="dk1"/>
              </a:solidFill>
              <a:latin typeface="Plus Jakarta Sans Light"/>
              <a:ea typeface="Plus Jakarta Sans Light"/>
              <a:cs typeface="Plus Jakarta Sans Light"/>
              <a:sym typeface="Plus Jakarta Sans Light"/>
            </a:endParaRPr>
          </a:p>
        </p:txBody>
      </p:sp>
      <p:pic>
        <p:nvPicPr>
          <p:cNvPr id="1610" name="Google Shape;1610;p142" title="Carousel KINTO Join_1.png"/>
          <p:cNvPicPr preferRelativeResize="0"/>
          <p:nvPr/>
        </p:nvPicPr>
        <p:blipFill>
          <a:blip r:embed="rId8">
            <a:alphaModFix/>
          </a:blip>
          <a:stretch>
            <a:fillRect/>
          </a:stretch>
        </p:blipFill>
        <p:spPr>
          <a:xfrm>
            <a:off x="673200" y="1305200"/>
            <a:ext cx="1442575" cy="1803219"/>
          </a:xfrm>
          <a:prstGeom prst="rect">
            <a:avLst/>
          </a:prstGeom>
          <a:noFill/>
          <a:ln>
            <a:noFill/>
          </a:ln>
        </p:spPr>
      </p:pic>
      <p:pic>
        <p:nvPicPr>
          <p:cNvPr id="1611" name="Google Shape;1611;p142" title="Carousel KINTO Join_2.png"/>
          <p:cNvPicPr preferRelativeResize="0"/>
          <p:nvPr/>
        </p:nvPicPr>
        <p:blipFill>
          <a:blip r:embed="rId9">
            <a:alphaModFix/>
          </a:blip>
          <a:stretch>
            <a:fillRect/>
          </a:stretch>
        </p:blipFill>
        <p:spPr>
          <a:xfrm>
            <a:off x="2115763" y="1305200"/>
            <a:ext cx="1442575" cy="1803219"/>
          </a:xfrm>
          <a:prstGeom prst="rect">
            <a:avLst/>
          </a:prstGeom>
          <a:noFill/>
          <a:ln>
            <a:noFill/>
          </a:ln>
        </p:spPr>
      </p:pic>
      <p:pic>
        <p:nvPicPr>
          <p:cNvPr id="1612" name="Google Shape;1612;p142" title="Carousel KINTO Join_4.png"/>
          <p:cNvPicPr preferRelativeResize="0"/>
          <p:nvPr/>
        </p:nvPicPr>
        <p:blipFill>
          <a:blip r:embed="rId10">
            <a:alphaModFix/>
          </a:blip>
          <a:stretch>
            <a:fillRect/>
          </a:stretch>
        </p:blipFill>
        <p:spPr>
          <a:xfrm>
            <a:off x="3571538" y="1305200"/>
            <a:ext cx="1442575" cy="1803219"/>
          </a:xfrm>
          <a:prstGeom prst="rect">
            <a:avLst/>
          </a:prstGeom>
          <a:noFill/>
          <a:ln>
            <a:noFill/>
          </a:ln>
        </p:spPr>
      </p:pic>
      <p:pic>
        <p:nvPicPr>
          <p:cNvPr id="1613" name="Google Shape;1613;p142" title="Carousel KINTO Join_5.png"/>
          <p:cNvPicPr preferRelativeResize="0"/>
          <p:nvPr/>
        </p:nvPicPr>
        <p:blipFill>
          <a:blip r:embed="rId11">
            <a:alphaModFix/>
          </a:blip>
          <a:stretch>
            <a:fillRect/>
          </a:stretch>
        </p:blipFill>
        <p:spPr>
          <a:xfrm>
            <a:off x="5014100" y="1305200"/>
            <a:ext cx="1442575" cy="1803219"/>
          </a:xfrm>
          <a:prstGeom prst="rect">
            <a:avLst/>
          </a:prstGeom>
          <a:noFill/>
          <a:ln>
            <a:noFill/>
          </a:ln>
        </p:spPr>
      </p:pic>
      <p:pic>
        <p:nvPicPr>
          <p:cNvPr id="1614" name="Google Shape;1614;p142" title="Carousel KINTO Join_6.png"/>
          <p:cNvPicPr preferRelativeResize="0"/>
          <p:nvPr/>
        </p:nvPicPr>
        <p:blipFill>
          <a:blip r:embed="rId12">
            <a:alphaModFix/>
          </a:blip>
          <a:stretch>
            <a:fillRect/>
          </a:stretch>
        </p:blipFill>
        <p:spPr>
          <a:xfrm>
            <a:off x="6434950" y="1305200"/>
            <a:ext cx="1442575" cy="1803219"/>
          </a:xfrm>
          <a:prstGeom prst="rect">
            <a:avLst/>
          </a:prstGeom>
          <a:noFill/>
          <a:ln>
            <a:noFill/>
          </a:ln>
        </p:spPr>
      </p:pic>
      <p:sp>
        <p:nvSpPr>
          <p:cNvPr id="3" name="Google Shape;1265;p122">
            <a:extLst>
              <a:ext uri="{FF2B5EF4-FFF2-40B4-BE49-F238E27FC236}">
                <a16:creationId xmlns:a16="http://schemas.microsoft.com/office/drawing/2014/main" id="{34E439DA-8C68-712F-425E-9DC3B00157AF}"/>
              </a:ext>
            </a:extLst>
          </p:cNvPr>
          <p:cNvSpPr txBox="1"/>
          <p:nvPr/>
        </p:nvSpPr>
        <p:spPr>
          <a:xfrm>
            <a:off x="7615875" y="149475"/>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19"/>
        <p:cNvGrpSpPr/>
        <p:nvPr/>
      </p:nvGrpSpPr>
      <p:grpSpPr>
        <a:xfrm>
          <a:off x="0" y="0"/>
          <a:ext cx="0" cy="0"/>
          <a:chOff x="0" y="0"/>
          <a:chExt cx="0" cy="0"/>
        </a:xfrm>
      </p:grpSpPr>
      <p:pic>
        <p:nvPicPr>
          <p:cNvPr id="1620" name="Google Shape;1620;p143"/>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21" name="Google Shape;1621;p14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22" name="Google Shape;1622;p143"/>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23" name="Google Shape;1623;p143"/>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sp>
        <p:nvSpPr>
          <p:cNvPr id="1624" name="Google Shape;1624;p143"/>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algn="r">
              <a:lnSpc>
                <a:spcPct val="80000"/>
              </a:lnSpc>
            </a:pPr>
            <a:r>
              <a:rPr lang="nl" sz="3000" dirty="0">
                <a:solidFill>
                  <a:srgbClr val="00708D"/>
                </a:solidFill>
                <a:latin typeface="Plus Jakarta Sans"/>
                <a:ea typeface="Plus Jakarta Sans"/>
                <a:cs typeface="Plus Jakarta Sans"/>
                <a:sym typeface="Plus Jakarta Sans"/>
              </a:rPr>
              <a:t>6.CAROUSEL KINTO </a:t>
            </a:r>
            <a:r>
              <a:rPr lang="nl" sz="3000">
                <a:solidFill>
                  <a:srgbClr val="00708D"/>
                </a:solidFill>
                <a:latin typeface="Plus Jakarta Sans"/>
                <a:ea typeface="Plus Jakarta Sans"/>
                <a:cs typeface="Plus Jakarta Sans"/>
                <a:sym typeface="Plus Jakarta Sans"/>
              </a:rPr>
              <a:t>JOIN  </a:t>
            </a:r>
            <a:endParaRPr sz="3000">
              <a:solidFill>
                <a:srgbClr val="00708D"/>
              </a:solidFill>
              <a:latin typeface="Plus Jakarta Sans"/>
              <a:ea typeface="Plus Jakarta Sans"/>
              <a:cs typeface="Plus Jakarta Sans"/>
              <a:sym typeface="Plus Jakarta Sans"/>
            </a:endParaRPr>
          </a:p>
        </p:txBody>
      </p:sp>
      <p:pic>
        <p:nvPicPr>
          <p:cNvPr id="1625" name="Google Shape;1625;p14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26" name="Google Shape;1626;p143"/>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627" name="Google Shape;1627;p143"/>
          <p:cNvPicPr preferRelativeResize="0"/>
          <p:nvPr/>
        </p:nvPicPr>
        <p:blipFill>
          <a:blip r:embed="rId7">
            <a:alphaModFix/>
          </a:blip>
          <a:stretch>
            <a:fillRect/>
          </a:stretch>
        </p:blipFill>
        <p:spPr>
          <a:xfrm>
            <a:off x="632450" y="912125"/>
            <a:ext cx="1518250" cy="2363648"/>
          </a:xfrm>
          <a:prstGeom prst="rect">
            <a:avLst/>
          </a:prstGeom>
          <a:noFill/>
          <a:ln>
            <a:noFill/>
          </a:ln>
        </p:spPr>
      </p:pic>
      <p:sp>
        <p:nvSpPr>
          <p:cNvPr id="1628" name="Google Shape;1628;p143"/>
          <p:cNvSpPr txBox="1"/>
          <p:nvPr/>
        </p:nvSpPr>
        <p:spPr>
          <a:xfrm>
            <a:off x="4593175" y="1519000"/>
            <a:ext cx="43317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600">
                <a:solidFill>
                  <a:schemeClr val="dk1"/>
                </a:solidFill>
                <a:latin typeface="Plus Jakarta Sans"/>
                <a:ea typeface="Plus Jakarta Sans"/>
                <a:cs typeface="Plus Jakarta Sans"/>
                <a:sym typeface="Plus Jakarta Sans"/>
              </a:rPr>
              <a:t>COPY IG</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0"/>
              </a:spcBef>
              <a:spcAft>
                <a:spcPts val="0"/>
              </a:spcAft>
              <a:buClr>
                <a:schemeClr val="dk1"/>
              </a:buClr>
              <a:buSzPts val="1100"/>
              <a:buFont typeface="Arial"/>
              <a:buNone/>
            </a:pP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r" rtl="0">
              <a:spcBef>
                <a:spcPts val="1200"/>
              </a:spcBef>
              <a:spcAft>
                <a:spcPts val="0"/>
              </a:spcAft>
              <a:buNone/>
            </a:pPr>
            <a:endParaRPr sz="800">
              <a:solidFill>
                <a:schemeClr val="dk1"/>
              </a:solidFill>
              <a:latin typeface="Plus Jakarta Sans Light"/>
              <a:ea typeface="Plus Jakarta Sans Light"/>
              <a:cs typeface="Plus Jakarta Sans Light"/>
              <a:sym typeface="Plus Jakarta Sans Light"/>
            </a:endParaRPr>
          </a:p>
          <a:p>
            <a:pPr marL="0" lvl="0" indent="0" algn="r" rtl="0">
              <a:spcBef>
                <a:spcPts val="0"/>
              </a:spcBef>
              <a:spcAft>
                <a:spcPts val="0"/>
              </a:spcAft>
              <a:buNone/>
            </a:pPr>
            <a:endParaRPr sz="800">
              <a:solidFill>
                <a:schemeClr val="dk1"/>
              </a:solidFill>
              <a:latin typeface="Plus Jakarta Sans Light"/>
              <a:ea typeface="Plus Jakarta Sans Light"/>
              <a:cs typeface="Plus Jakarta Sans Light"/>
              <a:sym typeface="Plus Jakarta Sans Light"/>
            </a:endParaRPr>
          </a:p>
          <a:p>
            <a:pPr marL="0" lvl="0" indent="0" algn="r" rtl="0">
              <a:spcBef>
                <a:spcPts val="0"/>
              </a:spcBef>
              <a:spcAft>
                <a:spcPts val="0"/>
              </a:spcAft>
              <a:buNone/>
            </a:pPr>
            <a:endParaRPr sz="800">
              <a:solidFill>
                <a:schemeClr val="dk1"/>
              </a:solidFill>
              <a:latin typeface="Plus Jakarta Sans Light"/>
              <a:ea typeface="Plus Jakarta Sans Light"/>
              <a:cs typeface="Plus Jakarta Sans Light"/>
              <a:sym typeface="Plus Jakarta Sans Light"/>
            </a:endParaRPr>
          </a:p>
          <a:p>
            <a:pPr marL="0" lvl="0" indent="0" algn="r" rtl="0">
              <a:spcBef>
                <a:spcPts val="0"/>
              </a:spcBef>
              <a:spcAft>
                <a:spcPts val="0"/>
              </a:spcAft>
              <a:buNone/>
            </a:pPr>
            <a:endParaRPr sz="800">
              <a:solidFill>
                <a:schemeClr val="dk1"/>
              </a:solidFill>
              <a:latin typeface="Plus Jakarta Sans Light"/>
              <a:ea typeface="Plus Jakarta Sans Light"/>
              <a:cs typeface="Plus Jakarta Sans Light"/>
              <a:sym typeface="Plus Jakarta Sans Light"/>
            </a:endParaRPr>
          </a:p>
          <a:p>
            <a:pPr marL="0" lvl="0" indent="0" algn="r" rtl="0">
              <a:spcBef>
                <a:spcPts val="0"/>
              </a:spcBef>
              <a:spcAft>
                <a:spcPts val="0"/>
              </a:spcAft>
              <a:buNone/>
            </a:pPr>
            <a:endParaRPr sz="800">
              <a:solidFill>
                <a:schemeClr val="dk1"/>
              </a:solidFill>
              <a:latin typeface="Plus Jakarta Sans Light"/>
              <a:ea typeface="Plus Jakarta Sans Light"/>
              <a:cs typeface="Plus Jakarta Sans Light"/>
              <a:sym typeface="Plus Jakarta Sans Light"/>
            </a:endParaRPr>
          </a:p>
          <a:p>
            <a:pPr marL="0" lvl="0" indent="0" algn="r" rtl="0">
              <a:spcBef>
                <a:spcPts val="0"/>
              </a:spcBef>
              <a:spcAft>
                <a:spcPts val="0"/>
              </a:spcAft>
              <a:buNone/>
            </a:pPr>
            <a:endParaRPr sz="8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0"/>
              </a:spcBef>
              <a:spcAft>
                <a:spcPts val="0"/>
              </a:spcAft>
              <a:buClr>
                <a:schemeClr val="dk1"/>
              </a:buClr>
              <a:buSzPts val="1100"/>
              <a:buFont typeface="Arial"/>
              <a:buNone/>
            </a:pPr>
            <a:r>
              <a:rPr lang="nl" sz="800">
                <a:solidFill>
                  <a:schemeClr val="dk1"/>
                </a:solidFill>
                <a:latin typeface="Plus Jakarta Sans Light"/>
                <a:ea typeface="Plus Jakarta Sans Light"/>
                <a:cs typeface="Plus Jakarta Sans Light"/>
                <a:sym typeface="Plus Jakarta Sans Light"/>
              </a:rPr>
              <a:t>Commuting is changing. But are you? ✨</a:t>
            </a:r>
            <a:endParaRPr sz="8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r>
              <a:rPr lang="nl" sz="800">
                <a:solidFill>
                  <a:schemeClr val="dk1"/>
                </a:solidFill>
                <a:latin typeface="Plus Jakarta Sans Light"/>
                <a:ea typeface="Plus Jakarta Sans Light"/>
                <a:cs typeface="Plus Jakarta Sans Light"/>
                <a:sym typeface="Plus Jakarta Sans Light"/>
              </a:rPr>
              <a:t>KINTO Join helps your organization connect colleagues on the move, making the daily trip to work better for your team and the planet. 🌍 Swipe to see why carpooling is the smart move for your business.</a:t>
            </a:r>
            <a:endParaRPr sz="8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None/>
            </a:pPr>
            <a:r>
              <a:rPr lang="nl" sz="800">
                <a:solidFill>
                  <a:schemeClr val="dk1"/>
                </a:solidFill>
                <a:latin typeface="Plus Jakarta Sans"/>
                <a:ea typeface="Plus Jakarta Sans"/>
                <a:cs typeface="Plus Jakarta Sans"/>
                <a:sym typeface="Plus Jakarta Sans"/>
              </a:rPr>
              <a:t>One partner, every solution.</a:t>
            </a:r>
            <a:endParaRPr sz="8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r>
              <a:rPr lang="nl" sz="800">
                <a:solidFill>
                  <a:schemeClr val="dk1"/>
                </a:solidFill>
                <a:latin typeface="Plus Jakarta Sans Light"/>
                <a:ea typeface="Plus Jakarta Sans Light"/>
                <a:cs typeface="Plus Jakarta Sans Light"/>
                <a:sym typeface="Plus Jakarta Sans Light"/>
              </a:rPr>
              <a:t>#KINTOJoin #Carpool #SustainableCommute </a:t>
            </a:r>
            <a:endParaRPr sz="800">
              <a:solidFill>
                <a:schemeClr val="dk1"/>
              </a:solidFill>
              <a:latin typeface="Plus Jakarta Sans Light"/>
              <a:ea typeface="Plus Jakarta Sans Light"/>
              <a:cs typeface="Plus Jakarta Sans Light"/>
              <a:sym typeface="Plus Jakarta Sans Light"/>
            </a:endParaRPr>
          </a:p>
          <a:p>
            <a:pPr marL="0" lvl="0" indent="0" algn="r" rtl="0">
              <a:spcBef>
                <a:spcPts val="1200"/>
              </a:spcBef>
              <a:spcAft>
                <a:spcPts val="0"/>
              </a:spcAft>
              <a:buNone/>
            </a:pPr>
            <a:endParaRPr sz="800">
              <a:solidFill>
                <a:schemeClr val="dk1"/>
              </a:solidFill>
              <a:latin typeface="Plus Jakarta Sans Light"/>
              <a:ea typeface="Plus Jakarta Sans Light"/>
              <a:cs typeface="Plus Jakarta Sans Light"/>
              <a:sym typeface="Plus Jakarta Sans Light"/>
            </a:endParaRPr>
          </a:p>
        </p:txBody>
      </p:sp>
      <p:pic>
        <p:nvPicPr>
          <p:cNvPr id="1630" name="Google Shape;1630;p143" title="Carousel KINTO Join_1.png"/>
          <p:cNvPicPr preferRelativeResize="0"/>
          <p:nvPr/>
        </p:nvPicPr>
        <p:blipFill>
          <a:blip r:embed="rId8">
            <a:alphaModFix/>
          </a:blip>
          <a:stretch>
            <a:fillRect/>
          </a:stretch>
        </p:blipFill>
        <p:spPr>
          <a:xfrm>
            <a:off x="673200" y="1305200"/>
            <a:ext cx="1442575" cy="1803219"/>
          </a:xfrm>
          <a:prstGeom prst="rect">
            <a:avLst/>
          </a:prstGeom>
          <a:noFill/>
          <a:ln>
            <a:noFill/>
          </a:ln>
        </p:spPr>
      </p:pic>
      <p:pic>
        <p:nvPicPr>
          <p:cNvPr id="1631" name="Google Shape;1631;p143" title="Carousel KINTO Join_2.png"/>
          <p:cNvPicPr preferRelativeResize="0"/>
          <p:nvPr/>
        </p:nvPicPr>
        <p:blipFill>
          <a:blip r:embed="rId9">
            <a:alphaModFix/>
          </a:blip>
          <a:stretch>
            <a:fillRect/>
          </a:stretch>
        </p:blipFill>
        <p:spPr>
          <a:xfrm>
            <a:off x="2115763" y="1305200"/>
            <a:ext cx="1442575" cy="1803219"/>
          </a:xfrm>
          <a:prstGeom prst="rect">
            <a:avLst/>
          </a:prstGeom>
          <a:noFill/>
          <a:ln>
            <a:noFill/>
          </a:ln>
        </p:spPr>
      </p:pic>
      <p:pic>
        <p:nvPicPr>
          <p:cNvPr id="1632" name="Google Shape;1632;p143" title="Carousel KINTO Join_4.png"/>
          <p:cNvPicPr preferRelativeResize="0"/>
          <p:nvPr/>
        </p:nvPicPr>
        <p:blipFill>
          <a:blip r:embed="rId10">
            <a:alphaModFix/>
          </a:blip>
          <a:stretch>
            <a:fillRect/>
          </a:stretch>
        </p:blipFill>
        <p:spPr>
          <a:xfrm>
            <a:off x="3571538" y="1305200"/>
            <a:ext cx="1442575" cy="1803219"/>
          </a:xfrm>
          <a:prstGeom prst="rect">
            <a:avLst/>
          </a:prstGeom>
          <a:noFill/>
          <a:ln>
            <a:noFill/>
          </a:ln>
        </p:spPr>
      </p:pic>
      <p:pic>
        <p:nvPicPr>
          <p:cNvPr id="1633" name="Google Shape;1633;p143" title="Carousel KINTO Join_5.png"/>
          <p:cNvPicPr preferRelativeResize="0"/>
          <p:nvPr/>
        </p:nvPicPr>
        <p:blipFill>
          <a:blip r:embed="rId11">
            <a:alphaModFix/>
          </a:blip>
          <a:stretch>
            <a:fillRect/>
          </a:stretch>
        </p:blipFill>
        <p:spPr>
          <a:xfrm>
            <a:off x="5014100" y="1305200"/>
            <a:ext cx="1442575" cy="1803219"/>
          </a:xfrm>
          <a:prstGeom prst="rect">
            <a:avLst/>
          </a:prstGeom>
          <a:noFill/>
          <a:ln>
            <a:noFill/>
          </a:ln>
        </p:spPr>
      </p:pic>
      <p:pic>
        <p:nvPicPr>
          <p:cNvPr id="1634" name="Google Shape;1634;p143" title="Carousel KINTO Join_6.png"/>
          <p:cNvPicPr preferRelativeResize="0"/>
          <p:nvPr/>
        </p:nvPicPr>
        <p:blipFill>
          <a:blip r:embed="rId12">
            <a:alphaModFix/>
          </a:blip>
          <a:stretch>
            <a:fillRect/>
          </a:stretch>
        </p:blipFill>
        <p:spPr>
          <a:xfrm>
            <a:off x="6434950" y="1305200"/>
            <a:ext cx="1442575" cy="1803219"/>
          </a:xfrm>
          <a:prstGeom prst="rect">
            <a:avLst/>
          </a:prstGeom>
          <a:noFill/>
          <a:ln>
            <a:noFill/>
          </a:ln>
        </p:spPr>
      </p:pic>
      <p:sp>
        <p:nvSpPr>
          <p:cNvPr id="3" name="Google Shape;1265;p122">
            <a:extLst>
              <a:ext uri="{FF2B5EF4-FFF2-40B4-BE49-F238E27FC236}">
                <a16:creationId xmlns:a16="http://schemas.microsoft.com/office/drawing/2014/main" id="{FF91C1F3-7EE2-64FA-EF47-D763A2C8FFEB}"/>
              </a:ext>
            </a:extLst>
          </p:cNvPr>
          <p:cNvSpPr txBox="1"/>
          <p:nvPr/>
        </p:nvSpPr>
        <p:spPr>
          <a:xfrm>
            <a:off x="7615875" y="149475"/>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9"/>
        <p:cNvGrpSpPr/>
        <p:nvPr/>
      </p:nvGrpSpPr>
      <p:grpSpPr>
        <a:xfrm>
          <a:off x="0" y="0"/>
          <a:ext cx="0" cy="0"/>
          <a:chOff x="0" y="0"/>
          <a:chExt cx="0" cy="0"/>
        </a:xfrm>
      </p:grpSpPr>
      <p:pic>
        <p:nvPicPr>
          <p:cNvPr id="1640" name="Google Shape;1640;p14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41" name="Google Shape;1641;p14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42" name="Google Shape;1642;p144"/>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43" name="Google Shape;1643;p144"/>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sp>
        <p:nvSpPr>
          <p:cNvPr id="1644" name="Google Shape;1644;p144"/>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algn="r">
              <a:lnSpc>
                <a:spcPct val="80000"/>
              </a:lnSpc>
            </a:pPr>
            <a:r>
              <a:rPr lang="nl" sz="3000" dirty="0">
                <a:solidFill>
                  <a:srgbClr val="00708D"/>
                </a:solidFill>
                <a:latin typeface="Plus Jakarta Sans"/>
                <a:ea typeface="Plus Jakarta Sans"/>
                <a:cs typeface="Plus Jakarta Sans"/>
                <a:sym typeface="Plus Jakarta Sans"/>
              </a:rPr>
              <a:t>6.CAROUSEL KINTO </a:t>
            </a:r>
            <a:r>
              <a:rPr lang="nl" sz="3000">
                <a:solidFill>
                  <a:srgbClr val="00708D"/>
                </a:solidFill>
                <a:latin typeface="Plus Jakarta Sans"/>
                <a:ea typeface="Plus Jakarta Sans"/>
                <a:cs typeface="Plus Jakarta Sans"/>
                <a:sym typeface="Plus Jakarta Sans"/>
              </a:rPr>
              <a:t>JOIN  </a:t>
            </a:r>
            <a:endParaRPr sz="3000">
              <a:solidFill>
                <a:srgbClr val="00708D"/>
              </a:solidFill>
              <a:latin typeface="Plus Jakarta Sans"/>
              <a:ea typeface="Plus Jakarta Sans"/>
              <a:cs typeface="Plus Jakarta Sans"/>
              <a:sym typeface="Plus Jakarta Sans"/>
            </a:endParaRPr>
          </a:p>
        </p:txBody>
      </p:sp>
      <p:pic>
        <p:nvPicPr>
          <p:cNvPr id="1645" name="Google Shape;1645;p14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46" name="Google Shape;1646;p144"/>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647" name="Google Shape;1647;p144"/>
          <p:cNvPicPr preferRelativeResize="0"/>
          <p:nvPr/>
        </p:nvPicPr>
        <p:blipFill>
          <a:blip r:embed="rId7">
            <a:alphaModFix/>
          </a:blip>
          <a:stretch>
            <a:fillRect/>
          </a:stretch>
        </p:blipFill>
        <p:spPr>
          <a:xfrm>
            <a:off x="632450" y="912125"/>
            <a:ext cx="1518250" cy="2363648"/>
          </a:xfrm>
          <a:prstGeom prst="rect">
            <a:avLst/>
          </a:prstGeom>
          <a:noFill/>
          <a:ln>
            <a:noFill/>
          </a:ln>
        </p:spPr>
      </p:pic>
      <p:sp>
        <p:nvSpPr>
          <p:cNvPr id="1648" name="Google Shape;1648;p144"/>
          <p:cNvSpPr txBox="1"/>
          <p:nvPr/>
        </p:nvSpPr>
        <p:spPr>
          <a:xfrm>
            <a:off x="4593625" y="1227872"/>
            <a:ext cx="43308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600">
                <a:solidFill>
                  <a:schemeClr val="dk1"/>
                </a:solidFill>
                <a:latin typeface="Plus Jakarta Sans"/>
                <a:ea typeface="Plus Jakarta Sans"/>
                <a:cs typeface="Plus Jakarta Sans"/>
                <a:sym typeface="Plus Jakarta Sans"/>
              </a:rPr>
              <a:t>COPY FB</a:t>
            </a: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0"/>
              </a:spcBef>
              <a:spcAft>
                <a:spcPts val="0"/>
              </a:spcAft>
              <a:buClr>
                <a:schemeClr val="dk1"/>
              </a:buClr>
              <a:buSzPts val="1100"/>
              <a:buFont typeface="Arial"/>
              <a:buNone/>
            </a:pPr>
            <a:endParaRPr sz="1100" b="1">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9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None/>
            </a:pP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We know that getting to the office can be a daily hurdle 🚗. That’s why we created KINTO Join: to help organizations move forward together. Swipe through to see how we’re making commuting better for people and smarter for business!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Ready to join the move? 💡</a:t>
            </a:r>
            <a:endParaRPr sz="1100">
              <a:solidFill>
                <a:schemeClr val="dk1"/>
              </a:solidFill>
            </a:endParaRPr>
          </a:p>
          <a:p>
            <a:pPr marL="0" lvl="0" indent="0" algn="l" rtl="0">
              <a:lnSpc>
                <a:spcPct val="115000"/>
              </a:lnSpc>
              <a:spcBef>
                <a:spcPts val="1200"/>
              </a:spcBef>
              <a:spcAft>
                <a:spcPts val="0"/>
              </a:spcAft>
              <a:buNone/>
            </a:pPr>
            <a:r>
              <a:rPr lang="nl" sz="1100">
                <a:solidFill>
                  <a:schemeClr val="dk1"/>
                </a:solidFill>
              </a:rPr>
              <a:t>One partner, every solution.</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#Carpooling #KINTOJoin</a:t>
            </a:r>
            <a:endParaRPr sz="1100">
              <a:solidFill>
                <a:schemeClr val="dk1"/>
              </a:solidFill>
            </a:endParaRPr>
          </a:p>
          <a:p>
            <a:pPr marL="0" lvl="0" indent="0" algn="r" rtl="0">
              <a:spcBef>
                <a:spcPts val="1200"/>
              </a:spcBef>
              <a:spcAft>
                <a:spcPts val="0"/>
              </a:spcAft>
              <a:buNone/>
            </a:pPr>
            <a:endParaRPr sz="800">
              <a:solidFill>
                <a:schemeClr val="dk1"/>
              </a:solidFill>
              <a:latin typeface="Plus Jakarta Sans Light"/>
              <a:ea typeface="Plus Jakarta Sans Light"/>
              <a:cs typeface="Plus Jakarta Sans Light"/>
              <a:sym typeface="Plus Jakarta Sans Light"/>
            </a:endParaRPr>
          </a:p>
        </p:txBody>
      </p:sp>
      <p:pic>
        <p:nvPicPr>
          <p:cNvPr id="1650" name="Google Shape;1650;p144" title="Carousel KINTO Join_1.png"/>
          <p:cNvPicPr preferRelativeResize="0"/>
          <p:nvPr/>
        </p:nvPicPr>
        <p:blipFill>
          <a:blip r:embed="rId8">
            <a:alphaModFix/>
          </a:blip>
          <a:stretch>
            <a:fillRect/>
          </a:stretch>
        </p:blipFill>
        <p:spPr>
          <a:xfrm>
            <a:off x="673200" y="1305200"/>
            <a:ext cx="1442575" cy="1803219"/>
          </a:xfrm>
          <a:prstGeom prst="rect">
            <a:avLst/>
          </a:prstGeom>
          <a:noFill/>
          <a:ln>
            <a:noFill/>
          </a:ln>
        </p:spPr>
      </p:pic>
      <p:pic>
        <p:nvPicPr>
          <p:cNvPr id="1651" name="Google Shape;1651;p144" title="Carousel KINTO Join_2.png"/>
          <p:cNvPicPr preferRelativeResize="0"/>
          <p:nvPr/>
        </p:nvPicPr>
        <p:blipFill>
          <a:blip r:embed="rId9">
            <a:alphaModFix/>
          </a:blip>
          <a:stretch>
            <a:fillRect/>
          </a:stretch>
        </p:blipFill>
        <p:spPr>
          <a:xfrm>
            <a:off x="2115763" y="1305200"/>
            <a:ext cx="1442575" cy="1803219"/>
          </a:xfrm>
          <a:prstGeom prst="rect">
            <a:avLst/>
          </a:prstGeom>
          <a:noFill/>
          <a:ln>
            <a:noFill/>
          </a:ln>
        </p:spPr>
      </p:pic>
      <p:pic>
        <p:nvPicPr>
          <p:cNvPr id="1652" name="Google Shape;1652;p144" title="Carousel KINTO Join_4.png"/>
          <p:cNvPicPr preferRelativeResize="0"/>
          <p:nvPr/>
        </p:nvPicPr>
        <p:blipFill>
          <a:blip r:embed="rId10">
            <a:alphaModFix/>
          </a:blip>
          <a:stretch>
            <a:fillRect/>
          </a:stretch>
        </p:blipFill>
        <p:spPr>
          <a:xfrm>
            <a:off x="3571538" y="1305200"/>
            <a:ext cx="1442575" cy="1803219"/>
          </a:xfrm>
          <a:prstGeom prst="rect">
            <a:avLst/>
          </a:prstGeom>
          <a:noFill/>
          <a:ln>
            <a:noFill/>
          </a:ln>
        </p:spPr>
      </p:pic>
      <p:pic>
        <p:nvPicPr>
          <p:cNvPr id="1653" name="Google Shape;1653;p144" title="Carousel KINTO Join_5.png"/>
          <p:cNvPicPr preferRelativeResize="0"/>
          <p:nvPr/>
        </p:nvPicPr>
        <p:blipFill>
          <a:blip r:embed="rId11">
            <a:alphaModFix/>
          </a:blip>
          <a:stretch>
            <a:fillRect/>
          </a:stretch>
        </p:blipFill>
        <p:spPr>
          <a:xfrm>
            <a:off x="5014100" y="1305200"/>
            <a:ext cx="1442575" cy="1803219"/>
          </a:xfrm>
          <a:prstGeom prst="rect">
            <a:avLst/>
          </a:prstGeom>
          <a:noFill/>
          <a:ln>
            <a:noFill/>
          </a:ln>
        </p:spPr>
      </p:pic>
      <p:pic>
        <p:nvPicPr>
          <p:cNvPr id="1654" name="Google Shape;1654;p144" title="Carousel KINTO Join_6.png"/>
          <p:cNvPicPr preferRelativeResize="0"/>
          <p:nvPr/>
        </p:nvPicPr>
        <p:blipFill>
          <a:blip r:embed="rId12">
            <a:alphaModFix/>
          </a:blip>
          <a:stretch>
            <a:fillRect/>
          </a:stretch>
        </p:blipFill>
        <p:spPr>
          <a:xfrm>
            <a:off x="6434950" y="1305200"/>
            <a:ext cx="1442575" cy="1803219"/>
          </a:xfrm>
          <a:prstGeom prst="rect">
            <a:avLst/>
          </a:prstGeom>
          <a:noFill/>
          <a:ln>
            <a:noFill/>
          </a:ln>
        </p:spPr>
      </p:pic>
      <p:sp>
        <p:nvSpPr>
          <p:cNvPr id="3" name="Google Shape;1265;p122">
            <a:extLst>
              <a:ext uri="{FF2B5EF4-FFF2-40B4-BE49-F238E27FC236}">
                <a16:creationId xmlns:a16="http://schemas.microsoft.com/office/drawing/2014/main" id="{F3229562-44D8-A324-7C07-9E9B793F8BD8}"/>
              </a:ext>
            </a:extLst>
          </p:cNvPr>
          <p:cNvSpPr txBox="1"/>
          <p:nvPr/>
        </p:nvSpPr>
        <p:spPr>
          <a:xfrm>
            <a:off x="7615875" y="149475"/>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58"/>
        <p:cNvGrpSpPr/>
        <p:nvPr/>
      </p:nvGrpSpPr>
      <p:grpSpPr>
        <a:xfrm>
          <a:off x="0" y="0"/>
          <a:ext cx="0" cy="0"/>
          <a:chOff x="0" y="0"/>
          <a:chExt cx="0" cy="0"/>
        </a:xfrm>
      </p:grpSpPr>
      <p:pic>
        <p:nvPicPr>
          <p:cNvPr id="1659" name="Google Shape;1659;p145" title="Scherm­afbeelding 2025-06-17 om 13.08.14.png"/>
          <p:cNvPicPr preferRelativeResize="0"/>
          <p:nvPr/>
        </p:nvPicPr>
        <p:blipFill rotWithShape="1">
          <a:blip r:embed="rId3">
            <a:alphaModFix/>
          </a:blip>
          <a:srcRect b="50042"/>
          <a:stretch/>
        </p:blipFill>
        <p:spPr>
          <a:xfrm>
            <a:off x="0" y="0"/>
            <a:ext cx="9144003" cy="2571749"/>
          </a:xfrm>
          <a:prstGeom prst="rect">
            <a:avLst/>
          </a:prstGeom>
          <a:noFill/>
          <a:ln>
            <a:noFill/>
          </a:ln>
        </p:spPr>
      </p:pic>
      <p:sp>
        <p:nvSpPr>
          <p:cNvPr id="1660" name="Google Shape;1660;p145"/>
          <p:cNvSpPr txBox="1">
            <a:spLocks noGrp="1"/>
          </p:cNvSpPr>
          <p:nvPr>
            <p:ph type="title"/>
          </p:nvPr>
        </p:nvSpPr>
        <p:spPr>
          <a:xfrm>
            <a:off x="3285150" y="2206346"/>
            <a:ext cx="2573700" cy="730800"/>
          </a:xfrm>
          <a:prstGeom prst="rect">
            <a:avLst/>
          </a:prstGeom>
          <a:solidFill>
            <a:schemeClr val="lt1"/>
          </a:solidFill>
          <a:ln>
            <a:noFill/>
          </a:ln>
        </p:spPr>
        <p:txBody>
          <a:bodyPr spcFirstLastPara="1" wrap="square" lIns="202500" tIns="297000" rIns="202500" bIns="0" anchor="b" anchorCtr="0">
            <a:noAutofit/>
          </a:bodyPr>
          <a:lstStyle/>
          <a:p>
            <a:pPr marL="0" lvl="0" indent="0" algn="l" rtl="0">
              <a:spcBef>
                <a:spcPts val="0"/>
              </a:spcBef>
              <a:spcAft>
                <a:spcPts val="0"/>
              </a:spcAft>
              <a:buClr>
                <a:schemeClr val="dk1"/>
              </a:buClr>
              <a:buSzPts val="4100"/>
              <a:buFont typeface="Arial"/>
              <a:buNone/>
            </a:pPr>
            <a:endParaRPr>
              <a:latin typeface="Plus Jakarta Sans SemiBold"/>
              <a:ea typeface="Plus Jakarta Sans SemiBold"/>
              <a:cs typeface="Plus Jakarta Sans SemiBold"/>
              <a:sym typeface="Plus Jakarta Sans SemiBold"/>
            </a:endParaRPr>
          </a:p>
          <a:p>
            <a:pPr marL="0" lvl="0" indent="0" algn="l" rtl="0">
              <a:spcBef>
                <a:spcPts val="0"/>
              </a:spcBef>
              <a:spcAft>
                <a:spcPts val="0"/>
              </a:spcAft>
              <a:buClr>
                <a:schemeClr val="dk1"/>
              </a:buClr>
              <a:buSzPts val="4100"/>
              <a:buFont typeface="Arial"/>
              <a:buNone/>
            </a:pPr>
            <a:r>
              <a:rPr lang="nl" sz="3000">
                <a:latin typeface="Plus Jakarta Sans ExtraLight"/>
                <a:ea typeface="Plus Jakarta Sans ExtraLight"/>
                <a:cs typeface="Plus Jakarta Sans ExtraLight"/>
                <a:sym typeface="Plus Jakarta Sans ExtraLight"/>
              </a:rPr>
              <a:t>Empowerment &amp; Expertise</a:t>
            </a:r>
            <a:endParaRPr>
              <a:latin typeface="Plus Jakarta Sans SemiBold"/>
              <a:ea typeface="Plus Jakarta Sans SemiBold"/>
              <a:cs typeface="Plus Jakarta Sans SemiBold"/>
              <a:sym typeface="Plus Jakarta Sans SemiBold"/>
            </a:endParaRPr>
          </a:p>
        </p:txBody>
      </p:sp>
      <p:sp>
        <p:nvSpPr>
          <p:cNvPr id="1661" name="Google Shape;1661;p145"/>
          <p:cNvSpPr txBox="1">
            <a:spLocks noGrp="1"/>
          </p:cNvSpPr>
          <p:nvPr>
            <p:ph type="title"/>
          </p:nvPr>
        </p:nvSpPr>
        <p:spPr>
          <a:xfrm>
            <a:off x="2725825" y="1588075"/>
            <a:ext cx="5159400" cy="1349100"/>
          </a:xfrm>
          <a:prstGeom prst="rect">
            <a:avLst/>
          </a:prstGeom>
          <a:solidFill>
            <a:schemeClr val="lt1"/>
          </a:solidFill>
          <a:ln>
            <a:noFill/>
          </a:ln>
        </p:spPr>
        <p:txBody>
          <a:bodyPr spcFirstLastPara="1" wrap="square" lIns="202500" tIns="297000" rIns="202500" bIns="0" anchor="b" anchorCtr="0">
            <a:noAutofit/>
          </a:bodyPr>
          <a:lstStyle/>
          <a:p>
            <a:pPr marL="0" lvl="0" indent="0" algn="l" rtl="0">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Community &amp; connection</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66"/>
        <p:cNvGrpSpPr/>
        <p:nvPr/>
      </p:nvGrpSpPr>
      <p:grpSpPr>
        <a:xfrm>
          <a:off x="0" y="0"/>
          <a:ext cx="0" cy="0"/>
          <a:chOff x="0" y="0"/>
          <a:chExt cx="0" cy="0"/>
        </a:xfrm>
      </p:grpSpPr>
      <p:pic>
        <p:nvPicPr>
          <p:cNvPr id="1667" name="Google Shape;1667;p146"/>
          <p:cNvPicPr preferRelativeResize="0"/>
          <p:nvPr/>
        </p:nvPicPr>
        <p:blipFill>
          <a:blip r:embed="rId4">
            <a:alphaModFix/>
          </a:blip>
          <a:stretch>
            <a:fillRect/>
          </a:stretch>
        </p:blipFill>
        <p:spPr>
          <a:xfrm rot="5400000">
            <a:off x="1996466" y="-2003347"/>
            <a:ext cx="5151375" cy="9158077"/>
          </a:xfrm>
          <a:prstGeom prst="rect">
            <a:avLst/>
          </a:prstGeom>
          <a:noFill/>
          <a:ln>
            <a:noFill/>
          </a:ln>
        </p:spPr>
      </p:pic>
      <p:pic>
        <p:nvPicPr>
          <p:cNvPr id="1668" name="Google Shape;1668;p14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69" name="Google Shape;1669;p146"/>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70" name="Google Shape;1670;p146"/>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sp>
        <p:nvSpPr>
          <p:cNvPr id="1671" name="Google Shape;1671;p146"/>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algn="r">
              <a:lnSpc>
                <a:spcPct val="80000"/>
              </a:lnSpc>
            </a:pPr>
            <a:r>
              <a:rPr lang="nl" sz="3000">
                <a:solidFill>
                  <a:srgbClr val="00708D"/>
                </a:solidFill>
                <a:latin typeface="Plus Jakarta Sans"/>
                <a:ea typeface="Plus Jakarta Sans"/>
                <a:cs typeface="Plus Jakarta Sans"/>
                <a:sym typeface="Plus Jakarta Sans"/>
              </a:rPr>
              <a:t>7. LONGREAD REMARKETING EVENT</a:t>
            </a:r>
            <a:endParaRPr lang="nl" sz="3000">
              <a:solidFill>
                <a:srgbClr val="00708D"/>
              </a:solidFill>
              <a:latin typeface="Plus Jakarta Sans"/>
              <a:ea typeface="Plus Jakarta Sans"/>
              <a:cs typeface="Plus Jakarta Sans"/>
            </a:endParaRPr>
          </a:p>
        </p:txBody>
      </p:sp>
      <p:pic>
        <p:nvPicPr>
          <p:cNvPr id="1672" name="Google Shape;1672;p14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74" name="Google Shape;1674;p146"/>
          <p:cNvSpPr txBox="1"/>
          <p:nvPr/>
        </p:nvSpPr>
        <p:spPr>
          <a:xfrm>
            <a:off x="4217320" y="1020212"/>
            <a:ext cx="47721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000">
              <a:solidFill>
                <a:schemeClr val="dk1"/>
              </a:solidFill>
              <a:latin typeface="Plus Jakarta Sans Light"/>
              <a:ea typeface="Plus Jakarta Sans Light"/>
              <a:cs typeface="Plus Jakarta Sans Light"/>
              <a:sym typeface="Plus Jakarta Sans Light"/>
            </a:endParaRPr>
          </a:p>
          <a:p>
            <a:r>
              <a:rPr lang="nl" sz="1100">
                <a:solidFill>
                  <a:schemeClr val="dk1"/>
                </a:solidFill>
              </a:rPr>
              <a:t>During a remarketing event we attended last month, we shared our latest KINTO strategy and took with us some key changes happening in this market:</a:t>
            </a:r>
            <a:endParaRPr lang="nl"/>
          </a:p>
          <a:p>
            <a:endParaRPr lang="nl"/>
          </a:p>
          <a:p>
            <a:r>
              <a:rPr lang="nl" sz="1100">
                <a:solidFill>
                  <a:schemeClr val="dk1"/>
                </a:solidFill>
              </a:rPr>
              <a:t>Remarketing is no longer just about managing end-of-lease vehicles, it’s about redefining the role they play in the mobility ecosystem.</a:t>
            </a:r>
            <a:endParaRPr lang="nl">
              <a:solidFill>
                <a:schemeClr val="dk1"/>
              </a:solidFill>
            </a:endParaRPr>
          </a:p>
          <a:p>
            <a:endParaRPr lang="nl"/>
          </a:p>
          <a:p>
            <a:r>
              <a:rPr lang="nl" sz="1100">
                <a:solidFill>
                  <a:schemeClr val="dk1"/>
                </a:solidFill>
              </a:rPr>
              <a:t>As the used car market continues to flourish, forward-thinking organisations are shifting from asset disposal to value creation. From a single traditional pricing to a multi-cycle vehicle utilisation, remarketing is quickly becoming a critical lever for sustainable growth.</a:t>
            </a:r>
            <a:endParaRPr lang="nl">
              <a:solidFill>
                <a:schemeClr val="dk1"/>
              </a:solidFill>
            </a:endParaRPr>
          </a:p>
          <a:p>
            <a:endParaRPr lang="nl"/>
          </a:p>
          <a:p>
            <a:r>
              <a:rPr lang="nl" sz="1100">
                <a:solidFill>
                  <a:schemeClr val="dk1"/>
                </a:solidFill>
              </a:rPr>
              <a:t>At KINTO, we see it as an opportunity to build smarter, more flexible mobility solutions while unlocking the full potential of every vehicle.</a:t>
            </a:r>
            <a:endParaRPr lang="nl">
              <a:solidFill>
                <a:schemeClr val="dk1"/>
              </a:solidFill>
            </a:endParaRPr>
          </a:p>
          <a:p>
            <a:endParaRPr lang="nl"/>
          </a:p>
          <a:p>
            <a:r>
              <a:rPr lang="nl" sz="1100">
                <a:solidFill>
                  <a:schemeClr val="dk1"/>
                </a:solidFill>
              </a:rPr>
              <a:t>Curious to explore how this shift is shaping the future of fleet mobility?</a:t>
            </a:r>
            <a:endParaRPr lang="nl">
              <a:solidFill>
                <a:schemeClr val="dk1"/>
              </a:solidFill>
            </a:endParaRPr>
          </a:p>
          <a:p>
            <a:endParaRPr lang="nl"/>
          </a:p>
          <a:p>
            <a:r>
              <a:rPr lang="nl" sz="1100">
                <a:solidFill>
                  <a:schemeClr val="dk1"/>
                </a:solidFill>
              </a:rPr>
              <a:t>Read more below 👇</a:t>
            </a:r>
            <a:endParaRPr lang="nl">
              <a:solidFill>
                <a:schemeClr val="dk1"/>
              </a:solidFill>
            </a:endParaRPr>
          </a:p>
          <a:p>
            <a:endParaRPr lang="nl"/>
          </a:p>
          <a:p>
            <a:r>
              <a:rPr lang="nl" sz="1100">
                <a:solidFill>
                  <a:schemeClr val="dk1"/>
                </a:solidFill>
              </a:rPr>
              <a:t>#KINTO #ThoughtLeadership #Remarketing </a:t>
            </a:r>
            <a:endParaRPr lang="nl">
              <a:solidFill>
                <a:schemeClr val="dk1"/>
              </a:solidFill>
            </a:endParaRPr>
          </a:p>
          <a:p>
            <a:pPr marL="0" lvl="0" indent="0" algn="r" rtl="0">
              <a:spcBef>
                <a:spcPts val="120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sp>
        <p:nvSpPr>
          <p:cNvPr id="3" name="Google Shape;1265;p122">
            <a:extLst>
              <a:ext uri="{FF2B5EF4-FFF2-40B4-BE49-F238E27FC236}">
                <a16:creationId xmlns:a16="http://schemas.microsoft.com/office/drawing/2014/main" id="{81E5E3F1-F3EE-63E5-0314-716A113DBD09}"/>
              </a:ext>
            </a:extLst>
          </p:cNvPr>
          <p:cNvSpPr txBox="1"/>
          <p:nvPr/>
        </p:nvSpPr>
        <p:spPr>
          <a:xfrm>
            <a:off x="7615875" y="149475"/>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11"/>
        <p:cNvGrpSpPr/>
        <p:nvPr/>
      </p:nvGrpSpPr>
      <p:grpSpPr>
        <a:xfrm>
          <a:off x="0" y="0"/>
          <a:ext cx="0" cy="0"/>
          <a:chOff x="0" y="0"/>
          <a:chExt cx="0" cy="0"/>
        </a:xfrm>
      </p:grpSpPr>
      <p:pic>
        <p:nvPicPr>
          <p:cNvPr id="1712" name="Google Shape;1712;p149"/>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13" name="Google Shape;1713;p149"/>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14" name="Google Shape;1714;p149"/>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15" name="Google Shape;1715;p149"/>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sp>
        <p:nvSpPr>
          <p:cNvPr id="1716" name="Google Shape;1716;p149"/>
          <p:cNvSpPr txBox="1"/>
          <p:nvPr/>
        </p:nvSpPr>
        <p:spPr>
          <a:xfrm>
            <a:off x="4672575" y="361525"/>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8.VISUAL FLEET MANAGER SCALE</a:t>
            </a:r>
            <a:endParaRPr sz="3000">
              <a:solidFill>
                <a:srgbClr val="00708D"/>
              </a:solidFill>
              <a:latin typeface="Plus Jakarta Sans"/>
              <a:ea typeface="Plus Jakarta Sans"/>
              <a:cs typeface="Plus Jakarta Sans"/>
              <a:sym typeface="Plus Jakarta Sans"/>
            </a:endParaRPr>
          </a:p>
        </p:txBody>
      </p:sp>
      <p:pic>
        <p:nvPicPr>
          <p:cNvPr id="1717" name="Google Shape;1717;p149"/>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18" name="Google Shape;1718;p149"/>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719" name="Google Shape;1719;p149"/>
          <p:cNvPicPr preferRelativeResize="0"/>
          <p:nvPr/>
        </p:nvPicPr>
        <p:blipFill>
          <a:blip r:embed="rId7">
            <a:alphaModFix/>
          </a:blip>
          <a:stretch>
            <a:fillRect/>
          </a:stretch>
        </p:blipFill>
        <p:spPr>
          <a:xfrm>
            <a:off x="824225" y="665601"/>
            <a:ext cx="2044599" cy="3183073"/>
          </a:xfrm>
          <a:prstGeom prst="rect">
            <a:avLst/>
          </a:prstGeom>
          <a:noFill/>
          <a:ln>
            <a:noFill/>
          </a:ln>
        </p:spPr>
      </p:pic>
      <p:sp>
        <p:nvSpPr>
          <p:cNvPr id="1720" name="Google Shape;1720;p149"/>
          <p:cNvSpPr txBox="1"/>
          <p:nvPr/>
        </p:nvSpPr>
        <p:spPr>
          <a:xfrm>
            <a:off x="4246075" y="1339500"/>
            <a:ext cx="47721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0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0"/>
              </a:spcBef>
              <a:spcAft>
                <a:spcPts val="0"/>
              </a:spcAft>
              <a:buClr>
                <a:schemeClr val="dk1"/>
              </a:buClr>
              <a:buSzPts val="1100"/>
              <a:buFont typeface="Arial"/>
              <a:buNone/>
            </a:pPr>
            <a:r>
              <a:rPr lang="nl" sz="1100">
                <a:solidFill>
                  <a:schemeClr val="dk1"/>
                </a:solidFill>
              </a:rPr>
              <a:t>Is your fleet management spending more time on spreadsheets than on strategy?</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Managing mobility shouldn't feel like a full-time job in data entry. From juggling booking systems and expense reports to tracking fuel and charging apps, the "tools" of the trade often get in the way of actual mobility decisions.</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At KINTO, we act as your smart advisor to rebalance the scales. We provide flexible access to high-quality Toyota vehicles through a streamlined, digital-first approach that cuts through the admin noise.</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Let's make your mobility management as seamless as the drive itself.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Join the KINTO community.</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#FleetManagement #BusinessEfficiency </a:t>
            </a:r>
            <a:endParaRPr sz="1100">
              <a:solidFill>
                <a:schemeClr val="dk1"/>
              </a:solidFill>
            </a:endParaRPr>
          </a:p>
          <a:p>
            <a:pPr marL="0" lvl="0" indent="0" algn="r" rtl="0">
              <a:spcBef>
                <a:spcPts val="120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721" name="Google Shape;1721;p149" title="Visual Fleet Manager scale_v2.png"/>
          <p:cNvPicPr preferRelativeResize="0"/>
          <p:nvPr/>
        </p:nvPicPr>
        <p:blipFill>
          <a:blip r:embed="rId8">
            <a:alphaModFix/>
          </a:blip>
          <a:stretch>
            <a:fillRect/>
          </a:stretch>
        </p:blipFill>
        <p:spPr>
          <a:xfrm>
            <a:off x="824225" y="1149999"/>
            <a:ext cx="2044599" cy="2555739"/>
          </a:xfrm>
          <a:prstGeom prst="rect">
            <a:avLst/>
          </a:prstGeom>
          <a:noFill/>
          <a:ln>
            <a:noFill/>
          </a:ln>
        </p:spPr>
      </p:pic>
      <p:sp>
        <p:nvSpPr>
          <p:cNvPr id="3" name="Google Shape;1265;p122">
            <a:extLst>
              <a:ext uri="{FF2B5EF4-FFF2-40B4-BE49-F238E27FC236}">
                <a16:creationId xmlns:a16="http://schemas.microsoft.com/office/drawing/2014/main" id="{6FD75A1F-6053-74C2-111C-621E17B87EAB}"/>
              </a:ext>
            </a:extLst>
          </p:cNvPr>
          <p:cNvSpPr txBox="1"/>
          <p:nvPr/>
        </p:nvSpPr>
        <p:spPr>
          <a:xfrm>
            <a:off x="7615875" y="149475"/>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27"/>
        <p:cNvGrpSpPr/>
        <p:nvPr/>
      </p:nvGrpSpPr>
      <p:grpSpPr>
        <a:xfrm>
          <a:off x="0" y="0"/>
          <a:ext cx="0" cy="0"/>
          <a:chOff x="0" y="0"/>
          <a:chExt cx="0" cy="0"/>
        </a:xfrm>
      </p:grpSpPr>
      <p:pic>
        <p:nvPicPr>
          <p:cNvPr id="1728" name="Google Shape;1728;p150"/>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29" name="Google Shape;1729;p150"/>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30" name="Google Shape;1730;p150"/>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31" name="Google Shape;1731;p150"/>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sp>
        <p:nvSpPr>
          <p:cNvPr id="1732" name="Google Shape;1732;p150"/>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8.VISUAL FLEET MANAGER SCALE </a:t>
            </a:r>
            <a:endParaRPr sz="3000">
              <a:solidFill>
                <a:srgbClr val="00708D"/>
              </a:solidFill>
              <a:latin typeface="Plus Jakarta Sans"/>
              <a:ea typeface="Plus Jakarta Sans"/>
              <a:cs typeface="Plus Jakarta Sans"/>
              <a:sym typeface="Plus Jakarta Sans"/>
            </a:endParaRPr>
          </a:p>
        </p:txBody>
      </p:sp>
      <p:pic>
        <p:nvPicPr>
          <p:cNvPr id="1733" name="Google Shape;1733;p15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34" name="Google Shape;1734;p150"/>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sp>
        <p:nvSpPr>
          <p:cNvPr id="1735" name="Google Shape;1735;p150"/>
          <p:cNvSpPr txBox="1"/>
          <p:nvPr/>
        </p:nvSpPr>
        <p:spPr>
          <a:xfrm>
            <a:off x="4170200" y="1347025"/>
            <a:ext cx="4772100" cy="2582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marL="0" lvl="0" indent="0" algn="l" rtl="0">
              <a:spcBef>
                <a:spcPts val="0"/>
              </a:spcBef>
              <a:spcAft>
                <a:spcPts val="0"/>
              </a:spcAft>
              <a:buNone/>
            </a:pPr>
            <a:endParaRPr sz="10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0"/>
              </a:spcBef>
              <a:spcAft>
                <a:spcPts val="0"/>
              </a:spcAft>
              <a:buClr>
                <a:schemeClr val="dk1"/>
              </a:buClr>
              <a:buSzPts val="1100"/>
              <a:buFont typeface="Arial"/>
              <a:buNone/>
            </a:pPr>
            <a:r>
              <a:rPr lang="nl" sz="1100">
                <a:solidFill>
                  <a:schemeClr val="dk1"/>
                </a:solidFill>
              </a:rPr>
              <a:t>Stop managing tools. Start managing mobility.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Is your team losing hours to admin headaches and fragmented systems? KINTO simplifies the complex so you can focus on the big picture.</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Get flexible access to quality vehicles with a partner that handles the heavy lifting for you.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Join the KINTO community.</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#SmartMobility #FleetManagerLife #KINTO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100">
              <a:solidFill>
                <a:schemeClr val="dk1"/>
              </a:solidFill>
            </a:endParaRPr>
          </a:p>
          <a:p>
            <a:pPr marL="0" lvl="0" indent="0" algn="r" rtl="0">
              <a:spcBef>
                <a:spcPts val="120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pic>
        <p:nvPicPr>
          <p:cNvPr id="1736" name="Google Shape;1736;p150"/>
          <p:cNvPicPr preferRelativeResize="0"/>
          <p:nvPr/>
        </p:nvPicPr>
        <p:blipFill>
          <a:blip r:embed="rId7">
            <a:alphaModFix/>
          </a:blip>
          <a:stretch>
            <a:fillRect/>
          </a:stretch>
        </p:blipFill>
        <p:spPr>
          <a:xfrm>
            <a:off x="824225" y="665601"/>
            <a:ext cx="2044599" cy="3183073"/>
          </a:xfrm>
          <a:prstGeom prst="rect">
            <a:avLst/>
          </a:prstGeom>
          <a:noFill/>
          <a:ln>
            <a:noFill/>
          </a:ln>
        </p:spPr>
      </p:pic>
      <p:pic>
        <p:nvPicPr>
          <p:cNvPr id="1737" name="Google Shape;1737;p150" title="Visual Fleet Manager scale_v2.png"/>
          <p:cNvPicPr preferRelativeResize="0"/>
          <p:nvPr/>
        </p:nvPicPr>
        <p:blipFill>
          <a:blip r:embed="rId8">
            <a:alphaModFix/>
          </a:blip>
          <a:stretch>
            <a:fillRect/>
          </a:stretch>
        </p:blipFill>
        <p:spPr>
          <a:xfrm>
            <a:off x="824225" y="1149999"/>
            <a:ext cx="2044599" cy="2555739"/>
          </a:xfrm>
          <a:prstGeom prst="rect">
            <a:avLst/>
          </a:prstGeom>
          <a:noFill/>
          <a:ln>
            <a:noFill/>
          </a:ln>
        </p:spPr>
      </p:pic>
      <p:sp>
        <p:nvSpPr>
          <p:cNvPr id="3" name="Google Shape;1265;p122">
            <a:extLst>
              <a:ext uri="{FF2B5EF4-FFF2-40B4-BE49-F238E27FC236}">
                <a16:creationId xmlns:a16="http://schemas.microsoft.com/office/drawing/2014/main" id="{D7EA5280-4582-826E-DD57-710F6F1BEBBB}"/>
              </a:ext>
            </a:extLst>
          </p:cNvPr>
          <p:cNvSpPr txBox="1"/>
          <p:nvPr/>
        </p:nvSpPr>
        <p:spPr>
          <a:xfrm>
            <a:off x="7615875" y="149475"/>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3"/>
        <p:cNvGrpSpPr/>
        <p:nvPr/>
      </p:nvGrpSpPr>
      <p:grpSpPr>
        <a:xfrm>
          <a:off x="0" y="0"/>
          <a:ext cx="0" cy="0"/>
          <a:chOff x="0" y="0"/>
          <a:chExt cx="0" cy="0"/>
        </a:xfrm>
      </p:grpSpPr>
      <p:pic>
        <p:nvPicPr>
          <p:cNvPr id="1744" name="Google Shape;1744;p151"/>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45" name="Google Shape;1745;p151"/>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46" name="Google Shape;1746;p151"/>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47" name="Google Shape;1747;p151"/>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sp>
        <p:nvSpPr>
          <p:cNvPr id="1748" name="Google Shape;1748;p151"/>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8.VISUAL FLEET MANAGER SCALE </a:t>
            </a:r>
            <a:endParaRPr sz="3000">
              <a:solidFill>
                <a:srgbClr val="00708D"/>
              </a:solidFill>
              <a:latin typeface="Plus Jakarta Sans"/>
              <a:ea typeface="Plus Jakarta Sans"/>
              <a:cs typeface="Plus Jakarta Sans"/>
              <a:sym typeface="Plus Jakarta Sans"/>
            </a:endParaRPr>
          </a:p>
        </p:txBody>
      </p:sp>
      <p:pic>
        <p:nvPicPr>
          <p:cNvPr id="1749" name="Google Shape;1749;p151"/>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50" name="Google Shape;1750;p151"/>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sp>
        <p:nvSpPr>
          <p:cNvPr id="1751" name="Google Shape;1751;p151"/>
          <p:cNvSpPr txBox="1"/>
          <p:nvPr/>
        </p:nvSpPr>
        <p:spPr>
          <a:xfrm>
            <a:off x="4257925" y="1403000"/>
            <a:ext cx="47721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marL="0" lvl="0" indent="0" algn="r" rtl="0">
              <a:spcBef>
                <a:spcPts val="0"/>
              </a:spcBef>
              <a:spcAft>
                <a:spcPts val="0"/>
              </a:spcAft>
              <a:buNone/>
            </a:pPr>
            <a:endParaRPr sz="1300">
              <a:solidFill>
                <a:schemeClr val="dk1"/>
              </a:solidFill>
              <a:latin typeface="Plus Jakarta Sans"/>
              <a:ea typeface="Plus Jakarta Sans"/>
              <a:cs typeface="Plus Jakarta Sans"/>
              <a:sym typeface="Plus Jakarta Sans"/>
            </a:endParaRPr>
          </a:p>
          <a:p>
            <a:pPr marL="0" lvl="0" indent="0" algn="l" rtl="0">
              <a:lnSpc>
                <a:spcPct val="115000"/>
              </a:lnSpc>
              <a:spcBef>
                <a:spcPts val="0"/>
              </a:spcBef>
              <a:spcAft>
                <a:spcPts val="0"/>
              </a:spcAft>
              <a:buClr>
                <a:schemeClr val="dk1"/>
              </a:buClr>
              <a:buSzPts val="1100"/>
              <a:buFont typeface="Arial"/>
              <a:buNone/>
            </a:pPr>
            <a:r>
              <a:rPr lang="nl" sz="1100">
                <a:solidFill>
                  <a:schemeClr val="dk1"/>
                </a:solidFill>
              </a:rPr>
              <a:t>Fleet managers, we hear you: there’s a lot more to the job than just moving people.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It’s easy to get buried under a mountain of expense reports, tracking apps, and leasing platforms. But managing your team’s mobility shouldn’t mean managing endless tools.</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KINTO is here to help you get your time back. We offer simple, human-centred solutions that bundle your mobility needs into one easy-to-use partner. Less time on tools, more time for what matters.</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Ready for a smarter way to manage your fleet?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Join the KINTO community.</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#TimeManagement #KINTOSolutions</a:t>
            </a:r>
            <a:endParaRPr sz="1100">
              <a:solidFill>
                <a:schemeClr val="dk1"/>
              </a:solidFill>
            </a:endParaRPr>
          </a:p>
          <a:p>
            <a:pPr marL="0" lvl="0" indent="0" algn="r" rtl="0">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p:txBody>
      </p:sp>
      <p:pic>
        <p:nvPicPr>
          <p:cNvPr id="1752" name="Google Shape;1752;p151"/>
          <p:cNvPicPr preferRelativeResize="0"/>
          <p:nvPr/>
        </p:nvPicPr>
        <p:blipFill>
          <a:blip r:embed="rId7">
            <a:alphaModFix/>
          </a:blip>
          <a:stretch>
            <a:fillRect/>
          </a:stretch>
        </p:blipFill>
        <p:spPr>
          <a:xfrm>
            <a:off x="824225" y="665601"/>
            <a:ext cx="2044599" cy="3183073"/>
          </a:xfrm>
          <a:prstGeom prst="rect">
            <a:avLst/>
          </a:prstGeom>
          <a:noFill/>
          <a:ln>
            <a:noFill/>
          </a:ln>
        </p:spPr>
      </p:pic>
      <p:pic>
        <p:nvPicPr>
          <p:cNvPr id="1753" name="Google Shape;1753;p151" title="Visual Fleet Manager scale_v2.png"/>
          <p:cNvPicPr preferRelativeResize="0"/>
          <p:nvPr/>
        </p:nvPicPr>
        <p:blipFill>
          <a:blip r:embed="rId8">
            <a:alphaModFix/>
          </a:blip>
          <a:stretch>
            <a:fillRect/>
          </a:stretch>
        </p:blipFill>
        <p:spPr>
          <a:xfrm>
            <a:off x="824225" y="1149999"/>
            <a:ext cx="2044599" cy="2555739"/>
          </a:xfrm>
          <a:prstGeom prst="rect">
            <a:avLst/>
          </a:prstGeom>
          <a:noFill/>
          <a:ln>
            <a:noFill/>
          </a:ln>
        </p:spPr>
      </p:pic>
      <p:sp>
        <p:nvSpPr>
          <p:cNvPr id="3" name="Google Shape;1265;p122">
            <a:extLst>
              <a:ext uri="{FF2B5EF4-FFF2-40B4-BE49-F238E27FC236}">
                <a16:creationId xmlns:a16="http://schemas.microsoft.com/office/drawing/2014/main" id="{D98B09DD-A505-3AE0-CDF0-054AFF01377D}"/>
              </a:ext>
            </a:extLst>
          </p:cNvPr>
          <p:cNvSpPr txBox="1"/>
          <p:nvPr/>
        </p:nvSpPr>
        <p:spPr>
          <a:xfrm>
            <a:off x="7615875" y="149475"/>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759"/>
        <p:cNvGrpSpPr/>
        <p:nvPr/>
      </p:nvGrpSpPr>
      <p:grpSpPr>
        <a:xfrm>
          <a:off x="0" y="0"/>
          <a:ext cx="0" cy="0"/>
          <a:chOff x="0" y="0"/>
          <a:chExt cx="0" cy="0"/>
        </a:xfrm>
      </p:grpSpPr>
      <p:pic>
        <p:nvPicPr>
          <p:cNvPr id="1760" name="Google Shape;1760;p152"/>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761" name="Google Shape;1761;p152"/>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APRIL </a:t>
            </a:r>
            <a:endParaRPr sz="800">
              <a:solidFill>
                <a:srgbClr val="005469"/>
              </a:solidFill>
              <a:latin typeface="DM Sans ExtraLight"/>
              <a:ea typeface="DM Sans ExtraLight"/>
              <a:cs typeface="DM Sans ExtraLight"/>
              <a:sym typeface="DM Sans ExtraLight"/>
            </a:endParaRPr>
          </a:p>
        </p:txBody>
      </p:sp>
      <p:sp>
        <p:nvSpPr>
          <p:cNvPr id="1762" name="Google Shape;1762;p152"/>
          <p:cNvSpPr txBox="1"/>
          <p:nvPr/>
        </p:nvSpPr>
        <p:spPr>
          <a:xfrm>
            <a:off x="721300" y="433300"/>
            <a:ext cx="4351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9.POLL MOBILITY SOLUTION</a:t>
            </a:r>
            <a:endParaRPr sz="3000">
              <a:solidFill>
                <a:srgbClr val="01728F"/>
              </a:solidFill>
              <a:latin typeface="Plus Jakarta Sans"/>
              <a:ea typeface="Plus Jakarta Sans"/>
              <a:cs typeface="Plus Jakarta Sans"/>
              <a:sym typeface="Plus Jakarta Sans"/>
            </a:endParaRPr>
          </a:p>
        </p:txBody>
      </p:sp>
      <p:sp>
        <p:nvSpPr>
          <p:cNvPr id="1763" name="Google Shape;1763;p152"/>
          <p:cNvSpPr txBox="1"/>
          <p:nvPr/>
        </p:nvSpPr>
        <p:spPr>
          <a:xfrm>
            <a:off x="748275" y="1336975"/>
            <a:ext cx="4719000" cy="381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LI</a:t>
            </a:r>
            <a:endParaRPr sz="1100">
              <a:solidFill>
                <a:schemeClr val="dk1"/>
              </a:solidFill>
            </a:endParaRPr>
          </a:p>
          <a:p>
            <a:pPr marL="0" lvl="0" indent="0" algn="l" rtl="0">
              <a:lnSpc>
                <a:spcPct val="115000"/>
              </a:lnSpc>
              <a:spcBef>
                <a:spcPts val="1000"/>
              </a:spcBef>
              <a:spcAft>
                <a:spcPts val="0"/>
              </a:spcAft>
              <a:buNone/>
            </a:pPr>
            <a:r>
              <a:rPr lang="nl" sz="1100">
                <a:solidFill>
                  <a:schemeClr val="dk1"/>
                </a:solidFill>
              </a:rPr>
              <a:t>What is the must-have for your fleet in 2026?</a:t>
            </a:r>
            <a:endParaRPr sz="1100">
              <a:solidFill>
                <a:schemeClr val="dk1"/>
              </a:solidFill>
            </a:endParaRPr>
          </a:p>
          <a:p>
            <a:pPr marL="0" lvl="0" indent="0" algn="l" rtl="0">
              <a:lnSpc>
                <a:spcPct val="115000"/>
              </a:lnSpc>
              <a:spcBef>
                <a:spcPts val="1200"/>
              </a:spcBef>
              <a:spcAft>
                <a:spcPts val="0"/>
              </a:spcAft>
              <a:buNone/>
            </a:pPr>
            <a:r>
              <a:rPr lang="nl" sz="1100">
                <a:solidFill>
                  <a:schemeClr val="dk1"/>
                </a:solidFill>
              </a:rPr>
              <a:t>As business needs evolve, the perfect mobility solution looks different for every company. But what is the non-negotiable for your business right now? 🗳️</a:t>
            </a:r>
            <a:endParaRPr sz="1100">
              <a:solidFill>
                <a:schemeClr val="dk1"/>
              </a:solidFill>
            </a:endParaRPr>
          </a:p>
          <a:p>
            <a:pPr marL="0" lvl="0" indent="0" algn="l" rtl="0">
              <a:lnSpc>
                <a:spcPct val="115000"/>
              </a:lnSpc>
              <a:spcBef>
                <a:spcPts val="1200"/>
              </a:spcBef>
              <a:spcAft>
                <a:spcPts val="0"/>
              </a:spcAft>
              <a:buNone/>
            </a:pPr>
            <a:r>
              <a:rPr lang="nl" sz="1100" b="1">
                <a:solidFill>
                  <a:schemeClr val="dk1"/>
                </a:solidFill>
              </a:rPr>
              <a:t>What matters most in a mobility solution?</a:t>
            </a:r>
            <a:endParaRPr sz="1100">
              <a:solidFill>
                <a:schemeClr val="dk1"/>
              </a:solidFill>
            </a:endParaRPr>
          </a:p>
          <a:p>
            <a:pPr marL="457200" lvl="0" indent="-298450" algn="l" rtl="0">
              <a:lnSpc>
                <a:spcPct val="115000"/>
              </a:lnSpc>
              <a:spcBef>
                <a:spcPts val="1200"/>
              </a:spcBef>
              <a:spcAft>
                <a:spcPts val="0"/>
              </a:spcAft>
              <a:buClr>
                <a:schemeClr val="dk1"/>
              </a:buClr>
              <a:buSzPts val="1100"/>
              <a:buChar char="●"/>
            </a:pPr>
            <a:r>
              <a:rPr lang="nl" sz="1100">
                <a:solidFill>
                  <a:schemeClr val="dk1"/>
                </a:solidFill>
              </a:rPr>
              <a:t>Flexibility</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nl" sz="1100">
                <a:solidFill>
                  <a:schemeClr val="dk1"/>
                </a:solidFill>
              </a:rPr>
              <a:t>Cost predictability</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nl" sz="1100">
                <a:solidFill>
                  <a:schemeClr val="dk1"/>
                </a:solidFill>
              </a:rPr>
              <a:t>Ease &amp; convenience</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nl" sz="1100">
                <a:solidFill>
                  <a:schemeClr val="dk1"/>
                </a:solidFill>
              </a:rPr>
              <a:t>Sustainability</a:t>
            </a:r>
            <a:endParaRPr sz="1100">
              <a:solidFill>
                <a:schemeClr val="dk1"/>
              </a:solidFill>
            </a:endParaRPr>
          </a:p>
          <a:p>
            <a:pPr marL="0" lvl="0" indent="0" algn="l" rtl="0">
              <a:lnSpc>
                <a:spcPct val="115000"/>
              </a:lnSpc>
              <a:spcBef>
                <a:spcPts val="1200"/>
              </a:spcBef>
              <a:spcAft>
                <a:spcPts val="0"/>
              </a:spcAft>
              <a:buNone/>
            </a:pPr>
            <a:r>
              <a:rPr lang="nl" sz="1100">
                <a:solidFill>
                  <a:schemeClr val="dk1"/>
                </a:solidFill>
              </a:rPr>
              <a:t>Join the KINTO community.</a:t>
            </a:r>
            <a:endParaRPr sz="1100">
              <a:solidFill>
                <a:schemeClr val="dk1"/>
              </a:solidFill>
            </a:endParaRPr>
          </a:p>
          <a:p>
            <a:pPr marL="0" lvl="0" indent="0" algn="l" rtl="0">
              <a:lnSpc>
                <a:spcPct val="115000"/>
              </a:lnSpc>
              <a:spcBef>
                <a:spcPts val="1200"/>
              </a:spcBef>
              <a:spcAft>
                <a:spcPts val="0"/>
              </a:spcAft>
              <a:buNone/>
            </a:pPr>
            <a:r>
              <a:rPr lang="nl" sz="1100">
                <a:solidFill>
                  <a:schemeClr val="dk1"/>
                </a:solidFill>
              </a:rPr>
              <a:t>#FleetManagement #BusinessStrategy </a:t>
            </a:r>
            <a:endParaRPr sz="1100">
              <a:solidFill>
                <a:schemeClr val="dk1"/>
              </a:solidFill>
            </a:endParaRPr>
          </a:p>
          <a:p>
            <a:pPr marL="0" lvl="0" indent="0" algn="l" rtl="0">
              <a:lnSpc>
                <a:spcPct val="115000"/>
              </a:lnSpc>
              <a:spcBef>
                <a:spcPts val="1200"/>
              </a:spcBef>
              <a:spcAft>
                <a:spcPts val="0"/>
              </a:spcAft>
              <a:buNone/>
            </a:pPr>
            <a:endParaRPr sz="1100">
              <a:solidFill>
                <a:schemeClr val="dk1"/>
              </a:solidFill>
            </a:endParaRPr>
          </a:p>
          <a:p>
            <a:pPr marL="0" lvl="0" indent="0" algn="l" rtl="0">
              <a:spcBef>
                <a:spcPts val="1200"/>
              </a:spcBef>
              <a:spcAft>
                <a:spcPts val="0"/>
              </a:spcAft>
              <a:buNone/>
            </a:pPr>
            <a:endParaRPr sz="1800">
              <a:solidFill>
                <a:srgbClr val="002732"/>
              </a:solidFill>
              <a:latin typeface="Plus Jakarta Sans Medium"/>
              <a:ea typeface="Plus Jakarta Sans Medium"/>
              <a:cs typeface="Plus Jakarta Sans Medium"/>
              <a:sym typeface="Plus Jakarta Sans Medium"/>
            </a:endParaRPr>
          </a:p>
          <a:p>
            <a:pPr marL="0" lvl="0" indent="0" algn="l" rtl="0">
              <a:lnSpc>
                <a:spcPct val="115000"/>
              </a:lnSpc>
              <a:spcBef>
                <a:spcPts val="1200"/>
              </a:spcBef>
              <a:spcAft>
                <a:spcPts val="0"/>
              </a:spcAft>
              <a:buClr>
                <a:schemeClr val="dk1"/>
              </a:buClr>
              <a:buSzPts val="1100"/>
              <a:buFont typeface="Arial"/>
              <a:buNone/>
            </a:pPr>
            <a:endParaRPr sz="1100">
              <a:solidFill>
                <a:schemeClr val="dk1"/>
              </a:solidFill>
            </a:endParaRPr>
          </a:p>
          <a:p>
            <a:pPr marL="0" lvl="0" indent="0" algn="l" rtl="0">
              <a:spcBef>
                <a:spcPts val="1200"/>
              </a:spcBef>
              <a:spcAft>
                <a:spcPts val="0"/>
              </a:spcAft>
              <a:buNone/>
            </a:pPr>
            <a:endParaRPr sz="1000">
              <a:solidFill>
                <a:srgbClr val="002732"/>
              </a:solidFill>
              <a:latin typeface="Plus Jakarta Sans Light"/>
              <a:ea typeface="Plus Jakarta Sans Light"/>
              <a:cs typeface="Plus Jakarta Sans Light"/>
              <a:sym typeface="Plus Jakarta Sans Light"/>
            </a:endParaRPr>
          </a:p>
        </p:txBody>
      </p:sp>
      <p:sp>
        <p:nvSpPr>
          <p:cNvPr id="1764" name="Google Shape;1764;p152"/>
          <p:cNvSpPr txBox="1"/>
          <p:nvPr/>
        </p:nvSpPr>
        <p:spPr>
          <a:xfrm>
            <a:off x="6249000" y="4574109"/>
            <a:ext cx="30741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200">
              <a:solidFill>
                <a:schemeClr val="lt1"/>
              </a:solidFill>
              <a:latin typeface="Plus Jakarta Sans Light"/>
              <a:ea typeface="Plus Jakarta Sans Light"/>
              <a:cs typeface="Plus Jakarta Sans Light"/>
              <a:sym typeface="Plus Jakarta Sans Light"/>
            </a:endParaRPr>
          </a:p>
        </p:txBody>
      </p:sp>
      <p:pic>
        <p:nvPicPr>
          <p:cNvPr id="1765" name="Google Shape;1765;p152"/>
          <p:cNvPicPr preferRelativeResize="0"/>
          <p:nvPr/>
        </p:nvPicPr>
        <p:blipFill rotWithShape="1">
          <a:blip r:embed="rId4">
            <a:alphaModFix/>
          </a:blip>
          <a:srcRect l="3233333" t="28588" r="2331148" b="30989"/>
          <a:stretch/>
        </p:blipFill>
        <p:spPr>
          <a:xfrm flipH="1">
            <a:off x="380078" y="0"/>
            <a:ext cx="341225" cy="5143501"/>
          </a:xfrm>
          <a:prstGeom prst="rect">
            <a:avLst/>
          </a:prstGeom>
          <a:noFill/>
          <a:ln>
            <a:noFill/>
          </a:ln>
        </p:spPr>
      </p:pic>
      <p:pic>
        <p:nvPicPr>
          <p:cNvPr id="1766" name="Google Shape;1766;p152"/>
          <p:cNvPicPr preferRelativeResize="0"/>
          <p:nvPr/>
        </p:nvPicPr>
        <p:blipFill>
          <a:blip r:embed="rId5">
            <a:alphaModFix/>
          </a:blip>
          <a:stretch>
            <a:fillRect/>
          </a:stretch>
        </p:blipFill>
        <p:spPr>
          <a:xfrm>
            <a:off x="5831926" y="219465"/>
            <a:ext cx="2858351" cy="3602376"/>
          </a:xfrm>
          <a:prstGeom prst="rect">
            <a:avLst/>
          </a:prstGeom>
          <a:noFill/>
          <a:ln>
            <a:noFill/>
          </a:ln>
        </p:spPr>
      </p:pic>
      <p:pic>
        <p:nvPicPr>
          <p:cNvPr id="1767" name="Google Shape;1767;p152"/>
          <p:cNvPicPr preferRelativeResize="0"/>
          <p:nvPr/>
        </p:nvPicPr>
        <p:blipFill>
          <a:blip r:embed="rId6">
            <a:alphaModFix/>
          </a:blip>
          <a:stretch>
            <a:fillRect/>
          </a:stretch>
        </p:blipFill>
        <p:spPr>
          <a:xfrm>
            <a:off x="8211372" y="258552"/>
            <a:ext cx="291098" cy="291098"/>
          </a:xfrm>
          <a:prstGeom prst="rect">
            <a:avLst/>
          </a:prstGeom>
          <a:noFill/>
          <a:ln>
            <a:noFill/>
          </a:ln>
        </p:spPr>
      </p:pic>
      <p:pic>
        <p:nvPicPr>
          <p:cNvPr id="1768" name="Google Shape;1768;p152" title="Scherm­afbeelding 2025-07-18 om 09.11.50.png"/>
          <p:cNvPicPr preferRelativeResize="0"/>
          <p:nvPr/>
        </p:nvPicPr>
        <p:blipFill>
          <a:blip r:embed="rId7">
            <a:alphaModFix/>
          </a:blip>
          <a:stretch>
            <a:fillRect/>
          </a:stretch>
        </p:blipFill>
        <p:spPr>
          <a:xfrm>
            <a:off x="5894750" y="1018175"/>
            <a:ext cx="2732700" cy="242904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773"/>
        <p:cNvGrpSpPr/>
        <p:nvPr/>
      </p:nvGrpSpPr>
      <p:grpSpPr>
        <a:xfrm>
          <a:off x="0" y="0"/>
          <a:ext cx="0" cy="0"/>
          <a:chOff x="0" y="0"/>
          <a:chExt cx="0" cy="0"/>
        </a:xfrm>
      </p:grpSpPr>
      <p:pic>
        <p:nvPicPr>
          <p:cNvPr id="1774" name="Google Shape;1774;p153"/>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775" name="Google Shape;1775;p153"/>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APRIL</a:t>
            </a:r>
            <a:endParaRPr sz="800">
              <a:solidFill>
                <a:srgbClr val="005469"/>
              </a:solidFill>
              <a:latin typeface="DM Sans ExtraLight"/>
              <a:ea typeface="DM Sans ExtraLight"/>
              <a:cs typeface="DM Sans ExtraLight"/>
              <a:sym typeface="DM Sans ExtraLight"/>
            </a:endParaRPr>
          </a:p>
        </p:txBody>
      </p:sp>
      <p:sp>
        <p:nvSpPr>
          <p:cNvPr id="1776" name="Google Shape;1776;p153"/>
          <p:cNvSpPr txBox="1"/>
          <p:nvPr/>
        </p:nvSpPr>
        <p:spPr>
          <a:xfrm>
            <a:off x="6249000" y="4574109"/>
            <a:ext cx="30741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200">
              <a:solidFill>
                <a:schemeClr val="lt1"/>
              </a:solidFill>
              <a:latin typeface="Plus Jakarta Sans Light"/>
              <a:ea typeface="Plus Jakarta Sans Light"/>
              <a:cs typeface="Plus Jakarta Sans Light"/>
              <a:sym typeface="Plus Jakarta Sans Light"/>
            </a:endParaRPr>
          </a:p>
        </p:txBody>
      </p:sp>
      <p:pic>
        <p:nvPicPr>
          <p:cNvPr id="1777" name="Google Shape;1777;p153"/>
          <p:cNvPicPr preferRelativeResize="0"/>
          <p:nvPr/>
        </p:nvPicPr>
        <p:blipFill rotWithShape="1">
          <a:blip r:embed="rId4">
            <a:alphaModFix/>
          </a:blip>
          <a:srcRect l="3233333" t="28588" r="2331148" b="30989"/>
          <a:stretch/>
        </p:blipFill>
        <p:spPr>
          <a:xfrm flipH="1">
            <a:off x="380078" y="0"/>
            <a:ext cx="341225" cy="5143501"/>
          </a:xfrm>
          <a:prstGeom prst="rect">
            <a:avLst/>
          </a:prstGeom>
          <a:noFill/>
          <a:ln>
            <a:noFill/>
          </a:ln>
        </p:spPr>
      </p:pic>
      <p:pic>
        <p:nvPicPr>
          <p:cNvPr id="1778" name="Google Shape;1778;p153"/>
          <p:cNvPicPr preferRelativeResize="0"/>
          <p:nvPr/>
        </p:nvPicPr>
        <p:blipFill>
          <a:blip r:embed="rId5">
            <a:alphaModFix/>
          </a:blip>
          <a:stretch>
            <a:fillRect/>
          </a:stretch>
        </p:blipFill>
        <p:spPr>
          <a:xfrm>
            <a:off x="8211372" y="258552"/>
            <a:ext cx="291098" cy="291098"/>
          </a:xfrm>
          <a:prstGeom prst="rect">
            <a:avLst/>
          </a:prstGeom>
          <a:noFill/>
          <a:ln>
            <a:noFill/>
          </a:ln>
        </p:spPr>
      </p:pic>
      <p:pic>
        <p:nvPicPr>
          <p:cNvPr id="1779" name="Google Shape;1779;p153"/>
          <p:cNvPicPr preferRelativeResize="0"/>
          <p:nvPr/>
        </p:nvPicPr>
        <p:blipFill>
          <a:blip r:embed="rId6">
            <a:alphaModFix/>
          </a:blip>
          <a:stretch>
            <a:fillRect/>
          </a:stretch>
        </p:blipFill>
        <p:spPr>
          <a:xfrm>
            <a:off x="6249000" y="82925"/>
            <a:ext cx="2358375" cy="4586849"/>
          </a:xfrm>
          <a:prstGeom prst="rect">
            <a:avLst/>
          </a:prstGeom>
          <a:noFill/>
          <a:ln>
            <a:noFill/>
          </a:ln>
        </p:spPr>
      </p:pic>
      <p:pic>
        <p:nvPicPr>
          <p:cNvPr id="1780" name="Google Shape;1780;p153" title="Scherm­afbeelding 2025-07-18 om 09.14.09.png"/>
          <p:cNvPicPr preferRelativeResize="0"/>
          <p:nvPr/>
        </p:nvPicPr>
        <p:blipFill>
          <a:blip r:embed="rId7">
            <a:alphaModFix/>
          </a:blip>
          <a:stretch>
            <a:fillRect/>
          </a:stretch>
        </p:blipFill>
        <p:spPr>
          <a:xfrm>
            <a:off x="6249000" y="596563"/>
            <a:ext cx="2358375" cy="3930615"/>
          </a:xfrm>
          <a:prstGeom prst="rect">
            <a:avLst/>
          </a:prstGeom>
          <a:noFill/>
          <a:ln>
            <a:noFill/>
          </a:ln>
        </p:spPr>
      </p:pic>
      <p:sp>
        <p:nvSpPr>
          <p:cNvPr id="1781" name="Google Shape;1781;p153"/>
          <p:cNvSpPr txBox="1"/>
          <p:nvPr/>
        </p:nvSpPr>
        <p:spPr>
          <a:xfrm>
            <a:off x="748275" y="1336975"/>
            <a:ext cx="4135200" cy="256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IG STORY</a:t>
            </a:r>
            <a:endParaRPr sz="1800">
              <a:solidFill>
                <a:srgbClr val="002732"/>
              </a:solidFill>
              <a:latin typeface="Plus Jakarta Sans Medium"/>
              <a:ea typeface="Plus Jakarta Sans Medium"/>
              <a:cs typeface="Plus Jakarta Sans Medium"/>
              <a:sym typeface="Plus Jakarta Sans Medium"/>
            </a:endParaRPr>
          </a:p>
          <a:p>
            <a:pPr marL="0" lvl="0" indent="0" algn="l" rtl="0">
              <a:spcBef>
                <a:spcPts val="1000"/>
              </a:spcBef>
              <a:spcAft>
                <a:spcPts val="0"/>
              </a:spcAft>
              <a:buNone/>
            </a:pPr>
            <a:endParaRPr sz="1000">
              <a:solidFill>
                <a:srgbClr val="002732"/>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r>
              <a:rPr lang="nl" sz="1100" b="1">
                <a:solidFill>
                  <a:schemeClr val="dk1"/>
                </a:solidFill>
              </a:rPr>
              <a:t>What matters most in a mobility solution?</a:t>
            </a:r>
            <a:endParaRPr sz="1100" b="1">
              <a:solidFill>
                <a:schemeClr val="dk1"/>
              </a:solidFill>
            </a:endParaRPr>
          </a:p>
          <a:p>
            <a:pPr marL="457200" lvl="0" indent="-298450" algn="l" rtl="0">
              <a:lnSpc>
                <a:spcPct val="115000"/>
              </a:lnSpc>
              <a:spcBef>
                <a:spcPts val="1200"/>
              </a:spcBef>
              <a:spcAft>
                <a:spcPts val="0"/>
              </a:spcAft>
              <a:buClr>
                <a:schemeClr val="dk1"/>
              </a:buClr>
              <a:buSzPts val="1100"/>
              <a:buChar char="●"/>
            </a:pPr>
            <a:r>
              <a:rPr lang="nl" sz="1100">
                <a:solidFill>
                  <a:schemeClr val="dk1"/>
                </a:solidFill>
              </a:rPr>
              <a:t>Flexibility</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nl" sz="1100">
                <a:solidFill>
                  <a:schemeClr val="dk1"/>
                </a:solidFill>
              </a:rPr>
              <a:t>Cost predictability</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nl" sz="1100">
                <a:solidFill>
                  <a:schemeClr val="dk1"/>
                </a:solidFill>
              </a:rPr>
              <a:t>Ease &amp; convenience</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nl" sz="1100">
                <a:solidFill>
                  <a:schemeClr val="dk1"/>
                </a:solidFill>
              </a:rPr>
              <a:t>Sustainability</a:t>
            </a:r>
            <a:endParaRPr sz="1100">
              <a:solidFill>
                <a:schemeClr val="dk1"/>
              </a:solidFill>
            </a:endParaRPr>
          </a:p>
          <a:p>
            <a:pPr marL="0" lvl="0" indent="0" algn="l" rtl="0">
              <a:lnSpc>
                <a:spcPct val="115000"/>
              </a:lnSpc>
              <a:spcBef>
                <a:spcPts val="1200"/>
              </a:spcBef>
              <a:spcAft>
                <a:spcPts val="0"/>
              </a:spcAft>
              <a:buNone/>
            </a:pP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900">
              <a:solidFill>
                <a:srgbClr val="002732"/>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1200"/>
              </a:spcAft>
              <a:buClr>
                <a:schemeClr val="dk1"/>
              </a:buClr>
              <a:buSzPts val="1100"/>
              <a:buFont typeface="Arial"/>
              <a:buNone/>
            </a:pPr>
            <a:endParaRPr sz="1000">
              <a:solidFill>
                <a:srgbClr val="002732"/>
              </a:solidFill>
              <a:latin typeface="Plus Jakarta Sans Light"/>
              <a:ea typeface="Plus Jakarta Sans Light"/>
              <a:cs typeface="Plus Jakarta Sans Light"/>
              <a:sym typeface="Plus Jakarta Sans Light"/>
            </a:endParaRPr>
          </a:p>
        </p:txBody>
      </p:sp>
      <p:sp>
        <p:nvSpPr>
          <p:cNvPr id="1782" name="Google Shape;1782;p153"/>
          <p:cNvSpPr txBox="1"/>
          <p:nvPr/>
        </p:nvSpPr>
        <p:spPr>
          <a:xfrm>
            <a:off x="721300" y="433300"/>
            <a:ext cx="4351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1100"/>
              <a:buFont typeface="Arial"/>
              <a:buNone/>
            </a:pPr>
            <a:r>
              <a:rPr lang="nl" sz="3000">
                <a:solidFill>
                  <a:srgbClr val="01728F"/>
                </a:solidFill>
                <a:latin typeface="Plus Jakarta Sans"/>
                <a:ea typeface="Plus Jakarta Sans"/>
                <a:cs typeface="Plus Jakarta Sans"/>
                <a:sym typeface="Plus Jakarta Sans"/>
              </a:rPr>
              <a:t>9.POLL MOBILITY SOLUTION</a:t>
            </a:r>
            <a:endParaRPr sz="3000">
              <a:solidFill>
                <a:srgbClr val="01728F"/>
              </a:solidFill>
              <a:latin typeface="Plus Jakarta Sans"/>
              <a:ea typeface="Plus Jakarta Sans"/>
              <a:cs typeface="Plus Jakarta Sans"/>
              <a:sym typeface="Plus Jakarta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787"/>
        <p:cNvGrpSpPr/>
        <p:nvPr/>
      </p:nvGrpSpPr>
      <p:grpSpPr>
        <a:xfrm>
          <a:off x="0" y="0"/>
          <a:ext cx="0" cy="0"/>
          <a:chOff x="0" y="0"/>
          <a:chExt cx="0" cy="0"/>
        </a:xfrm>
      </p:grpSpPr>
      <p:pic>
        <p:nvPicPr>
          <p:cNvPr id="1788" name="Google Shape;1788;p154"/>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789" name="Google Shape;1789;p154"/>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APRIL</a:t>
            </a:r>
            <a:endParaRPr sz="800">
              <a:solidFill>
                <a:srgbClr val="005469"/>
              </a:solidFill>
              <a:latin typeface="DM Sans ExtraLight"/>
              <a:ea typeface="DM Sans ExtraLight"/>
              <a:cs typeface="DM Sans ExtraLight"/>
              <a:sym typeface="DM Sans ExtraLight"/>
            </a:endParaRPr>
          </a:p>
        </p:txBody>
      </p:sp>
      <p:sp>
        <p:nvSpPr>
          <p:cNvPr id="1790" name="Google Shape;1790;p154"/>
          <p:cNvSpPr txBox="1"/>
          <p:nvPr/>
        </p:nvSpPr>
        <p:spPr>
          <a:xfrm>
            <a:off x="6249000" y="4574109"/>
            <a:ext cx="30741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200">
              <a:solidFill>
                <a:schemeClr val="lt1"/>
              </a:solidFill>
              <a:latin typeface="Plus Jakarta Sans Light"/>
              <a:ea typeface="Plus Jakarta Sans Light"/>
              <a:cs typeface="Plus Jakarta Sans Light"/>
              <a:sym typeface="Plus Jakarta Sans Light"/>
            </a:endParaRPr>
          </a:p>
        </p:txBody>
      </p:sp>
      <p:pic>
        <p:nvPicPr>
          <p:cNvPr id="1791" name="Google Shape;1791;p154"/>
          <p:cNvPicPr preferRelativeResize="0"/>
          <p:nvPr/>
        </p:nvPicPr>
        <p:blipFill rotWithShape="1">
          <a:blip r:embed="rId4">
            <a:alphaModFix/>
          </a:blip>
          <a:srcRect l="3233333" t="28588" r="2331148" b="30989"/>
          <a:stretch/>
        </p:blipFill>
        <p:spPr>
          <a:xfrm flipH="1">
            <a:off x="380078" y="0"/>
            <a:ext cx="341225" cy="5143501"/>
          </a:xfrm>
          <a:prstGeom prst="rect">
            <a:avLst/>
          </a:prstGeom>
          <a:noFill/>
          <a:ln>
            <a:noFill/>
          </a:ln>
        </p:spPr>
      </p:pic>
      <p:pic>
        <p:nvPicPr>
          <p:cNvPr id="1792" name="Google Shape;1792;p154"/>
          <p:cNvPicPr preferRelativeResize="0"/>
          <p:nvPr/>
        </p:nvPicPr>
        <p:blipFill>
          <a:blip r:embed="rId5">
            <a:alphaModFix/>
          </a:blip>
          <a:stretch>
            <a:fillRect/>
          </a:stretch>
        </p:blipFill>
        <p:spPr>
          <a:xfrm>
            <a:off x="5831926" y="219465"/>
            <a:ext cx="2858351" cy="3602376"/>
          </a:xfrm>
          <a:prstGeom prst="rect">
            <a:avLst/>
          </a:prstGeom>
          <a:noFill/>
          <a:ln>
            <a:noFill/>
          </a:ln>
        </p:spPr>
      </p:pic>
      <p:pic>
        <p:nvPicPr>
          <p:cNvPr id="1793" name="Google Shape;1793;p154" title="Scherm­afbeelding 2025-07-18 om 09.15.48.png"/>
          <p:cNvPicPr preferRelativeResize="0"/>
          <p:nvPr/>
        </p:nvPicPr>
        <p:blipFill>
          <a:blip r:embed="rId6">
            <a:alphaModFix/>
          </a:blip>
          <a:stretch>
            <a:fillRect/>
          </a:stretch>
        </p:blipFill>
        <p:spPr>
          <a:xfrm>
            <a:off x="5866963" y="886175"/>
            <a:ext cx="2788271" cy="2568300"/>
          </a:xfrm>
          <a:prstGeom prst="rect">
            <a:avLst/>
          </a:prstGeom>
          <a:noFill/>
          <a:ln>
            <a:noFill/>
          </a:ln>
        </p:spPr>
      </p:pic>
      <p:sp>
        <p:nvSpPr>
          <p:cNvPr id="1794" name="Google Shape;1794;p154"/>
          <p:cNvSpPr txBox="1"/>
          <p:nvPr/>
        </p:nvSpPr>
        <p:spPr>
          <a:xfrm>
            <a:off x="721300" y="1265875"/>
            <a:ext cx="4790400" cy="373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FB</a:t>
            </a:r>
            <a:endParaRPr sz="1800">
              <a:solidFill>
                <a:srgbClr val="002732"/>
              </a:solidFill>
              <a:latin typeface="Plus Jakarta Sans Medium"/>
              <a:ea typeface="Plus Jakarta Sans Medium"/>
              <a:cs typeface="Plus Jakarta Sans Medium"/>
              <a:sym typeface="Plus Jakarta Sans Medium"/>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Time for a quick check-in: What makes your workday easier? 🚗</a:t>
            </a:r>
            <a:endParaRPr sz="1100">
              <a:solidFill>
                <a:schemeClr val="dk1"/>
              </a:solidFill>
            </a:endParaRPr>
          </a:p>
          <a:p>
            <a:pPr marL="0" lvl="0" indent="0" algn="l" rtl="0">
              <a:lnSpc>
                <a:spcPct val="115000"/>
              </a:lnSpc>
              <a:spcBef>
                <a:spcPts val="1200"/>
              </a:spcBef>
              <a:spcAft>
                <a:spcPts val="0"/>
              </a:spcAft>
              <a:buNone/>
            </a:pPr>
            <a:r>
              <a:rPr lang="nl" sz="1100">
                <a:solidFill>
                  <a:schemeClr val="dk1"/>
                </a:solidFill>
              </a:rPr>
              <a:t>When it comes to getting your team from A to B, everyone has a different priority. We’re curious to hear from our community: What matters most in a mobility solution?</a:t>
            </a:r>
            <a:endParaRPr sz="1100">
              <a:solidFill>
                <a:schemeClr val="dk1"/>
              </a:solidFill>
            </a:endParaRPr>
          </a:p>
          <a:p>
            <a:pPr marL="457200" lvl="0" indent="-298450" algn="l" rtl="0">
              <a:lnSpc>
                <a:spcPct val="115000"/>
              </a:lnSpc>
              <a:spcBef>
                <a:spcPts val="1200"/>
              </a:spcBef>
              <a:spcAft>
                <a:spcPts val="0"/>
              </a:spcAft>
              <a:buClr>
                <a:schemeClr val="dk1"/>
              </a:buClr>
              <a:buSzPts val="1100"/>
              <a:buChar char="●"/>
            </a:pPr>
            <a:r>
              <a:rPr lang="nl" sz="1100">
                <a:solidFill>
                  <a:schemeClr val="dk1"/>
                </a:solidFill>
              </a:rPr>
              <a:t>Flexibility</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nl" sz="1100">
                <a:solidFill>
                  <a:schemeClr val="dk1"/>
                </a:solidFill>
              </a:rPr>
              <a:t>Cost predictability</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nl" sz="1100">
                <a:solidFill>
                  <a:schemeClr val="dk1"/>
                </a:solidFill>
              </a:rPr>
              <a:t>Ease &amp; convenience</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nl" sz="1100">
                <a:solidFill>
                  <a:schemeClr val="dk1"/>
                </a:solidFill>
              </a:rPr>
              <a:t>Sustainability</a:t>
            </a:r>
            <a:endParaRPr sz="1100">
              <a:solidFill>
                <a:schemeClr val="dk1"/>
              </a:solidFill>
            </a:endParaRPr>
          </a:p>
          <a:p>
            <a:pPr marL="0" lvl="0" indent="0" algn="l" rtl="0">
              <a:lnSpc>
                <a:spcPct val="115000"/>
              </a:lnSpc>
              <a:spcBef>
                <a:spcPts val="1200"/>
              </a:spcBef>
              <a:spcAft>
                <a:spcPts val="0"/>
              </a:spcAft>
              <a:buNone/>
            </a:pPr>
            <a:r>
              <a:rPr lang="nl" sz="1100">
                <a:solidFill>
                  <a:schemeClr val="dk1"/>
                </a:solidFill>
              </a:rPr>
              <a:t>Join the KINTO community.</a:t>
            </a:r>
            <a:endParaRPr sz="1100">
              <a:solidFill>
                <a:schemeClr val="dk1"/>
              </a:solidFill>
            </a:endParaRPr>
          </a:p>
          <a:p>
            <a:pPr marL="0" lvl="0" indent="0" algn="l" rtl="0">
              <a:lnSpc>
                <a:spcPct val="115000"/>
              </a:lnSpc>
              <a:spcBef>
                <a:spcPts val="1200"/>
              </a:spcBef>
              <a:spcAft>
                <a:spcPts val="0"/>
              </a:spcAft>
              <a:buNone/>
            </a:pPr>
            <a:r>
              <a:rPr lang="nl" sz="1100">
                <a:solidFill>
                  <a:schemeClr val="dk1"/>
                </a:solidFill>
              </a:rPr>
              <a:t>#FleetManagement #PollOfTheDay</a:t>
            </a:r>
            <a:endParaRPr sz="1100">
              <a:solidFill>
                <a:schemeClr val="dk1"/>
              </a:solidFill>
            </a:endParaRPr>
          </a:p>
          <a:p>
            <a:pPr marL="0" lvl="0" indent="0" algn="l" rtl="0">
              <a:spcBef>
                <a:spcPts val="1200"/>
              </a:spcBef>
              <a:spcAft>
                <a:spcPts val="0"/>
              </a:spcAft>
              <a:buNone/>
            </a:pPr>
            <a:endParaRPr sz="900">
              <a:solidFill>
                <a:srgbClr val="002732"/>
              </a:solidFill>
              <a:latin typeface="Plus Jakarta Sans Light"/>
              <a:ea typeface="Plus Jakarta Sans Light"/>
              <a:cs typeface="Plus Jakarta Sans Light"/>
              <a:sym typeface="Plus Jakarta Sans Light"/>
            </a:endParaRPr>
          </a:p>
        </p:txBody>
      </p:sp>
      <p:sp>
        <p:nvSpPr>
          <p:cNvPr id="1795" name="Google Shape;1795;p154"/>
          <p:cNvSpPr txBox="1"/>
          <p:nvPr/>
        </p:nvSpPr>
        <p:spPr>
          <a:xfrm>
            <a:off x="721300" y="433300"/>
            <a:ext cx="4351200" cy="1279800"/>
          </a:xfrm>
          <a:prstGeom prst="rect">
            <a:avLst/>
          </a:prstGeom>
          <a:noFill/>
          <a:ln>
            <a:noFill/>
          </a:ln>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1100"/>
              <a:buFont typeface="Arial"/>
              <a:buNone/>
            </a:pPr>
            <a:r>
              <a:rPr lang="nl" sz="3000">
                <a:solidFill>
                  <a:srgbClr val="01728F"/>
                </a:solidFill>
                <a:latin typeface="Plus Jakarta Sans"/>
                <a:ea typeface="Plus Jakarta Sans"/>
                <a:cs typeface="Plus Jakarta Sans"/>
                <a:sym typeface="Plus Jakarta Sans"/>
              </a:rPr>
              <a:t>9.POLL MOBILITY SOLUTION</a:t>
            </a:r>
            <a:endParaRPr sz="3000">
              <a:solidFill>
                <a:srgbClr val="01728F"/>
              </a:solidFill>
              <a:latin typeface="Plus Jakarta Sans"/>
              <a:ea typeface="Plus Jakarta Sans"/>
              <a:cs typeface="Plus Jakarta Sans"/>
              <a:sym typeface="Plus Jakarta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00"/>
        <p:cNvGrpSpPr/>
        <p:nvPr/>
      </p:nvGrpSpPr>
      <p:grpSpPr>
        <a:xfrm>
          <a:off x="0" y="0"/>
          <a:ext cx="0" cy="0"/>
          <a:chOff x="0" y="0"/>
          <a:chExt cx="0" cy="0"/>
        </a:xfrm>
      </p:grpSpPr>
      <p:pic>
        <p:nvPicPr>
          <p:cNvPr id="1801" name="Google Shape;1801;p15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802" name="Google Shape;1802;p15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803" name="Google Shape;1803;p155"/>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04" name="Google Shape;1804;p155"/>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sp>
        <p:nvSpPr>
          <p:cNvPr id="1805" name="Google Shape;1805;p155"/>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10.CAROUSEL Q&amp;A EMPLOYEES APRIL </a:t>
            </a:r>
            <a:endParaRPr sz="3000">
              <a:solidFill>
                <a:srgbClr val="00708D"/>
              </a:solidFill>
              <a:latin typeface="Plus Jakarta Sans"/>
              <a:ea typeface="Plus Jakarta Sans"/>
              <a:cs typeface="Plus Jakarta Sans"/>
              <a:sym typeface="Plus Jakarta Sans"/>
            </a:endParaRPr>
          </a:p>
        </p:txBody>
      </p:sp>
      <p:pic>
        <p:nvPicPr>
          <p:cNvPr id="1806" name="Google Shape;1806;p155"/>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807" name="Google Shape;1807;p155"/>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808" name="Google Shape;1808;p155"/>
          <p:cNvPicPr preferRelativeResize="0"/>
          <p:nvPr/>
        </p:nvPicPr>
        <p:blipFill>
          <a:blip r:embed="rId7">
            <a:alphaModFix/>
          </a:blip>
          <a:stretch>
            <a:fillRect/>
          </a:stretch>
        </p:blipFill>
        <p:spPr>
          <a:xfrm>
            <a:off x="746125" y="893287"/>
            <a:ext cx="1296876" cy="2019011"/>
          </a:xfrm>
          <a:prstGeom prst="rect">
            <a:avLst/>
          </a:prstGeom>
          <a:noFill/>
          <a:ln>
            <a:noFill/>
          </a:ln>
        </p:spPr>
      </p:pic>
      <p:sp>
        <p:nvSpPr>
          <p:cNvPr id="1809" name="Google Shape;1809;p155"/>
          <p:cNvSpPr txBox="1"/>
          <p:nvPr/>
        </p:nvSpPr>
        <p:spPr>
          <a:xfrm>
            <a:off x="3804172" y="2443035"/>
            <a:ext cx="52536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600">
                <a:solidFill>
                  <a:schemeClr val="dk1"/>
                </a:solidFill>
                <a:latin typeface="Plus Jakarta Sans"/>
                <a:ea typeface="Plus Jakarta Sans"/>
                <a:cs typeface="Plus Jakarta Sans"/>
                <a:sym typeface="Plus Jakarta Sans"/>
              </a:rPr>
              <a:t>COPY LI</a:t>
            </a:r>
            <a:endParaRPr sz="8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1200"/>
              </a:spcBef>
              <a:spcAft>
                <a:spcPts val="0"/>
              </a:spcAft>
              <a:buClr>
                <a:schemeClr val="dk1"/>
              </a:buClr>
              <a:buSzPts val="1100"/>
              <a:buFont typeface="Arial"/>
              <a:buNone/>
            </a:pPr>
            <a:endParaRPr sz="9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900" b="1">
                <a:solidFill>
                  <a:schemeClr val="dk1"/>
                </a:solidFill>
              </a:rPr>
              <a:t>What does it really mean to work in the future of mobility? </a:t>
            </a:r>
            <a:r>
              <a:rPr lang="nl" sz="900">
                <a:solidFill>
                  <a:schemeClr val="dk1"/>
                </a:solidFill>
              </a:rPr>
              <a:t>We asked our team what they’ve learned since joining the KINTO community, and their insights speak to the heart of why we do what we do.</a:t>
            </a:r>
            <a:endParaRPr sz="9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rPr>
              <a:t>From prioritizing people and partnerships to championing the shift from "owning" to "using," our colleagues are the driving force behind our mission.</a:t>
            </a:r>
            <a:endParaRPr sz="9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rPr>
              <a:t>Discover the faces behind your mobility solutions. 💼</a:t>
            </a:r>
            <a:endParaRPr sz="9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rPr>
              <a:t>Join the KINTO community.</a:t>
            </a:r>
            <a:endParaRPr sz="9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rPr>
              <a:t>#LifeAtKINTO #CompanyCulture</a:t>
            </a:r>
            <a:endParaRPr sz="900">
              <a:solidFill>
                <a:schemeClr val="dk1"/>
              </a:solidFill>
            </a:endParaRPr>
          </a:p>
          <a:p>
            <a:pPr marL="0" lvl="0" indent="0" algn="r" rtl="0">
              <a:spcBef>
                <a:spcPts val="1200"/>
              </a:spcBef>
              <a:spcAft>
                <a:spcPts val="0"/>
              </a:spcAft>
              <a:buNone/>
            </a:pPr>
            <a:endParaRPr sz="800">
              <a:solidFill>
                <a:schemeClr val="dk1"/>
              </a:solidFill>
              <a:latin typeface="Plus Jakarta Sans Light"/>
              <a:ea typeface="Plus Jakarta Sans Light"/>
              <a:cs typeface="Plus Jakarta Sans Light"/>
              <a:sym typeface="Plus Jakarta Sans Light"/>
            </a:endParaRPr>
          </a:p>
        </p:txBody>
      </p:sp>
      <p:pic>
        <p:nvPicPr>
          <p:cNvPr id="1810" name="Google Shape;1810;p155" title="Screenshot 2026-02-27 at 11.40.25.png"/>
          <p:cNvPicPr preferRelativeResize="0"/>
          <p:nvPr/>
        </p:nvPicPr>
        <p:blipFill>
          <a:blip r:embed="rId8">
            <a:alphaModFix/>
          </a:blip>
          <a:stretch>
            <a:fillRect/>
          </a:stretch>
        </p:blipFill>
        <p:spPr>
          <a:xfrm>
            <a:off x="746125" y="1268900"/>
            <a:ext cx="6140201" cy="1946675"/>
          </a:xfrm>
          <a:prstGeom prst="rect">
            <a:avLst/>
          </a:prstGeom>
          <a:noFill/>
          <a:ln>
            <a:noFill/>
          </a:ln>
        </p:spPr>
      </p:pic>
      <p:sp>
        <p:nvSpPr>
          <p:cNvPr id="3" name="Google Shape;1265;p122">
            <a:extLst>
              <a:ext uri="{FF2B5EF4-FFF2-40B4-BE49-F238E27FC236}">
                <a16:creationId xmlns:a16="http://schemas.microsoft.com/office/drawing/2014/main" id="{6613A994-5B0B-91B9-6DA7-C6AB6C392E03}"/>
              </a:ext>
            </a:extLst>
          </p:cNvPr>
          <p:cNvSpPr txBox="1"/>
          <p:nvPr/>
        </p:nvSpPr>
        <p:spPr>
          <a:xfrm>
            <a:off x="7615875" y="149475"/>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16"/>
        <p:cNvGrpSpPr/>
        <p:nvPr/>
      </p:nvGrpSpPr>
      <p:grpSpPr>
        <a:xfrm>
          <a:off x="0" y="0"/>
          <a:ext cx="0" cy="0"/>
          <a:chOff x="0" y="0"/>
          <a:chExt cx="0" cy="0"/>
        </a:xfrm>
      </p:grpSpPr>
      <p:pic>
        <p:nvPicPr>
          <p:cNvPr id="1817" name="Google Shape;1817;p15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818" name="Google Shape;1818;p15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819" name="Google Shape;1819;p156"/>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20" name="Google Shape;1820;p156"/>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pic>
        <p:nvPicPr>
          <p:cNvPr id="1821" name="Google Shape;1821;p15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822" name="Google Shape;1822;p156"/>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823" name="Google Shape;1823;p156"/>
          <p:cNvPicPr preferRelativeResize="0"/>
          <p:nvPr/>
        </p:nvPicPr>
        <p:blipFill>
          <a:blip r:embed="rId7">
            <a:alphaModFix/>
          </a:blip>
          <a:stretch>
            <a:fillRect/>
          </a:stretch>
        </p:blipFill>
        <p:spPr>
          <a:xfrm>
            <a:off x="695525" y="1056700"/>
            <a:ext cx="1430626" cy="2227231"/>
          </a:xfrm>
          <a:prstGeom prst="rect">
            <a:avLst/>
          </a:prstGeom>
          <a:noFill/>
          <a:ln>
            <a:noFill/>
          </a:ln>
        </p:spPr>
      </p:pic>
      <p:sp>
        <p:nvSpPr>
          <p:cNvPr id="1824" name="Google Shape;1824;p156"/>
          <p:cNvSpPr txBox="1"/>
          <p:nvPr/>
        </p:nvSpPr>
        <p:spPr>
          <a:xfrm>
            <a:off x="4245050" y="2713421"/>
            <a:ext cx="47721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0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0"/>
              </a:spcBef>
              <a:spcAft>
                <a:spcPts val="0"/>
              </a:spcAft>
              <a:buClr>
                <a:schemeClr val="dk1"/>
              </a:buClr>
              <a:buSzPts val="1100"/>
              <a:buFont typeface="Arial"/>
              <a:buNone/>
            </a:pPr>
            <a:endParaRPr sz="1100">
              <a:solidFill>
                <a:schemeClr val="dk1"/>
              </a:solidFill>
            </a:endParaRPr>
          </a:p>
          <a:p>
            <a:pPr marL="0" lvl="0" indent="0" algn="l" rtl="0">
              <a:lnSpc>
                <a:spcPct val="115000"/>
              </a:lnSpc>
              <a:spcBef>
                <a:spcPts val="1200"/>
              </a:spcBef>
              <a:spcAft>
                <a:spcPts val="0"/>
              </a:spcAft>
              <a:buNone/>
            </a:pPr>
            <a:r>
              <a:rPr lang="nl" sz="1100">
                <a:solidFill>
                  <a:schemeClr val="dk1"/>
                </a:solidFill>
              </a:rPr>
              <a:t>Swipe to meet Ela, Thibault, and Donato and hear their insights! ➡️</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Our team members share their biggest takeaways since joining the KINTO community: from the importance of human connection to the freedom of flexible usage.</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Join the KINTO community.</a:t>
            </a:r>
            <a:endParaRPr sz="11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1100">
                <a:solidFill>
                  <a:schemeClr val="dk1"/>
                </a:solidFill>
              </a:rPr>
              <a:t>#KINTOTeam #MobilitySolutions #KINTO</a:t>
            </a:r>
            <a:endParaRPr sz="1100">
              <a:solidFill>
                <a:schemeClr val="dk1"/>
              </a:solidFill>
            </a:endParaRPr>
          </a:p>
          <a:p>
            <a:pPr marL="0" lvl="0" indent="0" algn="r" rtl="0">
              <a:spcBef>
                <a:spcPts val="1200"/>
              </a:spcBef>
              <a:spcAft>
                <a:spcPts val="0"/>
              </a:spcAft>
              <a:buNone/>
            </a:pPr>
            <a:endParaRPr sz="1000">
              <a:solidFill>
                <a:schemeClr val="dk1"/>
              </a:solidFill>
              <a:latin typeface="Plus Jakarta Sans Light"/>
              <a:ea typeface="Plus Jakarta Sans Light"/>
              <a:cs typeface="Plus Jakarta Sans Light"/>
              <a:sym typeface="Plus Jakarta Sans Light"/>
            </a:endParaRPr>
          </a:p>
        </p:txBody>
      </p:sp>
      <p:sp>
        <p:nvSpPr>
          <p:cNvPr id="1825" name="Google Shape;1825;p156"/>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10.CAROUSEL Q&amp;A EMPLOYEES APRIL</a:t>
            </a:r>
            <a:endParaRPr sz="3000">
              <a:solidFill>
                <a:srgbClr val="00708D"/>
              </a:solidFill>
              <a:latin typeface="Plus Jakarta Sans"/>
              <a:ea typeface="Plus Jakarta Sans"/>
              <a:cs typeface="Plus Jakarta Sans"/>
              <a:sym typeface="Plus Jakarta Sans"/>
            </a:endParaRPr>
          </a:p>
        </p:txBody>
      </p:sp>
      <p:pic>
        <p:nvPicPr>
          <p:cNvPr id="1826" name="Google Shape;1826;p156" title="Screenshot 2026-02-27 at 11.40.25.png"/>
          <p:cNvPicPr preferRelativeResize="0"/>
          <p:nvPr/>
        </p:nvPicPr>
        <p:blipFill>
          <a:blip r:embed="rId8">
            <a:alphaModFix/>
          </a:blip>
          <a:stretch>
            <a:fillRect/>
          </a:stretch>
        </p:blipFill>
        <p:spPr>
          <a:xfrm>
            <a:off x="784725" y="1419275"/>
            <a:ext cx="5881492" cy="1864650"/>
          </a:xfrm>
          <a:prstGeom prst="rect">
            <a:avLst/>
          </a:prstGeom>
          <a:noFill/>
          <a:ln>
            <a:noFill/>
          </a:ln>
        </p:spPr>
      </p:pic>
      <p:sp>
        <p:nvSpPr>
          <p:cNvPr id="3" name="Google Shape;1265;p122">
            <a:extLst>
              <a:ext uri="{FF2B5EF4-FFF2-40B4-BE49-F238E27FC236}">
                <a16:creationId xmlns:a16="http://schemas.microsoft.com/office/drawing/2014/main" id="{965E25CB-6BC4-8CFB-B831-AAB5AC7CEB60}"/>
              </a:ext>
            </a:extLst>
          </p:cNvPr>
          <p:cNvSpPr txBox="1"/>
          <p:nvPr/>
        </p:nvSpPr>
        <p:spPr>
          <a:xfrm>
            <a:off x="7615875" y="149475"/>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32"/>
        <p:cNvGrpSpPr/>
        <p:nvPr/>
      </p:nvGrpSpPr>
      <p:grpSpPr>
        <a:xfrm>
          <a:off x="0" y="0"/>
          <a:ext cx="0" cy="0"/>
          <a:chOff x="0" y="0"/>
          <a:chExt cx="0" cy="0"/>
        </a:xfrm>
      </p:grpSpPr>
      <p:pic>
        <p:nvPicPr>
          <p:cNvPr id="1833" name="Google Shape;1833;p15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834" name="Google Shape;1834;p157"/>
          <p:cNvPicPr preferRelativeResize="0"/>
          <p:nvPr/>
        </p:nvPicPr>
        <p:blipFill>
          <a:blip r:embed="rId5">
            <a:alphaModFix/>
          </a:blip>
          <a:stretch>
            <a:fillRect/>
          </a:stretch>
        </p:blipFill>
        <p:spPr>
          <a:xfrm>
            <a:off x="8488" y="-16975"/>
            <a:ext cx="3776451" cy="5143501"/>
          </a:xfrm>
          <a:prstGeom prst="rect">
            <a:avLst/>
          </a:prstGeom>
          <a:noFill/>
          <a:ln>
            <a:noFill/>
          </a:ln>
        </p:spPr>
      </p:pic>
      <p:sp>
        <p:nvSpPr>
          <p:cNvPr id="1835" name="Google Shape;1835;p157"/>
          <p:cNvSpPr/>
          <p:nvPr/>
        </p:nvSpPr>
        <p:spPr>
          <a:xfrm>
            <a:off x="87625" y="3732050"/>
            <a:ext cx="327000" cy="1016700"/>
          </a:xfrm>
          <a:prstGeom prst="rect">
            <a:avLst/>
          </a:prstGeom>
          <a:solidFill>
            <a:srgbClr val="00708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36" name="Google Shape;1836;p157"/>
          <p:cNvSpPr txBox="1"/>
          <p:nvPr/>
        </p:nvSpPr>
        <p:spPr>
          <a:xfrm rot="-5400000">
            <a:off x="-902525" y="1937825"/>
            <a:ext cx="2445300" cy="46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APRIL </a:t>
            </a:r>
            <a:endParaRPr sz="800">
              <a:solidFill>
                <a:schemeClr val="lt1"/>
              </a:solidFill>
              <a:latin typeface="DM Sans ExtraLight"/>
              <a:ea typeface="DM Sans ExtraLight"/>
              <a:cs typeface="DM Sans ExtraLight"/>
              <a:sym typeface="DM Sans ExtraLight"/>
            </a:endParaRPr>
          </a:p>
        </p:txBody>
      </p:sp>
      <p:pic>
        <p:nvPicPr>
          <p:cNvPr id="1837" name="Google Shape;1837;p15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838" name="Google Shape;1838;p157"/>
          <p:cNvSpPr txBox="1"/>
          <p:nvPr/>
        </p:nvSpPr>
        <p:spPr>
          <a:xfrm>
            <a:off x="632450" y="431747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marL="0" lvl="0" indent="0" algn="l" rtl="0">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839" name="Google Shape;1839;p157"/>
          <p:cNvPicPr preferRelativeResize="0"/>
          <p:nvPr/>
        </p:nvPicPr>
        <p:blipFill>
          <a:blip r:embed="rId7">
            <a:alphaModFix/>
          </a:blip>
          <a:stretch>
            <a:fillRect/>
          </a:stretch>
        </p:blipFill>
        <p:spPr>
          <a:xfrm>
            <a:off x="935975" y="947675"/>
            <a:ext cx="1388099" cy="2161019"/>
          </a:xfrm>
          <a:prstGeom prst="rect">
            <a:avLst/>
          </a:prstGeom>
          <a:noFill/>
          <a:ln>
            <a:noFill/>
          </a:ln>
        </p:spPr>
      </p:pic>
      <p:sp>
        <p:nvSpPr>
          <p:cNvPr id="1840" name="Google Shape;1840;p157"/>
          <p:cNvSpPr txBox="1"/>
          <p:nvPr/>
        </p:nvSpPr>
        <p:spPr>
          <a:xfrm>
            <a:off x="3850275" y="2338400"/>
            <a:ext cx="5106600" cy="3804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nl" sz="1600">
                <a:solidFill>
                  <a:schemeClr val="dk1"/>
                </a:solidFill>
                <a:latin typeface="Plus Jakarta Sans"/>
                <a:ea typeface="Plus Jakarta Sans"/>
                <a:cs typeface="Plus Jakarta Sans"/>
                <a:sym typeface="Plus Jakarta Sans"/>
              </a:rPr>
              <a:t>COPY FB</a:t>
            </a:r>
            <a:endParaRPr sz="1100">
              <a:solidFill>
                <a:schemeClr val="dk1"/>
              </a:solidFill>
              <a:latin typeface="Plus Jakarta Sans"/>
              <a:ea typeface="Plus Jakarta Sans"/>
              <a:cs typeface="Plus Jakarta Sans"/>
              <a:sym typeface="Plus Jakarta Sans"/>
            </a:endParaRPr>
          </a:p>
          <a:p>
            <a:pPr marL="0" lvl="0" indent="0" algn="l" rtl="0">
              <a:lnSpc>
                <a:spcPct val="115000"/>
              </a:lnSpc>
              <a:spcBef>
                <a:spcPts val="1200"/>
              </a:spcBef>
              <a:spcAft>
                <a:spcPts val="0"/>
              </a:spcAft>
              <a:buClr>
                <a:schemeClr val="dk1"/>
              </a:buClr>
              <a:buSzPts val="1100"/>
              <a:buFont typeface="Arial"/>
              <a:buNone/>
            </a:pPr>
            <a:endParaRPr sz="900">
              <a:solidFill>
                <a:schemeClr val="dk1"/>
              </a:solidFill>
            </a:endParaRPr>
          </a:p>
          <a:p>
            <a:pPr marL="0" lvl="0" indent="0" algn="r" rtl="0">
              <a:spcBef>
                <a:spcPts val="1200"/>
              </a:spcBef>
              <a:spcAft>
                <a:spcPts val="0"/>
              </a:spcAft>
              <a:buNone/>
            </a:pPr>
            <a:endParaRPr sz="800">
              <a:solidFill>
                <a:schemeClr val="dk1"/>
              </a:solidFill>
              <a:latin typeface="Plus Jakarta Sans Light"/>
              <a:ea typeface="Plus Jakarta Sans Light"/>
              <a:cs typeface="Plus Jakarta Sans Light"/>
              <a:sym typeface="Plus Jakarta Sans Light"/>
            </a:endParaRPr>
          </a:p>
          <a:p>
            <a:pPr marL="0" lvl="0" indent="0" algn="l" rtl="0">
              <a:lnSpc>
                <a:spcPct val="115000"/>
              </a:lnSpc>
              <a:spcBef>
                <a:spcPts val="0"/>
              </a:spcBef>
              <a:spcAft>
                <a:spcPts val="0"/>
              </a:spcAft>
              <a:buClr>
                <a:schemeClr val="dk1"/>
              </a:buClr>
              <a:buSzPts val="1100"/>
              <a:buFont typeface="Arial"/>
              <a:buNone/>
            </a:pPr>
            <a:r>
              <a:rPr lang="nl" sz="900" b="1">
                <a:solidFill>
                  <a:schemeClr val="dk1"/>
                </a:solidFill>
              </a:rPr>
              <a:t>Meet the people behind the KINTO mission</a:t>
            </a:r>
            <a:r>
              <a:rPr lang="nl" sz="900">
                <a:solidFill>
                  <a:schemeClr val="dk1"/>
                </a:solidFill>
              </a:rPr>
              <a:t> 🏢</a:t>
            </a:r>
            <a:endParaRPr sz="9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rPr>
              <a:t>Whether it's finding better ways to serve our partners or helping businesses embrace a more flexible, usage-over-ownership mindset, our team is committed to making your business life easier and less stressful.</a:t>
            </a:r>
            <a:endParaRPr sz="900">
              <a:solidFill>
                <a:schemeClr val="dk1"/>
              </a:solidFill>
            </a:endParaRPr>
          </a:p>
          <a:p>
            <a:pPr marL="0" lvl="0" indent="0" algn="l" rtl="0">
              <a:lnSpc>
                <a:spcPct val="115000"/>
              </a:lnSpc>
              <a:spcBef>
                <a:spcPts val="1200"/>
              </a:spcBef>
              <a:spcAft>
                <a:spcPts val="0"/>
              </a:spcAft>
              <a:buNone/>
            </a:pPr>
            <a:r>
              <a:rPr lang="nl" sz="900">
                <a:solidFill>
                  <a:schemeClr val="dk1"/>
                </a:solidFill>
              </a:rPr>
              <a:t>Swipe through to see what they have to share about the world of KINTO! ➡️</a:t>
            </a:r>
            <a:endParaRPr sz="900">
              <a:solidFill>
                <a:schemeClr val="dk1"/>
              </a:solidFill>
            </a:endParaRPr>
          </a:p>
          <a:p>
            <a:pPr marL="0" lvl="0" indent="0" algn="l" rtl="0">
              <a:lnSpc>
                <a:spcPct val="115000"/>
              </a:lnSpc>
              <a:spcBef>
                <a:spcPts val="1200"/>
              </a:spcBef>
              <a:spcAft>
                <a:spcPts val="0"/>
              </a:spcAft>
              <a:buNone/>
            </a:pPr>
            <a:r>
              <a:rPr lang="nl" sz="900">
                <a:solidFill>
                  <a:schemeClr val="dk1"/>
                </a:solidFill>
              </a:rPr>
              <a:t>Join the KINTO community.</a:t>
            </a:r>
            <a:endParaRPr sz="9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nl" sz="900">
                <a:solidFill>
                  <a:schemeClr val="dk1"/>
                </a:solidFill>
              </a:rPr>
              <a:t>#MobilityEvolution #KINTO</a:t>
            </a:r>
            <a:endParaRPr sz="900">
              <a:solidFill>
                <a:schemeClr val="dk1"/>
              </a:solidFill>
            </a:endParaRPr>
          </a:p>
          <a:p>
            <a:pPr marL="0" lvl="0" indent="0" algn="r" rtl="0">
              <a:spcBef>
                <a:spcPts val="1200"/>
              </a:spcBef>
              <a:spcAft>
                <a:spcPts val="0"/>
              </a:spcAft>
              <a:buNone/>
            </a:pPr>
            <a:endParaRPr sz="800">
              <a:solidFill>
                <a:schemeClr val="dk1"/>
              </a:solidFill>
              <a:latin typeface="Plus Jakarta Sans Light"/>
              <a:ea typeface="Plus Jakarta Sans Light"/>
              <a:cs typeface="Plus Jakarta Sans Light"/>
              <a:sym typeface="Plus Jakarta Sans Light"/>
            </a:endParaRPr>
          </a:p>
        </p:txBody>
      </p:sp>
      <p:sp>
        <p:nvSpPr>
          <p:cNvPr id="1841" name="Google Shape;1841;p157"/>
          <p:cNvSpPr txBox="1"/>
          <p:nvPr/>
        </p:nvSpPr>
        <p:spPr>
          <a:xfrm>
            <a:off x="4698325" y="378700"/>
            <a:ext cx="4121400" cy="1279800"/>
          </a:xfrm>
          <a:prstGeom prst="rect">
            <a:avLst/>
          </a:prstGeom>
          <a:noFill/>
          <a:ln>
            <a:noFill/>
          </a:ln>
        </p:spPr>
        <p:txBody>
          <a:bodyPr spcFirstLastPara="1" wrap="square" lIns="91425" tIns="91425" rIns="91425" bIns="91425" anchor="t" anchorCtr="0">
            <a:noAutofit/>
          </a:bodyPr>
          <a:lstStyle/>
          <a:p>
            <a:pPr marL="0" lvl="0" indent="0" algn="r" rtl="0">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10.CAROUSEL Q&amp;A EMPLOYEES APRIL </a:t>
            </a:r>
            <a:endParaRPr sz="3000">
              <a:solidFill>
                <a:srgbClr val="00708D"/>
              </a:solidFill>
              <a:latin typeface="Plus Jakarta Sans"/>
              <a:ea typeface="Plus Jakarta Sans"/>
              <a:cs typeface="Plus Jakarta Sans"/>
              <a:sym typeface="Plus Jakarta Sans"/>
            </a:endParaRPr>
          </a:p>
        </p:txBody>
      </p:sp>
      <p:pic>
        <p:nvPicPr>
          <p:cNvPr id="1842" name="Google Shape;1842;p157" title="Screenshot 2026-02-27 at 11.40.25.png"/>
          <p:cNvPicPr preferRelativeResize="0"/>
          <p:nvPr/>
        </p:nvPicPr>
        <p:blipFill>
          <a:blip r:embed="rId8">
            <a:alphaModFix/>
          </a:blip>
          <a:stretch>
            <a:fillRect/>
          </a:stretch>
        </p:blipFill>
        <p:spPr>
          <a:xfrm>
            <a:off x="935975" y="1268400"/>
            <a:ext cx="5689701" cy="1803850"/>
          </a:xfrm>
          <a:prstGeom prst="rect">
            <a:avLst/>
          </a:prstGeom>
          <a:noFill/>
          <a:ln>
            <a:noFill/>
          </a:ln>
        </p:spPr>
      </p:pic>
      <p:sp>
        <p:nvSpPr>
          <p:cNvPr id="3" name="Google Shape;1265;p122">
            <a:extLst>
              <a:ext uri="{FF2B5EF4-FFF2-40B4-BE49-F238E27FC236}">
                <a16:creationId xmlns:a16="http://schemas.microsoft.com/office/drawing/2014/main" id="{9FDA6996-F0AF-3DA6-7FCC-7553AA19897F}"/>
              </a:ext>
            </a:extLst>
          </p:cNvPr>
          <p:cNvSpPr txBox="1"/>
          <p:nvPr/>
        </p:nvSpPr>
        <p:spPr>
          <a:xfrm>
            <a:off x="7615875" y="149475"/>
            <a:ext cx="1407000" cy="291000"/>
          </a:xfrm>
          <a:prstGeom prst="rect">
            <a:avLst/>
          </a:prstGeom>
          <a:solidFill>
            <a:srgbClr val="EEFF4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80D0C05E6BC494C94B421D9756A6321" ma:contentTypeVersion="11" ma:contentTypeDescription="Create a new document." ma:contentTypeScope="" ma:versionID="64924f9015d0edea0dd381c523cee1a5">
  <xsd:schema xmlns:xsd="http://www.w3.org/2001/XMLSchema" xmlns:xs="http://www.w3.org/2001/XMLSchema" xmlns:p="http://schemas.microsoft.com/office/2006/metadata/properties" xmlns:ns2="25e3bd98-625e-4dce-b80d-b30de041433b" targetNamespace="http://schemas.microsoft.com/office/2006/metadata/properties" ma:root="true" ma:fieldsID="4995e7f96ce986761ba9696ea037e2e6" ns2:_="">
    <xsd:import namespace="25e3bd98-625e-4dce-b80d-b30de041433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e3bd98-625e-4dce-b80d-b30de04143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a07c147-b45e-40d1-8782-4ab946485bf5"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BillingMetadata" ma:index="1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5e3bd98-625e-4dce-b80d-b30de041433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2256C5E-0BB1-4695-B301-18BB19536A37}">
  <ds:schemaRefs>
    <ds:schemaRef ds:uri="http://schemas.microsoft.com/sharepoint/v3/contenttype/forms"/>
  </ds:schemaRefs>
</ds:datastoreItem>
</file>

<file path=customXml/itemProps2.xml><?xml version="1.0" encoding="utf-8"?>
<ds:datastoreItem xmlns:ds="http://schemas.openxmlformats.org/officeDocument/2006/customXml" ds:itemID="{2E11B36A-5383-4C7E-91E6-6A77852E94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e3bd98-625e-4dce-b80d-b30de04143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259A69-0F12-4529-AC23-9961D7BAB6FD}">
  <ds:schemaRefs>
    <ds:schemaRef ds:uri="http://purl.org/dc/elements/1.1/"/>
    <ds:schemaRef ds:uri="http://schemas.microsoft.com/office/2006/metadata/properties"/>
    <ds:schemaRef ds:uri="http://schemas.microsoft.com/office/infopath/2007/PartnerControls"/>
    <ds:schemaRef ds:uri="http://schemas.microsoft.com/office/2006/documentManagement/types"/>
    <ds:schemaRef ds:uri="http://purl.org/dc/dcmitype/"/>
    <ds:schemaRef ds:uri="http://www.w3.org/XML/1998/namespace"/>
    <ds:schemaRef ds:uri="http://purl.org/dc/terms/"/>
    <ds:schemaRef ds:uri="http://schemas.openxmlformats.org/package/2006/metadata/core-properties"/>
    <ds:schemaRef ds:uri="25e3bd98-625e-4dce-b80d-b30de041433b"/>
  </ds:schemaRefs>
</ds:datastoreItem>
</file>

<file path=docProps/app.xml><?xml version="1.0" encoding="utf-8"?>
<Properties xmlns="http://schemas.openxmlformats.org/officeDocument/2006/extended-properties" xmlns:vt="http://schemas.openxmlformats.org/officeDocument/2006/docPropsVTypes">
  <TotalTime>0</TotalTime>
  <Words>3245</Words>
  <Application>Microsoft Office PowerPoint</Application>
  <PresentationFormat>Diavoorstelling (16:9)</PresentationFormat>
  <Paragraphs>505</Paragraphs>
  <Slides>36</Slides>
  <Notes>36</Notes>
  <HiddenSlides>3</HiddenSlides>
  <MMClips>0</MMClips>
  <ScaleCrop>false</ScaleCrop>
  <HeadingPairs>
    <vt:vector size="4" baseType="variant">
      <vt:variant>
        <vt:lpstr>Thema</vt:lpstr>
      </vt:variant>
      <vt:variant>
        <vt:i4>1</vt:i4>
      </vt:variant>
      <vt:variant>
        <vt:lpstr>Diatitels</vt:lpstr>
      </vt:variant>
      <vt:variant>
        <vt:i4>36</vt:i4>
      </vt:variant>
    </vt:vector>
  </HeadingPairs>
  <TitlesOfParts>
    <vt:vector size="37" baseType="lpstr">
      <vt:lpstr>Simple Light</vt:lpstr>
      <vt:lpstr>                   CONTENT bucket  - April 2026</vt:lpstr>
      <vt:lpstr>PowerPoint-presentatie</vt:lpstr>
      <vt:lpstr>Content pillars - content overview APRIL</vt:lpstr>
      <vt:lpstr>Tag lines pillars</vt:lpstr>
      <vt:lpstr>One stop shop</vt:lpstr>
      <vt:lpstr>PowerPoint-presentatie</vt:lpstr>
      <vt:lpstr>PowerPoint-presentatie</vt:lpstr>
      <vt:lpstr>PowerPoint-presentatie</vt:lpstr>
      <vt:lpstr>PowerPoint-presentatie</vt:lpstr>
      <vt:lpstr>PowerPoint-presentatie</vt:lpstr>
      <vt:lpstr>PowerPoint-presentatie</vt:lpstr>
      <vt:lpstr>Pillar 4</vt:lpstr>
      <vt:lpstr>Pillar 3</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 Empowerment &amp; Expertise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Emanuela Felici (TME)</cp:lastModifiedBy>
  <cp:revision>90</cp:revision>
  <dcterms:modified xsi:type="dcterms:W3CDTF">2026-03-24T11:50:56Z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0x010100680D0C05E6BC494C94B421D9756A6321</vt:lpwstr>
  </property>
  <property fmtid="{D5CDD505-2E9C-101B-9397-08002B2CF9AE}" pid="3" name="MSIP_Label_d9544d3e-f761-46b2-881e-fd08f3b12f65_Enabled">
    <vt:lpwstr>true</vt:lpwstr>
  </property>
  <property fmtid="{D5CDD505-2E9C-101B-9397-08002B2CF9AE}" pid="4" name="MSIP_Label_d9544d3e-f761-46b2-881e-fd08f3b12f65_SetDate">
    <vt:lpwstr>2026-03-11T13:32:11Z</vt:lpwstr>
  </property>
  <property fmtid="{D5CDD505-2E9C-101B-9397-08002B2CF9AE}" pid="5" name="MSIP_Label_d9544d3e-f761-46b2-881e-fd08f3b12f65_Method">
    <vt:lpwstr>Standard</vt:lpwstr>
  </property>
  <property fmtid="{D5CDD505-2E9C-101B-9397-08002B2CF9AE}" pid="6" name="MSIP_Label_d9544d3e-f761-46b2-881e-fd08f3b12f65_Name">
    <vt:lpwstr>Protected</vt:lpwstr>
  </property>
  <property fmtid="{D5CDD505-2E9C-101B-9397-08002B2CF9AE}" pid="7" name="MSIP_Label_d9544d3e-f761-46b2-881e-fd08f3b12f65_SiteId">
    <vt:lpwstr>52b742d1-3dc2-47ac-bf03-609c83d9df9f</vt:lpwstr>
  </property>
  <property fmtid="{D5CDD505-2E9C-101B-9397-08002B2CF9AE}" pid="8" name="MSIP_Label_d9544d3e-f761-46b2-881e-fd08f3b12f65_ActionId">
    <vt:lpwstr>ab10012c-75c9-4109-a012-34c9986c9e01</vt:lpwstr>
  </property>
  <property fmtid="{D5CDD505-2E9C-101B-9397-08002B2CF9AE}" pid="9" name="MSIP_Label_d9544d3e-f761-46b2-881e-fd08f3b12f65_ContentBits">
    <vt:lpwstr>1</vt:lpwstr>
  </property>
  <property fmtid="{D5CDD505-2E9C-101B-9397-08002B2CF9AE}" pid="10" name="MSIP_Label_d9544d3e-f761-46b2-881e-fd08f3b12f65_Tag">
    <vt:lpwstr>10, 3, 0, 1</vt:lpwstr>
  </property>
  <property fmtid="{D5CDD505-2E9C-101B-9397-08002B2CF9AE}" pid="11" name="ClassificationContentMarkingHeaderLocations">
    <vt:lpwstr>Simple Light:3</vt:lpwstr>
  </property>
  <property fmtid="{D5CDD505-2E9C-101B-9397-08002B2CF9AE}" pid="12" name="ClassificationContentMarkingHeaderText">
    <vt:lpwstr>•• PROTECTED 関係者外秘</vt:lpwstr>
  </property>
  <property fmtid="{D5CDD505-2E9C-101B-9397-08002B2CF9AE}" pid="13" name="MediaServiceImageTags">
    <vt:lpwstr/>
  </property>
</Properties>
</file>