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6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Lst>
  <p:sldSz cy="5143500" cx="9144000"/>
  <p:notesSz cx="6858000" cy="9144000"/>
  <p:embeddedFontLst>
    <p:embeddedFont>
      <p:font typeface="Plus Jakarta Sans"/>
      <p:regular r:id="rId46"/>
      <p:bold r:id="rId47"/>
      <p:italic r:id="rId48"/>
      <p:boldItalic r:id="rId49"/>
    </p:embeddedFont>
    <p:embeddedFont>
      <p:font typeface="Plus Jakarta Sans SemiBold"/>
      <p:regular r:id="rId50"/>
      <p:bold r:id="rId51"/>
      <p:italic r:id="rId52"/>
      <p:boldItalic r:id="rId53"/>
    </p:embeddedFont>
    <p:embeddedFont>
      <p:font typeface="Plus Jakarta Sans Light"/>
      <p:regular r:id="rId54"/>
      <p:bold r:id="rId55"/>
      <p:italic r:id="rId56"/>
      <p:boldItalic r:id="rId57"/>
    </p:embeddedFont>
    <p:embeddedFont>
      <p:font typeface="Plus Jakarta Sans Medium"/>
      <p:regular r:id="rId58"/>
      <p:bold r:id="rId59"/>
      <p:italic r:id="rId60"/>
      <p:boldItalic r:id="rId61"/>
    </p:embeddedFont>
    <p:embeddedFont>
      <p:font typeface="DM Sans ExtraLight"/>
      <p:regular r:id="rId62"/>
      <p:bold r:id="rId63"/>
      <p:italic r:id="rId64"/>
      <p:boldItalic r:id="rId65"/>
    </p:embeddedFont>
    <p:embeddedFont>
      <p:font typeface="Plus Jakarta Sans ExtraLight"/>
      <p:regular r:id="rId66"/>
      <p:bold r:id="rId67"/>
      <p:italic r:id="rId68"/>
      <p:boldItalic r:id="rId6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font" Target="fonts/PlusJakartaSans-regular.fntdata"/><Relationship Id="rId45" Type="http://schemas.openxmlformats.org/officeDocument/2006/relationships/slide" Target="slides/slide40.xml"/><Relationship Id="rId48" Type="http://schemas.openxmlformats.org/officeDocument/2006/relationships/font" Target="fonts/PlusJakartaSans-italic.fntdata"/><Relationship Id="rId47" Type="http://schemas.openxmlformats.org/officeDocument/2006/relationships/font" Target="fonts/PlusJakartaSans-bold.fntdata"/><Relationship Id="rId49" Type="http://schemas.openxmlformats.org/officeDocument/2006/relationships/font" Target="fonts/PlusJakartaSans-boldItalic.fntdata"/><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62" Type="http://schemas.openxmlformats.org/officeDocument/2006/relationships/font" Target="fonts/DMSansExtraLight-regular.fntdata"/><Relationship Id="rId61" Type="http://schemas.openxmlformats.org/officeDocument/2006/relationships/font" Target="fonts/PlusJakartaSansMedium-boldItalic.fntdata"/><Relationship Id="rId64" Type="http://schemas.openxmlformats.org/officeDocument/2006/relationships/font" Target="fonts/DMSansExtraLight-italic.fntdata"/><Relationship Id="rId63" Type="http://schemas.openxmlformats.org/officeDocument/2006/relationships/font" Target="fonts/DMSansExtraLight-bold.fntdata"/><Relationship Id="rId66" Type="http://schemas.openxmlformats.org/officeDocument/2006/relationships/font" Target="fonts/PlusJakartaSansExtraLight-regular.fntdata"/><Relationship Id="rId65" Type="http://schemas.openxmlformats.org/officeDocument/2006/relationships/font" Target="fonts/DMSansExtraLight-boldItalic.fntdata"/><Relationship Id="rId68" Type="http://schemas.openxmlformats.org/officeDocument/2006/relationships/font" Target="fonts/PlusJakartaSansExtraLight-italic.fntdata"/><Relationship Id="rId67" Type="http://schemas.openxmlformats.org/officeDocument/2006/relationships/font" Target="fonts/PlusJakartaSansExtraLight-bold.fntdata"/><Relationship Id="rId60" Type="http://schemas.openxmlformats.org/officeDocument/2006/relationships/font" Target="fonts/PlusJakartaSansMedium-italic.fntdata"/><Relationship Id="rId69" Type="http://schemas.openxmlformats.org/officeDocument/2006/relationships/font" Target="fonts/PlusJakartaSansExtraLight-boldItalic.fntdata"/><Relationship Id="rId51" Type="http://schemas.openxmlformats.org/officeDocument/2006/relationships/font" Target="fonts/PlusJakartaSansSemiBold-bold.fntdata"/><Relationship Id="rId50" Type="http://schemas.openxmlformats.org/officeDocument/2006/relationships/font" Target="fonts/PlusJakartaSansSemiBold-regular.fntdata"/><Relationship Id="rId53" Type="http://schemas.openxmlformats.org/officeDocument/2006/relationships/font" Target="fonts/PlusJakartaSansSemiBold-boldItalic.fntdata"/><Relationship Id="rId52" Type="http://schemas.openxmlformats.org/officeDocument/2006/relationships/font" Target="fonts/PlusJakartaSansSemiBold-italic.fntdata"/><Relationship Id="rId55" Type="http://schemas.openxmlformats.org/officeDocument/2006/relationships/font" Target="fonts/PlusJakartaSansLight-bold.fntdata"/><Relationship Id="rId54" Type="http://schemas.openxmlformats.org/officeDocument/2006/relationships/font" Target="fonts/PlusJakartaSansLight-regular.fntdata"/><Relationship Id="rId57" Type="http://schemas.openxmlformats.org/officeDocument/2006/relationships/font" Target="fonts/PlusJakartaSansLight-boldItalic.fntdata"/><Relationship Id="rId56" Type="http://schemas.openxmlformats.org/officeDocument/2006/relationships/font" Target="fonts/PlusJakartaSansLight-italic.fntdata"/><Relationship Id="rId59" Type="http://schemas.openxmlformats.org/officeDocument/2006/relationships/font" Target="fonts/PlusJakartaSansMedium-bold.fntdata"/><Relationship Id="rId58" Type="http://schemas.openxmlformats.org/officeDocument/2006/relationships/font" Target="fonts/PlusJakartaSansMedium-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8" name="Shape 1208"/>
        <p:cNvGrpSpPr/>
        <p:nvPr/>
      </p:nvGrpSpPr>
      <p:grpSpPr>
        <a:xfrm>
          <a:off x="0" y="0"/>
          <a:ext cx="0" cy="0"/>
          <a:chOff x="0" y="0"/>
          <a:chExt cx="0" cy="0"/>
        </a:xfrm>
      </p:grpSpPr>
      <p:sp>
        <p:nvSpPr>
          <p:cNvPr id="1209" name="Google Shape;1209;g369415a4771_2_35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10" name="Google Shape;1210;g369415a4771_2_35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6" name="Shape 1216"/>
        <p:cNvGrpSpPr/>
        <p:nvPr/>
      </p:nvGrpSpPr>
      <p:grpSpPr>
        <a:xfrm>
          <a:off x="0" y="0"/>
          <a:ext cx="0" cy="0"/>
          <a:chOff x="0" y="0"/>
          <a:chExt cx="0" cy="0"/>
        </a:xfrm>
      </p:grpSpPr>
      <p:sp>
        <p:nvSpPr>
          <p:cNvPr id="1217" name="Google Shape;1217;g3821f5c3f47_0_120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nl"/>
              <a:t>“At KINTO, we work with content pillars: themes that carry our brand. We use different content types: inspiring, informative, topical. Your contributions add the human layer that makes the strategy work.”</a:t>
            </a:r>
            <a:endParaRPr/>
          </a:p>
          <a:p>
            <a:pPr indent="0" lvl="0" marL="0" rtl="0" algn="l">
              <a:lnSpc>
                <a:spcPct val="100000"/>
              </a:lnSpc>
              <a:spcBef>
                <a:spcPts val="1200"/>
              </a:spcBef>
              <a:spcAft>
                <a:spcPts val="0"/>
              </a:spcAft>
              <a:buSzPts val="1400"/>
              <a:buNone/>
            </a:pPr>
            <a:r>
              <a:t/>
            </a:r>
            <a:endParaRPr/>
          </a:p>
        </p:txBody>
      </p:sp>
      <p:sp>
        <p:nvSpPr>
          <p:cNvPr id="1218" name="Google Shape;1218;g3821f5c3f47_0_12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1" name="Shape 1221"/>
        <p:cNvGrpSpPr/>
        <p:nvPr/>
      </p:nvGrpSpPr>
      <p:grpSpPr>
        <a:xfrm>
          <a:off x="0" y="0"/>
          <a:ext cx="0" cy="0"/>
          <a:chOff x="0" y="0"/>
          <a:chExt cx="0" cy="0"/>
        </a:xfrm>
      </p:grpSpPr>
      <p:sp>
        <p:nvSpPr>
          <p:cNvPr id="1222" name="Google Shape;1222;g38dd8c1a9be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3" name="Google Shape;1223;g38dd8c1a9b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3" name="Shape 1243"/>
        <p:cNvGrpSpPr/>
        <p:nvPr/>
      </p:nvGrpSpPr>
      <p:grpSpPr>
        <a:xfrm>
          <a:off x="0" y="0"/>
          <a:ext cx="0" cy="0"/>
          <a:chOff x="0" y="0"/>
          <a:chExt cx="0" cy="0"/>
        </a:xfrm>
      </p:grpSpPr>
      <p:sp>
        <p:nvSpPr>
          <p:cNvPr id="1244" name="Google Shape;1244;g3a6b875807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5" name="Google Shape;1245;g3a6b875807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9" name="Shape 1249"/>
        <p:cNvGrpSpPr/>
        <p:nvPr/>
      </p:nvGrpSpPr>
      <p:grpSpPr>
        <a:xfrm>
          <a:off x="0" y="0"/>
          <a:ext cx="0" cy="0"/>
          <a:chOff x="0" y="0"/>
          <a:chExt cx="0" cy="0"/>
        </a:xfrm>
      </p:grpSpPr>
      <p:sp>
        <p:nvSpPr>
          <p:cNvPr id="1250" name="Google Shape;1250;g369415a4771_2_36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1" name="Google Shape;1251;g369415a4771_2_36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a:t>One place. Every solution. Always KINTO.</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5" name="Shape 1255"/>
        <p:cNvGrpSpPr/>
        <p:nvPr/>
      </p:nvGrpSpPr>
      <p:grpSpPr>
        <a:xfrm>
          <a:off x="0" y="0"/>
          <a:ext cx="0" cy="0"/>
          <a:chOff x="0" y="0"/>
          <a:chExt cx="0" cy="0"/>
        </a:xfrm>
      </p:grpSpPr>
      <p:sp>
        <p:nvSpPr>
          <p:cNvPr id="1256" name="Google Shape;1256;g37a211d9d4d_0_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7" name="Google Shape;1257;g37a211d9d4d_0_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p:txBody>
      </p:sp>
      <p:sp>
        <p:nvSpPr>
          <p:cNvPr id="1258" name="Google Shape;1258;g37a211d9d4d_0_7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2" name="Shape 1272"/>
        <p:cNvGrpSpPr/>
        <p:nvPr/>
      </p:nvGrpSpPr>
      <p:grpSpPr>
        <a:xfrm>
          <a:off x="0" y="0"/>
          <a:ext cx="0" cy="0"/>
          <a:chOff x="0" y="0"/>
          <a:chExt cx="0" cy="0"/>
        </a:xfrm>
      </p:grpSpPr>
      <p:sp>
        <p:nvSpPr>
          <p:cNvPr id="1273" name="Google Shape;1273;g37a211d9d4d_0_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4" name="Google Shape;1274;g37a211d9d4d_0_9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75" name="Google Shape;1275;g37a211d9d4d_0_9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9" name="Shape 1289"/>
        <p:cNvGrpSpPr/>
        <p:nvPr/>
      </p:nvGrpSpPr>
      <p:grpSpPr>
        <a:xfrm>
          <a:off x="0" y="0"/>
          <a:ext cx="0" cy="0"/>
          <a:chOff x="0" y="0"/>
          <a:chExt cx="0" cy="0"/>
        </a:xfrm>
      </p:grpSpPr>
      <p:sp>
        <p:nvSpPr>
          <p:cNvPr id="1290" name="Google Shape;1290;g37a211d9d4d_0_1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1" name="Google Shape;1291;g37a211d9d4d_0_10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a:p>
        </p:txBody>
      </p:sp>
      <p:sp>
        <p:nvSpPr>
          <p:cNvPr id="1292" name="Google Shape;1292;g37a211d9d4d_0_10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6" name="Shape 1306"/>
        <p:cNvGrpSpPr/>
        <p:nvPr/>
      </p:nvGrpSpPr>
      <p:grpSpPr>
        <a:xfrm>
          <a:off x="0" y="0"/>
          <a:ext cx="0" cy="0"/>
          <a:chOff x="0" y="0"/>
          <a:chExt cx="0" cy="0"/>
        </a:xfrm>
      </p:grpSpPr>
      <p:sp>
        <p:nvSpPr>
          <p:cNvPr id="1307" name="Google Shape;1307;g3a30140cb1e_0_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8" name="Google Shape;1308;g3a30140cb1e_0_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09" name="Google Shape;1309;g3a30140cb1e_0_3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9" name="Shape 1329"/>
        <p:cNvGrpSpPr/>
        <p:nvPr/>
      </p:nvGrpSpPr>
      <p:grpSpPr>
        <a:xfrm>
          <a:off x="0" y="0"/>
          <a:ext cx="0" cy="0"/>
          <a:chOff x="0" y="0"/>
          <a:chExt cx="0" cy="0"/>
        </a:xfrm>
      </p:grpSpPr>
      <p:sp>
        <p:nvSpPr>
          <p:cNvPr id="1330" name="Google Shape;1330;g3c326f107b5_0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1" name="Google Shape;1331;g3c326f107b5_0_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32" name="Google Shape;1332;g3c326f107b5_0_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1" name="Shape 1351"/>
        <p:cNvGrpSpPr/>
        <p:nvPr/>
      </p:nvGrpSpPr>
      <p:grpSpPr>
        <a:xfrm>
          <a:off x="0" y="0"/>
          <a:ext cx="0" cy="0"/>
          <a:chOff x="0" y="0"/>
          <a:chExt cx="0" cy="0"/>
        </a:xfrm>
      </p:grpSpPr>
      <p:sp>
        <p:nvSpPr>
          <p:cNvPr id="1352" name="Google Shape;1352;g3c326f107b5_0_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3" name="Google Shape;1353;g3c326f107b5_0_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54" name="Google Shape;1354;g3c326f107b5_0_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4" name="Shape 1374"/>
        <p:cNvGrpSpPr/>
        <p:nvPr/>
      </p:nvGrpSpPr>
      <p:grpSpPr>
        <a:xfrm>
          <a:off x="0" y="0"/>
          <a:ext cx="0" cy="0"/>
          <a:chOff x="0" y="0"/>
          <a:chExt cx="0" cy="0"/>
        </a:xfrm>
      </p:grpSpPr>
      <p:sp>
        <p:nvSpPr>
          <p:cNvPr id="1375" name="Google Shape;1375;g3a30140cb1e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6" name="Google Shape;1376;g3a30140cb1e_0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77" name="Google Shape;1377;g3a30140cb1e_0_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1" name="Shape 1391"/>
        <p:cNvGrpSpPr/>
        <p:nvPr/>
      </p:nvGrpSpPr>
      <p:grpSpPr>
        <a:xfrm>
          <a:off x="0" y="0"/>
          <a:ext cx="0" cy="0"/>
          <a:chOff x="0" y="0"/>
          <a:chExt cx="0" cy="0"/>
        </a:xfrm>
      </p:grpSpPr>
      <p:sp>
        <p:nvSpPr>
          <p:cNvPr id="1392" name="Google Shape;1392;g3a30140cb1e_0_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3" name="Google Shape;1393;g3a30140cb1e_0_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94" name="Google Shape;1394;g3a30140cb1e_0_8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8" name="Shape 1408"/>
        <p:cNvGrpSpPr/>
        <p:nvPr/>
      </p:nvGrpSpPr>
      <p:grpSpPr>
        <a:xfrm>
          <a:off x="0" y="0"/>
          <a:ext cx="0" cy="0"/>
          <a:chOff x="0" y="0"/>
          <a:chExt cx="0" cy="0"/>
        </a:xfrm>
      </p:grpSpPr>
      <p:sp>
        <p:nvSpPr>
          <p:cNvPr id="1409" name="Google Shape;1409;g3a30140cb1e_0_10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0" name="Google Shape;1410;g3a30140cb1e_0_10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11" name="Google Shape;1411;g3a30140cb1e_0_10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5" name="Shape 1425"/>
        <p:cNvGrpSpPr/>
        <p:nvPr/>
      </p:nvGrpSpPr>
      <p:grpSpPr>
        <a:xfrm>
          <a:off x="0" y="0"/>
          <a:ext cx="0" cy="0"/>
          <a:chOff x="0" y="0"/>
          <a:chExt cx="0" cy="0"/>
        </a:xfrm>
      </p:grpSpPr>
      <p:sp>
        <p:nvSpPr>
          <p:cNvPr id="1426" name="Google Shape;1426;g37a211d9d4d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7" name="Google Shape;1427;g37a211d9d4d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2" name="Shape 1432"/>
        <p:cNvGrpSpPr/>
        <p:nvPr/>
      </p:nvGrpSpPr>
      <p:grpSpPr>
        <a:xfrm>
          <a:off x="0" y="0"/>
          <a:ext cx="0" cy="0"/>
          <a:chOff x="0" y="0"/>
          <a:chExt cx="0" cy="0"/>
        </a:xfrm>
      </p:grpSpPr>
      <p:sp>
        <p:nvSpPr>
          <p:cNvPr id="1433" name="Google Shape;1433;g3c326f107b5_0_1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4" name="Google Shape;1434;g3c326f107b5_0_10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35" name="Google Shape;1435;g3c326f107b5_0_10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9" name="Shape 1459"/>
        <p:cNvGrpSpPr/>
        <p:nvPr/>
      </p:nvGrpSpPr>
      <p:grpSpPr>
        <a:xfrm>
          <a:off x="0" y="0"/>
          <a:ext cx="0" cy="0"/>
          <a:chOff x="0" y="0"/>
          <a:chExt cx="0" cy="0"/>
        </a:xfrm>
      </p:grpSpPr>
      <p:sp>
        <p:nvSpPr>
          <p:cNvPr id="1460" name="Google Shape;1460;g3c326f107b5_0_1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61" name="Google Shape;1461;g3c326f107b5_0_1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62" name="Google Shape;1462;g3c326f107b5_0_12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6" name="Shape 1486"/>
        <p:cNvGrpSpPr/>
        <p:nvPr/>
      </p:nvGrpSpPr>
      <p:grpSpPr>
        <a:xfrm>
          <a:off x="0" y="0"/>
          <a:ext cx="0" cy="0"/>
          <a:chOff x="0" y="0"/>
          <a:chExt cx="0" cy="0"/>
        </a:xfrm>
      </p:grpSpPr>
      <p:sp>
        <p:nvSpPr>
          <p:cNvPr id="1487" name="Google Shape;1487;g3c326f107b5_0_1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88" name="Google Shape;1488;g3c326f107b5_0_1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89" name="Google Shape;1489;g3c326f107b5_0_13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3" name="Shape 1513"/>
        <p:cNvGrpSpPr/>
        <p:nvPr/>
      </p:nvGrpSpPr>
      <p:grpSpPr>
        <a:xfrm>
          <a:off x="0" y="0"/>
          <a:ext cx="0" cy="0"/>
          <a:chOff x="0" y="0"/>
          <a:chExt cx="0" cy="0"/>
        </a:xfrm>
      </p:grpSpPr>
      <p:sp>
        <p:nvSpPr>
          <p:cNvPr id="1514" name="Google Shape;1514;g3c96c70f440_0_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5" name="Google Shape;1515;g3c96c70f440_0_6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16" name="Google Shape;1516;g3c96c70f440_0_6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4" name="Shape 1524"/>
        <p:cNvGrpSpPr/>
        <p:nvPr/>
      </p:nvGrpSpPr>
      <p:grpSpPr>
        <a:xfrm>
          <a:off x="0" y="0"/>
          <a:ext cx="0" cy="0"/>
          <a:chOff x="0" y="0"/>
          <a:chExt cx="0" cy="0"/>
        </a:xfrm>
      </p:grpSpPr>
      <p:sp>
        <p:nvSpPr>
          <p:cNvPr id="1525" name="Google Shape;1525;g369415a4771_2_39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6" name="Google Shape;1526;g369415a4771_2_39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381000" rtl="0" algn="l">
              <a:lnSpc>
                <a:spcPct val="115000"/>
              </a:lnSpc>
              <a:spcBef>
                <a:spcPts val="0"/>
              </a:spcBef>
              <a:spcAft>
                <a:spcPts val="0"/>
              </a:spcAft>
              <a:buClr>
                <a:schemeClr val="dk1"/>
              </a:buClr>
              <a:buSzPts val="1100"/>
              <a:buFont typeface="Arial"/>
              <a:buNone/>
            </a:pPr>
            <a:r>
              <a:rPr lang="nl" sz="1400" u="sng">
                <a:solidFill>
                  <a:srgbClr val="222222"/>
                </a:solidFill>
                <a:latin typeface="Plus Jakarta Sans"/>
                <a:ea typeface="Plus Jakarta Sans"/>
                <a:cs typeface="Plus Jakarta Sans"/>
                <a:sym typeface="Plus Jakarta Sans"/>
              </a:rPr>
              <a:t>Baseline</a:t>
            </a:r>
            <a:r>
              <a:rPr lang="nl" sz="1400">
                <a:solidFill>
                  <a:srgbClr val="222222"/>
                </a:solidFill>
                <a:latin typeface="Plus Jakarta Sans"/>
                <a:ea typeface="Plus Jakarta Sans"/>
                <a:cs typeface="Plus Jakarta Sans"/>
                <a:sym typeface="Plus Jakarta Sans"/>
              </a:rPr>
              <a:t>: </a:t>
            </a:r>
            <a:r>
              <a:rPr lang="nl" sz="1400">
                <a:solidFill>
                  <a:srgbClr val="222222"/>
                </a:solidFill>
                <a:latin typeface="Plus Jakarta Sans"/>
                <a:ea typeface="Plus Jakarta Sans"/>
                <a:cs typeface="Plus Jakarta Sans"/>
                <a:sym typeface="Plus Jakarta Sans"/>
              </a:rPr>
              <a:t>Wherever life takes you, KINTO finds the right solution for you.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1" name="Shape 1531"/>
        <p:cNvGrpSpPr/>
        <p:nvPr/>
      </p:nvGrpSpPr>
      <p:grpSpPr>
        <a:xfrm>
          <a:off x="0" y="0"/>
          <a:ext cx="0" cy="0"/>
          <a:chOff x="0" y="0"/>
          <a:chExt cx="0" cy="0"/>
        </a:xfrm>
      </p:grpSpPr>
      <p:sp>
        <p:nvSpPr>
          <p:cNvPr id="1532" name="Google Shape;1532;g37a211d9d4d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33" name="Google Shape;1533;g37a211d9d4d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a:t>
            </a:r>
            <a:r>
              <a:rPr lang="nl" sz="1000">
                <a:solidFill>
                  <a:schemeClr val="dk1"/>
                </a:solidFill>
                <a:latin typeface="Plus Jakarta Sans"/>
                <a:ea typeface="Plus Jakarta Sans"/>
                <a:cs typeface="Plus Jakarta Sans"/>
                <a:sym typeface="Plus Jakarta Sans"/>
              </a:rPr>
              <a:t>#KINTO #FleetManagement #CorporateMobility #FlexibleMobility #MobilitySolutions </a:t>
            </a:r>
            <a:endParaRPr>
              <a:solidFill>
                <a:schemeClr val="dk1"/>
              </a:solidFill>
            </a:endParaRPr>
          </a:p>
        </p:txBody>
      </p:sp>
      <p:sp>
        <p:nvSpPr>
          <p:cNvPr id="1534" name="Google Shape;1534;g37a211d9d4d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8" name="Shape 1548"/>
        <p:cNvGrpSpPr/>
        <p:nvPr/>
      </p:nvGrpSpPr>
      <p:grpSpPr>
        <a:xfrm>
          <a:off x="0" y="0"/>
          <a:ext cx="0" cy="0"/>
          <a:chOff x="0" y="0"/>
          <a:chExt cx="0" cy="0"/>
        </a:xfrm>
      </p:grpSpPr>
      <p:sp>
        <p:nvSpPr>
          <p:cNvPr id="1549" name="Google Shape;1549;g3a30140cb1e_0_2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0" name="Google Shape;1550;g3a30140cb1e_0_27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551" name="Google Shape;1551;g3a30140cb1e_0_27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5" name="Shape 1565"/>
        <p:cNvGrpSpPr/>
        <p:nvPr/>
      </p:nvGrpSpPr>
      <p:grpSpPr>
        <a:xfrm>
          <a:off x="0" y="0"/>
          <a:ext cx="0" cy="0"/>
          <a:chOff x="0" y="0"/>
          <a:chExt cx="0" cy="0"/>
        </a:xfrm>
      </p:grpSpPr>
      <p:sp>
        <p:nvSpPr>
          <p:cNvPr id="1566" name="Google Shape;1566;g3a30140cb1e_0_2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7" name="Google Shape;1567;g3a30140cb1e_0_2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568" name="Google Shape;1568;g3a30140cb1e_0_28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2" name="Shape 1582"/>
        <p:cNvGrpSpPr/>
        <p:nvPr/>
      </p:nvGrpSpPr>
      <p:grpSpPr>
        <a:xfrm>
          <a:off x="0" y="0"/>
          <a:ext cx="0" cy="0"/>
          <a:chOff x="0" y="0"/>
          <a:chExt cx="0" cy="0"/>
        </a:xfrm>
      </p:grpSpPr>
      <p:sp>
        <p:nvSpPr>
          <p:cNvPr id="1583" name="Google Shape;1583;g3a30140cb1e_0_1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4" name="Google Shape;1584;g3a30140cb1e_0_1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85" name="Google Shape;1585;g3a30140cb1e_0_14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7" name="Shape 1617"/>
        <p:cNvGrpSpPr/>
        <p:nvPr/>
      </p:nvGrpSpPr>
      <p:grpSpPr>
        <a:xfrm>
          <a:off x="0" y="0"/>
          <a:ext cx="0" cy="0"/>
          <a:chOff x="0" y="0"/>
          <a:chExt cx="0" cy="0"/>
        </a:xfrm>
      </p:grpSpPr>
      <p:sp>
        <p:nvSpPr>
          <p:cNvPr id="1618" name="Google Shape;1618;g3a30140cb1e_0_1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9" name="Google Shape;1619;g3a30140cb1e_0_16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20" name="Google Shape;1620;g3a30140cb1e_0_16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2" name="Shape 1652"/>
        <p:cNvGrpSpPr/>
        <p:nvPr/>
      </p:nvGrpSpPr>
      <p:grpSpPr>
        <a:xfrm>
          <a:off x="0" y="0"/>
          <a:ext cx="0" cy="0"/>
          <a:chOff x="0" y="0"/>
          <a:chExt cx="0" cy="0"/>
        </a:xfrm>
      </p:grpSpPr>
      <p:sp>
        <p:nvSpPr>
          <p:cNvPr id="1653" name="Google Shape;1653;g3a30140cb1e_0_1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4" name="Google Shape;1654;g3a30140cb1e_0_1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55" name="Google Shape;1655;g3a30140cb1e_0_17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7" name="Shape 1687"/>
        <p:cNvGrpSpPr/>
        <p:nvPr/>
      </p:nvGrpSpPr>
      <p:grpSpPr>
        <a:xfrm>
          <a:off x="0" y="0"/>
          <a:ext cx="0" cy="0"/>
          <a:chOff x="0" y="0"/>
          <a:chExt cx="0" cy="0"/>
        </a:xfrm>
      </p:grpSpPr>
      <p:sp>
        <p:nvSpPr>
          <p:cNvPr id="1688" name="Google Shape;1688;g369415a4771_2_37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9" name="Google Shape;1689;g369415a4771_2_37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sz="1200" u="sng">
                <a:solidFill>
                  <a:schemeClr val="dk1"/>
                </a:solidFill>
              </a:rPr>
              <a:t>Baseline</a:t>
            </a:r>
            <a:r>
              <a:rPr lang="nl" sz="1200">
                <a:solidFill>
                  <a:schemeClr val="dk1"/>
                </a:solidFill>
              </a:rPr>
              <a:t>: </a:t>
            </a:r>
            <a:r>
              <a:rPr lang="nl" sz="1200">
                <a:solidFill>
                  <a:schemeClr val="dk1"/>
                </a:solidFill>
                <a:latin typeface="Plus Jakarta Sans"/>
                <a:ea typeface="Plus Jakarta Sans"/>
                <a:cs typeface="Plus Jakarta Sans"/>
                <a:sym typeface="Plus Jakarta Sans"/>
              </a:rPr>
              <a:t>Join the KINTO community</a:t>
            </a:r>
            <a:endParaRPr sz="1200">
              <a:solidFill>
                <a:schemeClr val="dk1"/>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4" name="Shape 1694"/>
        <p:cNvGrpSpPr/>
        <p:nvPr/>
      </p:nvGrpSpPr>
      <p:grpSpPr>
        <a:xfrm>
          <a:off x="0" y="0"/>
          <a:ext cx="0" cy="0"/>
          <a:chOff x="0" y="0"/>
          <a:chExt cx="0" cy="0"/>
        </a:xfrm>
      </p:grpSpPr>
      <p:sp>
        <p:nvSpPr>
          <p:cNvPr id="1695" name="Google Shape;1695;g3c96c70f440_0_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6" name="Google Shape;1696;g3c96c70f440_0_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97" name="Google Shape;1697;g3c96c70f440_0_8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5" name="Shape 1705"/>
        <p:cNvGrpSpPr/>
        <p:nvPr/>
      </p:nvGrpSpPr>
      <p:grpSpPr>
        <a:xfrm>
          <a:off x="0" y="0"/>
          <a:ext cx="0" cy="0"/>
          <a:chOff x="0" y="0"/>
          <a:chExt cx="0" cy="0"/>
        </a:xfrm>
      </p:grpSpPr>
      <p:sp>
        <p:nvSpPr>
          <p:cNvPr id="1706" name="Google Shape;1706;g3a30140cb1e_0_3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7" name="Google Shape;1707;g3a30140cb1e_0_38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nl">
                <a:solidFill>
                  <a:schemeClr val="dk1"/>
                </a:solidFill>
              </a:rPr>
              <a:t>💚👉🫵🤝🚗🚙🚘🔧📈📊📉🆕✨❇️🆙☀️🤝😌💚🔥💪✅☝️👉🫵⏰</a:t>
            </a:r>
            <a:r>
              <a:rPr lang="nl" sz="1000">
                <a:solidFill>
                  <a:srgbClr val="002732"/>
                </a:solidFill>
                <a:latin typeface="Plus Jakarta Sans Light"/>
                <a:ea typeface="Plus Jakarta Sans Light"/>
                <a:cs typeface="Plus Jakarta Sans Light"/>
                <a:sym typeface="Plus Jakarta Sans Light"/>
              </a:rPr>
              <a:t>🚐🚘🫵👉</a:t>
            </a:r>
            <a:r>
              <a:rPr lang="nl">
                <a:solidFill>
                  <a:schemeClr val="dk1"/>
                </a:solidFill>
              </a:rPr>
              <a:t>👥💪💼🥳👀</a:t>
            </a:r>
            <a:endParaRPr>
              <a:solidFill>
                <a:schemeClr val="dk1"/>
              </a:solidFill>
            </a:endParaRPr>
          </a:p>
          <a:p>
            <a:pPr indent="0" lvl="0" marL="0" rtl="0" algn="l">
              <a:lnSpc>
                <a:spcPct val="100000"/>
              </a:lnSpc>
              <a:spcBef>
                <a:spcPts val="0"/>
              </a:spcBef>
              <a:spcAft>
                <a:spcPts val="0"/>
              </a:spcAft>
              <a:buSzPts val="1400"/>
              <a:buNone/>
            </a:pPr>
            <a:r>
              <a:t/>
            </a:r>
            <a:endParaRPr/>
          </a:p>
        </p:txBody>
      </p:sp>
      <p:sp>
        <p:nvSpPr>
          <p:cNvPr id="1708" name="Google Shape;1708;g3a30140cb1e_0_38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0" name="Shape 1720"/>
        <p:cNvGrpSpPr/>
        <p:nvPr/>
      </p:nvGrpSpPr>
      <p:grpSpPr>
        <a:xfrm>
          <a:off x="0" y="0"/>
          <a:ext cx="0" cy="0"/>
          <a:chOff x="0" y="0"/>
          <a:chExt cx="0" cy="0"/>
        </a:xfrm>
      </p:grpSpPr>
      <p:sp>
        <p:nvSpPr>
          <p:cNvPr id="1721" name="Google Shape;1721;g3a30140cb1e_0_3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2" name="Google Shape;1722;g3a30140cb1e_0_39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23" name="Google Shape;1723;g3a30140cb1e_0_39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8" name="Shape 1738"/>
        <p:cNvGrpSpPr/>
        <p:nvPr/>
      </p:nvGrpSpPr>
      <p:grpSpPr>
        <a:xfrm>
          <a:off x="0" y="0"/>
          <a:ext cx="0" cy="0"/>
          <a:chOff x="0" y="0"/>
          <a:chExt cx="0" cy="0"/>
        </a:xfrm>
      </p:grpSpPr>
      <p:sp>
        <p:nvSpPr>
          <p:cNvPr id="1739" name="Google Shape;1739;g3a30140cb1e_0_4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0" name="Google Shape;1740;g3a30140cb1e_0_40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41" name="Google Shape;1741;g3a30140cb1e_0_40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3" name="Shape 1753"/>
        <p:cNvGrpSpPr/>
        <p:nvPr/>
      </p:nvGrpSpPr>
      <p:grpSpPr>
        <a:xfrm>
          <a:off x="0" y="0"/>
          <a:ext cx="0" cy="0"/>
          <a:chOff x="0" y="0"/>
          <a:chExt cx="0" cy="0"/>
        </a:xfrm>
      </p:grpSpPr>
      <p:sp>
        <p:nvSpPr>
          <p:cNvPr id="1754" name="Google Shape;1754;g3c96c70f440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55" name="Google Shape;1755;g3c96c70f440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nl">
                <a:solidFill>
                  <a:schemeClr val="dk1"/>
                </a:solidFill>
              </a:rPr>
              <a:t>💚👉🫵🤝🚗🚙🚘🔧📈📊📉🆕✨❇️🆙☀️🤝😌💚🔥💪✅☝️👉🫵⏰</a:t>
            </a:r>
            <a:r>
              <a:rPr lang="nl" sz="1000">
                <a:solidFill>
                  <a:srgbClr val="002732"/>
                </a:solidFill>
                <a:latin typeface="Plus Jakarta Sans Light"/>
                <a:ea typeface="Plus Jakarta Sans Light"/>
                <a:cs typeface="Plus Jakarta Sans Light"/>
                <a:sym typeface="Plus Jakarta Sans Light"/>
              </a:rPr>
              <a:t>🚐🚘🫵👉</a:t>
            </a:r>
            <a:r>
              <a:rPr lang="nl">
                <a:solidFill>
                  <a:schemeClr val="dk1"/>
                </a:solidFill>
              </a:rPr>
              <a:t>👥💪💼🥳👀</a:t>
            </a:r>
            <a:endParaRPr>
              <a:solidFill>
                <a:schemeClr val="dk1"/>
              </a:solidFill>
            </a:endParaRPr>
          </a:p>
          <a:p>
            <a:pPr indent="0" lvl="0" marL="0" rtl="0" algn="l">
              <a:lnSpc>
                <a:spcPct val="100000"/>
              </a:lnSpc>
              <a:spcBef>
                <a:spcPts val="0"/>
              </a:spcBef>
              <a:spcAft>
                <a:spcPts val="0"/>
              </a:spcAft>
              <a:buSzPts val="1400"/>
              <a:buNone/>
            </a:pPr>
            <a:r>
              <a:t/>
            </a:r>
            <a:endParaRPr/>
          </a:p>
        </p:txBody>
      </p:sp>
      <p:sp>
        <p:nvSpPr>
          <p:cNvPr id="1756" name="Google Shape;1756;g3c96c70f440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0" name="Shape 1770"/>
        <p:cNvGrpSpPr/>
        <p:nvPr/>
      </p:nvGrpSpPr>
      <p:grpSpPr>
        <a:xfrm>
          <a:off x="0" y="0"/>
          <a:ext cx="0" cy="0"/>
          <a:chOff x="0" y="0"/>
          <a:chExt cx="0" cy="0"/>
        </a:xfrm>
      </p:grpSpPr>
      <p:sp>
        <p:nvSpPr>
          <p:cNvPr id="1771" name="Google Shape;1771;g3c96c70f440_0_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2" name="Google Shape;1772;g3c96c70f440_0_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73" name="Google Shape;1773;g3c96c70f440_0_1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7" name="Shape 1787"/>
        <p:cNvGrpSpPr/>
        <p:nvPr/>
      </p:nvGrpSpPr>
      <p:grpSpPr>
        <a:xfrm>
          <a:off x="0" y="0"/>
          <a:ext cx="0" cy="0"/>
          <a:chOff x="0" y="0"/>
          <a:chExt cx="0" cy="0"/>
        </a:xfrm>
      </p:grpSpPr>
      <p:sp>
        <p:nvSpPr>
          <p:cNvPr id="1788" name="Google Shape;1788;g3c96c70f440_0_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9" name="Google Shape;1789;g3c96c70f440_0_3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90" name="Google Shape;1790;g3c96c70f440_0_3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4" name="Shape 1804"/>
        <p:cNvGrpSpPr/>
        <p:nvPr/>
      </p:nvGrpSpPr>
      <p:grpSpPr>
        <a:xfrm>
          <a:off x="0" y="0"/>
          <a:ext cx="0" cy="0"/>
          <a:chOff x="0" y="0"/>
          <a:chExt cx="0" cy="0"/>
        </a:xfrm>
      </p:grpSpPr>
      <p:sp>
        <p:nvSpPr>
          <p:cNvPr id="1805" name="Google Shape;1805;g36f1455c795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6" name="Google Shape;1806;g36f1455c795_0_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a:p>
        </p:txBody>
      </p:sp>
      <p:sp>
        <p:nvSpPr>
          <p:cNvPr id="1807" name="Google Shape;1807;g36f1455c795_0_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9" name="Shape 1819"/>
        <p:cNvGrpSpPr/>
        <p:nvPr/>
      </p:nvGrpSpPr>
      <p:grpSpPr>
        <a:xfrm>
          <a:off x="0" y="0"/>
          <a:ext cx="0" cy="0"/>
          <a:chOff x="0" y="0"/>
          <a:chExt cx="0" cy="0"/>
        </a:xfrm>
      </p:grpSpPr>
      <p:sp>
        <p:nvSpPr>
          <p:cNvPr id="1820" name="Google Shape;1820;g36f1455c795_0_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1" name="Google Shape;1821;g36f1455c795_0_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22" name="Google Shape;1822;g36f1455c795_0_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4" name="Shape 1834"/>
        <p:cNvGrpSpPr/>
        <p:nvPr/>
      </p:nvGrpSpPr>
      <p:grpSpPr>
        <a:xfrm>
          <a:off x="0" y="0"/>
          <a:ext cx="0" cy="0"/>
          <a:chOff x="0" y="0"/>
          <a:chExt cx="0" cy="0"/>
        </a:xfrm>
      </p:grpSpPr>
      <p:sp>
        <p:nvSpPr>
          <p:cNvPr id="1835" name="Google Shape;1835;g36f1455c795_0_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36" name="Google Shape;1836;g36f1455c795_0_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400"/>
              <a:buNone/>
            </a:pPr>
            <a:r>
              <a:t/>
            </a:r>
            <a:endParaRPr/>
          </a:p>
        </p:txBody>
      </p:sp>
      <p:sp>
        <p:nvSpPr>
          <p:cNvPr id="1837" name="Google Shape;1837;g36f1455c795_0_4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8" name="Shape 1848"/>
        <p:cNvGrpSpPr/>
        <p:nvPr/>
      </p:nvGrpSpPr>
      <p:grpSpPr>
        <a:xfrm>
          <a:off x="0" y="0"/>
          <a:ext cx="0" cy="0"/>
          <a:chOff x="0" y="0"/>
          <a:chExt cx="0" cy="0"/>
        </a:xfrm>
      </p:grpSpPr>
      <p:sp>
        <p:nvSpPr>
          <p:cNvPr id="1849" name="Google Shape;1849;g3c326f107b5_0_1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0" name="Google Shape;1850;g3c326f107b5_0_1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51" name="Google Shape;1851;g3c326f107b5_0_17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6" name="Shape 1876"/>
        <p:cNvGrpSpPr/>
        <p:nvPr/>
      </p:nvGrpSpPr>
      <p:grpSpPr>
        <a:xfrm>
          <a:off x="0" y="0"/>
          <a:ext cx="0" cy="0"/>
          <a:chOff x="0" y="0"/>
          <a:chExt cx="0" cy="0"/>
        </a:xfrm>
      </p:grpSpPr>
      <p:sp>
        <p:nvSpPr>
          <p:cNvPr id="1877" name="Google Shape;1877;g3c326f107b5_0_1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78" name="Google Shape;1878;g3c326f107b5_0_18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79" name="Google Shape;1879;g3c326f107b5_0_18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4" name="Shape 1904"/>
        <p:cNvGrpSpPr/>
        <p:nvPr/>
      </p:nvGrpSpPr>
      <p:grpSpPr>
        <a:xfrm>
          <a:off x="0" y="0"/>
          <a:ext cx="0" cy="0"/>
          <a:chOff x="0" y="0"/>
          <a:chExt cx="0" cy="0"/>
        </a:xfrm>
      </p:grpSpPr>
      <p:sp>
        <p:nvSpPr>
          <p:cNvPr id="1905" name="Google Shape;1905;g3c326f107b5_0_2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06" name="Google Shape;1906;g3c326f107b5_0_2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07" name="Google Shape;1907;g3c326f107b5_0_20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showMasterSp="0">
  <p:cSld name="Title slide 1">
    <p:spTree>
      <p:nvGrpSpPr>
        <p:cNvPr id="50" name="Shape 50"/>
        <p:cNvGrpSpPr/>
        <p:nvPr/>
      </p:nvGrpSpPr>
      <p:grpSpPr>
        <a:xfrm>
          <a:off x="0" y="0"/>
          <a:ext cx="0" cy="0"/>
          <a:chOff x="0" y="0"/>
          <a:chExt cx="0" cy="0"/>
        </a:xfrm>
      </p:grpSpPr>
      <p:sp>
        <p:nvSpPr>
          <p:cNvPr id="51" name="Google Shape;51;p13"/>
          <p:cNvSpPr/>
          <p:nvPr/>
        </p:nvSpPr>
        <p:spPr>
          <a:xfrm>
            <a:off x="0" y="0"/>
            <a:ext cx="9144000" cy="5143500"/>
          </a:xfrm>
          <a:prstGeom prst="rect">
            <a:avLst/>
          </a:prstGeom>
          <a:solidFill>
            <a:schemeClr val="lt1">
              <a:alpha val="6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2" name="Google Shape;52;p13"/>
          <p:cNvSpPr txBox="1"/>
          <p:nvPr>
            <p:ph type="title"/>
          </p:nvPr>
        </p:nvSpPr>
        <p:spPr>
          <a:xfrm>
            <a:off x="1118251" y="1719805"/>
            <a:ext cx="6907500" cy="919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dk1"/>
              </a:buClr>
              <a:buSzPts val="5000"/>
              <a:buFont typeface="Arial"/>
              <a:buNone/>
              <a:defRPr b="0" sz="50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 name="Google Shape;53;p13"/>
          <p:cNvSpPr txBox="1"/>
          <p:nvPr>
            <p:ph idx="1" type="body"/>
          </p:nvPr>
        </p:nvSpPr>
        <p:spPr>
          <a:xfrm>
            <a:off x="1866900" y="2759388"/>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dk1"/>
              </a:buClr>
              <a:buSzPts val="2100"/>
              <a:buNone/>
              <a:defRPr sz="2100">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4" name="Google Shape;54;p13"/>
          <p:cNvSpPr txBox="1"/>
          <p:nvPr>
            <p:ph idx="2" type="body"/>
          </p:nvPr>
        </p:nvSpPr>
        <p:spPr>
          <a:xfrm>
            <a:off x="1866900" y="3099422"/>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rgbClr val="7B8F9E"/>
              </a:buClr>
              <a:buSzPts val="1500"/>
              <a:buNone/>
              <a:defRPr sz="1500">
                <a:solidFill>
                  <a:srgbClr val="7B8F9E"/>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 only [1]">
    <p:spTree>
      <p:nvGrpSpPr>
        <p:cNvPr id="55" name="Shape 55"/>
        <p:cNvGrpSpPr/>
        <p:nvPr/>
      </p:nvGrpSpPr>
      <p:grpSpPr>
        <a:xfrm>
          <a:off x="0" y="0"/>
          <a:ext cx="0" cy="0"/>
          <a:chOff x="0" y="0"/>
          <a:chExt cx="0" cy="0"/>
        </a:xfrm>
      </p:grpSpPr>
      <p:sp>
        <p:nvSpPr>
          <p:cNvPr id="56" name="Google Shape;56;p14"/>
          <p:cNvSpPr txBox="1"/>
          <p:nvPr>
            <p:ph type="title"/>
          </p:nvPr>
        </p:nvSpPr>
        <p:spPr>
          <a:xfrm>
            <a:off x="204788" y="159300"/>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p:cSld name="Image contents">
    <p:spTree>
      <p:nvGrpSpPr>
        <p:cNvPr id="57" name="Shape 57"/>
        <p:cNvGrpSpPr/>
        <p:nvPr/>
      </p:nvGrpSpPr>
      <p:grpSpPr>
        <a:xfrm>
          <a:off x="0" y="0"/>
          <a:ext cx="0" cy="0"/>
          <a:chOff x="0" y="0"/>
          <a:chExt cx="0" cy="0"/>
        </a:xfrm>
      </p:grpSpPr>
      <p:sp>
        <p:nvSpPr>
          <p:cNvPr id="58" name="Google Shape;58;p15"/>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9" name="Google Shape;59;p15"/>
          <p:cNvSpPr/>
          <p:nvPr>
            <p:ph idx="2" type="pic"/>
          </p:nvPr>
        </p:nvSpPr>
        <p:spPr>
          <a:xfrm>
            <a:off x="3886200" y="273844"/>
            <a:ext cx="2467800" cy="1417500"/>
          </a:xfrm>
          <a:prstGeom prst="rect">
            <a:avLst/>
          </a:prstGeom>
          <a:noFill/>
          <a:ln>
            <a:noFill/>
          </a:ln>
        </p:spPr>
      </p:sp>
      <p:sp>
        <p:nvSpPr>
          <p:cNvPr id="60" name="Google Shape;60;p15"/>
          <p:cNvSpPr/>
          <p:nvPr>
            <p:ph idx="3" type="pic"/>
          </p:nvPr>
        </p:nvSpPr>
        <p:spPr>
          <a:xfrm>
            <a:off x="6457950" y="273844"/>
            <a:ext cx="2472000" cy="1417500"/>
          </a:xfrm>
          <a:prstGeom prst="rect">
            <a:avLst/>
          </a:prstGeom>
          <a:noFill/>
          <a:ln>
            <a:noFill/>
          </a:ln>
        </p:spPr>
      </p:sp>
      <p:sp>
        <p:nvSpPr>
          <p:cNvPr id="61" name="Google Shape;61;p15"/>
          <p:cNvSpPr/>
          <p:nvPr>
            <p:ph idx="4" type="pic"/>
          </p:nvPr>
        </p:nvSpPr>
        <p:spPr>
          <a:xfrm>
            <a:off x="3886200" y="1795730"/>
            <a:ext cx="2467800" cy="1417500"/>
          </a:xfrm>
          <a:prstGeom prst="rect">
            <a:avLst/>
          </a:prstGeom>
          <a:noFill/>
          <a:ln>
            <a:noFill/>
          </a:ln>
        </p:spPr>
      </p:sp>
      <p:sp>
        <p:nvSpPr>
          <p:cNvPr id="62" name="Google Shape;62;p15"/>
          <p:cNvSpPr/>
          <p:nvPr>
            <p:ph idx="5" type="pic"/>
          </p:nvPr>
        </p:nvSpPr>
        <p:spPr>
          <a:xfrm>
            <a:off x="6457950" y="1795729"/>
            <a:ext cx="2472000" cy="1417500"/>
          </a:xfrm>
          <a:prstGeom prst="rect">
            <a:avLst/>
          </a:prstGeom>
          <a:noFill/>
          <a:ln>
            <a:noFill/>
          </a:ln>
        </p:spPr>
      </p:sp>
      <p:sp>
        <p:nvSpPr>
          <p:cNvPr id="63" name="Google Shape;63;p15"/>
          <p:cNvSpPr/>
          <p:nvPr>
            <p:ph idx="6" type="pic"/>
          </p:nvPr>
        </p:nvSpPr>
        <p:spPr>
          <a:xfrm>
            <a:off x="3886200" y="3317616"/>
            <a:ext cx="2467800" cy="1417500"/>
          </a:xfrm>
          <a:prstGeom prst="rect">
            <a:avLst/>
          </a:prstGeom>
          <a:noFill/>
          <a:ln>
            <a:noFill/>
          </a:ln>
        </p:spPr>
      </p:sp>
      <p:sp>
        <p:nvSpPr>
          <p:cNvPr id="64" name="Google Shape;64;p15"/>
          <p:cNvSpPr/>
          <p:nvPr>
            <p:ph idx="7" type="pic"/>
          </p:nvPr>
        </p:nvSpPr>
        <p:spPr>
          <a:xfrm>
            <a:off x="6457950" y="3317616"/>
            <a:ext cx="2472000" cy="1417500"/>
          </a:xfrm>
          <a:prstGeom prst="rect">
            <a:avLst/>
          </a:prstGeom>
          <a:noFill/>
          <a:ln>
            <a:noFill/>
          </a:ln>
        </p:spPr>
      </p:sp>
      <p:sp>
        <p:nvSpPr>
          <p:cNvPr id="65" name="Google Shape;65;p15"/>
          <p:cNvSpPr txBox="1"/>
          <p:nvPr>
            <p:ph idx="1"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 name="Google Shape;66;p15"/>
          <p:cNvSpPr txBox="1"/>
          <p:nvPr>
            <p:ph idx="8"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 name="Google Shape;67;p15"/>
          <p:cNvSpPr txBox="1"/>
          <p:nvPr>
            <p:ph idx="9"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8" name="Google Shape;68;p15"/>
          <p:cNvSpPr txBox="1"/>
          <p:nvPr>
            <p:ph idx="13"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 name="Google Shape;69;p15"/>
          <p:cNvSpPr txBox="1"/>
          <p:nvPr>
            <p:ph idx="14"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0" name="Google Shape;70;p15"/>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 name="Google Shape;71;p15"/>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2" name="Google Shape;72;p15"/>
          <p:cNvSpPr txBox="1"/>
          <p:nvPr>
            <p:ph idx="17"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 name="Google Shape;73;p15"/>
          <p:cNvSpPr txBox="1"/>
          <p:nvPr>
            <p:ph idx="18"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 name="Google Shape;74;p15"/>
          <p:cNvSpPr txBox="1"/>
          <p:nvPr>
            <p:ph idx="19"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 name="Google Shape;75;p15"/>
          <p:cNvSpPr txBox="1"/>
          <p:nvPr>
            <p:ph idx="20"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 name="Google Shape;76;p15"/>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1">
  <p:cSld name="Image contents 1">
    <p:spTree>
      <p:nvGrpSpPr>
        <p:cNvPr id="77" name="Shape 77"/>
        <p:cNvGrpSpPr/>
        <p:nvPr/>
      </p:nvGrpSpPr>
      <p:grpSpPr>
        <a:xfrm>
          <a:off x="0" y="0"/>
          <a:ext cx="0" cy="0"/>
          <a:chOff x="0" y="0"/>
          <a:chExt cx="0" cy="0"/>
        </a:xfrm>
      </p:grpSpPr>
      <p:sp>
        <p:nvSpPr>
          <p:cNvPr id="78" name="Google Shape;78;p16"/>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9" name="Google Shape;79;p16"/>
          <p:cNvSpPr/>
          <p:nvPr>
            <p:ph idx="2" type="pic"/>
          </p:nvPr>
        </p:nvSpPr>
        <p:spPr>
          <a:xfrm>
            <a:off x="3886200" y="273844"/>
            <a:ext cx="2467800" cy="1417500"/>
          </a:xfrm>
          <a:prstGeom prst="rect">
            <a:avLst/>
          </a:prstGeom>
          <a:noFill/>
          <a:ln>
            <a:noFill/>
          </a:ln>
        </p:spPr>
      </p:sp>
      <p:sp>
        <p:nvSpPr>
          <p:cNvPr id="80" name="Google Shape;80;p16"/>
          <p:cNvSpPr/>
          <p:nvPr>
            <p:ph idx="3" type="pic"/>
          </p:nvPr>
        </p:nvSpPr>
        <p:spPr>
          <a:xfrm>
            <a:off x="6457950" y="273844"/>
            <a:ext cx="2472000" cy="1417500"/>
          </a:xfrm>
          <a:prstGeom prst="rect">
            <a:avLst/>
          </a:prstGeom>
          <a:noFill/>
          <a:ln>
            <a:noFill/>
          </a:ln>
        </p:spPr>
      </p:sp>
      <p:sp>
        <p:nvSpPr>
          <p:cNvPr id="81" name="Google Shape;81;p16"/>
          <p:cNvSpPr/>
          <p:nvPr>
            <p:ph idx="4" type="pic"/>
          </p:nvPr>
        </p:nvSpPr>
        <p:spPr>
          <a:xfrm>
            <a:off x="3886200" y="1795730"/>
            <a:ext cx="2467800" cy="1417500"/>
          </a:xfrm>
          <a:prstGeom prst="rect">
            <a:avLst/>
          </a:prstGeom>
          <a:noFill/>
          <a:ln>
            <a:noFill/>
          </a:ln>
        </p:spPr>
      </p:sp>
      <p:sp>
        <p:nvSpPr>
          <p:cNvPr id="82" name="Google Shape;82;p16"/>
          <p:cNvSpPr/>
          <p:nvPr>
            <p:ph idx="5" type="pic"/>
          </p:nvPr>
        </p:nvSpPr>
        <p:spPr>
          <a:xfrm>
            <a:off x="6457950" y="1795729"/>
            <a:ext cx="2472000" cy="1417500"/>
          </a:xfrm>
          <a:prstGeom prst="rect">
            <a:avLst/>
          </a:prstGeom>
          <a:noFill/>
          <a:ln>
            <a:noFill/>
          </a:ln>
        </p:spPr>
      </p:sp>
      <p:sp>
        <p:nvSpPr>
          <p:cNvPr id="83" name="Google Shape;83;p16"/>
          <p:cNvSpPr/>
          <p:nvPr>
            <p:ph idx="6" type="pic"/>
          </p:nvPr>
        </p:nvSpPr>
        <p:spPr>
          <a:xfrm>
            <a:off x="3886200" y="3317616"/>
            <a:ext cx="2467800" cy="1417500"/>
          </a:xfrm>
          <a:prstGeom prst="rect">
            <a:avLst/>
          </a:prstGeom>
          <a:noFill/>
          <a:ln>
            <a:noFill/>
          </a:ln>
        </p:spPr>
      </p:sp>
      <p:sp>
        <p:nvSpPr>
          <p:cNvPr id="84" name="Google Shape;84;p16"/>
          <p:cNvSpPr/>
          <p:nvPr>
            <p:ph idx="7" type="pic"/>
          </p:nvPr>
        </p:nvSpPr>
        <p:spPr>
          <a:xfrm>
            <a:off x="6457950" y="3317616"/>
            <a:ext cx="2472000" cy="1417500"/>
          </a:xfrm>
          <a:prstGeom prst="rect">
            <a:avLst/>
          </a:prstGeom>
          <a:noFill/>
          <a:ln>
            <a:noFill/>
          </a:ln>
        </p:spPr>
      </p:sp>
      <p:sp>
        <p:nvSpPr>
          <p:cNvPr id="85" name="Google Shape;85;p16"/>
          <p:cNvSpPr txBox="1"/>
          <p:nvPr>
            <p:ph idx="1"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 name="Google Shape;86;p16"/>
          <p:cNvSpPr txBox="1"/>
          <p:nvPr>
            <p:ph idx="8"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 name="Google Shape;87;p16"/>
          <p:cNvSpPr txBox="1"/>
          <p:nvPr>
            <p:ph idx="9"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 name="Google Shape;88;p16"/>
          <p:cNvSpPr txBox="1"/>
          <p:nvPr>
            <p:ph idx="13"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 name="Google Shape;89;p16"/>
          <p:cNvSpPr txBox="1"/>
          <p:nvPr>
            <p:ph idx="14"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 name="Google Shape;90;p16"/>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1" name="Google Shape;91;p16"/>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2" name="Google Shape;92;p16"/>
          <p:cNvSpPr txBox="1"/>
          <p:nvPr>
            <p:ph idx="17"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 name="Google Shape;93;p16"/>
          <p:cNvSpPr txBox="1"/>
          <p:nvPr>
            <p:ph idx="18"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4" name="Google Shape;94;p16"/>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 name="Google Shape;95;p16"/>
          <p:cNvSpPr txBox="1"/>
          <p:nvPr>
            <p:ph idx="20"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 name="Google Shape;96;p16"/>
          <p:cNvSpPr txBox="1"/>
          <p:nvPr>
            <p:ph idx="21"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2">
  <p:cSld name="Image contents 2">
    <p:spTree>
      <p:nvGrpSpPr>
        <p:cNvPr id="97" name="Shape 97"/>
        <p:cNvGrpSpPr/>
        <p:nvPr/>
      </p:nvGrpSpPr>
      <p:grpSpPr>
        <a:xfrm>
          <a:off x="0" y="0"/>
          <a:ext cx="0" cy="0"/>
          <a:chOff x="0" y="0"/>
          <a:chExt cx="0" cy="0"/>
        </a:xfrm>
      </p:grpSpPr>
      <p:sp>
        <p:nvSpPr>
          <p:cNvPr id="98" name="Google Shape;98;p17"/>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9" name="Google Shape;99;p17"/>
          <p:cNvSpPr/>
          <p:nvPr>
            <p:ph idx="2" type="pic"/>
          </p:nvPr>
        </p:nvSpPr>
        <p:spPr>
          <a:xfrm>
            <a:off x="3886200" y="273844"/>
            <a:ext cx="2467800" cy="1417500"/>
          </a:xfrm>
          <a:prstGeom prst="rect">
            <a:avLst/>
          </a:prstGeom>
          <a:noFill/>
          <a:ln>
            <a:noFill/>
          </a:ln>
        </p:spPr>
      </p:sp>
      <p:sp>
        <p:nvSpPr>
          <p:cNvPr id="100" name="Google Shape;100;p17"/>
          <p:cNvSpPr/>
          <p:nvPr>
            <p:ph idx="3" type="pic"/>
          </p:nvPr>
        </p:nvSpPr>
        <p:spPr>
          <a:xfrm>
            <a:off x="6457950" y="273844"/>
            <a:ext cx="2472000" cy="1417500"/>
          </a:xfrm>
          <a:prstGeom prst="rect">
            <a:avLst/>
          </a:prstGeom>
          <a:noFill/>
          <a:ln>
            <a:noFill/>
          </a:ln>
        </p:spPr>
      </p:sp>
      <p:sp>
        <p:nvSpPr>
          <p:cNvPr id="101" name="Google Shape;101;p17"/>
          <p:cNvSpPr/>
          <p:nvPr>
            <p:ph idx="4" type="pic"/>
          </p:nvPr>
        </p:nvSpPr>
        <p:spPr>
          <a:xfrm>
            <a:off x="3886200" y="1795730"/>
            <a:ext cx="2467800" cy="1417500"/>
          </a:xfrm>
          <a:prstGeom prst="rect">
            <a:avLst/>
          </a:prstGeom>
          <a:noFill/>
          <a:ln>
            <a:noFill/>
          </a:ln>
        </p:spPr>
      </p:sp>
      <p:sp>
        <p:nvSpPr>
          <p:cNvPr id="102" name="Google Shape;102;p17"/>
          <p:cNvSpPr/>
          <p:nvPr>
            <p:ph idx="5" type="pic"/>
          </p:nvPr>
        </p:nvSpPr>
        <p:spPr>
          <a:xfrm>
            <a:off x="6457950" y="1795729"/>
            <a:ext cx="2472000" cy="1417500"/>
          </a:xfrm>
          <a:prstGeom prst="rect">
            <a:avLst/>
          </a:prstGeom>
          <a:noFill/>
          <a:ln>
            <a:noFill/>
          </a:ln>
        </p:spPr>
      </p:sp>
      <p:sp>
        <p:nvSpPr>
          <p:cNvPr id="103" name="Google Shape;103;p17"/>
          <p:cNvSpPr/>
          <p:nvPr>
            <p:ph idx="6" type="pic"/>
          </p:nvPr>
        </p:nvSpPr>
        <p:spPr>
          <a:xfrm>
            <a:off x="3886200" y="3317616"/>
            <a:ext cx="2467800" cy="1417500"/>
          </a:xfrm>
          <a:prstGeom prst="rect">
            <a:avLst/>
          </a:prstGeom>
          <a:noFill/>
          <a:ln>
            <a:noFill/>
          </a:ln>
        </p:spPr>
      </p:sp>
      <p:sp>
        <p:nvSpPr>
          <p:cNvPr id="104" name="Google Shape;104;p17"/>
          <p:cNvSpPr/>
          <p:nvPr>
            <p:ph idx="7" type="pic"/>
          </p:nvPr>
        </p:nvSpPr>
        <p:spPr>
          <a:xfrm>
            <a:off x="6457950" y="3317616"/>
            <a:ext cx="2472000" cy="1417500"/>
          </a:xfrm>
          <a:prstGeom prst="rect">
            <a:avLst/>
          </a:prstGeom>
          <a:noFill/>
          <a:ln>
            <a:noFill/>
          </a:ln>
        </p:spPr>
      </p:sp>
      <p:sp>
        <p:nvSpPr>
          <p:cNvPr id="105" name="Google Shape;105;p17"/>
          <p:cNvSpPr txBox="1"/>
          <p:nvPr>
            <p:ph idx="1"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6" name="Google Shape;106;p17"/>
          <p:cNvSpPr txBox="1"/>
          <p:nvPr>
            <p:ph idx="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7" name="Google Shape;107;p17"/>
          <p:cNvSpPr txBox="1"/>
          <p:nvPr>
            <p:ph idx="9"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 name="Google Shape;108;p17"/>
          <p:cNvSpPr txBox="1"/>
          <p:nvPr>
            <p:ph idx="13"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9" name="Google Shape;109;p17"/>
          <p:cNvSpPr txBox="1"/>
          <p:nvPr>
            <p:ph idx="14"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 name="Google Shape;110;p17"/>
          <p:cNvSpPr txBox="1"/>
          <p:nvPr>
            <p:ph idx="15"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 name="Google Shape;111;p17"/>
          <p:cNvSpPr txBox="1"/>
          <p:nvPr>
            <p:ph idx="16"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 name="Google Shape;112;p17"/>
          <p:cNvSpPr txBox="1"/>
          <p:nvPr>
            <p:ph idx="17"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 name="Google Shape;113;p17"/>
          <p:cNvSpPr txBox="1"/>
          <p:nvPr>
            <p:ph idx="18"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4" name="Google Shape;114;p17"/>
          <p:cNvSpPr txBox="1"/>
          <p:nvPr>
            <p:ph idx="19"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5" name="Google Shape;115;p17"/>
          <p:cNvSpPr txBox="1"/>
          <p:nvPr>
            <p:ph idx="20"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6" name="Google Shape;116;p17"/>
          <p:cNvSpPr txBox="1"/>
          <p:nvPr>
            <p:ph idx="21"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3">
  <p:cSld name="Image contents 3">
    <p:spTree>
      <p:nvGrpSpPr>
        <p:cNvPr id="117" name="Shape 117"/>
        <p:cNvGrpSpPr/>
        <p:nvPr/>
      </p:nvGrpSpPr>
      <p:grpSpPr>
        <a:xfrm>
          <a:off x="0" y="0"/>
          <a:ext cx="0" cy="0"/>
          <a:chOff x="0" y="0"/>
          <a:chExt cx="0" cy="0"/>
        </a:xfrm>
      </p:grpSpPr>
      <p:sp>
        <p:nvSpPr>
          <p:cNvPr id="118" name="Google Shape;118;p18"/>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9" name="Google Shape;119;p18"/>
          <p:cNvSpPr/>
          <p:nvPr>
            <p:ph idx="2" type="pic"/>
          </p:nvPr>
        </p:nvSpPr>
        <p:spPr>
          <a:xfrm>
            <a:off x="3886200" y="273844"/>
            <a:ext cx="2467800" cy="1417500"/>
          </a:xfrm>
          <a:prstGeom prst="rect">
            <a:avLst/>
          </a:prstGeom>
          <a:noFill/>
          <a:ln>
            <a:noFill/>
          </a:ln>
        </p:spPr>
      </p:sp>
      <p:sp>
        <p:nvSpPr>
          <p:cNvPr id="120" name="Google Shape;120;p18"/>
          <p:cNvSpPr/>
          <p:nvPr>
            <p:ph idx="3" type="pic"/>
          </p:nvPr>
        </p:nvSpPr>
        <p:spPr>
          <a:xfrm>
            <a:off x="6457950" y="273844"/>
            <a:ext cx="2472000" cy="1417500"/>
          </a:xfrm>
          <a:prstGeom prst="rect">
            <a:avLst/>
          </a:prstGeom>
          <a:noFill/>
          <a:ln>
            <a:noFill/>
          </a:ln>
        </p:spPr>
      </p:sp>
      <p:sp>
        <p:nvSpPr>
          <p:cNvPr id="121" name="Google Shape;121;p18"/>
          <p:cNvSpPr/>
          <p:nvPr>
            <p:ph idx="4" type="pic"/>
          </p:nvPr>
        </p:nvSpPr>
        <p:spPr>
          <a:xfrm>
            <a:off x="3886200" y="1795730"/>
            <a:ext cx="2467800" cy="1417500"/>
          </a:xfrm>
          <a:prstGeom prst="rect">
            <a:avLst/>
          </a:prstGeom>
          <a:noFill/>
          <a:ln>
            <a:noFill/>
          </a:ln>
        </p:spPr>
      </p:sp>
      <p:sp>
        <p:nvSpPr>
          <p:cNvPr id="122" name="Google Shape;122;p18"/>
          <p:cNvSpPr/>
          <p:nvPr>
            <p:ph idx="5" type="pic"/>
          </p:nvPr>
        </p:nvSpPr>
        <p:spPr>
          <a:xfrm>
            <a:off x="6457950" y="1795729"/>
            <a:ext cx="2472000" cy="1417500"/>
          </a:xfrm>
          <a:prstGeom prst="rect">
            <a:avLst/>
          </a:prstGeom>
          <a:noFill/>
          <a:ln>
            <a:noFill/>
          </a:ln>
        </p:spPr>
      </p:sp>
      <p:sp>
        <p:nvSpPr>
          <p:cNvPr id="123" name="Google Shape;123;p18"/>
          <p:cNvSpPr/>
          <p:nvPr>
            <p:ph idx="6" type="pic"/>
          </p:nvPr>
        </p:nvSpPr>
        <p:spPr>
          <a:xfrm>
            <a:off x="3886200" y="3317616"/>
            <a:ext cx="2467800" cy="1417500"/>
          </a:xfrm>
          <a:prstGeom prst="rect">
            <a:avLst/>
          </a:prstGeom>
          <a:noFill/>
          <a:ln>
            <a:noFill/>
          </a:ln>
        </p:spPr>
      </p:sp>
      <p:sp>
        <p:nvSpPr>
          <p:cNvPr id="124" name="Google Shape;124;p18"/>
          <p:cNvSpPr/>
          <p:nvPr>
            <p:ph idx="7" type="pic"/>
          </p:nvPr>
        </p:nvSpPr>
        <p:spPr>
          <a:xfrm>
            <a:off x="6457950" y="3317616"/>
            <a:ext cx="2472000" cy="1417500"/>
          </a:xfrm>
          <a:prstGeom prst="rect">
            <a:avLst/>
          </a:prstGeom>
          <a:noFill/>
          <a:ln>
            <a:noFill/>
          </a:ln>
        </p:spPr>
      </p:sp>
      <p:sp>
        <p:nvSpPr>
          <p:cNvPr id="125" name="Google Shape;125;p18"/>
          <p:cNvSpPr txBox="1"/>
          <p:nvPr>
            <p:ph idx="1"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6" name="Google Shape;126;p18"/>
          <p:cNvSpPr txBox="1"/>
          <p:nvPr>
            <p:ph idx="8"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7" name="Google Shape;127;p18"/>
          <p:cNvSpPr txBox="1"/>
          <p:nvPr>
            <p:ph idx="9"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8" name="Google Shape;128;p18"/>
          <p:cNvSpPr txBox="1"/>
          <p:nvPr>
            <p:ph idx="13"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9" name="Google Shape;129;p18"/>
          <p:cNvSpPr txBox="1"/>
          <p:nvPr>
            <p:ph idx="14"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0" name="Google Shape;130;p18"/>
          <p:cNvSpPr txBox="1"/>
          <p:nvPr>
            <p:ph idx="15"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1" name="Google Shape;131;p18"/>
          <p:cNvSpPr txBox="1"/>
          <p:nvPr>
            <p:ph idx="16"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2" name="Google Shape;132;p18"/>
          <p:cNvSpPr txBox="1"/>
          <p:nvPr>
            <p:ph idx="17"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3" name="Google Shape;133;p18"/>
          <p:cNvSpPr txBox="1"/>
          <p:nvPr>
            <p:ph idx="18"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4" name="Google Shape;134;p18"/>
          <p:cNvSpPr txBox="1"/>
          <p:nvPr>
            <p:ph idx="19"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5" name="Google Shape;135;p18"/>
          <p:cNvSpPr txBox="1"/>
          <p:nvPr>
            <p:ph idx="20"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6" name="Google Shape;136;p18"/>
          <p:cNvSpPr txBox="1"/>
          <p:nvPr>
            <p:ph idx="21"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4">
  <p:cSld name="Image contents 4">
    <p:spTree>
      <p:nvGrpSpPr>
        <p:cNvPr id="137" name="Shape 137"/>
        <p:cNvGrpSpPr/>
        <p:nvPr/>
      </p:nvGrpSpPr>
      <p:grpSpPr>
        <a:xfrm>
          <a:off x="0" y="0"/>
          <a:ext cx="0" cy="0"/>
          <a:chOff x="0" y="0"/>
          <a:chExt cx="0" cy="0"/>
        </a:xfrm>
      </p:grpSpPr>
      <p:sp>
        <p:nvSpPr>
          <p:cNvPr id="138" name="Google Shape;138;p19"/>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39" name="Google Shape;139;p19"/>
          <p:cNvSpPr/>
          <p:nvPr>
            <p:ph idx="2" type="pic"/>
          </p:nvPr>
        </p:nvSpPr>
        <p:spPr>
          <a:xfrm>
            <a:off x="3886200" y="273844"/>
            <a:ext cx="2467800" cy="1417500"/>
          </a:xfrm>
          <a:prstGeom prst="rect">
            <a:avLst/>
          </a:prstGeom>
          <a:noFill/>
          <a:ln>
            <a:noFill/>
          </a:ln>
        </p:spPr>
      </p:sp>
      <p:sp>
        <p:nvSpPr>
          <p:cNvPr id="140" name="Google Shape;140;p19"/>
          <p:cNvSpPr/>
          <p:nvPr>
            <p:ph idx="3" type="pic"/>
          </p:nvPr>
        </p:nvSpPr>
        <p:spPr>
          <a:xfrm>
            <a:off x="6457950" y="273844"/>
            <a:ext cx="2472000" cy="1417500"/>
          </a:xfrm>
          <a:prstGeom prst="rect">
            <a:avLst/>
          </a:prstGeom>
          <a:noFill/>
          <a:ln>
            <a:noFill/>
          </a:ln>
        </p:spPr>
      </p:sp>
      <p:sp>
        <p:nvSpPr>
          <p:cNvPr id="141" name="Google Shape;141;p19"/>
          <p:cNvSpPr/>
          <p:nvPr>
            <p:ph idx="4" type="pic"/>
          </p:nvPr>
        </p:nvSpPr>
        <p:spPr>
          <a:xfrm>
            <a:off x="3886200" y="1795730"/>
            <a:ext cx="2467800" cy="1417500"/>
          </a:xfrm>
          <a:prstGeom prst="rect">
            <a:avLst/>
          </a:prstGeom>
          <a:noFill/>
          <a:ln>
            <a:noFill/>
          </a:ln>
        </p:spPr>
      </p:sp>
      <p:sp>
        <p:nvSpPr>
          <p:cNvPr id="142" name="Google Shape;142;p19"/>
          <p:cNvSpPr/>
          <p:nvPr>
            <p:ph idx="5" type="pic"/>
          </p:nvPr>
        </p:nvSpPr>
        <p:spPr>
          <a:xfrm>
            <a:off x="6457950" y="1795729"/>
            <a:ext cx="2472000" cy="1417500"/>
          </a:xfrm>
          <a:prstGeom prst="rect">
            <a:avLst/>
          </a:prstGeom>
          <a:noFill/>
          <a:ln>
            <a:noFill/>
          </a:ln>
        </p:spPr>
      </p:sp>
      <p:sp>
        <p:nvSpPr>
          <p:cNvPr id="143" name="Google Shape;143;p19"/>
          <p:cNvSpPr/>
          <p:nvPr>
            <p:ph idx="6" type="pic"/>
          </p:nvPr>
        </p:nvSpPr>
        <p:spPr>
          <a:xfrm>
            <a:off x="3886200" y="3317616"/>
            <a:ext cx="2467800" cy="1417500"/>
          </a:xfrm>
          <a:prstGeom prst="rect">
            <a:avLst/>
          </a:prstGeom>
          <a:noFill/>
          <a:ln>
            <a:noFill/>
          </a:ln>
        </p:spPr>
      </p:sp>
      <p:sp>
        <p:nvSpPr>
          <p:cNvPr id="144" name="Google Shape;144;p19"/>
          <p:cNvSpPr/>
          <p:nvPr>
            <p:ph idx="7" type="pic"/>
          </p:nvPr>
        </p:nvSpPr>
        <p:spPr>
          <a:xfrm>
            <a:off x="6457950" y="3317616"/>
            <a:ext cx="2472000" cy="1417500"/>
          </a:xfrm>
          <a:prstGeom prst="rect">
            <a:avLst/>
          </a:prstGeom>
          <a:noFill/>
          <a:ln>
            <a:noFill/>
          </a:ln>
        </p:spPr>
      </p:sp>
      <p:sp>
        <p:nvSpPr>
          <p:cNvPr id="145" name="Google Shape;145;p19"/>
          <p:cNvSpPr txBox="1"/>
          <p:nvPr>
            <p:ph idx="1"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6" name="Google Shape;146;p19"/>
          <p:cNvSpPr txBox="1"/>
          <p:nvPr>
            <p:ph idx="8"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7" name="Google Shape;147;p19"/>
          <p:cNvSpPr txBox="1"/>
          <p:nvPr>
            <p:ph idx="9"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8" name="Google Shape;148;p19"/>
          <p:cNvSpPr txBox="1"/>
          <p:nvPr>
            <p:ph idx="13"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9" name="Google Shape;149;p19"/>
          <p:cNvSpPr txBox="1"/>
          <p:nvPr>
            <p:ph idx="14"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0" name="Google Shape;150;p19"/>
          <p:cNvSpPr txBox="1"/>
          <p:nvPr>
            <p:ph idx="15"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1" name="Google Shape;151;p19"/>
          <p:cNvSpPr txBox="1"/>
          <p:nvPr>
            <p:ph idx="16"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2" name="Google Shape;152;p19"/>
          <p:cNvSpPr txBox="1"/>
          <p:nvPr>
            <p:ph idx="17"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3" name="Google Shape;153;p19"/>
          <p:cNvSpPr txBox="1"/>
          <p:nvPr>
            <p:ph idx="18"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4" name="Google Shape;154;p19"/>
          <p:cNvSpPr txBox="1"/>
          <p:nvPr>
            <p:ph idx="19"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5" name="Google Shape;155;p19"/>
          <p:cNvSpPr txBox="1"/>
          <p:nvPr>
            <p:ph idx="20"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6" name="Google Shape;156;p19"/>
          <p:cNvSpPr txBox="1"/>
          <p:nvPr>
            <p:ph idx="21"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5">
  <p:cSld name="Image contents 5">
    <p:spTree>
      <p:nvGrpSpPr>
        <p:cNvPr id="157" name="Shape 157"/>
        <p:cNvGrpSpPr/>
        <p:nvPr/>
      </p:nvGrpSpPr>
      <p:grpSpPr>
        <a:xfrm>
          <a:off x="0" y="0"/>
          <a:ext cx="0" cy="0"/>
          <a:chOff x="0" y="0"/>
          <a:chExt cx="0" cy="0"/>
        </a:xfrm>
      </p:grpSpPr>
      <p:sp>
        <p:nvSpPr>
          <p:cNvPr id="158" name="Google Shape;158;p20"/>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59" name="Google Shape;159;p20"/>
          <p:cNvSpPr/>
          <p:nvPr>
            <p:ph idx="2" type="pic"/>
          </p:nvPr>
        </p:nvSpPr>
        <p:spPr>
          <a:xfrm>
            <a:off x="3886200" y="273844"/>
            <a:ext cx="2467800" cy="1417500"/>
          </a:xfrm>
          <a:prstGeom prst="rect">
            <a:avLst/>
          </a:prstGeom>
          <a:noFill/>
          <a:ln>
            <a:noFill/>
          </a:ln>
        </p:spPr>
      </p:sp>
      <p:sp>
        <p:nvSpPr>
          <p:cNvPr id="160" name="Google Shape;160;p20"/>
          <p:cNvSpPr/>
          <p:nvPr>
            <p:ph idx="3" type="pic"/>
          </p:nvPr>
        </p:nvSpPr>
        <p:spPr>
          <a:xfrm>
            <a:off x="6457950" y="273844"/>
            <a:ext cx="2472000" cy="1417500"/>
          </a:xfrm>
          <a:prstGeom prst="rect">
            <a:avLst/>
          </a:prstGeom>
          <a:noFill/>
          <a:ln>
            <a:noFill/>
          </a:ln>
        </p:spPr>
      </p:sp>
      <p:sp>
        <p:nvSpPr>
          <p:cNvPr id="161" name="Google Shape;161;p20"/>
          <p:cNvSpPr/>
          <p:nvPr>
            <p:ph idx="4" type="pic"/>
          </p:nvPr>
        </p:nvSpPr>
        <p:spPr>
          <a:xfrm>
            <a:off x="3886200" y="1795730"/>
            <a:ext cx="2467800" cy="1417500"/>
          </a:xfrm>
          <a:prstGeom prst="rect">
            <a:avLst/>
          </a:prstGeom>
          <a:noFill/>
          <a:ln>
            <a:noFill/>
          </a:ln>
        </p:spPr>
      </p:sp>
      <p:sp>
        <p:nvSpPr>
          <p:cNvPr id="162" name="Google Shape;162;p20"/>
          <p:cNvSpPr/>
          <p:nvPr>
            <p:ph idx="5" type="pic"/>
          </p:nvPr>
        </p:nvSpPr>
        <p:spPr>
          <a:xfrm>
            <a:off x="6457950" y="1795729"/>
            <a:ext cx="2472000" cy="1417500"/>
          </a:xfrm>
          <a:prstGeom prst="rect">
            <a:avLst/>
          </a:prstGeom>
          <a:noFill/>
          <a:ln>
            <a:noFill/>
          </a:ln>
        </p:spPr>
      </p:sp>
      <p:sp>
        <p:nvSpPr>
          <p:cNvPr id="163" name="Google Shape;163;p20"/>
          <p:cNvSpPr/>
          <p:nvPr>
            <p:ph idx="6" type="pic"/>
          </p:nvPr>
        </p:nvSpPr>
        <p:spPr>
          <a:xfrm>
            <a:off x="3886200" y="3317616"/>
            <a:ext cx="2467800" cy="1417500"/>
          </a:xfrm>
          <a:prstGeom prst="rect">
            <a:avLst/>
          </a:prstGeom>
          <a:noFill/>
          <a:ln>
            <a:noFill/>
          </a:ln>
        </p:spPr>
      </p:sp>
      <p:sp>
        <p:nvSpPr>
          <p:cNvPr id="164" name="Google Shape;164;p20"/>
          <p:cNvSpPr/>
          <p:nvPr>
            <p:ph idx="7" type="pic"/>
          </p:nvPr>
        </p:nvSpPr>
        <p:spPr>
          <a:xfrm>
            <a:off x="6457950" y="3317616"/>
            <a:ext cx="2472000" cy="1417500"/>
          </a:xfrm>
          <a:prstGeom prst="rect">
            <a:avLst/>
          </a:prstGeom>
          <a:noFill/>
          <a:ln>
            <a:noFill/>
          </a:ln>
        </p:spPr>
      </p:sp>
      <p:sp>
        <p:nvSpPr>
          <p:cNvPr id="165" name="Google Shape;165;p20"/>
          <p:cNvSpPr txBox="1"/>
          <p:nvPr>
            <p:ph idx="1"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6" name="Google Shape;166;p20"/>
          <p:cNvSpPr txBox="1"/>
          <p:nvPr>
            <p:ph idx="8"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7" name="Google Shape;167;p20"/>
          <p:cNvSpPr txBox="1"/>
          <p:nvPr>
            <p:ph idx="9"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8" name="Google Shape;168;p20"/>
          <p:cNvSpPr txBox="1"/>
          <p:nvPr>
            <p:ph idx="13"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9" name="Google Shape;169;p20"/>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0" name="Google Shape;170;p20"/>
          <p:cNvSpPr txBox="1"/>
          <p:nvPr>
            <p:ph idx="15"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1" name="Google Shape;171;p20"/>
          <p:cNvSpPr txBox="1"/>
          <p:nvPr>
            <p:ph idx="16"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2" name="Google Shape;172;p20"/>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3" name="Google Shape;173;p20"/>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4" name="Google Shape;174;p20"/>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5" name="Google Shape;175;p20"/>
          <p:cNvSpPr txBox="1"/>
          <p:nvPr>
            <p:ph idx="20"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6" name="Google Shape;176;p20"/>
          <p:cNvSpPr txBox="1"/>
          <p:nvPr>
            <p:ph idx="21"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6">
  <p:cSld name="Image contents 6">
    <p:spTree>
      <p:nvGrpSpPr>
        <p:cNvPr id="177" name="Shape 177"/>
        <p:cNvGrpSpPr/>
        <p:nvPr/>
      </p:nvGrpSpPr>
      <p:grpSpPr>
        <a:xfrm>
          <a:off x="0" y="0"/>
          <a:ext cx="0" cy="0"/>
          <a:chOff x="0" y="0"/>
          <a:chExt cx="0" cy="0"/>
        </a:xfrm>
      </p:grpSpPr>
      <p:sp>
        <p:nvSpPr>
          <p:cNvPr id="178" name="Google Shape;178;p21"/>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79" name="Google Shape;179;p21"/>
          <p:cNvSpPr/>
          <p:nvPr>
            <p:ph idx="2" type="pic"/>
          </p:nvPr>
        </p:nvSpPr>
        <p:spPr>
          <a:xfrm>
            <a:off x="3886200" y="273844"/>
            <a:ext cx="2467800" cy="1417500"/>
          </a:xfrm>
          <a:prstGeom prst="rect">
            <a:avLst/>
          </a:prstGeom>
          <a:noFill/>
          <a:ln>
            <a:noFill/>
          </a:ln>
        </p:spPr>
      </p:sp>
      <p:sp>
        <p:nvSpPr>
          <p:cNvPr id="180" name="Google Shape;180;p21"/>
          <p:cNvSpPr/>
          <p:nvPr>
            <p:ph idx="3" type="pic"/>
          </p:nvPr>
        </p:nvSpPr>
        <p:spPr>
          <a:xfrm>
            <a:off x="6457950" y="273844"/>
            <a:ext cx="2472000" cy="1417500"/>
          </a:xfrm>
          <a:prstGeom prst="rect">
            <a:avLst/>
          </a:prstGeom>
          <a:noFill/>
          <a:ln>
            <a:noFill/>
          </a:ln>
        </p:spPr>
      </p:sp>
      <p:sp>
        <p:nvSpPr>
          <p:cNvPr id="181" name="Google Shape;181;p21"/>
          <p:cNvSpPr/>
          <p:nvPr>
            <p:ph idx="4" type="pic"/>
          </p:nvPr>
        </p:nvSpPr>
        <p:spPr>
          <a:xfrm>
            <a:off x="3886200" y="1795730"/>
            <a:ext cx="2467800" cy="1417500"/>
          </a:xfrm>
          <a:prstGeom prst="rect">
            <a:avLst/>
          </a:prstGeom>
          <a:noFill/>
          <a:ln>
            <a:noFill/>
          </a:ln>
        </p:spPr>
      </p:sp>
      <p:sp>
        <p:nvSpPr>
          <p:cNvPr id="182" name="Google Shape;182;p21"/>
          <p:cNvSpPr/>
          <p:nvPr>
            <p:ph idx="5" type="pic"/>
          </p:nvPr>
        </p:nvSpPr>
        <p:spPr>
          <a:xfrm>
            <a:off x="6457950" y="1795729"/>
            <a:ext cx="2472000" cy="1417500"/>
          </a:xfrm>
          <a:prstGeom prst="rect">
            <a:avLst/>
          </a:prstGeom>
          <a:noFill/>
          <a:ln>
            <a:noFill/>
          </a:ln>
        </p:spPr>
      </p:sp>
      <p:sp>
        <p:nvSpPr>
          <p:cNvPr id="183" name="Google Shape;183;p21"/>
          <p:cNvSpPr/>
          <p:nvPr>
            <p:ph idx="6" type="pic"/>
          </p:nvPr>
        </p:nvSpPr>
        <p:spPr>
          <a:xfrm>
            <a:off x="3886200" y="3317616"/>
            <a:ext cx="2467800" cy="1417500"/>
          </a:xfrm>
          <a:prstGeom prst="rect">
            <a:avLst/>
          </a:prstGeom>
          <a:noFill/>
          <a:ln>
            <a:noFill/>
          </a:ln>
        </p:spPr>
      </p:sp>
      <p:sp>
        <p:nvSpPr>
          <p:cNvPr id="184" name="Google Shape;184;p21"/>
          <p:cNvSpPr/>
          <p:nvPr>
            <p:ph idx="7" type="pic"/>
          </p:nvPr>
        </p:nvSpPr>
        <p:spPr>
          <a:xfrm>
            <a:off x="6457950" y="3317616"/>
            <a:ext cx="2472000" cy="1417500"/>
          </a:xfrm>
          <a:prstGeom prst="rect">
            <a:avLst/>
          </a:prstGeom>
          <a:noFill/>
          <a:ln>
            <a:noFill/>
          </a:ln>
        </p:spPr>
      </p:sp>
      <p:sp>
        <p:nvSpPr>
          <p:cNvPr id="185" name="Google Shape;185;p21"/>
          <p:cNvSpPr txBox="1"/>
          <p:nvPr>
            <p:ph idx="1"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6" name="Google Shape;186;p21"/>
          <p:cNvSpPr txBox="1"/>
          <p:nvPr>
            <p:ph idx="8"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7" name="Google Shape;187;p21"/>
          <p:cNvSpPr txBox="1"/>
          <p:nvPr>
            <p:ph idx="9"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8" name="Google Shape;188;p21"/>
          <p:cNvSpPr txBox="1"/>
          <p:nvPr>
            <p:ph idx="13"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9" name="Google Shape;189;p21"/>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0" name="Google Shape;190;p21"/>
          <p:cNvSpPr txBox="1"/>
          <p:nvPr>
            <p:ph idx="15"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1" name="Google Shape;191;p21"/>
          <p:cNvSpPr txBox="1"/>
          <p:nvPr>
            <p:ph idx="16"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2" name="Google Shape;192;p21"/>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3" name="Google Shape;193;p21"/>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4" name="Google Shape;194;p21"/>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5" name="Google Shape;195;p21"/>
          <p:cNvSpPr txBox="1"/>
          <p:nvPr>
            <p:ph idx="20"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6" name="Google Shape;196;p21"/>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p:cSld name="Blue contents">
    <p:spTree>
      <p:nvGrpSpPr>
        <p:cNvPr id="197" name="Shape 197"/>
        <p:cNvGrpSpPr/>
        <p:nvPr/>
      </p:nvGrpSpPr>
      <p:grpSpPr>
        <a:xfrm>
          <a:off x="0" y="0"/>
          <a:ext cx="0" cy="0"/>
          <a:chOff x="0" y="0"/>
          <a:chExt cx="0" cy="0"/>
        </a:xfrm>
      </p:grpSpPr>
      <p:sp>
        <p:nvSpPr>
          <p:cNvPr id="198" name="Google Shape;198;p22"/>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9" name="Google Shape;199;p22"/>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0" name="Google Shape;200;p22"/>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1" name="Google Shape;201;p22"/>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2" name="Google Shape;202;p22"/>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3" name="Google Shape;203;p22"/>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4" name="Google Shape;204;p22"/>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05" name="Google Shape;205;p22"/>
          <p:cNvSpPr txBox="1"/>
          <p:nvPr>
            <p:ph idx="7"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6" name="Google Shape;206;p22"/>
          <p:cNvSpPr txBox="1"/>
          <p:nvPr>
            <p:ph idx="8"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7" name="Google Shape;207;p22"/>
          <p:cNvSpPr txBox="1"/>
          <p:nvPr>
            <p:ph idx="9"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8" name="Google Shape;208;p22"/>
          <p:cNvSpPr txBox="1"/>
          <p:nvPr>
            <p:ph idx="13"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9" name="Google Shape;209;p22"/>
          <p:cNvSpPr txBox="1"/>
          <p:nvPr>
            <p:ph idx="14"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0" name="Google Shape;210;p22"/>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1" name="Google Shape;211;p22"/>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2" name="Google Shape;212;p22"/>
          <p:cNvSpPr txBox="1"/>
          <p:nvPr>
            <p:ph idx="17"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3" name="Google Shape;213;p22"/>
          <p:cNvSpPr txBox="1"/>
          <p:nvPr>
            <p:ph idx="18"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4" name="Google Shape;214;p22"/>
          <p:cNvSpPr txBox="1"/>
          <p:nvPr>
            <p:ph idx="19"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5" name="Google Shape;215;p22"/>
          <p:cNvSpPr txBox="1"/>
          <p:nvPr>
            <p:ph idx="20"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6" name="Google Shape;216;p22"/>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1">
  <p:cSld name="Blue contents 1">
    <p:spTree>
      <p:nvGrpSpPr>
        <p:cNvPr id="217" name="Shape 217"/>
        <p:cNvGrpSpPr/>
        <p:nvPr/>
      </p:nvGrpSpPr>
      <p:grpSpPr>
        <a:xfrm>
          <a:off x="0" y="0"/>
          <a:ext cx="0" cy="0"/>
          <a:chOff x="0" y="0"/>
          <a:chExt cx="0" cy="0"/>
        </a:xfrm>
      </p:grpSpPr>
      <p:sp>
        <p:nvSpPr>
          <p:cNvPr id="218" name="Google Shape;218;p23"/>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9" name="Google Shape;219;p23"/>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0" name="Google Shape;220;p23"/>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1" name="Google Shape;221;p23"/>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2" name="Google Shape;222;p23"/>
          <p:cNvSpPr txBox="1"/>
          <p:nvPr>
            <p:ph idx="5" type="body"/>
          </p:nvPr>
        </p:nvSpPr>
        <p:spPr>
          <a:xfrm>
            <a:off x="388619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3" name="Google Shape;223;p23"/>
          <p:cNvSpPr txBox="1"/>
          <p:nvPr>
            <p:ph idx="6" type="body"/>
          </p:nvPr>
        </p:nvSpPr>
        <p:spPr>
          <a:xfrm>
            <a:off x="388619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4" name="Google Shape;224;p23"/>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25" name="Google Shape;225;p23"/>
          <p:cNvSpPr txBox="1"/>
          <p:nvPr>
            <p:ph idx="7"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6" name="Google Shape;226;p23"/>
          <p:cNvSpPr txBox="1"/>
          <p:nvPr>
            <p:ph idx="8"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7" name="Google Shape;227;p23"/>
          <p:cNvSpPr txBox="1"/>
          <p:nvPr>
            <p:ph idx="9"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8" name="Google Shape;228;p23"/>
          <p:cNvSpPr txBox="1"/>
          <p:nvPr>
            <p:ph idx="13"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9" name="Google Shape;229;p23"/>
          <p:cNvSpPr txBox="1"/>
          <p:nvPr>
            <p:ph idx="14"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0" name="Google Shape;230;p23"/>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1" name="Google Shape;231;p23"/>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2" name="Google Shape;232;p23"/>
          <p:cNvSpPr txBox="1"/>
          <p:nvPr>
            <p:ph idx="17"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3" name="Google Shape;233;p23"/>
          <p:cNvSpPr txBox="1"/>
          <p:nvPr>
            <p:ph idx="18"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4" name="Google Shape;234;p23"/>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5" name="Google Shape;235;p23"/>
          <p:cNvSpPr txBox="1"/>
          <p:nvPr>
            <p:ph idx="20"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6" name="Google Shape;236;p23"/>
          <p:cNvSpPr txBox="1"/>
          <p:nvPr>
            <p:ph idx="21"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2">
  <p:cSld name="Blue contents 2">
    <p:spTree>
      <p:nvGrpSpPr>
        <p:cNvPr id="237" name="Shape 237"/>
        <p:cNvGrpSpPr/>
        <p:nvPr/>
      </p:nvGrpSpPr>
      <p:grpSpPr>
        <a:xfrm>
          <a:off x="0" y="0"/>
          <a:ext cx="0" cy="0"/>
          <a:chOff x="0" y="0"/>
          <a:chExt cx="0" cy="0"/>
        </a:xfrm>
      </p:grpSpPr>
      <p:sp>
        <p:nvSpPr>
          <p:cNvPr id="238" name="Google Shape;238;p24"/>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9" name="Google Shape;239;p24"/>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0" name="Google Shape;240;p24"/>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1" name="Google Shape;241;p24"/>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2" name="Google Shape;242;p24"/>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3" name="Google Shape;243;p24"/>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4" name="Google Shape;244;p24"/>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45" name="Google Shape;245;p24"/>
          <p:cNvSpPr txBox="1"/>
          <p:nvPr>
            <p:ph idx="7" type="body"/>
          </p:nvPr>
        </p:nvSpPr>
        <p:spPr>
          <a:xfrm>
            <a:off x="3887523"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6" name="Google Shape;246;p24"/>
          <p:cNvSpPr txBox="1"/>
          <p:nvPr>
            <p:ph idx="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7" name="Google Shape;247;p24"/>
          <p:cNvSpPr txBox="1"/>
          <p:nvPr>
            <p:ph idx="9" type="body"/>
          </p:nvPr>
        </p:nvSpPr>
        <p:spPr>
          <a:xfrm>
            <a:off x="3887523"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8" name="Google Shape;248;p24"/>
          <p:cNvSpPr txBox="1"/>
          <p:nvPr>
            <p:ph idx="13"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9" name="Google Shape;249;p24"/>
          <p:cNvSpPr txBox="1"/>
          <p:nvPr>
            <p:ph idx="14"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0" name="Google Shape;250;p24"/>
          <p:cNvSpPr txBox="1"/>
          <p:nvPr>
            <p:ph idx="15"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1" name="Google Shape;251;p24"/>
          <p:cNvSpPr txBox="1"/>
          <p:nvPr>
            <p:ph idx="16"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2" name="Google Shape;252;p24"/>
          <p:cNvSpPr txBox="1"/>
          <p:nvPr>
            <p:ph idx="17"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3" name="Google Shape;253;p24"/>
          <p:cNvSpPr txBox="1"/>
          <p:nvPr>
            <p:ph idx="18"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4" name="Google Shape;254;p24"/>
          <p:cNvSpPr txBox="1"/>
          <p:nvPr>
            <p:ph idx="19"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5" name="Google Shape;255;p24"/>
          <p:cNvSpPr txBox="1"/>
          <p:nvPr>
            <p:ph idx="20"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6" name="Google Shape;256;p24"/>
          <p:cNvSpPr txBox="1"/>
          <p:nvPr>
            <p:ph idx="21"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3">
  <p:cSld name="Blue contents 3">
    <p:spTree>
      <p:nvGrpSpPr>
        <p:cNvPr id="257" name="Shape 257"/>
        <p:cNvGrpSpPr/>
        <p:nvPr/>
      </p:nvGrpSpPr>
      <p:grpSpPr>
        <a:xfrm>
          <a:off x="0" y="0"/>
          <a:ext cx="0" cy="0"/>
          <a:chOff x="0" y="0"/>
          <a:chExt cx="0" cy="0"/>
        </a:xfrm>
      </p:grpSpPr>
      <p:sp>
        <p:nvSpPr>
          <p:cNvPr id="258" name="Google Shape;258;p25"/>
          <p:cNvSpPr txBox="1"/>
          <p:nvPr>
            <p:ph idx="1" type="body"/>
          </p:nvPr>
        </p:nvSpPr>
        <p:spPr>
          <a:xfrm>
            <a:off x="6456817" y="3325500"/>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9" name="Google Shape;259;p25"/>
          <p:cNvSpPr txBox="1"/>
          <p:nvPr>
            <p:ph idx="2" type="body"/>
          </p:nvPr>
        </p:nvSpPr>
        <p:spPr>
          <a:xfrm>
            <a:off x="6457439" y="1799672"/>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0" name="Google Shape;260;p25"/>
          <p:cNvSpPr txBox="1"/>
          <p:nvPr>
            <p:ph idx="3" type="body"/>
          </p:nvPr>
        </p:nvSpPr>
        <p:spPr>
          <a:xfrm>
            <a:off x="6457439" y="275629"/>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1" name="Google Shape;261;p25"/>
          <p:cNvSpPr txBox="1"/>
          <p:nvPr>
            <p:ph idx="4" type="body"/>
          </p:nvPr>
        </p:nvSpPr>
        <p:spPr>
          <a:xfrm>
            <a:off x="3886199" y="3325500"/>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2" name="Google Shape;262;p25"/>
          <p:cNvSpPr txBox="1"/>
          <p:nvPr>
            <p:ph idx="5" type="body"/>
          </p:nvPr>
        </p:nvSpPr>
        <p:spPr>
          <a:xfrm>
            <a:off x="3886822" y="1799672"/>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3" name="Google Shape;263;p25"/>
          <p:cNvSpPr txBox="1"/>
          <p:nvPr>
            <p:ph idx="6" type="body"/>
          </p:nvPr>
        </p:nvSpPr>
        <p:spPr>
          <a:xfrm>
            <a:off x="3886822" y="275629"/>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4" name="Google Shape;264;p25"/>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65" name="Google Shape;265;p25"/>
          <p:cNvSpPr txBox="1"/>
          <p:nvPr>
            <p:ph idx="7"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6" name="Google Shape;266;p25"/>
          <p:cNvSpPr txBox="1"/>
          <p:nvPr>
            <p:ph idx="8" type="body"/>
          </p:nvPr>
        </p:nvSpPr>
        <p:spPr>
          <a:xfrm>
            <a:off x="3887523"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7" name="Google Shape;267;p25"/>
          <p:cNvSpPr txBox="1"/>
          <p:nvPr>
            <p:ph idx="9"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8" name="Google Shape;268;p25"/>
          <p:cNvSpPr txBox="1"/>
          <p:nvPr>
            <p:ph idx="13"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9" name="Google Shape;269;p25"/>
          <p:cNvSpPr txBox="1"/>
          <p:nvPr>
            <p:ph idx="14"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0" name="Google Shape;270;p25"/>
          <p:cNvSpPr txBox="1"/>
          <p:nvPr>
            <p:ph idx="15"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1" name="Google Shape;271;p25"/>
          <p:cNvSpPr txBox="1"/>
          <p:nvPr>
            <p:ph idx="16"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2" name="Google Shape;272;p25"/>
          <p:cNvSpPr txBox="1"/>
          <p:nvPr>
            <p:ph idx="17"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3" name="Google Shape;273;p25"/>
          <p:cNvSpPr txBox="1"/>
          <p:nvPr>
            <p:ph idx="18"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4" name="Google Shape;274;p25"/>
          <p:cNvSpPr txBox="1"/>
          <p:nvPr>
            <p:ph idx="19"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5" name="Google Shape;275;p25"/>
          <p:cNvSpPr txBox="1"/>
          <p:nvPr>
            <p:ph idx="20"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6" name="Google Shape;276;p25"/>
          <p:cNvSpPr txBox="1"/>
          <p:nvPr>
            <p:ph idx="21"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4">
  <p:cSld name="Blue contents 4">
    <p:spTree>
      <p:nvGrpSpPr>
        <p:cNvPr id="277" name="Shape 277"/>
        <p:cNvGrpSpPr/>
        <p:nvPr/>
      </p:nvGrpSpPr>
      <p:grpSpPr>
        <a:xfrm>
          <a:off x="0" y="0"/>
          <a:ext cx="0" cy="0"/>
          <a:chOff x="0" y="0"/>
          <a:chExt cx="0" cy="0"/>
        </a:xfrm>
      </p:grpSpPr>
      <p:sp>
        <p:nvSpPr>
          <p:cNvPr id="278" name="Google Shape;278;p26"/>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9" name="Google Shape;279;p26"/>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0" name="Google Shape;280;p26"/>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1" name="Google Shape;281;p26"/>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2" name="Google Shape;282;p26"/>
          <p:cNvSpPr txBox="1"/>
          <p:nvPr>
            <p:ph idx="5" type="body"/>
          </p:nvPr>
        </p:nvSpPr>
        <p:spPr>
          <a:xfrm>
            <a:off x="388619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3" name="Google Shape;283;p26"/>
          <p:cNvSpPr txBox="1"/>
          <p:nvPr>
            <p:ph idx="6" type="body"/>
          </p:nvPr>
        </p:nvSpPr>
        <p:spPr>
          <a:xfrm>
            <a:off x="388619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4" name="Google Shape;284;p26"/>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85" name="Google Shape;285;p26"/>
          <p:cNvSpPr txBox="1"/>
          <p:nvPr>
            <p:ph idx="7" type="body"/>
          </p:nvPr>
        </p:nvSpPr>
        <p:spPr>
          <a:xfrm>
            <a:off x="3886199"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6" name="Google Shape;286;p26"/>
          <p:cNvSpPr txBox="1"/>
          <p:nvPr>
            <p:ph idx="8"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7" name="Google Shape;287;p26"/>
          <p:cNvSpPr txBox="1"/>
          <p:nvPr>
            <p:ph idx="9" type="body"/>
          </p:nvPr>
        </p:nvSpPr>
        <p:spPr>
          <a:xfrm>
            <a:off x="3886199"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8" name="Google Shape;288;p26"/>
          <p:cNvSpPr txBox="1"/>
          <p:nvPr>
            <p:ph idx="13" type="body"/>
          </p:nvPr>
        </p:nvSpPr>
        <p:spPr>
          <a:xfrm>
            <a:off x="3886199"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9" name="Google Shape;289;p26"/>
          <p:cNvSpPr txBox="1"/>
          <p:nvPr>
            <p:ph idx="14"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0" name="Google Shape;290;p26"/>
          <p:cNvSpPr txBox="1"/>
          <p:nvPr>
            <p:ph idx="15"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1" name="Google Shape;291;p26"/>
          <p:cNvSpPr txBox="1"/>
          <p:nvPr>
            <p:ph idx="16"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2" name="Google Shape;292;p26"/>
          <p:cNvSpPr txBox="1"/>
          <p:nvPr>
            <p:ph idx="17"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3" name="Google Shape;293;p26"/>
          <p:cNvSpPr txBox="1"/>
          <p:nvPr>
            <p:ph idx="18" type="body"/>
          </p:nvPr>
        </p:nvSpPr>
        <p:spPr>
          <a:xfrm>
            <a:off x="3886199"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4" name="Google Shape;294;p26"/>
          <p:cNvSpPr txBox="1"/>
          <p:nvPr>
            <p:ph idx="19"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5" name="Google Shape;295;p26"/>
          <p:cNvSpPr txBox="1"/>
          <p:nvPr>
            <p:ph idx="20"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6" name="Google Shape;296;p26"/>
          <p:cNvSpPr txBox="1"/>
          <p:nvPr>
            <p:ph idx="21"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5">
  <p:cSld name="Blue contents 5">
    <p:spTree>
      <p:nvGrpSpPr>
        <p:cNvPr id="297" name="Shape 297"/>
        <p:cNvGrpSpPr/>
        <p:nvPr/>
      </p:nvGrpSpPr>
      <p:grpSpPr>
        <a:xfrm>
          <a:off x="0" y="0"/>
          <a:ext cx="0" cy="0"/>
          <a:chOff x="0" y="0"/>
          <a:chExt cx="0" cy="0"/>
        </a:xfrm>
      </p:grpSpPr>
      <p:sp>
        <p:nvSpPr>
          <p:cNvPr id="298" name="Google Shape;298;p27"/>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9" name="Google Shape;299;p27"/>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0" name="Google Shape;300;p27"/>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1" name="Google Shape;301;p27"/>
          <p:cNvSpPr txBox="1"/>
          <p:nvPr>
            <p:ph idx="4" type="body"/>
          </p:nvPr>
        </p:nvSpPr>
        <p:spPr>
          <a:xfrm>
            <a:off x="3887466"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2" name="Google Shape;302;p27"/>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3" name="Google Shape;303;p27"/>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4" name="Google Shape;304;p27"/>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05" name="Google Shape;305;p27"/>
          <p:cNvSpPr txBox="1"/>
          <p:nvPr>
            <p:ph idx="7"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6" name="Google Shape;306;p27"/>
          <p:cNvSpPr txBox="1"/>
          <p:nvPr>
            <p:ph idx="8"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7" name="Google Shape;307;p27"/>
          <p:cNvSpPr txBox="1"/>
          <p:nvPr>
            <p:ph idx="9"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8" name="Google Shape;308;p27"/>
          <p:cNvSpPr txBox="1"/>
          <p:nvPr>
            <p:ph idx="13"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9" name="Google Shape;309;p27"/>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0" name="Google Shape;310;p27"/>
          <p:cNvSpPr txBox="1"/>
          <p:nvPr>
            <p:ph idx="15"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1" name="Google Shape;311;p27"/>
          <p:cNvSpPr txBox="1"/>
          <p:nvPr>
            <p:ph idx="16" type="body"/>
          </p:nvPr>
        </p:nvSpPr>
        <p:spPr>
          <a:xfrm>
            <a:off x="3887523"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2" name="Google Shape;312;p27"/>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3" name="Google Shape;313;p27"/>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4" name="Google Shape;314;p27"/>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5" name="Google Shape;315;p27"/>
          <p:cNvSpPr txBox="1"/>
          <p:nvPr>
            <p:ph idx="20"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6" name="Google Shape;316;p27"/>
          <p:cNvSpPr txBox="1"/>
          <p:nvPr>
            <p:ph idx="21"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6">
  <p:cSld name="Blue contents 6">
    <p:spTree>
      <p:nvGrpSpPr>
        <p:cNvPr id="317" name="Shape 317"/>
        <p:cNvGrpSpPr/>
        <p:nvPr/>
      </p:nvGrpSpPr>
      <p:grpSpPr>
        <a:xfrm>
          <a:off x="0" y="0"/>
          <a:ext cx="0" cy="0"/>
          <a:chOff x="0" y="0"/>
          <a:chExt cx="0" cy="0"/>
        </a:xfrm>
      </p:grpSpPr>
      <p:sp>
        <p:nvSpPr>
          <p:cNvPr id="318" name="Google Shape;318;p28"/>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9" name="Google Shape;319;p28"/>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0" name="Google Shape;320;p28"/>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1" name="Google Shape;321;p28"/>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2" name="Google Shape;322;p28"/>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3" name="Google Shape;323;p28"/>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4" name="Google Shape;324;p28"/>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25" name="Google Shape;325;p28"/>
          <p:cNvSpPr txBox="1"/>
          <p:nvPr>
            <p:ph idx="7" type="body"/>
          </p:nvPr>
        </p:nvSpPr>
        <p:spPr>
          <a:xfrm>
            <a:off x="3887523"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6" name="Google Shape;326;p28"/>
          <p:cNvSpPr txBox="1"/>
          <p:nvPr>
            <p:ph idx="8"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7" name="Google Shape;327;p28"/>
          <p:cNvSpPr txBox="1"/>
          <p:nvPr>
            <p:ph idx="9"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8" name="Google Shape;328;p28"/>
          <p:cNvSpPr txBox="1"/>
          <p:nvPr>
            <p:ph idx="13"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9" name="Google Shape;329;p28"/>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0" name="Google Shape;330;p28"/>
          <p:cNvSpPr txBox="1"/>
          <p:nvPr>
            <p:ph idx="15"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1" name="Google Shape;331;p28"/>
          <p:cNvSpPr txBox="1"/>
          <p:nvPr>
            <p:ph idx="16" type="body"/>
          </p:nvPr>
        </p:nvSpPr>
        <p:spPr>
          <a:xfrm>
            <a:off x="3887523"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2" name="Google Shape;332;p28"/>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3" name="Google Shape;333;p28"/>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4" name="Google Shape;334;p28"/>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5" name="Google Shape;335;p28"/>
          <p:cNvSpPr txBox="1"/>
          <p:nvPr>
            <p:ph idx="20"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6" name="Google Shape;336;p28"/>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 1">
  <p:cSld name="Chapter 1">
    <p:bg>
      <p:bgPr>
        <a:solidFill>
          <a:schemeClr val="lt1"/>
        </a:solidFill>
      </p:bgPr>
    </p:bg>
    <p:spTree>
      <p:nvGrpSpPr>
        <p:cNvPr id="337" name="Shape 337"/>
        <p:cNvGrpSpPr/>
        <p:nvPr/>
      </p:nvGrpSpPr>
      <p:grpSpPr>
        <a:xfrm>
          <a:off x="0" y="0"/>
          <a:ext cx="0" cy="0"/>
          <a:chOff x="0" y="0"/>
          <a:chExt cx="0" cy="0"/>
        </a:xfrm>
      </p:grpSpPr>
      <p:sp>
        <p:nvSpPr>
          <p:cNvPr id="338" name="Google Shape;338;p29"/>
          <p:cNvSpPr/>
          <p:nvPr/>
        </p:nvSpPr>
        <p:spPr>
          <a:xfrm>
            <a:off x="1060846" y="342901"/>
            <a:ext cx="8083200" cy="4800600"/>
          </a:xfrm>
          <a:prstGeom prst="rect">
            <a:avLst/>
          </a:prstGeom>
          <a:solidFill>
            <a:schemeClr val="accent1">
              <a:alpha val="6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39" name="Google Shape;339;p29"/>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40" name="Google Shape;340;p29"/>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41" name="Google Shape;341;p29"/>
          <p:cNvSpPr txBox="1"/>
          <p:nvPr>
            <p:ph type="title"/>
          </p:nvPr>
        </p:nvSpPr>
        <p:spPr>
          <a:xfrm>
            <a:off x="3967329" y="3167743"/>
            <a:ext cx="5024400" cy="1295700"/>
          </a:xfrm>
          <a:prstGeom prst="rect">
            <a:avLst/>
          </a:prstGeom>
          <a:noFill/>
          <a:ln>
            <a:noFill/>
          </a:ln>
        </p:spPr>
        <p:txBody>
          <a:bodyPr anchorCtr="0" anchor="b" bIns="0" lIns="0" spcFirstLastPara="1" rIns="0" wrap="square" tIns="81000">
            <a:noAutofit/>
          </a:bodyPr>
          <a:lstStyle>
            <a:lvl1pPr lvl="0" algn="l">
              <a:lnSpc>
                <a:spcPct val="75000"/>
              </a:lnSpc>
              <a:spcBef>
                <a:spcPts val="0"/>
              </a:spcBef>
              <a:spcAft>
                <a:spcPts val="0"/>
              </a:spcAft>
              <a:buClr>
                <a:schemeClr val="lt1"/>
              </a:buClr>
              <a:buSzPts val="5000"/>
              <a:buFont typeface="Arial"/>
              <a:buNone/>
              <a:defRPr b="0" sz="5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42" name="Google Shape;342;p29"/>
          <p:cNvSpPr txBox="1"/>
          <p:nvPr>
            <p:ph idx="1" type="body"/>
          </p:nvPr>
        </p:nvSpPr>
        <p:spPr>
          <a:xfrm>
            <a:off x="3967329" y="4463361"/>
            <a:ext cx="5024400" cy="355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43" name="Google Shape;343;p29"/>
          <p:cNvSpPr txBox="1"/>
          <p:nvPr>
            <p:ph idx="2" type="body"/>
          </p:nvPr>
        </p:nvSpPr>
        <p:spPr>
          <a:xfrm>
            <a:off x="930221" y="3025886"/>
            <a:ext cx="3314700" cy="26835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lt1"/>
              </a:buClr>
              <a:buSzPts val="19400"/>
              <a:buNone/>
              <a:defRPr sz="194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32">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p:cSld name="Text only">
    <p:spTree>
      <p:nvGrpSpPr>
        <p:cNvPr id="344" name="Shape 344"/>
        <p:cNvGrpSpPr/>
        <p:nvPr/>
      </p:nvGrpSpPr>
      <p:grpSpPr>
        <a:xfrm>
          <a:off x="0" y="0"/>
          <a:ext cx="0" cy="0"/>
          <a:chOff x="0" y="0"/>
          <a:chExt cx="0" cy="0"/>
        </a:xfrm>
      </p:grpSpPr>
      <p:sp>
        <p:nvSpPr>
          <p:cNvPr id="345" name="Google Shape;345;p30"/>
          <p:cNvSpPr txBox="1"/>
          <p:nvPr>
            <p:ph type="title"/>
          </p:nvPr>
        </p:nvSpPr>
        <p:spPr>
          <a:xfrm>
            <a:off x="183356"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46" name="Google Shape;346;p30"/>
          <p:cNvSpPr txBox="1"/>
          <p:nvPr>
            <p:ph idx="1" type="body"/>
          </p:nvPr>
        </p:nvSpPr>
        <p:spPr>
          <a:xfrm>
            <a:off x="1060847" y="974103"/>
            <a:ext cx="4587600" cy="3761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2]">
  <p:cSld name="Text only [2]">
    <p:spTree>
      <p:nvGrpSpPr>
        <p:cNvPr id="347" name="Shape 347"/>
        <p:cNvGrpSpPr/>
        <p:nvPr/>
      </p:nvGrpSpPr>
      <p:grpSpPr>
        <a:xfrm>
          <a:off x="0" y="0"/>
          <a:ext cx="0" cy="0"/>
          <a:chOff x="0" y="0"/>
          <a:chExt cx="0" cy="0"/>
        </a:xfrm>
      </p:grpSpPr>
      <p:sp>
        <p:nvSpPr>
          <p:cNvPr id="348" name="Google Shape;348;p31"/>
          <p:cNvSpPr/>
          <p:nvPr/>
        </p:nvSpPr>
        <p:spPr>
          <a:xfrm>
            <a:off x="1060846" y="342901"/>
            <a:ext cx="8083200" cy="4827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49" name="Google Shape;349;p31"/>
          <p:cNvSpPr txBox="1"/>
          <p:nvPr>
            <p:ph type="title"/>
          </p:nvPr>
        </p:nvSpPr>
        <p:spPr>
          <a:xfrm>
            <a:off x="1060847" y="1868346"/>
            <a:ext cx="2883300" cy="1406700"/>
          </a:xfrm>
          <a:prstGeom prst="rect">
            <a:avLst/>
          </a:prstGeom>
          <a:noFill/>
          <a:ln>
            <a:noFill/>
          </a:ln>
        </p:spPr>
        <p:txBody>
          <a:bodyPr anchorCtr="0" anchor="ctr" bIns="202500" lIns="189000" spcFirstLastPara="1" rIns="0" wrap="square" tIns="297000">
            <a:noAutofit/>
          </a:bodyPr>
          <a:lstStyle>
            <a:lvl1pPr lvl="0" algn="r">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50" name="Google Shape;350;p31"/>
          <p:cNvSpPr txBox="1"/>
          <p:nvPr>
            <p:ph idx="1" type="body"/>
          </p:nvPr>
        </p:nvSpPr>
        <p:spPr>
          <a:xfrm>
            <a:off x="4739087" y="691244"/>
            <a:ext cx="3609900" cy="3761100"/>
          </a:xfrm>
          <a:prstGeom prst="rect">
            <a:avLst/>
          </a:prstGeom>
          <a:noFill/>
          <a:ln>
            <a:noFill/>
          </a:ln>
        </p:spPr>
        <p:txBody>
          <a:bodyPr anchorCtr="0" anchor="ctr"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3]">
  <p:cSld name="Text only [3]">
    <p:spTree>
      <p:nvGrpSpPr>
        <p:cNvPr id="351" name="Shape 351"/>
        <p:cNvGrpSpPr/>
        <p:nvPr/>
      </p:nvGrpSpPr>
      <p:grpSpPr>
        <a:xfrm>
          <a:off x="0" y="0"/>
          <a:ext cx="0" cy="0"/>
          <a:chOff x="0" y="0"/>
          <a:chExt cx="0" cy="0"/>
        </a:xfrm>
      </p:grpSpPr>
      <p:sp>
        <p:nvSpPr>
          <p:cNvPr id="352" name="Google Shape;352;p32"/>
          <p:cNvSpPr txBox="1"/>
          <p:nvPr>
            <p:ph type="title"/>
          </p:nvPr>
        </p:nvSpPr>
        <p:spPr>
          <a:xfrm>
            <a:off x="1064419" y="1868347"/>
            <a:ext cx="2879700" cy="1406700"/>
          </a:xfrm>
          <a:prstGeom prst="rect">
            <a:avLst/>
          </a:prstGeom>
          <a:noFill/>
          <a:ln>
            <a:noFill/>
          </a:ln>
        </p:spPr>
        <p:txBody>
          <a:bodyPr anchorCtr="0" anchor="ctr" bIns="202500" lIns="189000" spcFirstLastPara="1" rIns="0" wrap="square" tIns="297000">
            <a:noAutofit/>
          </a:bodyPr>
          <a:lstStyle>
            <a:lvl1pPr lvl="0" algn="r">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53" name="Google Shape;353;p32"/>
          <p:cNvSpPr txBox="1"/>
          <p:nvPr>
            <p:ph idx="1" type="body"/>
          </p:nvPr>
        </p:nvSpPr>
        <p:spPr>
          <a:xfrm>
            <a:off x="4739087" y="691244"/>
            <a:ext cx="3609900" cy="3761100"/>
          </a:xfrm>
          <a:prstGeom prst="rect">
            <a:avLst/>
          </a:prstGeom>
          <a:noFill/>
          <a:ln>
            <a:noFill/>
          </a:ln>
        </p:spPr>
        <p:txBody>
          <a:bodyPr anchorCtr="0" anchor="ctr"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solidFill>
                  <a:schemeClr val="dk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 list">
  <p:cSld name="4x icon list">
    <p:spTree>
      <p:nvGrpSpPr>
        <p:cNvPr id="354" name="Shape 354"/>
        <p:cNvGrpSpPr/>
        <p:nvPr/>
      </p:nvGrpSpPr>
      <p:grpSpPr>
        <a:xfrm>
          <a:off x="0" y="0"/>
          <a:ext cx="0" cy="0"/>
          <a:chOff x="0" y="0"/>
          <a:chExt cx="0" cy="0"/>
        </a:xfrm>
      </p:grpSpPr>
      <p:sp>
        <p:nvSpPr>
          <p:cNvPr id="355" name="Google Shape;355;p33"/>
          <p:cNvSpPr txBox="1"/>
          <p:nvPr>
            <p:ph type="title"/>
          </p:nvPr>
        </p:nvSpPr>
        <p:spPr>
          <a:xfrm>
            <a:off x="1064418" y="1868347"/>
            <a:ext cx="2879700" cy="1406700"/>
          </a:xfrm>
          <a:prstGeom prst="rect">
            <a:avLst/>
          </a:prstGeom>
          <a:noFill/>
          <a:ln>
            <a:noFill/>
          </a:ln>
        </p:spPr>
        <p:txBody>
          <a:bodyPr anchorCtr="0" anchor="ctr" bIns="202500" lIns="189000" spcFirstLastPara="1" rIns="0" wrap="square" tIns="297000">
            <a:noAutofit/>
          </a:bodyPr>
          <a:lstStyle>
            <a:lvl1pPr lvl="0" algn="r">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56" name="Google Shape;356;p33"/>
          <p:cNvSpPr/>
          <p:nvPr>
            <p:ph idx="2" type="pic"/>
          </p:nvPr>
        </p:nvSpPr>
        <p:spPr>
          <a:xfrm>
            <a:off x="4739087" y="719818"/>
            <a:ext cx="706800" cy="705900"/>
          </a:xfrm>
          <a:prstGeom prst="rect">
            <a:avLst/>
          </a:prstGeom>
          <a:noFill/>
          <a:ln>
            <a:noFill/>
          </a:ln>
        </p:spPr>
      </p:sp>
      <p:sp>
        <p:nvSpPr>
          <p:cNvPr id="357" name="Google Shape;357;p33"/>
          <p:cNvSpPr txBox="1"/>
          <p:nvPr>
            <p:ph idx="1" type="body"/>
          </p:nvPr>
        </p:nvSpPr>
        <p:spPr>
          <a:xfrm>
            <a:off x="5595480" y="720389"/>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58" name="Google Shape;358;p33"/>
          <p:cNvSpPr/>
          <p:nvPr>
            <p:ph idx="3" type="pic"/>
          </p:nvPr>
        </p:nvSpPr>
        <p:spPr>
          <a:xfrm>
            <a:off x="4739087" y="1720445"/>
            <a:ext cx="706800" cy="705900"/>
          </a:xfrm>
          <a:prstGeom prst="rect">
            <a:avLst/>
          </a:prstGeom>
          <a:noFill/>
          <a:ln>
            <a:noFill/>
          </a:ln>
        </p:spPr>
      </p:sp>
      <p:sp>
        <p:nvSpPr>
          <p:cNvPr id="359" name="Google Shape;359;p33"/>
          <p:cNvSpPr txBox="1"/>
          <p:nvPr>
            <p:ph idx="4" type="body"/>
          </p:nvPr>
        </p:nvSpPr>
        <p:spPr>
          <a:xfrm>
            <a:off x="5595480" y="1721016"/>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0" name="Google Shape;360;p33"/>
          <p:cNvSpPr/>
          <p:nvPr>
            <p:ph idx="5" type="pic"/>
          </p:nvPr>
        </p:nvSpPr>
        <p:spPr>
          <a:xfrm>
            <a:off x="4739087" y="2721071"/>
            <a:ext cx="706800" cy="705900"/>
          </a:xfrm>
          <a:prstGeom prst="rect">
            <a:avLst/>
          </a:prstGeom>
          <a:noFill/>
          <a:ln>
            <a:noFill/>
          </a:ln>
        </p:spPr>
      </p:sp>
      <p:sp>
        <p:nvSpPr>
          <p:cNvPr id="361" name="Google Shape;361;p33"/>
          <p:cNvSpPr txBox="1"/>
          <p:nvPr>
            <p:ph idx="6" type="body"/>
          </p:nvPr>
        </p:nvSpPr>
        <p:spPr>
          <a:xfrm>
            <a:off x="5593793" y="2721643"/>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2" name="Google Shape;362;p33"/>
          <p:cNvSpPr/>
          <p:nvPr>
            <p:ph idx="7" type="pic"/>
          </p:nvPr>
        </p:nvSpPr>
        <p:spPr>
          <a:xfrm>
            <a:off x="4739087" y="3721697"/>
            <a:ext cx="706800" cy="705900"/>
          </a:xfrm>
          <a:prstGeom prst="rect">
            <a:avLst/>
          </a:prstGeom>
          <a:noFill/>
          <a:ln>
            <a:noFill/>
          </a:ln>
        </p:spPr>
      </p:sp>
      <p:sp>
        <p:nvSpPr>
          <p:cNvPr id="363" name="Google Shape;363;p33"/>
          <p:cNvSpPr txBox="1"/>
          <p:nvPr>
            <p:ph idx="8" type="body"/>
          </p:nvPr>
        </p:nvSpPr>
        <p:spPr>
          <a:xfrm>
            <a:off x="5592105" y="3722269"/>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text">
  <p:cSld name="2 column text">
    <p:spTree>
      <p:nvGrpSpPr>
        <p:cNvPr id="364" name="Shape 364"/>
        <p:cNvGrpSpPr/>
        <p:nvPr/>
      </p:nvGrpSpPr>
      <p:grpSpPr>
        <a:xfrm>
          <a:off x="0" y="0"/>
          <a:ext cx="0" cy="0"/>
          <a:chOff x="0" y="0"/>
          <a:chExt cx="0" cy="0"/>
        </a:xfrm>
      </p:grpSpPr>
      <p:sp>
        <p:nvSpPr>
          <p:cNvPr id="365" name="Google Shape;365;p34"/>
          <p:cNvSpPr txBox="1"/>
          <p:nvPr>
            <p:ph type="title"/>
          </p:nvPr>
        </p:nvSpPr>
        <p:spPr>
          <a:xfrm>
            <a:off x="639019" y="173830"/>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66" name="Google Shape;366;p34"/>
          <p:cNvSpPr txBox="1"/>
          <p:nvPr>
            <p:ph idx="1" type="body"/>
          </p:nvPr>
        </p:nvSpPr>
        <p:spPr>
          <a:xfrm>
            <a:off x="562050" y="1857375"/>
            <a:ext cx="3728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7" name="Google Shape;367;p34"/>
          <p:cNvSpPr txBox="1"/>
          <p:nvPr>
            <p:ph idx="2" type="body"/>
          </p:nvPr>
        </p:nvSpPr>
        <p:spPr>
          <a:xfrm>
            <a:off x="4852657" y="1857375"/>
            <a:ext cx="37293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8" name="Google Shape;368;p34"/>
          <p:cNvSpPr txBox="1"/>
          <p:nvPr>
            <p:ph idx="3" type="body"/>
          </p:nvPr>
        </p:nvSpPr>
        <p:spPr>
          <a:xfrm>
            <a:off x="562050" y="966787"/>
            <a:ext cx="3728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9" name="Google Shape;369;p34"/>
          <p:cNvSpPr txBox="1"/>
          <p:nvPr>
            <p:ph idx="4" type="body"/>
          </p:nvPr>
        </p:nvSpPr>
        <p:spPr>
          <a:xfrm>
            <a:off x="4852657" y="974103"/>
            <a:ext cx="37293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text">
  <p:cSld name="3 column text">
    <p:spTree>
      <p:nvGrpSpPr>
        <p:cNvPr id="370" name="Shape 370"/>
        <p:cNvGrpSpPr/>
        <p:nvPr/>
      </p:nvGrpSpPr>
      <p:grpSpPr>
        <a:xfrm>
          <a:off x="0" y="0"/>
          <a:ext cx="0" cy="0"/>
          <a:chOff x="0" y="0"/>
          <a:chExt cx="0" cy="0"/>
        </a:xfrm>
      </p:grpSpPr>
      <p:sp>
        <p:nvSpPr>
          <p:cNvPr id="371" name="Google Shape;371;p35"/>
          <p:cNvSpPr txBox="1"/>
          <p:nvPr>
            <p:ph type="title"/>
          </p:nvPr>
        </p:nvSpPr>
        <p:spPr>
          <a:xfrm>
            <a:off x="639019" y="17162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72" name="Google Shape;372;p35"/>
          <p:cNvSpPr txBox="1"/>
          <p:nvPr>
            <p:ph idx="1" type="body"/>
          </p:nvPr>
        </p:nvSpPr>
        <p:spPr>
          <a:xfrm>
            <a:off x="508946" y="1850059"/>
            <a:ext cx="2369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3" name="Google Shape;373;p35"/>
          <p:cNvSpPr txBox="1"/>
          <p:nvPr>
            <p:ph idx="2" type="body"/>
          </p:nvPr>
        </p:nvSpPr>
        <p:spPr>
          <a:xfrm>
            <a:off x="3387298" y="1850058"/>
            <a:ext cx="2369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4" name="Google Shape;374;p35"/>
          <p:cNvSpPr txBox="1"/>
          <p:nvPr>
            <p:ph idx="3" type="body"/>
          </p:nvPr>
        </p:nvSpPr>
        <p:spPr>
          <a:xfrm>
            <a:off x="6265649" y="1847850"/>
            <a:ext cx="2369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5" name="Google Shape;375;p35"/>
          <p:cNvSpPr txBox="1"/>
          <p:nvPr>
            <p:ph idx="4" type="body"/>
          </p:nvPr>
        </p:nvSpPr>
        <p:spPr>
          <a:xfrm>
            <a:off x="508946" y="966787"/>
            <a:ext cx="2369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6" name="Google Shape;376;p35"/>
          <p:cNvSpPr txBox="1"/>
          <p:nvPr>
            <p:ph idx="5" type="body"/>
          </p:nvPr>
        </p:nvSpPr>
        <p:spPr>
          <a:xfrm>
            <a:off x="3387298" y="966786"/>
            <a:ext cx="2369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7" name="Google Shape;377;p35"/>
          <p:cNvSpPr txBox="1"/>
          <p:nvPr>
            <p:ph idx="6" type="body"/>
          </p:nvPr>
        </p:nvSpPr>
        <p:spPr>
          <a:xfrm>
            <a:off x="6265649" y="964578"/>
            <a:ext cx="2369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x blue text">
  <p:cSld name="2x blue text">
    <p:spTree>
      <p:nvGrpSpPr>
        <p:cNvPr id="378" name="Shape 378"/>
        <p:cNvGrpSpPr/>
        <p:nvPr/>
      </p:nvGrpSpPr>
      <p:grpSpPr>
        <a:xfrm>
          <a:off x="0" y="0"/>
          <a:ext cx="0" cy="0"/>
          <a:chOff x="0" y="0"/>
          <a:chExt cx="0" cy="0"/>
        </a:xfrm>
      </p:grpSpPr>
      <p:sp>
        <p:nvSpPr>
          <p:cNvPr id="379" name="Google Shape;379;p36"/>
          <p:cNvSpPr txBox="1"/>
          <p:nvPr>
            <p:ph type="title"/>
          </p:nvPr>
        </p:nvSpPr>
        <p:spPr>
          <a:xfrm>
            <a:off x="692439" y="273844"/>
            <a:ext cx="77592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80" name="Google Shape;380;p36"/>
          <p:cNvSpPr txBox="1"/>
          <p:nvPr>
            <p:ph idx="1" type="body"/>
          </p:nvPr>
        </p:nvSpPr>
        <p:spPr>
          <a:xfrm>
            <a:off x="497830" y="1962337"/>
            <a:ext cx="3825300" cy="2856300"/>
          </a:xfrm>
          <a:prstGeom prst="rect">
            <a:avLst/>
          </a:prstGeom>
          <a:solidFill>
            <a:schemeClr val="accent1"/>
          </a:solidFill>
          <a:ln>
            <a:noFill/>
          </a:ln>
        </p:spPr>
        <p:txBody>
          <a:bodyPr anchorCtr="0" anchor="t" bIns="202500" lIns="202500" spcFirstLastPara="1" rIns="202500" wrap="square" tIns="20250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1" name="Google Shape;381;p36"/>
          <p:cNvSpPr txBox="1"/>
          <p:nvPr>
            <p:ph idx="2" type="body"/>
          </p:nvPr>
        </p:nvSpPr>
        <p:spPr>
          <a:xfrm>
            <a:off x="4820914" y="1962337"/>
            <a:ext cx="3825300" cy="2856300"/>
          </a:xfrm>
          <a:prstGeom prst="rect">
            <a:avLst/>
          </a:prstGeom>
          <a:solidFill>
            <a:schemeClr val="accent1"/>
          </a:solidFill>
          <a:ln>
            <a:noFill/>
          </a:ln>
        </p:spPr>
        <p:txBody>
          <a:bodyPr anchorCtr="0" anchor="t" bIns="202500" lIns="202500" spcFirstLastPara="1" rIns="202500" wrap="square" tIns="20250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2" name="Google Shape;382;p36"/>
          <p:cNvSpPr txBox="1"/>
          <p:nvPr>
            <p:ph idx="3" type="body"/>
          </p:nvPr>
        </p:nvSpPr>
        <p:spPr>
          <a:xfrm>
            <a:off x="4820914" y="1214437"/>
            <a:ext cx="38253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3" name="Google Shape;383;p36"/>
          <p:cNvSpPr txBox="1"/>
          <p:nvPr>
            <p:ph idx="4" type="body"/>
          </p:nvPr>
        </p:nvSpPr>
        <p:spPr>
          <a:xfrm>
            <a:off x="497831" y="1214437"/>
            <a:ext cx="38253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blue text">
  <p:cSld name="3x blue text">
    <p:spTree>
      <p:nvGrpSpPr>
        <p:cNvPr id="384" name="Shape 384"/>
        <p:cNvGrpSpPr/>
        <p:nvPr/>
      </p:nvGrpSpPr>
      <p:grpSpPr>
        <a:xfrm>
          <a:off x="0" y="0"/>
          <a:ext cx="0" cy="0"/>
          <a:chOff x="0" y="0"/>
          <a:chExt cx="0" cy="0"/>
        </a:xfrm>
      </p:grpSpPr>
      <p:sp>
        <p:nvSpPr>
          <p:cNvPr id="385" name="Google Shape;385;p37"/>
          <p:cNvSpPr txBox="1"/>
          <p:nvPr>
            <p:ph idx="1" type="body"/>
          </p:nvPr>
        </p:nvSpPr>
        <p:spPr>
          <a:xfrm>
            <a:off x="402750" y="1960393"/>
            <a:ext cx="2511000" cy="28581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6" name="Google Shape;386;p37"/>
          <p:cNvSpPr txBox="1"/>
          <p:nvPr>
            <p:ph idx="2" type="body"/>
          </p:nvPr>
        </p:nvSpPr>
        <p:spPr>
          <a:xfrm>
            <a:off x="3316500" y="1960393"/>
            <a:ext cx="2511000" cy="28581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7" name="Google Shape;387;p37"/>
          <p:cNvSpPr txBox="1"/>
          <p:nvPr>
            <p:ph idx="3" type="body"/>
          </p:nvPr>
        </p:nvSpPr>
        <p:spPr>
          <a:xfrm>
            <a:off x="6230250" y="1960393"/>
            <a:ext cx="2511000" cy="28581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8" name="Google Shape;388;p37"/>
          <p:cNvSpPr txBox="1"/>
          <p:nvPr>
            <p:ph type="title"/>
          </p:nvPr>
        </p:nvSpPr>
        <p:spPr>
          <a:xfrm>
            <a:off x="693403" y="273844"/>
            <a:ext cx="77571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89" name="Google Shape;389;p37"/>
          <p:cNvSpPr txBox="1"/>
          <p:nvPr>
            <p:ph idx="4" type="body"/>
          </p:nvPr>
        </p:nvSpPr>
        <p:spPr>
          <a:xfrm>
            <a:off x="402750" y="1212461"/>
            <a:ext cx="25110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0" name="Google Shape;390;p37"/>
          <p:cNvSpPr txBox="1"/>
          <p:nvPr>
            <p:ph idx="5" type="body"/>
          </p:nvPr>
        </p:nvSpPr>
        <p:spPr>
          <a:xfrm>
            <a:off x="3316500" y="1212461"/>
            <a:ext cx="25110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1" name="Google Shape;391;p37"/>
          <p:cNvSpPr txBox="1"/>
          <p:nvPr>
            <p:ph idx="6" type="body"/>
          </p:nvPr>
        </p:nvSpPr>
        <p:spPr>
          <a:xfrm>
            <a:off x="6230250" y="1212461"/>
            <a:ext cx="25110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con text">
  <p:cSld name="3x icon text">
    <p:spTree>
      <p:nvGrpSpPr>
        <p:cNvPr id="392" name="Shape 392"/>
        <p:cNvGrpSpPr/>
        <p:nvPr/>
      </p:nvGrpSpPr>
      <p:grpSpPr>
        <a:xfrm>
          <a:off x="0" y="0"/>
          <a:ext cx="0" cy="0"/>
          <a:chOff x="0" y="0"/>
          <a:chExt cx="0" cy="0"/>
        </a:xfrm>
      </p:grpSpPr>
      <p:sp>
        <p:nvSpPr>
          <p:cNvPr id="393" name="Google Shape;393;p38"/>
          <p:cNvSpPr txBox="1"/>
          <p:nvPr>
            <p:ph type="title"/>
          </p:nvPr>
        </p:nvSpPr>
        <p:spPr>
          <a:xfrm>
            <a:off x="694382"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94" name="Google Shape;394;p38"/>
          <p:cNvSpPr txBox="1"/>
          <p:nvPr>
            <p:ph idx="1" type="body"/>
          </p:nvPr>
        </p:nvSpPr>
        <p:spPr>
          <a:xfrm>
            <a:off x="342000" y="1783729"/>
            <a:ext cx="2592000" cy="2893200"/>
          </a:xfrm>
          <a:prstGeom prst="rect">
            <a:avLst/>
          </a:prstGeom>
          <a:solidFill>
            <a:srgbClr val="005469"/>
          </a:solidFill>
          <a:ln>
            <a:noFill/>
          </a:ln>
        </p:spPr>
        <p:txBody>
          <a:bodyPr anchorCtr="0" anchor="t" bIns="202500" lIns="202500" spcFirstLastPara="1" rIns="2025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5" name="Google Shape;395;p38"/>
          <p:cNvSpPr txBox="1"/>
          <p:nvPr>
            <p:ph idx="2" type="body"/>
          </p:nvPr>
        </p:nvSpPr>
        <p:spPr>
          <a:xfrm>
            <a:off x="3276000" y="1783729"/>
            <a:ext cx="2592000" cy="2893200"/>
          </a:xfrm>
          <a:prstGeom prst="rect">
            <a:avLst/>
          </a:prstGeom>
          <a:solidFill>
            <a:schemeClr val="accent1"/>
          </a:solidFill>
          <a:ln>
            <a:noFill/>
          </a:ln>
        </p:spPr>
        <p:txBody>
          <a:bodyPr anchorCtr="0" anchor="t" bIns="202500" lIns="202500" spcFirstLastPara="1" rIns="2025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6" name="Google Shape;396;p38"/>
          <p:cNvSpPr txBox="1"/>
          <p:nvPr>
            <p:ph idx="3" type="body"/>
          </p:nvPr>
        </p:nvSpPr>
        <p:spPr>
          <a:xfrm>
            <a:off x="6210000" y="1783729"/>
            <a:ext cx="2592000" cy="2893200"/>
          </a:xfrm>
          <a:prstGeom prst="rect">
            <a:avLst/>
          </a:prstGeom>
          <a:solidFill>
            <a:srgbClr val="005469"/>
          </a:solidFill>
          <a:ln>
            <a:noFill/>
          </a:ln>
        </p:spPr>
        <p:txBody>
          <a:bodyPr anchorCtr="0" anchor="t" bIns="202500" lIns="202500" spcFirstLastPara="1" rIns="2025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7" name="Google Shape;397;p38"/>
          <p:cNvSpPr txBox="1"/>
          <p:nvPr>
            <p:ph idx="4"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8" name="Google Shape;398;p38"/>
          <p:cNvSpPr/>
          <p:nvPr>
            <p:ph idx="5" type="pic"/>
          </p:nvPr>
        </p:nvSpPr>
        <p:spPr>
          <a:xfrm>
            <a:off x="1324270" y="2023229"/>
            <a:ext cx="627600" cy="627600"/>
          </a:xfrm>
          <a:prstGeom prst="rect">
            <a:avLst/>
          </a:prstGeom>
          <a:noFill/>
          <a:ln>
            <a:noFill/>
          </a:ln>
        </p:spPr>
      </p:sp>
      <p:sp>
        <p:nvSpPr>
          <p:cNvPr id="399" name="Google Shape;399;p38"/>
          <p:cNvSpPr/>
          <p:nvPr>
            <p:ph idx="6" type="pic"/>
          </p:nvPr>
        </p:nvSpPr>
        <p:spPr>
          <a:xfrm>
            <a:off x="4258271" y="2023231"/>
            <a:ext cx="627600" cy="627600"/>
          </a:xfrm>
          <a:prstGeom prst="rect">
            <a:avLst/>
          </a:prstGeom>
          <a:noFill/>
          <a:ln>
            <a:noFill/>
          </a:ln>
        </p:spPr>
      </p:sp>
      <p:sp>
        <p:nvSpPr>
          <p:cNvPr id="400" name="Google Shape;400;p38"/>
          <p:cNvSpPr/>
          <p:nvPr>
            <p:ph idx="7" type="pic"/>
          </p:nvPr>
        </p:nvSpPr>
        <p:spPr>
          <a:xfrm>
            <a:off x="7192271" y="2023229"/>
            <a:ext cx="627600" cy="627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 text">
  <p:cSld name="4x icon text">
    <p:spTree>
      <p:nvGrpSpPr>
        <p:cNvPr id="401" name="Shape 401"/>
        <p:cNvGrpSpPr/>
        <p:nvPr/>
      </p:nvGrpSpPr>
      <p:grpSpPr>
        <a:xfrm>
          <a:off x="0" y="0"/>
          <a:ext cx="0" cy="0"/>
          <a:chOff x="0" y="0"/>
          <a:chExt cx="0" cy="0"/>
        </a:xfrm>
      </p:grpSpPr>
      <p:sp>
        <p:nvSpPr>
          <p:cNvPr id="402" name="Google Shape;402;p39"/>
          <p:cNvSpPr txBox="1"/>
          <p:nvPr>
            <p:ph idx="1" type="body"/>
          </p:nvPr>
        </p:nvSpPr>
        <p:spPr>
          <a:xfrm>
            <a:off x="4706766" y="1783729"/>
            <a:ext cx="1949100" cy="2893200"/>
          </a:xfrm>
          <a:prstGeom prst="rect">
            <a:avLst/>
          </a:prstGeom>
          <a:solidFill>
            <a:srgbClr val="005469"/>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3" name="Google Shape;403;p39"/>
          <p:cNvSpPr txBox="1"/>
          <p:nvPr>
            <p:ph type="title"/>
          </p:nvPr>
        </p:nvSpPr>
        <p:spPr>
          <a:xfrm>
            <a:off x="694382"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04" name="Google Shape;404;p39"/>
          <p:cNvSpPr txBox="1"/>
          <p:nvPr>
            <p:ph idx="2" type="body"/>
          </p:nvPr>
        </p:nvSpPr>
        <p:spPr>
          <a:xfrm>
            <a:off x="269531" y="1783729"/>
            <a:ext cx="1949100" cy="2893200"/>
          </a:xfrm>
          <a:prstGeom prst="rect">
            <a:avLst/>
          </a:prstGeom>
          <a:solidFill>
            <a:srgbClr val="005469"/>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5" name="Google Shape;405;p39"/>
          <p:cNvSpPr txBox="1"/>
          <p:nvPr>
            <p:ph idx="3" type="body"/>
          </p:nvPr>
        </p:nvSpPr>
        <p:spPr>
          <a:xfrm>
            <a:off x="2488148" y="1783729"/>
            <a:ext cx="1949100" cy="2893200"/>
          </a:xfrm>
          <a:prstGeom prst="rect">
            <a:avLst/>
          </a:prstGeom>
          <a:solidFill>
            <a:schemeClr val="accent1"/>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6" name="Google Shape;406;p39"/>
          <p:cNvSpPr txBox="1"/>
          <p:nvPr>
            <p:ph idx="4" type="body"/>
          </p:nvPr>
        </p:nvSpPr>
        <p:spPr>
          <a:xfrm>
            <a:off x="6925384" y="1783729"/>
            <a:ext cx="1949100" cy="2893200"/>
          </a:xfrm>
          <a:prstGeom prst="rect">
            <a:avLst/>
          </a:prstGeom>
          <a:solidFill>
            <a:schemeClr val="accent1"/>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7" name="Google Shape;407;p39"/>
          <p:cNvSpPr txBox="1"/>
          <p:nvPr>
            <p:ph idx="5"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8" name="Google Shape;408;p39"/>
          <p:cNvSpPr/>
          <p:nvPr>
            <p:ph idx="6" type="pic"/>
          </p:nvPr>
        </p:nvSpPr>
        <p:spPr>
          <a:xfrm>
            <a:off x="930344" y="2023229"/>
            <a:ext cx="627600" cy="627600"/>
          </a:xfrm>
          <a:prstGeom prst="rect">
            <a:avLst/>
          </a:prstGeom>
          <a:noFill/>
          <a:ln>
            <a:noFill/>
          </a:ln>
        </p:spPr>
      </p:sp>
      <p:sp>
        <p:nvSpPr>
          <p:cNvPr id="409" name="Google Shape;409;p39"/>
          <p:cNvSpPr/>
          <p:nvPr>
            <p:ph idx="7" type="pic"/>
          </p:nvPr>
        </p:nvSpPr>
        <p:spPr>
          <a:xfrm>
            <a:off x="3148962" y="2023229"/>
            <a:ext cx="627600" cy="627600"/>
          </a:xfrm>
          <a:prstGeom prst="rect">
            <a:avLst/>
          </a:prstGeom>
          <a:noFill/>
          <a:ln>
            <a:noFill/>
          </a:ln>
        </p:spPr>
      </p:sp>
      <p:sp>
        <p:nvSpPr>
          <p:cNvPr id="410" name="Google Shape;410;p39"/>
          <p:cNvSpPr/>
          <p:nvPr>
            <p:ph idx="8" type="pic"/>
          </p:nvPr>
        </p:nvSpPr>
        <p:spPr>
          <a:xfrm>
            <a:off x="7586198" y="2023229"/>
            <a:ext cx="627600" cy="627600"/>
          </a:xfrm>
          <a:prstGeom prst="rect">
            <a:avLst/>
          </a:prstGeom>
          <a:noFill/>
          <a:ln>
            <a:noFill/>
          </a:ln>
        </p:spPr>
      </p:sp>
      <p:sp>
        <p:nvSpPr>
          <p:cNvPr id="411" name="Google Shape;411;p39"/>
          <p:cNvSpPr/>
          <p:nvPr>
            <p:ph idx="9" type="pic"/>
          </p:nvPr>
        </p:nvSpPr>
        <p:spPr>
          <a:xfrm>
            <a:off x="5367580" y="2023229"/>
            <a:ext cx="627600" cy="627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cons">
  <p:cSld name="3x icons">
    <p:spTree>
      <p:nvGrpSpPr>
        <p:cNvPr id="412" name="Shape 412"/>
        <p:cNvGrpSpPr/>
        <p:nvPr/>
      </p:nvGrpSpPr>
      <p:grpSpPr>
        <a:xfrm>
          <a:off x="0" y="0"/>
          <a:ext cx="0" cy="0"/>
          <a:chOff x="0" y="0"/>
          <a:chExt cx="0" cy="0"/>
        </a:xfrm>
      </p:grpSpPr>
      <p:sp>
        <p:nvSpPr>
          <p:cNvPr id="413" name="Google Shape;413;p40"/>
          <p:cNvSpPr/>
          <p:nvPr>
            <p:ph idx="2" type="pic"/>
          </p:nvPr>
        </p:nvSpPr>
        <p:spPr>
          <a:xfrm>
            <a:off x="1116537" y="1385611"/>
            <a:ext cx="1126500" cy="1126500"/>
          </a:xfrm>
          <a:prstGeom prst="rect">
            <a:avLst/>
          </a:prstGeom>
          <a:noFill/>
          <a:ln>
            <a:noFill/>
          </a:ln>
        </p:spPr>
      </p:sp>
      <p:sp>
        <p:nvSpPr>
          <p:cNvPr id="414" name="Google Shape;414;p40"/>
          <p:cNvSpPr/>
          <p:nvPr>
            <p:ph idx="3" type="pic"/>
          </p:nvPr>
        </p:nvSpPr>
        <p:spPr>
          <a:xfrm>
            <a:off x="4008674" y="1377115"/>
            <a:ext cx="1126500" cy="1126500"/>
          </a:xfrm>
          <a:prstGeom prst="rect">
            <a:avLst/>
          </a:prstGeom>
          <a:noFill/>
          <a:ln>
            <a:noFill/>
          </a:ln>
        </p:spPr>
      </p:sp>
      <p:sp>
        <p:nvSpPr>
          <p:cNvPr id="415" name="Google Shape;415;p40"/>
          <p:cNvSpPr/>
          <p:nvPr>
            <p:ph idx="4" type="pic"/>
          </p:nvPr>
        </p:nvSpPr>
        <p:spPr>
          <a:xfrm>
            <a:off x="6910287" y="1377115"/>
            <a:ext cx="1126500" cy="1126500"/>
          </a:xfrm>
          <a:prstGeom prst="rect">
            <a:avLst/>
          </a:prstGeom>
          <a:noFill/>
          <a:ln>
            <a:noFill/>
          </a:ln>
        </p:spPr>
      </p:sp>
      <p:sp>
        <p:nvSpPr>
          <p:cNvPr id="416" name="Google Shape;416;p40"/>
          <p:cNvSpPr txBox="1"/>
          <p:nvPr>
            <p:ph type="title"/>
          </p:nvPr>
        </p:nvSpPr>
        <p:spPr>
          <a:xfrm>
            <a:off x="694383"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17" name="Google Shape;417;p40"/>
          <p:cNvSpPr txBox="1"/>
          <p:nvPr>
            <p:ph idx="1" type="body"/>
          </p:nvPr>
        </p:nvSpPr>
        <p:spPr>
          <a:xfrm>
            <a:off x="458113" y="2688151"/>
            <a:ext cx="2443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18" name="Google Shape;418;p40"/>
          <p:cNvSpPr txBox="1"/>
          <p:nvPr>
            <p:ph idx="5" type="body"/>
          </p:nvPr>
        </p:nvSpPr>
        <p:spPr>
          <a:xfrm>
            <a:off x="3354988" y="2688151"/>
            <a:ext cx="2443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19" name="Google Shape;419;p40"/>
          <p:cNvSpPr txBox="1"/>
          <p:nvPr>
            <p:ph idx="6" type="body"/>
          </p:nvPr>
        </p:nvSpPr>
        <p:spPr>
          <a:xfrm>
            <a:off x="6251863" y="2688151"/>
            <a:ext cx="2443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0" name="Google Shape;420;p40"/>
          <p:cNvSpPr txBox="1"/>
          <p:nvPr>
            <p:ph idx="7" type="body"/>
          </p:nvPr>
        </p:nvSpPr>
        <p:spPr>
          <a:xfrm>
            <a:off x="458113" y="3285346"/>
            <a:ext cx="2443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1" name="Google Shape;421;p40"/>
          <p:cNvSpPr txBox="1"/>
          <p:nvPr>
            <p:ph idx="8" type="body"/>
          </p:nvPr>
        </p:nvSpPr>
        <p:spPr>
          <a:xfrm>
            <a:off x="3354988" y="3285346"/>
            <a:ext cx="2443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2" name="Google Shape;422;p40"/>
          <p:cNvSpPr txBox="1"/>
          <p:nvPr>
            <p:ph idx="9" type="body"/>
          </p:nvPr>
        </p:nvSpPr>
        <p:spPr>
          <a:xfrm>
            <a:off x="6251863" y="3285346"/>
            <a:ext cx="2443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s">
  <p:cSld name="4x icons">
    <p:spTree>
      <p:nvGrpSpPr>
        <p:cNvPr id="423" name="Shape 423"/>
        <p:cNvGrpSpPr/>
        <p:nvPr/>
      </p:nvGrpSpPr>
      <p:grpSpPr>
        <a:xfrm>
          <a:off x="0" y="0"/>
          <a:ext cx="0" cy="0"/>
          <a:chOff x="0" y="0"/>
          <a:chExt cx="0" cy="0"/>
        </a:xfrm>
      </p:grpSpPr>
      <p:sp>
        <p:nvSpPr>
          <p:cNvPr id="424" name="Google Shape;424;p41"/>
          <p:cNvSpPr/>
          <p:nvPr>
            <p:ph idx="2" type="pic"/>
          </p:nvPr>
        </p:nvSpPr>
        <p:spPr>
          <a:xfrm>
            <a:off x="1009262" y="1302897"/>
            <a:ext cx="1024500" cy="1024500"/>
          </a:xfrm>
          <a:prstGeom prst="rect">
            <a:avLst/>
          </a:prstGeom>
          <a:noFill/>
          <a:ln>
            <a:noFill/>
          </a:ln>
        </p:spPr>
      </p:sp>
      <p:sp>
        <p:nvSpPr>
          <p:cNvPr id="425" name="Google Shape;425;p41"/>
          <p:cNvSpPr/>
          <p:nvPr>
            <p:ph idx="3" type="pic"/>
          </p:nvPr>
        </p:nvSpPr>
        <p:spPr>
          <a:xfrm>
            <a:off x="3042946" y="1302897"/>
            <a:ext cx="1024500" cy="1024500"/>
          </a:xfrm>
          <a:prstGeom prst="rect">
            <a:avLst/>
          </a:prstGeom>
          <a:noFill/>
          <a:ln>
            <a:noFill/>
          </a:ln>
        </p:spPr>
      </p:sp>
      <p:sp>
        <p:nvSpPr>
          <p:cNvPr id="426" name="Google Shape;426;p41"/>
          <p:cNvSpPr/>
          <p:nvPr>
            <p:ph idx="4" type="pic"/>
          </p:nvPr>
        </p:nvSpPr>
        <p:spPr>
          <a:xfrm>
            <a:off x="5076631" y="1302897"/>
            <a:ext cx="1024500" cy="1024500"/>
          </a:xfrm>
          <a:prstGeom prst="rect">
            <a:avLst/>
          </a:prstGeom>
          <a:noFill/>
          <a:ln>
            <a:noFill/>
          </a:ln>
        </p:spPr>
      </p:sp>
      <p:sp>
        <p:nvSpPr>
          <p:cNvPr id="427" name="Google Shape;427;p41"/>
          <p:cNvSpPr txBox="1"/>
          <p:nvPr>
            <p:ph type="title"/>
          </p:nvPr>
        </p:nvSpPr>
        <p:spPr>
          <a:xfrm>
            <a:off x="694383"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28" name="Google Shape;428;p41"/>
          <p:cNvSpPr txBox="1"/>
          <p:nvPr>
            <p:ph idx="1" type="body"/>
          </p:nvPr>
        </p:nvSpPr>
        <p:spPr>
          <a:xfrm>
            <a:off x="380330"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9" name="Google Shape;429;p41"/>
          <p:cNvSpPr txBox="1"/>
          <p:nvPr>
            <p:ph idx="5" type="body"/>
          </p:nvPr>
        </p:nvSpPr>
        <p:spPr>
          <a:xfrm>
            <a:off x="2571248"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0" name="Google Shape;430;p41"/>
          <p:cNvSpPr txBox="1"/>
          <p:nvPr>
            <p:ph idx="6" type="body"/>
          </p:nvPr>
        </p:nvSpPr>
        <p:spPr>
          <a:xfrm>
            <a:off x="4762166"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1" name="Google Shape;431;p41"/>
          <p:cNvSpPr txBox="1"/>
          <p:nvPr>
            <p:ph idx="7" type="body"/>
          </p:nvPr>
        </p:nvSpPr>
        <p:spPr>
          <a:xfrm>
            <a:off x="380330"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2" name="Google Shape;432;p41"/>
          <p:cNvSpPr txBox="1"/>
          <p:nvPr>
            <p:ph idx="8" type="body"/>
          </p:nvPr>
        </p:nvSpPr>
        <p:spPr>
          <a:xfrm>
            <a:off x="2571248"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3" name="Google Shape;433;p41"/>
          <p:cNvSpPr txBox="1"/>
          <p:nvPr>
            <p:ph idx="9" type="body"/>
          </p:nvPr>
        </p:nvSpPr>
        <p:spPr>
          <a:xfrm>
            <a:off x="4762166"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4" name="Google Shape;434;p41"/>
          <p:cNvSpPr/>
          <p:nvPr>
            <p:ph idx="13" type="pic"/>
          </p:nvPr>
        </p:nvSpPr>
        <p:spPr>
          <a:xfrm>
            <a:off x="7110315" y="1302897"/>
            <a:ext cx="1024500" cy="1024500"/>
          </a:xfrm>
          <a:prstGeom prst="rect">
            <a:avLst/>
          </a:prstGeom>
          <a:noFill/>
          <a:ln>
            <a:noFill/>
          </a:ln>
        </p:spPr>
      </p:sp>
      <p:sp>
        <p:nvSpPr>
          <p:cNvPr id="435" name="Google Shape;435;p41"/>
          <p:cNvSpPr txBox="1"/>
          <p:nvPr>
            <p:ph idx="14" type="body"/>
          </p:nvPr>
        </p:nvSpPr>
        <p:spPr>
          <a:xfrm>
            <a:off x="6953084"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6" name="Google Shape;436;p41"/>
          <p:cNvSpPr txBox="1"/>
          <p:nvPr>
            <p:ph idx="15" type="body"/>
          </p:nvPr>
        </p:nvSpPr>
        <p:spPr>
          <a:xfrm>
            <a:off x="6953084"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x icons">
  <p:cSld name="5x icons">
    <p:spTree>
      <p:nvGrpSpPr>
        <p:cNvPr id="437" name="Shape 437"/>
        <p:cNvGrpSpPr/>
        <p:nvPr/>
      </p:nvGrpSpPr>
      <p:grpSpPr>
        <a:xfrm>
          <a:off x="0" y="0"/>
          <a:ext cx="0" cy="0"/>
          <a:chOff x="0" y="0"/>
          <a:chExt cx="0" cy="0"/>
        </a:xfrm>
      </p:grpSpPr>
      <p:sp>
        <p:nvSpPr>
          <p:cNvPr id="438" name="Google Shape;438;p42"/>
          <p:cNvSpPr/>
          <p:nvPr>
            <p:ph idx="2" type="pic"/>
          </p:nvPr>
        </p:nvSpPr>
        <p:spPr>
          <a:xfrm>
            <a:off x="2357637" y="1363245"/>
            <a:ext cx="903900" cy="903900"/>
          </a:xfrm>
          <a:prstGeom prst="rect">
            <a:avLst/>
          </a:prstGeom>
          <a:noFill/>
          <a:ln>
            <a:noFill/>
          </a:ln>
        </p:spPr>
      </p:sp>
      <p:sp>
        <p:nvSpPr>
          <p:cNvPr id="439" name="Google Shape;439;p42"/>
          <p:cNvSpPr/>
          <p:nvPr>
            <p:ph idx="3" type="pic"/>
          </p:nvPr>
        </p:nvSpPr>
        <p:spPr>
          <a:xfrm>
            <a:off x="4120137" y="1363245"/>
            <a:ext cx="903900" cy="903900"/>
          </a:xfrm>
          <a:prstGeom prst="rect">
            <a:avLst/>
          </a:prstGeom>
          <a:noFill/>
          <a:ln>
            <a:noFill/>
          </a:ln>
        </p:spPr>
      </p:sp>
      <p:sp>
        <p:nvSpPr>
          <p:cNvPr id="440" name="Google Shape;440;p42"/>
          <p:cNvSpPr txBox="1"/>
          <p:nvPr>
            <p:ph type="title"/>
          </p:nvPr>
        </p:nvSpPr>
        <p:spPr>
          <a:xfrm>
            <a:off x="694383"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41" name="Google Shape;441;p42"/>
          <p:cNvSpPr txBox="1"/>
          <p:nvPr>
            <p:ph idx="1" type="body"/>
          </p:nvPr>
        </p:nvSpPr>
        <p:spPr>
          <a:xfrm>
            <a:off x="3315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2" name="Google Shape;442;p42"/>
          <p:cNvSpPr txBox="1"/>
          <p:nvPr>
            <p:ph idx="4" type="body"/>
          </p:nvPr>
        </p:nvSpPr>
        <p:spPr>
          <a:xfrm>
            <a:off x="20940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3" name="Google Shape;443;p42"/>
          <p:cNvSpPr txBox="1"/>
          <p:nvPr>
            <p:ph idx="5" type="body"/>
          </p:nvPr>
        </p:nvSpPr>
        <p:spPr>
          <a:xfrm>
            <a:off x="38565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4" name="Google Shape;444;p42"/>
          <p:cNvSpPr txBox="1"/>
          <p:nvPr>
            <p:ph idx="6" type="body"/>
          </p:nvPr>
        </p:nvSpPr>
        <p:spPr>
          <a:xfrm>
            <a:off x="3315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5" name="Google Shape;445;p42"/>
          <p:cNvSpPr txBox="1"/>
          <p:nvPr>
            <p:ph idx="7" type="body"/>
          </p:nvPr>
        </p:nvSpPr>
        <p:spPr>
          <a:xfrm>
            <a:off x="20940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6" name="Google Shape;446;p42"/>
          <p:cNvSpPr txBox="1"/>
          <p:nvPr>
            <p:ph idx="8" type="body"/>
          </p:nvPr>
        </p:nvSpPr>
        <p:spPr>
          <a:xfrm>
            <a:off x="38565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7" name="Google Shape;447;p42"/>
          <p:cNvSpPr/>
          <p:nvPr>
            <p:ph idx="9" type="pic"/>
          </p:nvPr>
        </p:nvSpPr>
        <p:spPr>
          <a:xfrm>
            <a:off x="5882637" y="1363245"/>
            <a:ext cx="903900" cy="903900"/>
          </a:xfrm>
          <a:prstGeom prst="rect">
            <a:avLst/>
          </a:prstGeom>
          <a:noFill/>
          <a:ln>
            <a:noFill/>
          </a:ln>
        </p:spPr>
      </p:sp>
      <p:sp>
        <p:nvSpPr>
          <p:cNvPr id="448" name="Google Shape;448;p42"/>
          <p:cNvSpPr txBox="1"/>
          <p:nvPr>
            <p:ph idx="13" type="body"/>
          </p:nvPr>
        </p:nvSpPr>
        <p:spPr>
          <a:xfrm>
            <a:off x="56190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9" name="Google Shape;449;p42"/>
          <p:cNvSpPr txBox="1"/>
          <p:nvPr>
            <p:ph idx="14" type="body"/>
          </p:nvPr>
        </p:nvSpPr>
        <p:spPr>
          <a:xfrm>
            <a:off x="56190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0" name="Google Shape;450;p42"/>
          <p:cNvSpPr txBox="1"/>
          <p:nvPr>
            <p:ph idx="15" type="body"/>
          </p:nvPr>
        </p:nvSpPr>
        <p:spPr>
          <a:xfrm>
            <a:off x="7381500" y="270171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1" name="Google Shape;451;p42"/>
          <p:cNvSpPr txBox="1"/>
          <p:nvPr>
            <p:ph idx="16" type="body"/>
          </p:nvPr>
        </p:nvSpPr>
        <p:spPr>
          <a:xfrm>
            <a:off x="7381500" y="3280866"/>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2" name="Google Shape;452;p42"/>
          <p:cNvSpPr/>
          <p:nvPr>
            <p:ph idx="17" type="pic"/>
          </p:nvPr>
        </p:nvSpPr>
        <p:spPr>
          <a:xfrm>
            <a:off x="7645137" y="1363245"/>
            <a:ext cx="903900" cy="903900"/>
          </a:xfrm>
          <a:prstGeom prst="rect">
            <a:avLst/>
          </a:prstGeom>
          <a:noFill/>
          <a:ln>
            <a:noFill/>
          </a:ln>
        </p:spPr>
      </p:sp>
      <p:sp>
        <p:nvSpPr>
          <p:cNvPr id="453" name="Google Shape;453;p42"/>
          <p:cNvSpPr/>
          <p:nvPr>
            <p:ph idx="18" type="pic"/>
          </p:nvPr>
        </p:nvSpPr>
        <p:spPr>
          <a:xfrm>
            <a:off x="1009262" y="1302897"/>
            <a:ext cx="1024500" cy="10245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 and message">
  <p:cSld name="4x icon and message">
    <p:spTree>
      <p:nvGrpSpPr>
        <p:cNvPr id="454" name="Shape 454"/>
        <p:cNvGrpSpPr/>
        <p:nvPr/>
      </p:nvGrpSpPr>
      <p:grpSpPr>
        <a:xfrm>
          <a:off x="0" y="0"/>
          <a:ext cx="0" cy="0"/>
          <a:chOff x="0" y="0"/>
          <a:chExt cx="0" cy="0"/>
        </a:xfrm>
      </p:grpSpPr>
      <p:sp>
        <p:nvSpPr>
          <p:cNvPr id="455" name="Google Shape;455;p43"/>
          <p:cNvSpPr txBox="1"/>
          <p:nvPr>
            <p:ph type="title"/>
          </p:nvPr>
        </p:nvSpPr>
        <p:spPr>
          <a:xfrm>
            <a:off x="183356" y="173831"/>
            <a:ext cx="83178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56" name="Google Shape;456;p43"/>
          <p:cNvSpPr txBox="1"/>
          <p:nvPr>
            <p:ph idx="1" type="body"/>
          </p:nvPr>
        </p:nvSpPr>
        <p:spPr>
          <a:xfrm>
            <a:off x="1713656" y="1073944"/>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7" name="Google Shape;457;p43"/>
          <p:cNvSpPr txBox="1"/>
          <p:nvPr>
            <p:ph idx="2" type="body"/>
          </p:nvPr>
        </p:nvSpPr>
        <p:spPr>
          <a:xfrm>
            <a:off x="1713656" y="13630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8" name="Google Shape;458;p43"/>
          <p:cNvSpPr txBox="1"/>
          <p:nvPr>
            <p:ph idx="3" type="body"/>
          </p:nvPr>
        </p:nvSpPr>
        <p:spPr>
          <a:xfrm>
            <a:off x="1713656" y="251936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9" name="Google Shape;459;p43"/>
          <p:cNvSpPr txBox="1"/>
          <p:nvPr>
            <p:ph idx="4" type="body"/>
          </p:nvPr>
        </p:nvSpPr>
        <p:spPr>
          <a:xfrm>
            <a:off x="1713656" y="28108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0" name="Google Shape;460;p43"/>
          <p:cNvSpPr txBox="1"/>
          <p:nvPr>
            <p:ph idx="5" type="body"/>
          </p:nvPr>
        </p:nvSpPr>
        <p:spPr>
          <a:xfrm>
            <a:off x="5669071" y="1073944"/>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1" name="Google Shape;461;p43"/>
          <p:cNvSpPr txBox="1"/>
          <p:nvPr>
            <p:ph idx="6" type="body"/>
          </p:nvPr>
        </p:nvSpPr>
        <p:spPr>
          <a:xfrm>
            <a:off x="5669071" y="13630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2" name="Google Shape;462;p43"/>
          <p:cNvSpPr txBox="1"/>
          <p:nvPr>
            <p:ph idx="7" type="body"/>
          </p:nvPr>
        </p:nvSpPr>
        <p:spPr>
          <a:xfrm>
            <a:off x="5669071" y="251936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3" name="Google Shape;463;p43"/>
          <p:cNvSpPr txBox="1"/>
          <p:nvPr>
            <p:ph idx="8" type="body"/>
          </p:nvPr>
        </p:nvSpPr>
        <p:spPr>
          <a:xfrm>
            <a:off x="5669071" y="28108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4" name="Google Shape;464;p43"/>
          <p:cNvSpPr/>
          <p:nvPr>
            <p:ph idx="9" type="pic"/>
          </p:nvPr>
        </p:nvSpPr>
        <p:spPr>
          <a:xfrm>
            <a:off x="954038" y="1235869"/>
            <a:ext cx="443100" cy="443100"/>
          </a:xfrm>
          <a:prstGeom prst="rect">
            <a:avLst/>
          </a:prstGeom>
          <a:noFill/>
          <a:ln>
            <a:noFill/>
          </a:ln>
        </p:spPr>
      </p:sp>
      <p:sp>
        <p:nvSpPr>
          <p:cNvPr id="465" name="Google Shape;465;p43"/>
          <p:cNvSpPr/>
          <p:nvPr>
            <p:ph idx="13" type="pic"/>
          </p:nvPr>
        </p:nvSpPr>
        <p:spPr>
          <a:xfrm>
            <a:off x="957609" y="2683669"/>
            <a:ext cx="443100" cy="443100"/>
          </a:xfrm>
          <a:prstGeom prst="rect">
            <a:avLst/>
          </a:prstGeom>
          <a:noFill/>
          <a:ln>
            <a:noFill/>
          </a:ln>
        </p:spPr>
      </p:sp>
      <p:sp>
        <p:nvSpPr>
          <p:cNvPr id="466" name="Google Shape;466;p43"/>
          <p:cNvSpPr/>
          <p:nvPr>
            <p:ph idx="14" type="pic"/>
          </p:nvPr>
        </p:nvSpPr>
        <p:spPr>
          <a:xfrm>
            <a:off x="4917868" y="1235869"/>
            <a:ext cx="443100" cy="443100"/>
          </a:xfrm>
          <a:prstGeom prst="rect">
            <a:avLst/>
          </a:prstGeom>
          <a:noFill/>
          <a:ln>
            <a:noFill/>
          </a:ln>
        </p:spPr>
      </p:sp>
      <p:sp>
        <p:nvSpPr>
          <p:cNvPr id="467" name="Google Shape;467;p43"/>
          <p:cNvSpPr/>
          <p:nvPr>
            <p:ph idx="15" type="pic"/>
          </p:nvPr>
        </p:nvSpPr>
        <p:spPr>
          <a:xfrm>
            <a:off x="4917868" y="2683669"/>
            <a:ext cx="443100" cy="443100"/>
          </a:xfrm>
          <a:prstGeom prst="rect">
            <a:avLst/>
          </a:prstGeom>
          <a:noFill/>
          <a:ln>
            <a:noFill/>
          </a:ln>
        </p:spPr>
      </p:sp>
      <p:pic>
        <p:nvPicPr>
          <p:cNvPr id="468" name="Google Shape;468;p43"/>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469" name="Google Shape;469;p43"/>
          <p:cNvSpPr txBox="1"/>
          <p:nvPr>
            <p:ph idx="16" type="body"/>
          </p:nvPr>
        </p:nvSpPr>
        <p:spPr>
          <a:xfrm>
            <a:off x="2033338" y="4096940"/>
            <a:ext cx="6358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0" name="Google Shape;470;p43"/>
          <p:cNvSpPr txBox="1"/>
          <p:nvPr>
            <p:ph idx="17" type="body"/>
          </p:nvPr>
        </p:nvSpPr>
        <p:spPr>
          <a:xfrm>
            <a:off x="2033338" y="4386024"/>
            <a:ext cx="6358200" cy="342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1" name="Google Shape;471;p43"/>
          <p:cNvSpPr/>
          <p:nvPr>
            <p:ph idx="18" type="pic"/>
          </p:nvPr>
        </p:nvSpPr>
        <p:spPr>
          <a:xfrm>
            <a:off x="1249471" y="4096940"/>
            <a:ext cx="443100" cy="4431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6x icon and message">
  <p:cSld name="2_6x icon and message">
    <p:spTree>
      <p:nvGrpSpPr>
        <p:cNvPr id="472" name="Shape 472"/>
        <p:cNvGrpSpPr/>
        <p:nvPr/>
      </p:nvGrpSpPr>
      <p:grpSpPr>
        <a:xfrm>
          <a:off x="0" y="0"/>
          <a:ext cx="0" cy="0"/>
          <a:chOff x="0" y="0"/>
          <a:chExt cx="0" cy="0"/>
        </a:xfrm>
      </p:grpSpPr>
      <p:sp>
        <p:nvSpPr>
          <p:cNvPr id="473" name="Google Shape;473;p44"/>
          <p:cNvSpPr txBox="1"/>
          <p:nvPr>
            <p:ph type="title"/>
          </p:nvPr>
        </p:nvSpPr>
        <p:spPr>
          <a:xfrm>
            <a:off x="183356"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74" name="Google Shape;474;p44"/>
          <p:cNvSpPr txBox="1"/>
          <p:nvPr>
            <p:ph idx="1" type="body"/>
          </p:nvPr>
        </p:nvSpPr>
        <p:spPr>
          <a:xfrm>
            <a:off x="1716881" y="1136928"/>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5" name="Google Shape;475;p44"/>
          <p:cNvSpPr txBox="1"/>
          <p:nvPr>
            <p:ph idx="2" type="body"/>
          </p:nvPr>
        </p:nvSpPr>
        <p:spPr>
          <a:xfrm>
            <a:off x="1716881" y="1426012"/>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6" name="Google Shape;476;p44"/>
          <p:cNvSpPr txBox="1"/>
          <p:nvPr>
            <p:ph idx="3" type="body"/>
          </p:nvPr>
        </p:nvSpPr>
        <p:spPr>
          <a:xfrm>
            <a:off x="1716881" y="2094191"/>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7" name="Google Shape;477;p44"/>
          <p:cNvSpPr txBox="1"/>
          <p:nvPr>
            <p:ph idx="4" type="body"/>
          </p:nvPr>
        </p:nvSpPr>
        <p:spPr>
          <a:xfrm>
            <a:off x="1716881" y="2383274"/>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8" name="Google Shape;478;p44"/>
          <p:cNvSpPr txBox="1"/>
          <p:nvPr>
            <p:ph idx="5" type="body"/>
          </p:nvPr>
        </p:nvSpPr>
        <p:spPr>
          <a:xfrm>
            <a:off x="1716881" y="305145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9" name="Google Shape;479;p44"/>
          <p:cNvSpPr txBox="1"/>
          <p:nvPr>
            <p:ph idx="6" type="body"/>
          </p:nvPr>
        </p:nvSpPr>
        <p:spPr>
          <a:xfrm>
            <a:off x="1716881" y="3340537"/>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0" name="Google Shape;480;p44"/>
          <p:cNvSpPr txBox="1"/>
          <p:nvPr>
            <p:ph idx="7" type="body"/>
          </p:nvPr>
        </p:nvSpPr>
        <p:spPr>
          <a:xfrm>
            <a:off x="5941436" y="1136928"/>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1" name="Google Shape;481;p44"/>
          <p:cNvSpPr txBox="1"/>
          <p:nvPr>
            <p:ph idx="8" type="body"/>
          </p:nvPr>
        </p:nvSpPr>
        <p:spPr>
          <a:xfrm>
            <a:off x="5941436" y="1426012"/>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2" name="Google Shape;482;p44"/>
          <p:cNvSpPr txBox="1"/>
          <p:nvPr>
            <p:ph idx="9" type="body"/>
          </p:nvPr>
        </p:nvSpPr>
        <p:spPr>
          <a:xfrm>
            <a:off x="5941436" y="2094191"/>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3" name="Google Shape;483;p44"/>
          <p:cNvSpPr txBox="1"/>
          <p:nvPr>
            <p:ph idx="13" type="body"/>
          </p:nvPr>
        </p:nvSpPr>
        <p:spPr>
          <a:xfrm>
            <a:off x="5941436" y="2383274"/>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4" name="Google Shape;484;p44"/>
          <p:cNvSpPr txBox="1"/>
          <p:nvPr>
            <p:ph idx="14" type="body"/>
          </p:nvPr>
        </p:nvSpPr>
        <p:spPr>
          <a:xfrm>
            <a:off x="5941436" y="305145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5" name="Google Shape;485;p44"/>
          <p:cNvSpPr txBox="1"/>
          <p:nvPr>
            <p:ph idx="15" type="body"/>
          </p:nvPr>
        </p:nvSpPr>
        <p:spPr>
          <a:xfrm>
            <a:off x="5941436" y="3340537"/>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6" name="Google Shape;486;p44"/>
          <p:cNvSpPr/>
          <p:nvPr>
            <p:ph idx="16" type="pic"/>
          </p:nvPr>
        </p:nvSpPr>
        <p:spPr>
          <a:xfrm>
            <a:off x="960835" y="1298853"/>
            <a:ext cx="443100" cy="443100"/>
          </a:xfrm>
          <a:prstGeom prst="rect">
            <a:avLst/>
          </a:prstGeom>
          <a:noFill/>
          <a:ln>
            <a:noFill/>
          </a:ln>
        </p:spPr>
      </p:sp>
      <p:sp>
        <p:nvSpPr>
          <p:cNvPr id="487" name="Google Shape;487;p44"/>
          <p:cNvSpPr/>
          <p:nvPr>
            <p:ph idx="17" type="pic"/>
          </p:nvPr>
        </p:nvSpPr>
        <p:spPr>
          <a:xfrm>
            <a:off x="960835" y="2256116"/>
            <a:ext cx="443100" cy="443100"/>
          </a:xfrm>
          <a:prstGeom prst="rect">
            <a:avLst/>
          </a:prstGeom>
          <a:noFill/>
          <a:ln>
            <a:noFill/>
          </a:ln>
        </p:spPr>
      </p:sp>
      <p:sp>
        <p:nvSpPr>
          <p:cNvPr id="488" name="Google Shape;488;p44"/>
          <p:cNvSpPr/>
          <p:nvPr>
            <p:ph idx="18" type="pic"/>
          </p:nvPr>
        </p:nvSpPr>
        <p:spPr>
          <a:xfrm>
            <a:off x="960835" y="3213378"/>
            <a:ext cx="443100" cy="443100"/>
          </a:xfrm>
          <a:prstGeom prst="rect">
            <a:avLst/>
          </a:prstGeom>
          <a:noFill/>
          <a:ln>
            <a:noFill/>
          </a:ln>
        </p:spPr>
      </p:sp>
      <p:sp>
        <p:nvSpPr>
          <p:cNvPr id="489" name="Google Shape;489;p44"/>
          <p:cNvSpPr/>
          <p:nvPr>
            <p:ph idx="19" type="pic"/>
          </p:nvPr>
        </p:nvSpPr>
        <p:spPr>
          <a:xfrm>
            <a:off x="5184359" y="1298853"/>
            <a:ext cx="443100" cy="443100"/>
          </a:xfrm>
          <a:prstGeom prst="rect">
            <a:avLst/>
          </a:prstGeom>
          <a:noFill/>
          <a:ln>
            <a:noFill/>
          </a:ln>
        </p:spPr>
      </p:sp>
      <p:sp>
        <p:nvSpPr>
          <p:cNvPr id="490" name="Google Shape;490;p44"/>
          <p:cNvSpPr/>
          <p:nvPr>
            <p:ph idx="20" type="pic"/>
          </p:nvPr>
        </p:nvSpPr>
        <p:spPr>
          <a:xfrm>
            <a:off x="5184359" y="2256116"/>
            <a:ext cx="443100" cy="443100"/>
          </a:xfrm>
          <a:prstGeom prst="rect">
            <a:avLst/>
          </a:prstGeom>
          <a:noFill/>
          <a:ln>
            <a:noFill/>
          </a:ln>
        </p:spPr>
      </p:sp>
      <p:sp>
        <p:nvSpPr>
          <p:cNvPr id="491" name="Google Shape;491;p44"/>
          <p:cNvSpPr/>
          <p:nvPr>
            <p:ph idx="21" type="pic"/>
          </p:nvPr>
        </p:nvSpPr>
        <p:spPr>
          <a:xfrm>
            <a:off x="5190233" y="3213378"/>
            <a:ext cx="443100" cy="443100"/>
          </a:xfrm>
          <a:prstGeom prst="rect">
            <a:avLst/>
          </a:prstGeom>
          <a:noFill/>
          <a:ln>
            <a:noFill/>
          </a:ln>
        </p:spPr>
      </p:sp>
      <p:sp>
        <p:nvSpPr>
          <p:cNvPr id="492" name="Google Shape;492;p44"/>
          <p:cNvSpPr/>
          <p:nvPr>
            <p:ph idx="22" type="pic"/>
          </p:nvPr>
        </p:nvSpPr>
        <p:spPr>
          <a:xfrm>
            <a:off x="1225154" y="4263629"/>
            <a:ext cx="443100" cy="443100"/>
          </a:xfrm>
          <a:prstGeom prst="rect">
            <a:avLst/>
          </a:prstGeom>
          <a:noFill/>
          <a:ln>
            <a:noFill/>
          </a:ln>
        </p:spPr>
      </p:sp>
      <p:sp>
        <p:nvSpPr>
          <p:cNvPr id="493" name="Google Shape;493;p44"/>
          <p:cNvSpPr txBox="1"/>
          <p:nvPr>
            <p:ph idx="23" type="body"/>
          </p:nvPr>
        </p:nvSpPr>
        <p:spPr>
          <a:xfrm>
            <a:off x="1981200" y="4263629"/>
            <a:ext cx="69468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94" name="Google Shape;494;p44"/>
          <p:cNvSpPr txBox="1"/>
          <p:nvPr>
            <p:ph idx="24" type="body"/>
          </p:nvPr>
        </p:nvSpPr>
        <p:spPr>
          <a:xfrm>
            <a:off x="1981200" y="4552712"/>
            <a:ext cx="6946800" cy="342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 block image">
  <p:cSld name="White block image">
    <p:spTree>
      <p:nvGrpSpPr>
        <p:cNvPr id="495" name="Shape 495"/>
        <p:cNvGrpSpPr/>
        <p:nvPr/>
      </p:nvGrpSpPr>
      <p:grpSpPr>
        <a:xfrm>
          <a:off x="0" y="0"/>
          <a:ext cx="0" cy="0"/>
          <a:chOff x="0" y="0"/>
          <a:chExt cx="0" cy="0"/>
        </a:xfrm>
      </p:grpSpPr>
      <p:sp>
        <p:nvSpPr>
          <p:cNvPr id="496" name="Google Shape;496;p45"/>
          <p:cNvSpPr/>
          <p:nvPr>
            <p:ph idx="2" type="pic"/>
          </p:nvPr>
        </p:nvSpPr>
        <p:spPr>
          <a:xfrm>
            <a:off x="1062038" y="0"/>
            <a:ext cx="8082000" cy="4818300"/>
          </a:xfrm>
          <a:prstGeom prst="rect">
            <a:avLst/>
          </a:prstGeom>
          <a:noFill/>
          <a:ln>
            <a:noFill/>
          </a:ln>
        </p:spPr>
      </p:sp>
      <p:sp>
        <p:nvSpPr>
          <p:cNvPr id="497" name="Google Shape;497;p45"/>
          <p:cNvSpPr txBox="1"/>
          <p:nvPr>
            <p:ph idx="1" type="body"/>
          </p:nvPr>
        </p:nvSpPr>
        <p:spPr>
          <a:xfrm>
            <a:off x="1062037" y="2247900"/>
            <a:ext cx="2726100" cy="1609800"/>
          </a:xfrm>
          <a:prstGeom prst="rect">
            <a:avLst/>
          </a:prstGeom>
          <a:solidFill>
            <a:schemeClr val="lt1"/>
          </a:solidFill>
          <a:ln>
            <a:noFill/>
          </a:ln>
        </p:spPr>
        <p:txBody>
          <a:bodyPr anchorCtr="0" anchor="t" bIns="202500" lIns="202500" spcFirstLastPara="1" rIns="202500" wrap="square" tIns="202500">
            <a:norm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98" name="Google Shape;498;p45"/>
          <p:cNvSpPr txBox="1"/>
          <p:nvPr>
            <p:ph type="title"/>
          </p:nvPr>
        </p:nvSpPr>
        <p:spPr>
          <a:xfrm>
            <a:off x="1062037" y="273844"/>
            <a:ext cx="2726100" cy="1974300"/>
          </a:xfrm>
          <a:prstGeom prst="rect">
            <a:avLst/>
          </a:prstGeom>
          <a:solidFill>
            <a:schemeClr val="lt1"/>
          </a:solid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4100"/>
              <a:buFont typeface="Arial"/>
              <a:buNone/>
              <a:defRPr sz="4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3x image">
  <p:cSld name="1_3x image">
    <p:spTree>
      <p:nvGrpSpPr>
        <p:cNvPr id="499" name="Shape 499"/>
        <p:cNvGrpSpPr/>
        <p:nvPr/>
      </p:nvGrpSpPr>
      <p:grpSpPr>
        <a:xfrm>
          <a:off x="0" y="0"/>
          <a:ext cx="0" cy="0"/>
          <a:chOff x="0" y="0"/>
          <a:chExt cx="0" cy="0"/>
        </a:xfrm>
      </p:grpSpPr>
      <p:sp>
        <p:nvSpPr>
          <p:cNvPr id="500" name="Google Shape;500;p46"/>
          <p:cNvSpPr txBox="1"/>
          <p:nvPr>
            <p:ph type="title"/>
          </p:nvPr>
        </p:nvSpPr>
        <p:spPr>
          <a:xfrm>
            <a:off x="204788" y="159300"/>
            <a:ext cx="7866000" cy="555000"/>
          </a:xfrm>
          <a:prstGeom prst="rect">
            <a:avLst/>
          </a:prstGeom>
          <a:noFill/>
          <a:ln>
            <a:noFill/>
          </a:ln>
        </p:spPr>
        <p:txBody>
          <a:bodyPr anchorCtr="0" anchor="ctr" bIns="202500" lIns="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01" name="Google Shape;501;p46"/>
          <p:cNvSpPr txBox="1"/>
          <p:nvPr>
            <p:ph idx="1" type="body"/>
          </p:nvPr>
        </p:nvSpPr>
        <p:spPr>
          <a:xfrm>
            <a:off x="616100" y="2998838"/>
            <a:ext cx="2478900" cy="14649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02" name="Google Shape;502;p46"/>
          <p:cNvSpPr txBox="1"/>
          <p:nvPr>
            <p:ph idx="2" type="body"/>
          </p:nvPr>
        </p:nvSpPr>
        <p:spPr>
          <a:xfrm>
            <a:off x="3310831" y="2998838"/>
            <a:ext cx="2478900" cy="14649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03" name="Google Shape;503;p46"/>
          <p:cNvSpPr txBox="1"/>
          <p:nvPr>
            <p:ph idx="3" type="body"/>
          </p:nvPr>
        </p:nvSpPr>
        <p:spPr>
          <a:xfrm>
            <a:off x="6006298" y="3006155"/>
            <a:ext cx="2478900" cy="14649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04" name="Google Shape;504;p46"/>
          <p:cNvSpPr/>
          <p:nvPr>
            <p:ph idx="4" type="pic"/>
          </p:nvPr>
        </p:nvSpPr>
        <p:spPr>
          <a:xfrm>
            <a:off x="616099" y="1404938"/>
            <a:ext cx="2478600" cy="1485900"/>
          </a:xfrm>
          <a:prstGeom prst="rect">
            <a:avLst/>
          </a:prstGeom>
          <a:noFill/>
          <a:ln>
            <a:noFill/>
          </a:ln>
        </p:spPr>
      </p:sp>
      <p:sp>
        <p:nvSpPr>
          <p:cNvPr id="505" name="Google Shape;505;p46"/>
          <p:cNvSpPr/>
          <p:nvPr>
            <p:ph idx="5" type="pic"/>
          </p:nvPr>
        </p:nvSpPr>
        <p:spPr>
          <a:xfrm>
            <a:off x="3311269" y="1404938"/>
            <a:ext cx="2478600" cy="1485900"/>
          </a:xfrm>
          <a:prstGeom prst="rect">
            <a:avLst/>
          </a:prstGeom>
          <a:noFill/>
          <a:ln>
            <a:noFill/>
          </a:ln>
        </p:spPr>
      </p:sp>
      <p:sp>
        <p:nvSpPr>
          <p:cNvPr id="506" name="Google Shape;506;p46"/>
          <p:cNvSpPr/>
          <p:nvPr>
            <p:ph idx="6" type="pic"/>
          </p:nvPr>
        </p:nvSpPr>
        <p:spPr>
          <a:xfrm>
            <a:off x="6006439" y="1404938"/>
            <a:ext cx="2478600" cy="14859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banner image">
  <p:cSld name="Left banner image">
    <p:spTree>
      <p:nvGrpSpPr>
        <p:cNvPr id="507" name="Shape 507"/>
        <p:cNvGrpSpPr/>
        <p:nvPr/>
      </p:nvGrpSpPr>
      <p:grpSpPr>
        <a:xfrm>
          <a:off x="0" y="0"/>
          <a:ext cx="0" cy="0"/>
          <a:chOff x="0" y="0"/>
          <a:chExt cx="0" cy="0"/>
        </a:xfrm>
      </p:grpSpPr>
      <p:sp>
        <p:nvSpPr>
          <p:cNvPr id="508" name="Google Shape;508;p47"/>
          <p:cNvSpPr/>
          <p:nvPr>
            <p:ph idx="2" type="pic"/>
          </p:nvPr>
        </p:nvSpPr>
        <p:spPr>
          <a:xfrm>
            <a:off x="1060847" y="0"/>
            <a:ext cx="3620700" cy="5143500"/>
          </a:xfrm>
          <a:prstGeom prst="rect">
            <a:avLst/>
          </a:prstGeom>
          <a:noFill/>
          <a:ln>
            <a:noFill/>
          </a:ln>
        </p:spPr>
      </p:sp>
      <p:sp>
        <p:nvSpPr>
          <p:cNvPr id="509" name="Google Shape;509;p47"/>
          <p:cNvSpPr txBox="1"/>
          <p:nvPr>
            <p:ph type="title"/>
          </p:nvPr>
        </p:nvSpPr>
        <p:spPr>
          <a:xfrm>
            <a:off x="5321400" y="1561079"/>
            <a:ext cx="3608400" cy="10107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10" name="Google Shape;510;p47"/>
          <p:cNvSpPr txBox="1"/>
          <p:nvPr>
            <p:ph idx="1" type="body"/>
          </p:nvPr>
        </p:nvSpPr>
        <p:spPr>
          <a:xfrm>
            <a:off x="5320904" y="2792187"/>
            <a:ext cx="3608700" cy="19428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ght full bleed">
  <p:cSld name="Right full bleed">
    <p:spTree>
      <p:nvGrpSpPr>
        <p:cNvPr id="511" name="Shape 511"/>
        <p:cNvGrpSpPr/>
        <p:nvPr/>
      </p:nvGrpSpPr>
      <p:grpSpPr>
        <a:xfrm>
          <a:off x="0" y="0"/>
          <a:ext cx="0" cy="0"/>
          <a:chOff x="0" y="0"/>
          <a:chExt cx="0" cy="0"/>
        </a:xfrm>
      </p:grpSpPr>
      <p:sp>
        <p:nvSpPr>
          <p:cNvPr id="512" name="Google Shape;512;p48"/>
          <p:cNvSpPr/>
          <p:nvPr>
            <p:ph idx="2" type="pic"/>
          </p:nvPr>
        </p:nvSpPr>
        <p:spPr>
          <a:xfrm>
            <a:off x="5210770" y="0"/>
            <a:ext cx="7866600" cy="4735200"/>
          </a:xfrm>
          <a:prstGeom prst="rect">
            <a:avLst/>
          </a:prstGeom>
          <a:noFill/>
          <a:ln>
            <a:noFill/>
          </a:ln>
        </p:spPr>
      </p:sp>
      <p:sp>
        <p:nvSpPr>
          <p:cNvPr id="513" name="Google Shape;513;p48"/>
          <p:cNvSpPr txBox="1"/>
          <p:nvPr>
            <p:ph type="title"/>
          </p:nvPr>
        </p:nvSpPr>
        <p:spPr>
          <a:xfrm>
            <a:off x="869156" y="-269081"/>
            <a:ext cx="3491100" cy="19728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14" name="Google Shape;514;p48"/>
          <p:cNvSpPr txBox="1"/>
          <p:nvPr>
            <p:ph idx="1" type="body"/>
          </p:nvPr>
        </p:nvSpPr>
        <p:spPr>
          <a:xfrm>
            <a:off x="869156" y="1924191"/>
            <a:ext cx="3491100" cy="22680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full bleed">
  <p:cSld name="Left full bleed">
    <p:spTree>
      <p:nvGrpSpPr>
        <p:cNvPr id="515" name="Shape 515"/>
        <p:cNvGrpSpPr/>
        <p:nvPr/>
      </p:nvGrpSpPr>
      <p:grpSpPr>
        <a:xfrm>
          <a:off x="0" y="0"/>
          <a:ext cx="0" cy="0"/>
          <a:chOff x="0" y="0"/>
          <a:chExt cx="0" cy="0"/>
        </a:xfrm>
      </p:grpSpPr>
      <p:sp>
        <p:nvSpPr>
          <p:cNvPr id="516" name="Google Shape;516;p49"/>
          <p:cNvSpPr/>
          <p:nvPr>
            <p:ph idx="2" type="pic"/>
          </p:nvPr>
        </p:nvSpPr>
        <p:spPr>
          <a:xfrm>
            <a:off x="-3933230" y="0"/>
            <a:ext cx="7866600" cy="4735200"/>
          </a:xfrm>
          <a:prstGeom prst="rect">
            <a:avLst/>
          </a:prstGeom>
          <a:noFill/>
          <a:ln>
            <a:noFill/>
          </a:ln>
        </p:spPr>
      </p:sp>
      <p:sp>
        <p:nvSpPr>
          <p:cNvPr id="517" name="Google Shape;517;p49"/>
          <p:cNvSpPr txBox="1"/>
          <p:nvPr>
            <p:ph type="title"/>
          </p:nvPr>
        </p:nvSpPr>
        <p:spPr>
          <a:xfrm>
            <a:off x="4572000" y="-269081"/>
            <a:ext cx="34908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18" name="Google Shape;518;p49"/>
          <p:cNvSpPr txBox="1"/>
          <p:nvPr>
            <p:ph idx="1" type="body"/>
          </p:nvPr>
        </p:nvSpPr>
        <p:spPr>
          <a:xfrm>
            <a:off x="4572000" y="1925412"/>
            <a:ext cx="3490800" cy="22668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mage [1]">
  <p:cSld name="3x image [1]">
    <p:spTree>
      <p:nvGrpSpPr>
        <p:cNvPr id="519" name="Shape 519"/>
        <p:cNvGrpSpPr/>
        <p:nvPr/>
      </p:nvGrpSpPr>
      <p:grpSpPr>
        <a:xfrm>
          <a:off x="0" y="0"/>
          <a:ext cx="0" cy="0"/>
          <a:chOff x="0" y="0"/>
          <a:chExt cx="0" cy="0"/>
        </a:xfrm>
      </p:grpSpPr>
      <p:sp>
        <p:nvSpPr>
          <p:cNvPr id="520" name="Google Shape;520;p50"/>
          <p:cNvSpPr txBox="1"/>
          <p:nvPr>
            <p:ph type="title"/>
          </p:nvPr>
        </p:nvSpPr>
        <p:spPr>
          <a:xfrm>
            <a:off x="869156"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21" name="Google Shape;521;p50"/>
          <p:cNvSpPr txBox="1"/>
          <p:nvPr>
            <p:ph idx="1" type="body"/>
          </p:nvPr>
        </p:nvSpPr>
        <p:spPr>
          <a:xfrm>
            <a:off x="869156" y="1843088"/>
            <a:ext cx="2958600" cy="23490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22" name="Google Shape;522;p50"/>
          <p:cNvSpPr/>
          <p:nvPr>
            <p:ph idx="2" type="pic"/>
          </p:nvPr>
        </p:nvSpPr>
        <p:spPr>
          <a:xfrm>
            <a:off x="4653831" y="273844"/>
            <a:ext cx="2325300" cy="4461300"/>
          </a:xfrm>
          <a:prstGeom prst="rect">
            <a:avLst/>
          </a:prstGeom>
          <a:noFill/>
          <a:ln>
            <a:noFill/>
          </a:ln>
        </p:spPr>
      </p:sp>
      <p:sp>
        <p:nvSpPr>
          <p:cNvPr id="523" name="Google Shape;523;p50"/>
          <p:cNvSpPr/>
          <p:nvPr>
            <p:ph idx="3" type="pic"/>
          </p:nvPr>
        </p:nvSpPr>
        <p:spPr>
          <a:xfrm>
            <a:off x="7199408" y="273844"/>
            <a:ext cx="1536300" cy="2112000"/>
          </a:xfrm>
          <a:prstGeom prst="rect">
            <a:avLst/>
          </a:prstGeom>
          <a:noFill/>
          <a:ln>
            <a:noFill/>
          </a:ln>
        </p:spPr>
      </p:sp>
      <p:sp>
        <p:nvSpPr>
          <p:cNvPr id="524" name="Google Shape;524;p50"/>
          <p:cNvSpPr/>
          <p:nvPr>
            <p:ph idx="4" type="pic"/>
          </p:nvPr>
        </p:nvSpPr>
        <p:spPr>
          <a:xfrm>
            <a:off x="7199408" y="2622946"/>
            <a:ext cx="1536300" cy="21120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mage [2]">
  <p:cSld name="3x image [2]">
    <p:spTree>
      <p:nvGrpSpPr>
        <p:cNvPr id="525" name="Shape 525"/>
        <p:cNvGrpSpPr/>
        <p:nvPr/>
      </p:nvGrpSpPr>
      <p:grpSpPr>
        <a:xfrm>
          <a:off x="0" y="0"/>
          <a:ext cx="0" cy="0"/>
          <a:chOff x="0" y="0"/>
          <a:chExt cx="0" cy="0"/>
        </a:xfrm>
      </p:grpSpPr>
      <p:sp>
        <p:nvSpPr>
          <p:cNvPr id="526" name="Google Shape;526;p51"/>
          <p:cNvSpPr/>
          <p:nvPr>
            <p:ph idx="2" type="pic"/>
          </p:nvPr>
        </p:nvSpPr>
        <p:spPr>
          <a:xfrm>
            <a:off x="4240941" y="273844"/>
            <a:ext cx="2188500" cy="4461300"/>
          </a:xfrm>
          <a:prstGeom prst="rect">
            <a:avLst/>
          </a:prstGeom>
          <a:noFill/>
          <a:ln>
            <a:noFill/>
          </a:ln>
        </p:spPr>
      </p:sp>
      <p:sp>
        <p:nvSpPr>
          <p:cNvPr id="527" name="Google Shape;527;p51"/>
          <p:cNvSpPr/>
          <p:nvPr>
            <p:ph idx="3" type="pic"/>
          </p:nvPr>
        </p:nvSpPr>
        <p:spPr>
          <a:xfrm>
            <a:off x="6649812" y="273844"/>
            <a:ext cx="2085900" cy="2112000"/>
          </a:xfrm>
          <a:prstGeom prst="rect">
            <a:avLst/>
          </a:prstGeom>
          <a:noFill/>
          <a:ln>
            <a:noFill/>
          </a:ln>
        </p:spPr>
      </p:sp>
      <p:sp>
        <p:nvSpPr>
          <p:cNvPr id="528" name="Google Shape;528;p51"/>
          <p:cNvSpPr/>
          <p:nvPr>
            <p:ph idx="4" type="pic"/>
          </p:nvPr>
        </p:nvSpPr>
        <p:spPr>
          <a:xfrm>
            <a:off x="6649812" y="2622946"/>
            <a:ext cx="2085900" cy="2112000"/>
          </a:xfrm>
          <a:prstGeom prst="rect">
            <a:avLst/>
          </a:prstGeom>
          <a:noFill/>
          <a:ln>
            <a:noFill/>
          </a:ln>
        </p:spPr>
      </p:sp>
      <p:sp>
        <p:nvSpPr>
          <p:cNvPr id="529" name="Google Shape;529;p51"/>
          <p:cNvSpPr txBox="1"/>
          <p:nvPr>
            <p:ph type="title"/>
          </p:nvPr>
        </p:nvSpPr>
        <p:spPr>
          <a:xfrm>
            <a:off x="869156"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0" name="Google Shape;530;p51"/>
          <p:cNvSpPr txBox="1"/>
          <p:nvPr>
            <p:ph idx="1" type="body"/>
          </p:nvPr>
        </p:nvSpPr>
        <p:spPr>
          <a:xfrm>
            <a:off x="869156" y="1843088"/>
            <a:ext cx="2958600" cy="23490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image">
  <p:cSld name="1 image">
    <p:spTree>
      <p:nvGrpSpPr>
        <p:cNvPr id="531" name="Shape 531"/>
        <p:cNvGrpSpPr/>
        <p:nvPr/>
      </p:nvGrpSpPr>
      <p:grpSpPr>
        <a:xfrm>
          <a:off x="0" y="0"/>
          <a:ext cx="0" cy="0"/>
          <a:chOff x="0" y="0"/>
          <a:chExt cx="0" cy="0"/>
        </a:xfrm>
      </p:grpSpPr>
      <p:sp>
        <p:nvSpPr>
          <p:cNvPr id="532" name="Google Shape;532;p52"/>
          <p:cNvSpPr/>
          <p:nvPr>
            <p:ph idx="2" type="pic"/>
          </p:nvPr>
        </p:nvSpPr>
        <p:spPr>
          <a:xfrm>
            <a:off x="4240941" y="273844"/>
            <a:ext cx="4494600" cy="4461300"/>
          </a:xfrm>
          <a:prstGeom prst="rect">
            <a:avLst/>
          </a:prstGeom>
          <a:noFill/>
          <a:ln>
            <a:noFill/>
          </a:ln>
        </p:spPr>
      </p:sp>
      <p:sp>
        <p:nvSpPr>
          <p:cNvPr id="533" name="Google Shape;533;p52"/>
          <p:cNvSpPr txBox="1"/>
          <p:nvPr>
            <p:ph type="title"/>
          </p:nvPr>
        </p:nvSpPr>
        <p:spPr>
          <a:xfrm>
            <a:off x="869156"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4" name="Google Shape;534;p52"/>
          <p:cNvSpPr txBox="1"/>
          <p:nvPr>
            <p:ph idx="1" type="body"/>
          </p:nvPr>
        </p:nvSpPr>
        <p:spPr>
          <a:xfrm>
            <a:off x="869156" y="1843088"/>
            <a:ext cx="2958600" cy="23490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image mosaic">
  <p:cSld name="6 image mosaic">
    <p:spTree>
      <p:nvGrpSpPr>
        <p:cNvPr id="535" name="Shape 535"/>
        <p:cNvGrpSpPr/>
        <p:nvPr/>
      </p:nvGrpSpPr>
      <p:grpSpPr>
        <a:xfrm>
          <a:off x="0" y="0"/>
          <a:ext cx="0" cy="0"/>
          <a:chOff x="0" y="0"/>
          <a:chExt cx="0" cy="0"/>
        </a:xfrm>
      </p:grpSpPr>
      <p:sp>
        <p:nvSpPr>
          <p:cNvPr id="536" name="Google Shape;536;p53"/>
          <p:cNvSpPr/>
          <p:nvPr>
            <p:ph idx="2" type="pic"/>
          </p:nvPr>
        </p:nvSpPr>
        <p:spPr>
          <a:xfrm>
            <a:off x="5901896" y="3432605"/>
            <a:ext cx="1581000" cy="1796700"/>
          </a:xfrm>
          <a:prstGeom prst="rect">
            <a:avLst/>
          </a:prstGeom>
          <a:noFill/>
          <a:ln>
            <a:noFill/>
          </a:ln>
        </p:spPr>
      </p:sp>
      <p:sp>
        <p:nvSpPr>
          <p:cNvPr id="537" name="Google Shape;537;p53"/>
          <p:cNvSpPr txBox="1"/>
          <p:nvPr>
            <p:ph type="title"/>
          </p:nvPr>
        </p:nvSpPr>
        <p:spPr>
          <a:xfrm>
            <a:off x="862013"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8" name="Google Shape;538;p53"/>
          <p:cNvSpPr txBox="1"/>
          <p:nvPr>
            <p:ph idx="1" type="body"/>
          </p:nvPr>
        </p:nvSpPr>
        <p:spPr>
          <a:xfrm>
            <a:off x="862013" y="1843088"/>
            <a:ext cx="2958600" cy="23490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39" name="Google Shape;539;p53"/>
          <p:cNvSpPr/>
          <p:nvPr>
            <p:ph idx="3" type="pic"/>
          </p:nvPr>
        </p:nvSpPr>
        <p:spPr>
          <a:xfrm>
            <a:off x="4240941" y="-43789"/>
            <a:ext cx="1581000" cy="2291700"/>
          </a:xfrm>
          <a:prstGeom prst="rect">
            <a:avLst/>
          </a:prstGeom>
          <a:noFill/>
          <a:ln>
            <a:noFill/>
          </a:ln>
        </p:spPr>
      </p:sp>
      <p:sp>
        <p:nvSpPr>
          <p:cNvPr id="540" name="Google Shape;540;p53"/>
          <p:cNvSpPr/>
          <p:nvPr>
            <p:ph idx="4" type="pic"/>
          </p:nvPr>
        </p:nvSpPr>
        <p:spPr>
          <a:xfrm>
            <a:off x="5901896" y="-65315"/>
            <a:ext cx="1581000" cy="3418200"/>
          </a:xfrm>
          <a:prstGeom prst="rect">
            <a:avLst/>
          </a:prstGeom>
          <a:noFill/>
          <a:ln>
            <a:noFill/>
          </a:ln>
        </p:spPr>
      </p:sp>
      <p:sp>
        <p:nvSpPr>
          <p:cNvPr id="541" name="Google Shape;541;p53"/>
          <p:cNvSpPr/>
          <p:nvPr>
            <p:ph idx="5" type="pic"/>
          </p:nvPr>
        </p:nvSpPr>
        <p:spPr>
          <a:xfrm>
            <a:off x="7562850" y="-50099"/>
            <a:ext cx="1581000" cy="2622000"/>
          </a:xfrm>
          <a:prstGeom prst="rect">
            <a:avLst/>
          </a:prstGeom>
          <a:noFill/>
          <a:ln>
            <a:noFill/>
          </a:ln>
        </p:spPr>
      </p:sp>
      <p:sp>
        <p:nvSpPr>
          <p:cNvPr id="542" name="Google Shape;542;p53"/>
          <p:cNvSpPr/>
          <p:nvPr>
            <p:ph idx="6" type="pic"/>
          </p:nvPr>
        </p:nvSpPr>
        <p:spPr>
          <a:xfrm>
            <a:off x="7562850" y="2651555"/>
            <a:ext cx="1581000" cy="2577600"/>
          </a:xfrm>
          <a:prstGeom prst="rect">
            <a:avLst/>
          </a:prstGeom>
          <a:noFill/>
          <a:ln>
            <a:noFill/>
          </a:ln>
        </p:spPr>
      </p:sp>
      <p:sp>
        <p:nvSpPr>
          <p:cNvPr id="543" name="Google Shape;543;p53"/>
          <p:cNvSpPr/>
          <p:nvPr>
            <p:ph idx="7" type="pic"/>
          </p:nvPr>
        </p:nvSpPr>
        <p:spPr>
          <a:xfrm>
            <a:off x="4240941" y="2327705"/>
            <a:ext cx="1581000" cy="2901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mosaic banner">
  <p:cSld name="Image mosaic banner">
    <p:spTree>
      <p:nvGrpSpPr>
        <p:cNvPr id="544" name="Shape 544"/>
        <p:cNvGrpSpPr/>
        <p:nvPr/>
      </p:nvGrpSpPr>
      <p:grpSpPr>
        <a:xfrm>
          <a:off x="0" y="0"/>
          <a:ext cx="0" cy="0"/>
          <a:chOff x="0" y="0"/>
          <a:chExt cx="0" cy="0"/>
        </a:xfrm>
      </p:grpSpPr>
      <p:sp>
        <p:nvSpPr>
          <p:cNvPr id="545" name="Google Shape;545;p54"/>
          <p:cNvSpPr txBox="1"/>
          <p:nvPr>
            <p:ph type="title"/>
          </p:nvPr>
        </p:nvSpPr>
        <p:spPr>
          <a:xfrm>
            <a:off x="640556" y="3094267"/>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46" name="Google Shape;546;p54"/>
          <p:cNvSpPr/>
          <p:nvPr>
            <p:ph idx="2" type="pic"/>
          </p:nvPr>
        </p:nvSpPr>
        <p:spPr>
          <a:xfrm>
            <a:off x="640556" y="209550"/>
            <a:ext cx="2967000" cy="1355100"/>
          </a:xfrm>
          <a:prstGeom prst="rect">
            <a:avLst/>
          </a:prstGeom>
          <a:noFill/>
          <a:ln>
            <a:noFill/>
          </a:ln>
        </p:spPr>
      </p:sp>
      <p:sp>
        <p:nvSpPr>
          <p:cNvPr id="547" name="Google Shape;547;p54"/>
          <p:cNvSpPr/>
          <p:nvPr>
            <p:ph idx="3" type="pic"/>
          </p:nvPr>
        </p:nvSpPr>
        <p:spPr>
          <a:xfrm>
            <a:off x="3687398" y="209550"/>
            <a:ext cx="2372400" cy="1631400"/>
          </a:xfrm>
          <a:prstGeom prst="rect">
            <a:avLst/>
          </a:prstGeom>
          <a:noFill/>
          <a:ln>
            <a:noFill/>
          </a:ln>
        </p:spPr>
      </p:sp>
      <p:sp>
        <p:nvSpPr>
          <p:cNvPr id="548" name="Google Shape;548;p54"/>
          <p:cNvSpPr/>
          <p:nvPr>
            <p:ph idx="4" type="pic"/>
          </p:nvPr>
        </p:nvSpPr>
        <p:spPr>
          <a:xfrm>
            <a:off x="6141244" y="209550"/>
            <a:ext cx="2367000" cy="1355100"/>
          </a:xfrm>
          <a:prstGeom prst="rect">
            <a:avLst/>
          </a:prstGeom>
          <a:noFill/>
          <a:ln>
            <a:noFill/>
          </a:ln>
        </p:spPr>
      </p:sp>
      <p:sp>
        <p:nvSpPr>
          <p:cNvPr id="549" name="Google Shape;549;p54"/>
          <p:cNvSpPr/>
          <p:nvPr>
            <p:ph idx="5" type="pic"/>
          </p:nvPr>
        </p:nvSpPr>
        <p:spPr>
          <a:xfrm>
            <a:off x="6141244" y="1644286"/>
            <a:ext cx="2367000" cy="1355100"/>
          </a:xfrm>
          <a:prstGeom prst="rect">
            <a:avLst/>
          </a:prstGeom>
          <a:noFill/>
          <a:ln>
            <a:noFill/>
          </a:ln>
        </p:spPr>
      </p:sp>
      <p:sp>
        <p:nvSpPr>
          <p:cNvPr id="550" name="Google Shape;550;p54"/>
          <p:cNvSpPr/>
          <p:nvPr>
            <p:ph idx="6" type="pic"/>
          </p:nvPr>
        </p:nvSpPr>
        <p:spPr>
          <a:xfrm>
            <a:off x="3687398" y="1920512"/>
            <a:ext cx="2372400" cy="1076400"/>
          </a:xfrm>
          <a:prstGeom prst="rect">
            <a:avLst/>
          </a:prstGeom>
          <a:noFill/>
          <a:ln>
            <a:noFill/>
          </a:ln>
        </p:spPr>
      </p:sp>
      <p:sp>
        <p:nvSpPr>
          <p:cNvPr id="551" name="Google Shape;551;p54"/>
          <p:cNvSpPr/>
          <p:nvPr>
            <p:ph idx="7" type="pic"/>
          </p:nvPr>
        </p:nvSpPr>
        <p:spPr>
          <a:xfrm>
            <a:off x="638869" y="1644287"/>
            <a:ext cx="2967000" cy="1352400"/>
          </a:xfrm>
          <a:prstGeom prst="rect">
            <a:avLst/>
          </a:prstGeom>
          <a:noFill/>
          <a:ln>
            <a:noFill/>
          </a:ln>
        </p:spPr>
      </p:sp>
      <p:sp>
        <p:nvSpPr>
          <p:cNvPr id="552" name="Google Shape;552;p54"/>
          <p:cNvSpPr txBox="1"/>
          <p:nvPr>
            <p:ph idx="1" type="body"/>
          </p:nvPr>
        </p:nvSpPr>
        <p:spPr>
          <a:xfrm>
            <a:off x="640556" y="3744146"/>
            <a:ext cx="7867500" cy="9267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image blue banner">
  <p:cSld name="1 image blue banner">
    <p:spTree>
      <p:nvGrpSpPr>
        <p:cNvPr id="553" name="Shape 553"/>
        <p:cNvGrpSpPr/>
        <p:nvPr/>
      </p:nvGrpSpPr>
      <p:grpSpPr>
        <a:xfrm>
          <a:off x="0" y="0"/>
          <a:ext cx="0" cy="0"/>
          <a:chOff x="0" y="0"/>
          <a:chExt cx="0" cy="0"/>
        </a:xfrm>
      </p:grpSpPr>
      <p:sp>
        <p:nvSpPr>
          <p:cNvPr id="554" name="Google Shape;554;p55"/>
          <p:cNvSpPr/>
          <p:nvPr/>
        </p:nvSpPr>
        <p:spPr>
          <a:xfrm>
            <a:off x="6553200" y="0"/>
            <a:ext cx="25908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55" name="Google Shape;555;p55"/>
          <p:cNvSpPr txBox="1"/>
          <p:nvPr>
            <p:ph type="title"/>
          </p:nvPr>
        </p:nvSpPr>
        <p:spPr>
          <a:xfrm>
            <a:off x="1060847" y="1460386"/>
            <a:ext cx="3184800" cy="869100"/>
          </a:xfrm>
          <a:prstGeom prst="rect">
            <a:avLst/>
          </a:prstGeom>
          <a:noFill/>
          <a:ln>
            <a:noFill/>
          </a:ln>
        </p:spPr>
        <p:txBody>
          <a:bodyPr anchorCtr="0" anchor="b" bIns="0" lIns="0" spcFirstLastPara="1" rIns="202500" wrap="square" tIns="2025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56" name="Google Shape;556;p55"/>
          <p:cNvSpPr/>
          <p:nvPr>
            <p:ph idx="2" type="pic"/>
          </p:nvPr>
        </p:nvSpPr>
        <p:spPr>
          <a:xfrm>
            <a:off x="4407759" y="408383"/>
            <a:ext cx="4327800" cy="4326900"/>
          </a:xfrm>
          <a:prstGeom prst="rect">
            <a:avLst/>
          </a:prstGeom>
          <a:noFill/>
          <a:ln>
            <a:noFill/>
          </a:ln>
        </p:spPr>
      </p:sp>
      <p:sp>
        <p:nvSpPr>
          <p:cNvPr id="557" name="Google Shape;557;p55"/>
          <p:cNvSpPr txBox="1"/>
          <p:nvPr>
            <p:ph idx="1" type="body"/>
          </p:nvPr>
        </p:nvSpPr>
        <p:spPr>
          <a:xfrm>
            <a:off x="1060847" y="2438400"/>
            <a:ext cx="3184800" cy="1240800"/>
          </a:xfrm>
          <a:prstGeom prst="rect">
            <a:avLst/>
          </a:prstGeom>
          <a:noFill/>
          <a:ln>
            <a:noFill/>
          </a:ln>
        </p:spPr>
        <p:txBody>
          <a:bodyPr anchorCtr="0" anchor="t" bIns="202500" lIns="0" spcFirstLastPara="1" rIns="202500" wrap="square" tIns="20250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 images blue banner">
  <p:cSld name="9 images blue banner">
    <p:spTree>
      <p:nvGrpSpPr>
        <p:cNvPr id="558" name="Shape 558"/>
        <p:cNvGrpSpPr/>
        <p:nvPr/>
      </p:nvGrpSpPr>
      <p:grpSpPr>
        <a:xfrm>
          <a:off x="0" y="0"/>
          <a:ext cx="0" cy="0"/>
          <a:chOff x="0" y="0"/>
          <a:chExt cx="0" cy="0"/>
        </a:xfrm>
      </p:grpSpPr>
      <p:sp>
        <p:nvSpPr>
          <p:cNvPr id="559" name="Google Shape;559;p56"/>
          <p:cNvSpPr/>
          <p:nvPr/>
        </p:nvSpPr>
        <p:spPr>
          <a:xfrm>
            <a:off x="6553200" y="0"/>
            <a:ext cx="25908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60" name="Google Shape;560;p56"/>
          <p:cNvSpPr/>
          <p:nvPr/>
        </p:nvSpPr>
        <p:spPr>
          <a:xfrm>
            <a:off x="4407693" y="408383"/>
            <a:ext cx="4327800" cy="43257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61" name="Google Shape;561;p56"/>
          <p:cNvSpPr txBox="1"/>
          <p:nvPr>
            <p:ph type="title"/>
          </p:nvPr>
        </p:nvSpPr>
        <p:spPr>
          <a:xfrm>
            <a:off x="1060847" y="1460386"/>
            <a:ext cx="3184800" cy="869100"/>
          </a:xfrm>
          <a:prstGeom prst="rect">
            <a:avLst/>
          </a:prstGeom>
          <a:noFill/>
          <a:ln>
            <a:noFill/>
          </a:ln>
        </p:spPr>
        <p:txBody>
          <a:bodyPr anchorCtr="0" anchor="b" bIns="0" lIns="0" spcFirstLastPara="1" rIns="202500" wrap="square" tIns="2025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62" name="Google Shape;562;p56"/>
          <p:cNvSpPr txBox="1"/>
          <p:nvPr>
            <p:ph idx="1" type="body"/>
          </p:nvPr>
        </p:nvSpPr>
        <p:spPr>
          <a:xfrm>
            <a:off x="1060847" y="2438400"/>
            <a:ext cx="3184800" cy="1240800"/>
          </a:xfrm>
          <a:prstGeom prst="rect">
            <a:avLst/>
          </a:prstGeom>
          <a:noFill/>
          <a:ln>
            <a:noFill/>
          </a:ln>
        </p:spPr>
        <p:txBody>
          <a:bodyPr anchorCtr="0" anchor="t" bIns="202500" lIns="0" spcFirstLastPara="1" rIns="202500" wrap="square" tIns="20250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63" name="Google Shape;563;p56"/>
          <p:cNvSpPr/>
          <p:nvPr>
            <p:ph idx="2" type="pic"/>
          </p:nvPr>
        </p:nvSpPr>
        <p:spPr>
          <a:xfrm>
            <a:off x="4407693" y="408384"/>
            <a:ext cx="1365900" cy="1365900"/>
          </a:xfrm>
          <a:prstGeom prst="rect">
            <a:avLst/>
          </a:prstGeom>
          <a:noFill/>
          <a:ln>
            <a:noFill/>
          </a:ln>
        </p:spPr>
      </p:sp>
      <p:sp>
        <p:nvSpPr>
          <p:cNvPr id="564" name="Google Shape;564;p56"/>
          <p:cNvSpPr/>
          <p:nvPr>
            <p:ph idx="3" type="pic"/>
          </p:nvPr>
        </p:nvSpPr>
        <p:spPr>
          <a:xfrm>
            <a:off x="5888661" y="408384"/>
            <a:ext cx="1365900" cy="1365900"/>
          </a:xfrm>
          <a:prstGeom prst="rect">
            <a:avLst/>
          </a:prstGeom>
          <a:noFill/>
          <a:ln>
            <a:noFill/>
          </a:ln>
        </p:spPr>
      </p:sp>
      <p:sp>
        <p:nvSpPr>
          <p:cNvPr id="565" name="Google Shape;565;p56"/>
          <p:cNvSpPr/>
          <p:nvPr>
            <p:ph idx="4" type="pic"/>
          </p:nvPr>
        </p:nvSpPr>
        <p:spPr>
          <a:xfrm>
            <a:off x="7369630" y="408383"/>
            <a:ext cx="1365900" cy="1365900"/>
          </a:xfrm>
          <a:prstGeom prst="rect">
            <a:avLst/>
          </a:prstGeom>
          <a:noFill/>
          <a:ln>
            <a:noFill/>
          </a:ln>
        </p:spPr>
      </p:sp>
      <p:sp>
        <p:nvSpPr>
          <p:cNvPr id="566" name="Google Shape;566;p56"/>
          <p:cNvSpPr/>
          <p:nvPr>
            <p:ph idx="5" type="pic"/>
          </p:nvPr>
        </p:nvSpPr>
        <p:spPr>
          <a:xfrm>
            <a:off x="4407693" y="1888163"/>
            <a:ext cx="1365900" cy="1365900"/>
          </a:xfrm>
          <a:prstGeom prst="rect">
            <a:avLst/>
          </a:prstGeom>
          <a:noFill/>
          <a:ln>
            <a:noFill/>
          </a:ln>
        </p:spPr>
      </p:sp>
      <p:sp>
        <p:nvSpPr>
          <p:cNvPr id="567" name="Google Shape;567;p56"/>
          <p:cNvSpPr/>
          <p:nvPr>
            <p:ph idx="6" type="pic"/>
          </p:nvPr>
        </p:nvSpPr>
        <p:spPr>
          <a:xfrm>
            <a:off x="5888661" y="1888163"/>
            <a:ext cx="1365900" cy="1365900"/>
          </a:xfrm>
          <a:prstGeom prst="rect">
            <a:avLst/>
          </a:prstGeom>
          <a:noFill/>
          <a:ln>
            <a:noFill/>
          </a:ln>
        </p:spPr>
      </p:sp>
      <p:sp>
        <p:nvSpPr>
          <p:cNvPr id="568" name="Google Shape;568;p56"/>
          <p:cNvSpPr/>
          <p:nvPr>
            <p:ph idx="7" type="pic"/>
          </p:nvPr>
        </p:nvSpPr>
        <p:spPr>
          <a:xfrm>
            <a:off x="7369630" y="1888161"/>
            <a:ext cx="1365900" cy="1365900"/>
          </a:xfrm>
          <a:prstGeom prst="rect">
            <a:avLst/>
          </a:prstGeom>
          <a:noFill/>
          <a:ln>
            <a:noFill/>
          </a:ln>
        </p:spPr>
      </p:sp>
      <p:sp>
        <p:nvSpPr>
          <p:cNvPr id="569" name="Google Shape;569;p56"/>
          <p:cNvSpPr/>
          <p:nvPr>
            <p:ph idx="8" type="pic"/>
          </p:nvPr>
        </p:nvSpPr>
        <p:spPr>
          <a:xfrm>
            <a:off x="4407693" y="3367941"/>
            <a:ext cx="1365900" cy="1365900"/>
          </a:xfrm>
          <a:prstGeom prst="rect">
            <a:avLst/>
          </a:prstGeom>
          <a:noFill/>
          <a:ln>
            <a:noFill/>
          </a:ln>
        </p:spPr>
      </p:sp>
      <p:sp>
        <p:nvSpPr>
          <p:cNvPr id="570" name="Google Shape;570;p56"/>
          <p:cNvSpPr/>
          <p:nvPr>
            <p:ph idx="9" type="pic"/>
          </p:nvPr>
        </p:nvSpPr>
        <p:spPr>
          <a:xfrm>
            <a:off x="5888661" y="3367941"/>
            <a:ext cx="1365900" cy="1365900"/>
          </a:xfrm>
          <a:prstGeom prst="rect">
            <a:avLst/>
          </a:prstGeom>
          <a:noFill/>
          <a:ln>
            <a:noFill/>
          </a:ln>
        </p:spPr>
      </p:sp>
      <p:sp>
        <p:nvSpPr>
          <p:cNvPr id="571" name="Google Shape;571;p56"/>
          <p:cNvSpPr/>
          <p:nvPr>
            <p:ph idx="13" type="pic"/>
          </p:nvPr>
        </p:nvSpPr>
        <p:spPr>
          <a:xfrm>
            <a:off x="7369630" y="3367939"/>
            <a:ext cx="1365900" cy="13659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blue, right image">
  <p:cSld name="Left blue, right image">
    <p:spTree>
      <p:nvGrpSpPr>
        <p:cNvPr id="572" name="Shape 572"/>
        <p:cNvGrpSpPr/>
        <p:nvPr/>
      </p:nvGrpSpPr>
      <p:grpSpPr>
        <a:xfrm>
          <a:off x="0" y="0"/>
          <a:ext cx="0" cy="0"/>
          <a:chOff x="0" y="0"/>
          <a:chExt cx="0" cy="0"/>
        </a:xfrm>
      </p:grpSpPr>
      <p:sp>
        <p:nvSpPr>
          <p:cNvPr id="573" name="Google Shape;573;p57"/>
          <p:cNvSpPr/>
          <p:nvPr/>
        </p:nvSpPr>
        <p:spPr>
          <a:xfrm>
            <a:off x="1062038" y="0"/>
            <a:ext cx="40671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74" name="Google Shape;574;p57"/>
          <p:cNvSpPr/>
          <p:nvPr>
            <p:ph idx="2" type="pic"/>
          </p:nvPr>
        </p:nvSpPr>
        <p:spPr>
          <a:xfrm>
            <a:off x="5129213" y="0"/>
            <a:ext cx="4014900" cy="5143500"/>
          </a:xfrm>
          <a:prstGeom prst="rect">
            <a:avLst/>
          </a:prstGeom>
          <a:noFill/>
          <a:ln>
            <a:noFill/>
          </a:ln>
        </p:spPr>
      </p:sp>
      <p:sp>
        <p:nvSpPr>
          <p:cNvPr id="575" name="Google Shape;575;p57"/>
          <p:cNvSpPr/>
          <p:nvPr/>
        </p:nvSpPr>
        <p:spPr>
          <a:xfrm>
            <a:off x="1800225" y="738188"/>
            <a:ext cx="3329100" cy="3667200"/>
          </a:xfrm>
          <a:prstGeom prst="rect">
            <a:avLst/>
          </a:prstGeom>
          <a:solidFill>
            <a:schemeClr val="accent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76" name="Google Shape;576;p57"/>
          <p:cNvSpPr txBox="1"/>
          <p:nvPr>
            <p:ph type="title"/>
          </p:nvPr>
        </p:nvSpPr>
        <p:spPr>
          <a:xfrm>
            <a:off x="2015888" y="931069"/>
            <a:ext cx="2897400" cy="12120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77" name="Google Shape;577;p57"/>
          <p:cNvSpPr txBox="1"/>
          <p:nvPr>
            <p:ph idx="1" type="body"/>
          </p:nvPr>
        </p:nvSpPr>
        <p:spPr>
          <a:xfrm>
            <a:off x="2016224" y="2359126"/>
            <a:ext cx="2896800" cy="1830300"/>
          </a:xfrm>
          <a:prstGeom prst="rect">
            <a:avLst/>
          </a:prstGeom>
          <a:noFill/>
          <a:ln>
            <a:noFill/>
          </a:ln>
        </p:spPr>
        <p:txBody>
          <a:bodyPr anchorCtr="0" anchor="t" bIns="0" lIns="0" spcFirstLastPara="1" rIns="0" wrap="square" tIns="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23850" lvl="1" marL="914400" algn="l">
              <a:lnSpc>
                <a:spcPct val="90000"/>
              </a:lnSpc>
              <a:spcBef>
                <a:spcPts val="400"/>
              </a:spcBef>
              <a:spcAft>
                <a:spcPts val="0"/>
              </a:spcAft>
              <a:buClr>
                <a:schemeClr val="lt1"/>
              </a:buClr>
              <a:buSzPts val="1500"/>
              <a:buChar char="•"/>
              <a:defRPr>
                <a:solidFill>
                  <a:schemeClr val="lt1"/>
                </a:solidFill>
              </a:defRPr>
            </a:lvl2pPr>
            <a:lvl3pPr indent="-323850" lvl="2" marL="1371600" algn="l">
              <a:lnSpc>
                <a:spcPct val="90000"/>
              </a:lnSpc>
              <a:spcBef>
                <a:spcPts val="400"/>
              </a:spcBef>
              <a:spcAft>
                <a:spcPts val="0"/>
              </a:spcAft>
              <a:buClr>
                <a:schemeClr val="lt1"/>
              </a:buClr>
              <a:buSzPts val="1500"/>
              <a:buChar char="•"/>
              <a:defRPr>
                <a:solidFill>
                  <a:schemeClr val="lt1"/>
                </a:solidFill>
              </a:defRPr>
            </a:lvl3pPr>
            <a:lvl4pPr indent="-323850" lvl="3" marL="1828800" algn="l">
              <a:lnSpc>
                <a:spcPct val="90000"/>
              </a:lnSpc>
              <a:spcBef>
                <a:spcPts val="400"/>
              </a:spcBef>
              <a:spcAft>
                <a:spcPts val="0"/>
              </a:spcAft>
              <a:buClr>
                <a:schemeClr val="lt1"/>
              </a:buClr>
              <a:buSzPts val="1500"/>
              <a:buChar char="•"/>
              <a:defRPr>
                <a:solidFill>
                  <a:schemeClr val="lt1"/>
                </a:solidFill>
              </a:defRPr>
            </a:lvl4pPr>
            <a:lvl5pPr indent="-323850" lvl="4" marL="2286000" algn="l">
              <a:lnSpc>
                <a:spcPct val="90000"/>
              </a:lnSpc>
              <a:spcBef>
                <a:spcPts val="400"/>
              </a:spcBef>
              <a:spcAft>
                <a:spcPts val="0"/>
              </a:spcAft>
              <a:buClr>
                <a:schemeClr val="lt1"/>
              </a:buClr>
              <a:buSzPts val="1500"/>
              <a:buChar char="•"/>
              <a:defRPr>
                <a:solidFill>
                  <a:schemeClr val="lt1"/>
                </a:solidFill>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overlay 1" showMasterSp="0">
  <p:cSld name="Blue overlay 1">
    <p:spTree>
      <p:nvGrpSpPr>
        <p:cNvPr id="578" name="Shape 578"/>
        <p:cNvGrpSpPr/>
        <p:nvPr/>
      </p:nvGrpSpPr>
      <p:grpSpPr>
        <a:xfrm>
          <a:off x="0" y="0"/>
          <a:ext cx="0" cy="0"/>
          <a:chOff x="0" y="0"/>
          <a:chExt cx="0" cy="0"/>
        </a:xfrm>
      </p:grpSpPr>
      <p:sp>
        <p:nvSpPr>
          <p:cNvPr id="579" name="Google Shape;579;p58"/>
          <p:cNvSpPr/>
          <p:nvPr>
            <p:ph idx="2" type="pic"/>
          </p:nvPr>
        </p:nvSpPr>
        <p:spPr>
          <a:xfrm>
            <a:off x="1" y="-1"/>
            <a:ext cx="9144000" cy="5143500"/>
          </a:xfrm>
          <a:prstGeom prst="rect">
            <a:avLst/>
          </a:prstGeom>
          <a:noFill/>
          <a:ln>
            <a:noFill/>
          </a:ln>
        </p:spPr>
      </p:sp>
      <p:sp>
        <p:nvSpPr>
          <p:cNvPr id="580" name="Google Shape;580;p58"/>
          <p:cNvSpPr txBox="1"/>
          <p:nvPr>
            <p:ph type="title"/>
          </p:nvPr>
        </p:nvSpPr>
        <p:spPr>
          <a:xfrm>
            <a:off x="0" y="-242887"/>
            <a:ext cx="4659000" cy="2057400"/>
          </a:xfrm>
          <a:prstGeom prst="rect">
            <a:avLst/>
          </a:prstGeom>
          <a:solidFill>
            <a:schemeClr val="accent1">
              <a:alpha val="69410"/>
            </a:schemeClr>
          </a:solidFill>
          <a:ln>
            <a:noFill/>
          </a:ln>
        </p:spPr>
        <p:txBody>
          <a:bodyPr anchorCtr="0" anchor="b" bIns="0" lIns="202500" spcFirstLastPara="1" rIns="202500" wrap="square" tIns="2025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81" name="Google Shape;581;p58"/>
          <p:cNvSpPr txBox="1"/>
          <p:nvPr>
            <p:ph idx="1" type="body"/>
          </p:nvPr>
        </p:nvSpPr>
        <p:spPr>
          <a:xfrm>
            <a:off x="0" y="1814513"/>
            <a:ext cx="4659000" cy="3329100"/>
          </a:xfrm>
          <a:prstGeom prst="rect">
            <a:avLst/>
          </a:prstGeom>
          <a:solidFill>
            <a:schemeClr val="accent1">
              <a:alpha val="69410"/>
            </a:schemeClr>
          </a:solidFill>
          <a:ln>
            <a:noFill/>
          </a:ln>
        </p:spPr>
        <p:txBody>
          <a:bodyPr anchorCtr="0" anchor="t" bIns="202500" lIns="202500" spcFirstLastPara="1" rIns="202500" wrap="square" tIns="20250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582" name="Google Shape;582;p58"/>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1 image blue banner">
  <p:cSld name="1_1 image blue banner">
    <p:spTree>
      <p:nvGrpSpPr>
        <p:cNvPr id="583" name="Shape 583"/>
        <p:cNvGrpSpPr/>
        <p:nvPr/>
      </p:nvGrpSpPr>
      <p:grpSpPr>
        <a:xfrm>
          <a:off x="0" y="0"/>
          <a:ext cx="0" cy="0"/>
          <a:chOff x="0" y="0"/>
          <a:chExt cx="0" cy="0"/>
        </a:xfrm>
      </p:grpSpPr>
      <p:sp>
        <p:nvSpPr>
          <p:cNvPr id="584" name="Google Shape;584;p59"/>
          <p:cNvSpPr/>
          <p:nvPr/>
        </p:nvSpPr>
        <p:spPr>
          <a:xfrm>
            <a:off x="0" y="0"/>
            <a:ext cx="25908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85" name="Google Shape;585;p59"/>
          <p:cNvSpPr/>
          <p:nvPr>
            <p:ph idx="2" type="pic"/>
          </p:nvPr>
        </p:nvSpPr>
        <p:spPr>
          <a:xfrm>
            <a:off x="1292117" y="1273404"/>
            <a:ext cx="2597400" cy="2596800"/>
          </a:xfrm>
          <a:prstGeom prst="ellipse">
            <a:avLst/>
          </a:prstGeom>
          <a:noFill/>
          <a:ln>
            <a:noFill/>
          </a:ln>
        </p:spPr>
      </p:sp>
      <p:pic>
        <p:nvPicPr>
          <p:cNvPr id="586" name="Google Shape;586;p59"/>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587" name="Google Shape;587;p59"/>
          <p:cNvSpPr txBox="1"/>
          <p:nvPr>
            <p:ph type="title"/>
          </p:nvPr>
        </p:nvSpPr>
        <p:spPr>
          <a:xfrm>
            <a:off x="4114800" y="273844"/>
            <a:ext cx="48147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88" name="Google Shape;588;p59"/>
          <p:cNvSpPr txBox="1"/>
          <p:nvPr>
            <p:ph idx="1" type="body"/>
          </p:nvPr>
        </p:nvSpPr>
        <p:spPr>
          <a:xfrm>
            <a:off x="4114800" y="2468337"/>
            <a:ext cx="4814700" cy="22668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1">
  <p:cSld name="Meet the Team 1">
    <p:spTree>
      <p:nvGrpSpPr>
        <p:cNvPr id="589" name="Shape 589"/>
        <p:cNvGrpSpPr/>
        <p:nvPr/>
      </p:nvGrpSpPr>
      <p:grpSpPr>
        <a:xfrm>
          <a:off x="0" y="0"/>
          <a:ext cx="0" cy="0"/>
          <a:chOff x="0" y="0"/>
          <a:chExt cx="0" cy="0"/>
        </a:xfrm>
      </p:grpSpPr>
      <p:sp>
        <p:nvSpPr>
          <p:cNvPr id="590" name="Google Shape;590;p60"/>
          <p:cNvSpPr txBox="1"/>
          <p:nvPr>
            <p:ph type="title"/>
          </p:nvPr>
        </p:nvSpPr>
        <p:spPr>
          <a:xfrm>
            <a:off x="371307" y="1259681"/>
            <a:ext cx="1679100" cy="22980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91" name="Google Shape;591;p60"/>
          <p:cNvSpPr/>
          <p:nvPr>
            <p:ph idx="2" type="pic"/>
          </p:nvPr>
        </p:nvSpPr>
        <p:spPr>
          <a:xfrm>
            <a:off x="2328704" y="1172767"/>
            <a:ext cx="2037600" cy="2347800"/>
          </a:xfrm>
          <a:prstGeom prst="rect">
            <a:avLst/>
          </a:prstGeom>
          <a:noFill/>
          <a:ln>
            <a:noFill/>
          </a:ln>
        </p:spPr>
      </p:sp>
      <p:sp>
        <p:nvSpPr>
          <p:cNvPr id="592" name="Google Shape;592;p60"/>
          <p:cNvSpPr/>
          <p:nvPr>
            <p:ph idx="3" type="pic"/>
          </p:nvPr>
        </p:nvSpPr>
        <p:spPr>
          <a:xfrm>
            <a:off x="4435425" y="1594247"/>
            <a:ext cx="2037600" cy="2347800"/>
          </a:xfrm>
          <a:prstGeom prst="rect">
            <a:avLst/>
          </a:prstGeom>
          <a:noFill/>
          <a:ln>
            <a:noFill/>
          </a:ln>
        </p:spPr>
      </p:sp>
      <p:sp>
        <p:nvSpPr>
          <p:cNvPr id="593" name="Google Shape;593;p60"/>
          <p:cNvSpPr/>
          <p:nvPr>
            <p:ph idx="4" type="pic"/>
          </p:nvPr>
        </p:nvSpPr>
        <p:spPr>
          <a:xfrm>
            <a:off x="6546776" y="1172767"/>
            <a:ext cx="2037600" cy="2347800"/>
          </a:xfrm>
          <a:prstGeom prst="rect">
            <a:avLst/>
          </a:prstGeom>
          <a:noFill/>
          <a:ln>
            <a:noFill/>
          </a:ln>
        </p:spPr>
      </p:sp>
      <p:sp>
        <p:nvSpPr>
          <p:cNvPr id="594" name="Google Shape;594;p60"/>
          <p:cNvSpPr txBox="1"/>
          <p:nvPr>
            <p:ph idx="1" type="body"/>
          </p:nvPr>
        </p:nvSpPr>
        <p:spPr>
          <a:xfrm>
            <a:off x="4434705" y="1259681"/>
            <a:ext cx="20382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5" name="Google Shape;595;p60"/>
          <p:cNvSpPr txBox="1"/>
          <p:nvPr>
            <p:ph idx="5" type="body"/>
          </p:nvPr>
        </p:nvSpPr>
        <p:spPr>
          <a:xfrm>
            <a:off x="4434705" y="178594"/>
            <a:ext cx="2038200" cy="10152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6" name="Google Shape;596;p60"/>
          <p:cNvSpPr txBox="1"/>
          <p:nvPr>
            <p:ph idx="6" type="body"/>
          </p:nvPr>
        </p:nvSpPr>
        <p:spPr>
          <a:xfrm>
            <a:off x="2327984" y="3583781"/>
            <a:ext cx="20382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7" name="Google Shape;597;p60"/>
          <p:cNvSpPr txBox="1"/>
          <p:nvPr>
            <p:ph idx="7" type="body"/>
          </p:nvPr>
        </p:nvSpPr>
        <p:spPr>
          <a:xfrm>
            <a:off x="2327984" y="3915555"/>
            <a:ext cx="2038200" cy="10152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8" name="Google Shape;598;p60"/>
          <p:cNvSpPr txBox="1"/>
          <p:nvPr>
            <p:ph idx="8" type="body"/>
          </p:nvPr>
        </p:nvSpPr>
        <p:spPr>
          <a:xfrm>
            <a:off x="6546056" y="3581400"/>
            <a:ext cx="20382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9" name="Google Shape;599;p60"/>
          <p:cNvSpPr txBox="1"/>
          <p:nvPr>
            <p:ph idx="9" type="body"/>
          </p:nvPr>
        </p:nvSpPr>
        <p:spPr>
          <a:xfrm>
            <a:off x="6546056" y="3913174"/>
            <a:ext cx="2038200" cy="10152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2">
  <p:cSld name="Meet the Team 2">
    <p:spTree>
      <p:nvGrpSpPr>
        <p:cNvPr id="600" name="Shape 600"/>
        <p:cNvGrpSpPr/>
        <p:nvPr/>
      </p:nvGrpSpPr>
      <p:grpSpPr>
        <a:xfrm>
          <a:off x="0" y="0"/>
          <a:ext cx="0" cy="0"/>
          <a:chOff x="0" y="0"/>
          <a:chExt cx="0" cy="0"/>
        </a:xfrm>
      </p:grpSpPr>
      <p:sp>
        <p:nvSpPr>
          <p:cNvPr id="601" name="Google Shape;601;p61"/>
          <p:cNvSpPr/>
          <p:nvPr/>
        </p:nvSpPr>
        <p:spPr>
          <a:xfrm>
            <a:off x="0" y="0"/>
            <a:ext cx="9144000" cy="2085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02" name="Google Shape;602;p61"/>
          <p:cNvSpPr txBox="1"/>
          <p:nvPr>
            <p:ph type="title"/>
          </p:nvPr>
        </p:nvSpPr>
        <p:spPr>
          <a:xfrm>
            <a:off x="190500" y="165375"/>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03" name="Google Shape;603;p61"/>
          <p:cNvSpPr/>
          <p:nvPr>
            <p:ph idx="2" type="pic"/>
          </p:nvPr>
        </p:nvSpPr>
        <p:spPr>
          <a:xfrm>
            <a:off x="649281" y="1042986"/>
            <a:ext cx="1875900" cy="2200200"/>
          </a:xfrm>
          <a:prstGeom prst="rect">
            <a:avLst/>
          </a:prstGeom>
          <a:noFill/>
          <a:ln cap="flat" cmpd="sng" w="50800">
            <a:solidFill>
              <a:schemeClr val="lt1"/>
            </a:solidFill>
            <a:prstDash val="solid"/>
            <a:miter lim="800000"/>
            <a:headEnd len="sm" w="sm" type="none"/>
            <a:tailEnd len="sm" w="sm" type="none"/>
          </a:ln>
        </p:spPr>
      </p:sp>
      <p:sp>
        <p:nvSpPr>
          <p:cNvPr id="604" name="Google Shape;604;p61"/>
          <p:cNvSpPr/>
          <p:nvPr>
            <p:ph idx="3" type="pic"/>
          </p:nvPr>
        </p:nvSpPr>
        <p:spPr>
          <a:xfrm>
            <a:off x="2638927" y="1874042"/>
            <a:ext cx="1875900" cy="2200200"/>
          </a:xfrm>
          <a:prstGeom prst="rect">
            <a:avLst/>
          </a:prstGeom>
          <a:noFill/>
          <a:ln cap="flat" cmpd="sng" w="50800">
            <a:solidFill>
              <a:schemeClr val="lt1"/>
            </a:solidFill>
            <a:prstDash val="solid"/>
            <a:miter lim="800000"/>
            <a:headEnd len="sm" w="sm" type="none"/>
            <a:tailEnd len="sm" w="sm" type="none"/>
          </a:ln>
        </p:spPr>
      </p:sp>
      <p:sp>
        <p:nvSpPr>
          <p:cNvPr id="605" name="Google Shape;605;p61"/>
          <p:cNvSpPr/>
          <p:nvPr>
            <p:ph idx="4" type="pic"/>
          </p:nvPr>
        </p:nvSpPr>
        <p:spPr>
          <a:xfrm>
            <a:off x="4628573" y="1042986"/>
            <a:ext cx="1875900" cy="2200200"/>
          </a:xfrm>
          <a:prstGeom prst="rect">
            <a:avLst/>
          </a:prstGeom>
          <a:noFill/>
          <a:ln cap="flat" cmpd="sng" w="50800">
            <a:solidFill>
              <a:schemeClr val="lt1"/>
            </a:solidFill>
            <a:prstDash val="solid"/>
            <a:miter lim="800000"/>
            <a:headEnd len="sm" w="sm" type="none"/>
            <a:tailEnd len="sm" w="sm" type="none"/>
          </a:ln>
        </p:spPr>
      </p:sp>
      <p:sp>
        <p:nvSpPr>
          <p:cNvPr id="606" name="Google Shape;606;p61"/>
          <p:cNvSpPr/>
          <p:nvPr>
            <p:ph idx="5" type="pic"/>
          </p:nvPr>
        </p:nvSpPr>
        <p:spPr>
          <a:xfrm>
            <a:off x="6618219" y="1874042"/>
            <a:ext cx="1875900" cy="2200200"/>
          </a:xfrm>
          <a:prstGeom prst="rect">
            <a:avLst/>
          </a:prstGeom>
          <a:noFill/>
          <a:ln cap="flat" cmpd="sng" w="50800">
            <a:solidFill>
              <a:schemeClr val="lt1"/>
            </a:solidFill>
            <a:prstDash val="solid"/>
            <a:miter lim="800000"/>
            <a:headEnd len="sm" w="sm" type="none"/>
            <a:tailEnd len="sm" w="sm" type="none"/>
          </a:ln>
        </p:spPr>
      </p:sp>
      <p:sp>
        <p:nvSpPr>
          <p:cNvPr id="607" name="Google Shape;607;p61"/>
          <p:cNvSpPr txBox="1"/>
          <p:nvPr>
            <p:ph idx="1" type="body"/>
          </p:nvPr>
        </p:nvSpPr>
        <p:spPr>
          <a:xfrm>
            <a:off x="630065" y="333814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08" name="Google Shape;608;p61"/>
          <p:cNvSpPr txBox="1"/>
          <p:nvPr>
            <p:ph idx="6" type="body"/>
          </p:nvPr>
        </p:nvSpPr>
        <p:spPr>
          <a:xfrm>
            <a:off x="630065" y="366991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09" name="Google Shape;609;p61"/>
          <p:cNvSpPr txBox="1"/>
          <p:nvPr>
            <p:ph idx="7" type="body"/>
          </p:nvPr>
        </p:nvSpPr>
        <p:spPr>
          <a:xfrm>
            <a:off x="2613360" y="415729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0" name="Google Shape;610;p61"/>
          <p:cNvSpPr txBox="1"/>
          <p:nvPr>
            <p:ph idx="8" type="body"/>
          </p:nvPr>
        </p:nvSpPr>
        <p:spPr>
          <a:xfrm>
            <a:off x="2613360" y="448906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1" name="Google Shape;611;p61"/>
          <p:cNvSpPr txBox="1"/>
          <p:nvPr>
            <p:ph idx="9" type="body"/>
          </p:nvPr>
        </p:nvSpPr>
        <p:spPr>
          <a:xfrm>
            <a:off x="4620469" y="333814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2" name="Google Shape;612;p61"/>
          <p:cNvSpPr txBox="1"/>
          <p:nvPr>
            <p:ph idx="13" type="body"/>
          </p:nvPr>
        </p:nvSpPr>
        <p:spPr>
          <a:xfrm>
            <a:off x="4620469" y="366991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3" name="Google Shape;613;p61"/>
          <p:cNvSpPr txBox="1"/>
          <p:nvPr>
            <p:ph idx="14" type="body"/>
          </p:nvPr>
        </p:nvSpPr>
        <p:spPr>
          <a:xfrm>
            <a:off x="6603764" y="415729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4" name="Google Shape;614;p61"/>
          <p:cNvSpPr txBox="1"/>
          <p:nvPr>
            <p:ph idx="15" type="body"/>
          </p:nvPr>
        </p:nvSpPr>
        <p:spPr>
          <a:xfrm>
            <a:off x="6603764" y="448906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3">
  <p:cSld name="Meet the Team 3">
    <p:spTree>
      <p:nvGrpSpPr>
        <p:cNvPr id="615" name="Shape 615"/>
        <p:cNvGrpSpPr/>
        <p:nvPr/>
      </p:nvGrpSpPr>
      <p:grpSpPr>
        <a:xfrm>
          <a:off x="0" y="0"/>
          <a:ext cx="0" cy="0"/>
          <a:chOff x="0" y="0"/>
          <a:chExt cx="0" cy="0"/>
        </a:xfrm>
      </p:grpSpPr>
      <p:sp>
        <p:nvSpPr>
          <p:cNvPr id="616" name="Google Shape;616;p62"/>
          <p:cNvSpPr/>
          <p:nvPr/>
        </p:nvSpPr>
        <p:spPr>
          <a:xfrm>
            <a:off x="0" y="0"/>
            <a:ext cx="9144000" cy="2085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17" name="Google Shape;617;p62"/>
          <p:cNvSpPr txBox="1"/>
          <p:nvPr>
            <p:ph type="title"/>
          </p:nvPr>
        </p:nvSpPr>
        <p:spPr>
          <a:xfrm>
            <a:off x="190500" y="165375"/>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18" name="Google Shape;618;p62"/>
          <p:cNvSpPr/>
          <p:nvPr>
            <p:ph idx="2" type="pic"/>
          </p:nvPr>
        </p:nvSpPr>
        <p:spPr>
          <a:xfrm>
            <a:off x="520994" y="1042986"/>
            <a:ext cx="1485600" cy="2200200"/>
          </a:xfrm>
          <a:prstGeom prst="rect">
            <a:avLst/>
          </a:prstGeom>
          <a:noFill/>
          <a:ln cap="flat" cmpd="sng" w="50800">
            <a:solidFill>
              <a:schemeClr val="lt1"/>
            </a:solidFill>
            <a:prstDash val="solid"/>
            <a:miter lim="800000"/>
            <a:headEnd len="sm" w="sm" type="none"/>
            <a:tailEnd len="sm" w="sm" type="none"/>
          </a:ln>
        </p:spPr>
      </p:sp>
      <p:sp>
        <p:nvSpPr>
          <p:cNvPr id="619" name="Google Shape;619;p62"/>
          <p:cNvSpPr/>
          <p:nvPr>
            <p:ph idx="3" type="pic"/>
          </p:nvPr>
        </p:nvSpPr>
        <p:spPr>
          <a:xfrm>
            <a:off x="2114425" y="1874042"/>
            <a:ext cx="1485600" cy="2200200"/>
          </a:xfrm>
          <a:prstGeom prst="rect">
            <a:avLst/>
          </a:prstGeom>
          <a:noFill/>
          <a:ln cap="flat" cmpd="sng" w="50800">
            <a:solidFill>
              <a:schemeClr val="lt1"/>
            </a:solidFill>
            <a:prstDash val="solid"/>
            <a:miter lim="800000"/>
            <a:headEnd len="sm" w="sm" type="none"/>
            <a:tailEnd len="sm" w="sm" type="none"/>
          </a:ln>
        </p:spPr>
      </p:sp>
      <p:sp>
        <p:nvSpPr>
          <p:cNvPr id="620" name="Google Shape;620;p62"/>
          <p:cNvSpPr/>
          <p:nvPr>
            <p:ph idx="4" type="pic"/>
          </p:nvPr>
        </p:nvSpPr>
        <p:spPr>
          <a:xfrm>
            <a:off x="3707857" y="1042986"/>
            <a:ext cx="1485600" cy="2200200"/>
          </a:xfrm>
          <a:prstGeom prst="rect">
            <a:avLst/>
          </a:prstGeom>
          <a:noFill/>
          <a:ln cap="flat" cmpd="sng" w="50800">
            <a:solidFill>
              <a:schemeClr val="lt1"/>
            </a:solidFill>
            <a:prstDash val="solid"/>
            <a:miter lim="800000"/>
            <a:headEnd len="sm" w="sm" type="none"/>
            <a:tailEnd len="sm" w="sm" type="none"/>
          </a:ln>
        </p:spPr>
      </p:sp>
      <p:sp>
        <p:nvSpPr>
          <p:cNvPr id="621" name="Google Shape;621;p62"/>
          <p:cNvSpPr/>
          <p:nvPr>
            <p:ph idx="5" type="pic"/>
          </p:nvPr>
        </p:nvSpPr>
        <p:spPr>
          <a:xfrm>
            <a:off x="5301288" y="1874042"/>
            <a:ext cx="1485600" cy="2200200"/>
          </a:xfrm>
          <a:prstGeom prst="rect">
            <a:avLst/>
          </a:prstGeom>
          <a:noFill/>
          <a:ln cap="flat" cmpd="sng" w="50800">
            <a:solidFill>
              <a:schemeClr val="lt1"/>
            </a:solidFill>
            <a:prstDash val="solid"/>
            <a:miter lim="800000"/>
            <a:headEnd len="sm" w="sm" type="none"/>
            <a:tailEnd len="sm" w="sm" type="none"/>
          </a:ln>
        </p:spPr>
      </p:sp>
      <p:sp>
        <p:nvSpPr>
          <p:cNvPr id="622" name="Google Shape;622;p62"/>
          <p:cNvSpPr txBox="1"/>
          <p:nvPr>
            <p:ph idx="1" type="body"/>
          </p:nvPr>
        </p:nvSpPr>
        <p:spPr>
          <a:xfrm>
            <a:off x="520994" y="3338143"/>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3" name="Google Shape;623;p62"/>
          <p:cNvSpPr txBox="1"/>
          <p:nvPr>
            <p:ph idx="6" type="body"/>
          </p:nvPr>
        </p:nvSpPr>
        <p:spPr>
          <a:xfrm>
            <a:off x="520994" y="3883819"/>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4" name="Google Shape;624;p62"/>
          <p:cNvSpPr/>
          <p:nvPr>
            <p:ph idx="7" type="pic"/>
          </p:nvPr>
        </p:nvSpPr>
        <p:spPr>
          <a:xfrm>
            <a:off x="6895655" y="1042986"/>
            <a:ext cx="1485600" cy="2200200"/>
          </a:xfrm>
          <a:prstGeom prst="rect">
            <a:avLst/>
          </a:prstGeom>
          <a:noFill/>
          <a:ln cap="flat" cmpd="sng" w="50800">
            <a:solidFill>
              <a:schemeClr val="lt1"/>
            </a:solidFill>
            <a:prstDash val="solid"/>
            <a:miter lim="800000"/>
            <a:headEnd len="sm" w="sm" type="none"/>
            <a:tailEnd len="sm" w="sm" type="none"/>
          </a:ln>
        </p:spPr>
      </p:sp>
      <p:sp>
        <p:nvSpPr>
          <p:cNvPr id="625" name="Google Shape;625;p62"/>
          <p:cNvSpPr txBox="1"/>
          <p:nvPr>
            <p:ph idx="8" type="body"/>
          </p:nvPr>
        </p:nvSpPr>
        <p:spPr>
          <a:xfrm>
            <a:off x="2132467" y="4166817"/>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6" name="Google Shape;626;p62"/>
          <p:cNvSpPr txBox="1"/>
          <p:nvPr>
            <p:ph idx="9" type="body"/>
          </p:nvPr>
        </p:nvSpPr>
        <p:spPr>
          <a:xfrm>
            <a:off x="2132467" y="4712493"/>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7" name="Google Shape;627;p62"/>
          <p:cNvSpPr txBox="1"/>
          <p:nvPr>
            <p:ph idx="13" type="body"/>
          </p:nvPr>
        </p:nvSpPr>
        <p:spPr>
          <a:xfrm>
            <a:off x="3724723" y="3261943"/>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8" name="Google Shape;628;p62"/>
          <p:cNvSpPr txBox="1"/>
          <p:nvPr>
            <p:ph idx="14" type="body"/>
          </p:nvPr>
        </p:nvSpPr>
        <p:spPr>
          <a:xfrm>
            <a:off x="3724723" y="3807619"/>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9" name="Google Shape;629;p62"/>
          <p:cNvSpPr txBox="1"/>
          <p:nvPr>
            <p:ph idx="15" type="body"/>
          </p:nvPr>
        </p:nvSpPr>
        <p:spPr>
          <a:xfrm>
            <a:off x="5306093" y="4166817"/>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0" name="Google Shape;630;p62"/>
          <p:cNvSpPr txBox="1"/>
          <p:nvPr>
            <p:ph idx="16" type="body"/>
          </p:nvPr>
        </p:nvSpPr>
        <p:spPr>
          <a:xfrm>
            <a:off x="5306093" y="4712493"/>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1" name="Google Shape;631;p62"/>
          <p:cNvSpPr txBox="1"/>
          <p:nvPr>
            <p:ph idx="17" type="body"/>
          </p:nvPr>
        </p:nvSpPr>
        <p:spPr>
          <a:xfrm>
            <a:off x="6895655" y="3262312"/>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2" name="Google Shape;632;p62"/>
          <p:cNvSpPr txBox="1"/>
          <p:nvPr>
            <p:ph idx="18" type="body"/>
          </p:nvPr>
        </p:nvSpPr>
        <p:spPr>
          <a:xfrm>
            <a:off x="6895655" y="3807988"/>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Meet the Team 4">
  <p:cSld name="1_Meet the Team 4">
    <p:spTree>
      <p:nvGrpSpPr>
        <p:cNvPr id="633" name="Shape 633"/>
        <p:cNvGrpSpPr/>
        <p:nvPr/>
      </p:nvGrpSpPr>
      <p:grpSpPr>
        <a:xfrm>
          <a:off x="0" y="0"/>
          <a:ext cx="0" cy="0"/>
          <a:chOff x="0" y="0"/>
          <a:chExt cx="0" cy="0"/>
        </a:xfrm>
      </p:grpSpPr>
      <p:sp>
        <p:nvSpPr>
          <p:cNvPr id="634" name="Google Shape;634;p63"/>
          <p:cNvSpPr/>
          <p:nvPr/>
        </p:nvSpPr>
        <p:spPr>
          <a:xfrm>
            <a:off x="655838" y="1660472"/>
            <a:ext cx="7803600" cy="30414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35" name="Google Shape;635;p63"/>
          <p:cNvSpPr/>
          <p:nvPr/>
        </p:nvSpPr>
        <p:spPr>
          <a:xfrm>
            <a:off x="0" y="0"/>
            <a:ext cx="9144000" cy="2085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36" name="Google Shape;636;p63"/>
          <p:cNvSpPr txBox="1"/>
          <p:nvPr>
            <p:ph idx="1" type="body"/>
          </p:nvPr>
        </p:nvSpPr>
        <p:spPr>
          <a:xfrm>
            <a:off x="614868"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7" name="Google Shape;637;p63"/>
          <p:cNvSpPr txBox="1"/>
          <p:nvPr>
            <p:ph type="title"/>
          </p:nvPr>
        </p:nvSpPr>
        <p:spPr>
          <a:xfrm>
            <a:off x="190500" y="165375"/>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38" name="Google Shape;638;p63"/>
          <p:cNvSpPr/>
          <p:nvPr>
            <p:ph idx="2" type="pic"/>
          </p:nvPr>
        </p:nvSpPr>
        <p:spPr>
          <a:xfrm>
            <a:off x="655838" y="1223963"/>
            <a:ext cx="1454400" cy="1378200"/>
          </a:xfrm>
          <a:prstGeom prst="rect">
            <a:avLst/>
          </a:prstGeom>
          <a:solidFill>
            <a:schemeClr val="lt1"/>
          </a:solidFill>
          <a:ln>
            <a:noFill/>
          </a:ln>
        </p:spPr>
      </p:sp>
      <p:sp>
        <p:nvSpPr>
          <p:cNvPr id="639" name="Google Shape;639;p63"/>
          <p:cNvSpPr txBox="1"/>
          <p:nvPr>
            <p:ph idx="3" type="body"/>
          </p:nvPr>
        </p:nvSpPr>
        <p:spPr>
          <a:xfrm>
            <a:off x="613576"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0" name="Google Shape;640;p63"/>
          <p:cNvSpPr txBox="1"/>
          <p:nvPr>
            <p:ph idx="4" type="body"/>
          </p:nvPr>
        </p:nvSpPr>
        <p:spPr>
          <a:xfrm>
            <a:off x="2202199"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1" name="Google Shape;641;p63"/>
          <p:cNvSpPr/>
          <p:nvPr>
            <p:ph idx="5" type="pic"/>
          </p:nvPr>
        </p:nvSpPr>
        <p:spPr>
          <a:xfrm>
            <a:off x="2243168" y="1223963"/>
            <a:ext cx="1454400" cy="1378200"/>
          </a:xfrm>
          <a:prstGeom prst="rect">
            <a:avLst/>
          </a:prstGeom>
          <a:solidFill>
            <a:schemeClr val="lt1"/>
          </a:solidFill>
          <a:ln>
            <a:noFill/>
          </a:ln>
        </p:spPr>
      </p:sp>
      <p:sp>
        <p:nvSpPr>
          <p:cNvPr id="642" name="Google Shape;642;p63"/>
          <p:cNvSpPr txBox="1"/>
          <p:nvPr>
            <p:ph idx="6" type="body"/>
          </p:nvPr>
        </p:nvSpPr>
        <p:spPr>
          <a:xfrm>
            <a:off x="2200907"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3" name="Google Shape;643;p63"/>
          <p:cNvSpPr txBox="1"/>
          <p:nvPr>
            <p:ph idx="7" type="body"/>
          </p:nvPr>
        </p:nvSpPr>
        <p:spPr>
          <a:xfrm>
            <a:off x="3789530"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4" name="Google Shape;644;p63"/>
          <p:cNvSpPr/>
          <p:nvPr>
            <p:ph idx="8" type="pic"/>
          </p:nvPr>
        </p:nvSpPr>
        <p:spPr>
          <a:xfrm>
            <a:off x="3830499" y="1223963"/>
            <a:ext cx="1454400" cy="1378200"/>
          </a:xfrm>
          <a:prstGeom prst="rect">
            <a:avLst/>
          </a:prstGeom>
          <a:solidFill>
            <a:schemeClr val="lt1"/>
          </a:solidFill>
          <a:ln>
            <a:noFill/>
          </a:ln>
        </p:spPr>
      </p:sp>
      <p:sp>
        <p:nvSpPr>
          <p:cNvPr id="645" name="Google Shape;645;p63"/>
          <p:cNvSpPr txBox="1"/>
          <p:nvPr>
            <p:ph idx="9" type="body"/>
          </p:nvPr>
        </p:nvSpPr>
        <p:spPr>
          <a:xfrm>
            <a:off x="3788237"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6" name="Google Shape;646;p63"/>
          <p:cNvSpPr txBox="1"/>
          <p:nvPr>
            <p:ph idx="13" type="body"/>
          </p:nvPr>
        </p:nvSpPr>
        <p:spPr>
          <a:xfrm>
            <a:off x="5376860"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7" name="Google Shape;647;p63"/>
          <p:cNvSpPr/>
          <p:nvPr>
            <p:ph idx="14" type="pic"/>
          </p:nvPr>
        </p:nvSpPr>
        <p:spPr>
          <a:xfrm>
            <a:off x="5417830" y="1223963"/>
            <a:ext cx="1454400" cy="1378200"/>
          </a:xfrm>
          <a:prstGeom prst="rect">
            <a:avLst/>
          </a:prstGeom>
          <a:solidFill>
            <a:schemeClr val="lt1"/>
          </a:solidFill>
          <a:ln>
            <a:noFill/>
          </a:ln>
        </p:spPr>
      </p:sp>
      <p:sp>
        <p:nvSpPr>
          <p:cNvPr id="648" name="Google Shape;648;p63"/>
          <p:cNvSpPr txBox="1"/>
          <p:nvPr>
            <p:ph idx="15" type="body"/>
          </p:nvPr>
        </p:nvSpPr>
        <p:spPr>
          <a:xfrm>
            <a:off x="5375568"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9" name="Google Shape;649;p63"/>
          <p:cNvSpPr txBox="1"/>
          <p:nvPr>
            <p:ph idx="16" type="body"/>
          </p:nvPr>
        </p:nvSpPr>
        <p:spPr>
          <a:xfrm>
            <a:off x="6964191"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0" name="Google Shape;650;p63"/>
          <p:cNvSpPr/>
          <p:nvPr>
            <p:ph idx="17" type="pic"/>
          </p:nvPr>
        </p:nvSpPr>
        <p:spPr>
          <a:xfrm>
            <a:off x="7005161" y="1223963"/>
            <a:ext cx="1454400" cy="1378200"/>
          </a:xfrm>
          <a:prstGeom prst="rect">
            <a:avLst/>
          </a:prstGeom>
          <a:solidFill>
            <a:schemeClr val="lt1"/>
          </a:solidFill>
          <a:ln>
            <a:noFill/>
          </a:ln>
        </p:spPr>
      </p:sp>
      <p:sp>
        <p:nvSpPr>
          <p:cNvPr id="651" name="Google Shape;651;p63"/>
          <p:cNvSpPr txBox="1"/>
          <p:nvPr>
            <p:ph idx="18" type="body"/>
          </p:nvPr>
        </p:nvSpPr>
        <p:spPr>
          <a:xfrm>
            <a:off x="6962899"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2" name="Google Shape;652;p63"/>
          <p:cNvSpPr txBox="1"/>
          <p:nvPr>
            <p:ph idx="19" type="body"/>
          </p:nvPr>
        </p:nvSpPr>
        <p:spPr>
          <a:xfrm>
            <a:off x="614868"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3" name="Google Shape;653;p63"/>
          <p:cNvSpPr/>
          <p:nvPr>
            <p:ph idx="20" type="pic"/>
          </p:nvPr>
        </p:nvSpPr>
        <p:spPr>
          <a:xfrm>
            <a:off x="655838" y="3161155"/>
            <a:ext cx="1454400" cy="1378200"/>
          </a:xfrm>
          <a:prstGeom prst="rect">
            <a:avLst/>
          </a:prstGeom>
          <a:solidFill>
            <a:schemeClr val="lt1"/>
          </a:solidFill>
          <a:ln>
            <a:noFill/>
          </a:ln>
        </p:spPr>
      </p:sp>
      <p:sp>
        <p:nvSpPr>
          <p:cNvPr id="654" name="Google Shape;654;p63"/>
          <p:cNvSpPr txBox="1"/>
          <p:nvPr>
            <p:ph idx="21" type="body"/>
          </p:nvPr>
        </p:nvSpPr>
        <p:spPr>
          <a:xfrm>
            <a:off x="613576"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5" name="Google Shape;655;p63"/>
          <p:cNvSpPr txBox="1"/>
          <p:nvPr>
            <p:ph idx="22" type="body"/>
          </p:nvPr>
        </p:nvSpPr>
        <p:spPr>
          <a:xfrm>
            <a:off x="2202199"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6" name="Google Shape;656;p63"/>
          <p:cNvSpPr/>
          <p:nvPr>
            <p:ph idx="23" type="pic"/>
          </p:nvPr>
        </p:nvSpPr>
        <p:spPr>
          <a:xfrm>
            <a:off x="2243168" y="3161155"/>
            <a:ext cx="1454400" cy="1378200"/>
          </a:xfrm>
          <a:prstGeom prst="rect">
            <a:avLst/>
          </a:prstGeom>
          <a:solidFill>
            <a:schemeClr val="lt1"/>
          </a:solidFill>
          <a:ln>
            <a:noFill/>
          </a:ln>
        </p:spPr>
      </p:sp>
      <p:sp>
        <p:nvSpPr>
          <p:cNvPr id="657" name="Google Shape;657;p63"/>
          <p:cNvSpPr txBox="1"/>
          <p:nvPr>
            <p:ph idx="24" type="body"/>
          </p:nvPr>
        </p:nvSpPr>
        <p:spPr>
          <a:xfrm>
            <a:off x="2200907"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8" name="Google Shape;658;p63"/>
          <p:cNvSpPr txBox="1"/>
          <p:nvPr>
            <p:ph idx="25" type="body"/>
          </p:nvPr>
        </p:nvSpPr>
        <p:spPr>
          <a:xfrm>
            <a:off x="3789530"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9" name="Google Shape;659;p63"/>
          <p:cNvSpPr/>
          <p:nvPr>
            <p:ph idx="26" type="pic"/>
          </p:nvPr>
        </p:nvSpPr>
        <p:spPr>
          <a:xfrm>
            <a:off x="3830499" y="3161155"/>
            <a:ext cx="1454400" cy="1378200"/>
          </a:xfrm>
          <a:prstGeom prst="rect">
            <a:avLst/>
          </a:prstGeom>
          <a:solidFill>
            <a:schemeClr val="lt1"/>
          </a:solidFill>
          <a:ln>
            <a:noFill/>
          </a:ln>
        </p:spPr>
      </p:sp>
      <p:sp>
        <p:nvSpPr>
          <p:cNvPr id="660" name="Google Shape;660;p63"/>
          <p:cNvSpPr txBox="1"/>
          <p:nvPr>
            <p:ph idx="27" type="body"/>
          </p:nvPr>
        </p:nvSpPr>
        <p:spPr>
          <a:xfrm>
            <a:off x="3788237"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1" name="Google Shape;661;p63"/>
          <p:cNvSpPr txBox="1"/>
          <p:nvPr>
            <p:ph idx="28" type="body"/>
          </p:nvPr>
        </p:nvSpPr>
        <p:spPr>
          <a:xfrm>
            <a:off x="5376860"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2" name="Google Shape;662;p63"/>
          <p:cNvSpPr/>
          <p:nvPr>
            <p:ph idx="29" type="pic"/>
          </p:nvPr>
        </p:nvSpPr>
        <p:spPr>
          <a:xfrm>
            <a:off x="5417830" y="3161155"/>
            <a:ext cx="1454400" cy="1378200"/>
          </a:xfrm>
          <a:prstGeom prst="rect">
            <a:avLst/>
          </a:prstGeom>
          <a:solidFill>
            <a:schemeClr val="lt1"/>
          </a:solidFill>
          <a:ln>
            <a:noFill/>
          </a:ln>
        </p:spPr>
      </p:sp>
      <p:sp>
        <p:nvSpPr>
          <p:cNvPr id="663" name="Google Shape;663;p63"/>
          <p:cNvSpPr txBox="1"/>
          <p:nvPr>
            <p:ph idx="30" type="body"/>
          </p:nvPr>
        </p:nvSpPr>
        <p:spPr>
          <a:xfrm>
            <a:off x="5375568"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4" name="Google Shape;664;p63"/>
          <p:cNvSpPr txBox="1"/>
          <p:nvPr>
            <p:ph idx="31" type="body"/>
          </p:nvPr>
        </p:nvSpPr>
        <p:spPr>
          <a:xfrm>
            <a:off x="6964191"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5" name="Google Shape;665;p63"/>
          <p:cNvSpPr/>
          <p:nvPr>
            <p:ph idx="32" type="pic"/>
          </p:nvPr>
        </p:nvSpPr>
        <p:spPr>
          <a:xfrm>
            <a:off x="7005161" y="3161155"/>
            <a:ext cx="1454400" cy="1378200"/>
          </a:xfrm>
          <a:prstGeom prst="rect">
            <a:avLst/>
          </a:prstGeom>
          <a:solidFill>
            <a:schemeClr val="lt1"/>
          </a:solidFill>
          <a:ln>
            <a:noFill/>
          </a:ln>
        </p:spPr>
      </p:sp>
      <p:sp>
        <p:nvSpPr>
          <p:cNvPr id="666" name="Google Shape;666;p63"/>
          <p:cNvSpPr txBox="1"/>
          <p:nvPr>
            <p:ph idx="33" type="body"/>
          </p:nvPr>
        </p:nvSpPr>
        <p:spPr>
          <a:xfrm>
            <a:off x="6962899"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x data &amp; message" showMasterSp="0">
  <p:cSld name="2x data &amp; message">
    <p:spTree>
      <p:nvGrpSpPr>
        <p:cNvPr id="667" name="Shape 667"/>
        <p:cNvGrpSpPr/>
        <p:nvPr/>
      </p:nvGrpSpPr>
      <p:grpSpPr>
        <a:xfrm>
          <a:off x="0" y="0"/>
          <a:ext cx="0" cy="0"/>
          <a:chOff x="0" y="0"/>
          <a:chExt cx="0" cy="0"/>
        </a:xfrm>
      </p:grpSpPr>
      <p:sp>
        <p:nvSpPr>
          <p:cNvPr id="668" name="Google Shape;668;p64"/>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669" name="Google Shape;669;p64"/>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70" name="Google Shape;670;p64"/>
          <p:cNvSpPr txBox="1"/>
          <p:nvPr>
            <p:ph idx="1" type="body"/>
          </p:nvPr>
        </p:nvSpPr>
        <p:spPr>
          <a:xfrm>
            <a:off x="4802288" y="2555925"/>
            <a:ext cx="4141800" cy="2179200"/>
          </a:xfrm>
          <a:prstGeom prst="rect">
            <a:avLst/>
          </a:prstGeom>
          <a:noFill/>
          <a:ln>
            <a:noFill/>
          </a:ln>
        </p:spPr>
        <p:txBody>
          <a:bodyPr anchorCtr="0" anchor="t" bIns="202500" lIns="202500" spcFirstLastPara="1" rIns="20250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1" name="Google Shape;671;p64"/>
          <p:cNvSpPr txBox="1"/>
          <p:nvPr>
            <p:ph idx="2" type="body"/>
          </p:nvPr>
        </p:nvSpPr>
        <p:spPr>
          <a:xfrm>
            <a:off x="675084" y="674782"/>
            <a:ext cx="3217200" cy="1002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6000"/>
              <a:buNone/>
              <a:defRPr sz="60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2" name="Google Shape;672;p64"/>
          <p:cNvSpPr txBox="1"/>
          <p:nvPr>
            <p:ph idx="3" type="body"/>
          </p:nvPr>
        </p:nvSpPr>
        <p:spPr>
          <a:xfrm>
            <a:off x="675085" y="1698208"/>
            <a:ext cx="3217200" cy="5757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3" name="Google Shape;673;p64"/>
          <p:cNvSpPr txBox="1"/>
          <p:nvPr>
            <p:ph idx="4" type="body"/>
          </p:nvPr>
        </p:nvSpPr>
        <p:spPr>
          <a:xfrm>
            <a:off x="675083" y="2474413"/>
            <a:ext cx="3217200" cy="1002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6000"/>
              <a:buNone/>
              <a:defRPr sz="60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4" name="Google Shape;674;p64"/>
          <p:cNvSpPr txBox="1"/>
          <p:nvPr>
            <p:ph idx="5" type="body"/>
          </p:nvPr>
        </p:nvSpPr>
        <p:spPr>
          <a:xfrm>
            <a:off x="675084" y="3497839"/>
            <a:ext cx="3217200" cy="5757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5" name="Google Shape;675;p64"/>
          <p:cNvSpPr txBox="1"/>
          <p:nvPr>
            <p:ph type="title"/>
          </p:nvPr>
        </p:nvSpPr>
        <p:spPr>
          <a:xfrm>
            <a:off x="4802288" y="1466287"/>
            <a:ext cx="4141500" cy="981600"/>
          </a:xfrm>
          <a:prstGeom prst="rect">
            <a:avLst/>
          </a:prstGeom>
          <a:no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162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message &amp; chart" showMasterSp="0">
  <p:cSld name="Left message &amp; chart">
    <p:spTree>
      <p:nvGrpSpPr>
        <p:cNvPr id="676" name="Shape 676"/>
        <p:cNvGrpSpPr/>
        <p:nvPr/>
      </p:nvGrpSpPr>
      <p:grpSpPr>
        <a:xfrm>
          <a:off x="0" y="0"/>
          <a:ext cx="0" cy="0"/>
          <a:chOff x="0" y="0"/>
          <a:chExt cx="0" cy="0"/>
        </a:xfrm>
      </p:grpSpPr>
      <p:sp>
        <p:nvSpPr>
          <p:cNvPr id="677" name="Google Shape;677;p65"/>
          <p:cNvSpPr txBox="1"/>
          <p:nvPr>
            <p:ph idx="1" type="body"/>
          </p:nvPr>
        </p:nvSpPr>
        <p:spPr>
          <a:xfrm>
            <a:off x="4801791" y="2556272"/>
            <a:ext cx="4142400" cy="2178900"/>
          </a:xfrm>
          <a:prstGeom prst="rect">
            <a:avLst/>
          </a:prstGeom>
          <a:noFill/>
          <a:ln>
            <a:noFill/>
          </a:ln>
        </p:spPr>
        <p:txBody>
          <a:bodyPr anchorCtr="0" anchor="t" bIns="202500" lIns="202500" spcFirstLastPara="1" rIns="202500" wrap="square" tIns="202500">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8" name="Google Shape;678;p65"/>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679" name="Google Shape;679;p65"/>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80" name="Google Shape;680;p65"/>
          <p:cNvSpPr txBox="1"/>
          <p:nvPr>
            <p:ph type="title"/>
          </p:nvPr>
        </p:nvSpPr>
        <p:spPr>
          <a:xfrm>
            <a:off x="4802288" y="1466287"/>
            <a:ext cx="4141500" cy="981600"/>
          </a:xfrm>
          <a:prstGeom prst="rect">
            <a:avLst/>
          </a:prstGeom>
          <a:no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81" name="Google Shape;681;p65"/>
          <p:cNvSpPr txBox="1"/>
          <p:nvPr>
            <p:ph idx="2" type="body"/>
          </p:nvPr>
        </p:nvSpPr>
        <p:spPr>
          <a:xfrm>
            <a:off x="703659" y="736094"/>
            <a:ext cx="3216000" cy="1632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lt1"/>
              </a:buClr>
              <a:buSzPts val="4500"/>
              <a:buNone/>
              <a:defRPr sz="4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82" name="Google Shape;682;p65"/>
          <p:cNvSpPr txBox="1"/>
          <p:nvPr>
            <p:ph idx="3" type="body"/>
          </p:nvPr>
        </p:nvSpPr>
        <p:spPr>
          <a:xfrm>
            <a:off x="703660" y="2437711"/>
            <a:ext cx="3216000" cy="21792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1487">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message &amp; content" showMasterSp="0">
  <p:cSld name="Left message &amp; content">
    <p:spTree>
      <p:nvGrpSpPr>
        <p:cNvPr id="683" name="Shape 683"/>
        <p:cNvGrpSpPr/>
        <p:nvPr/>
      </p:nvGrpSpPr>
      <p:grpSpPr>
        <a:xfrm>
          <a:off x="0" y="0"/>
          <a:ext cx="0" cy="0"/>
          <a:chOff x="0" y="0"/>
          <a:chExt cx="0" cy="0"/>
        </a:xfrm>
      </p:grpSpPr>
      <p:sp>
        <p:nvSpPr>
          <p:cNvPr id="684" name="Google Shape;684;p66"/>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85" name="Google Shape;685;p66"/>
          <p:cNvSpPr txBox="1"/>
          <p:nvPr>
            <p:ph idx="1" type="body"/>
          </p:nvPr>
        </p:nvSpPr>
        <p:spPr>
          <a:xfrm>
            <a:off x="675083" y="289951"/>
            <a:ext cx="3216000" cy="3919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4500"/>
              <a:buNone/>
              <a:defRPr b="0" sz="4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686" name="Google Shape;686;p66"/>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87" name="Google Shape;687;p66"/>
          <p:cNvSpPr txBox="1"/>
          <p:nvPr>
            <p:ph idx="2" type="body"/>
          </p:nvPr>
        </p:nvSpPr>
        <p:spPr>
          <a:xfrm>
            <a:off x="4801791" y="2170510"/>
            <a:ext cx="4142400" cy="2178900"/>
          </a:xfrm>
          <a:prstGeom prst="rect">
            <a:avLst/>
          </a:prstGeom>
          <a:noFill/>
          <a:ln>
            <a:noFill/>
          </a:ln>
        </p:spPr>
        <p:txBody>
          <a:bodyPr anchorCtr="0" anchor="t" bIns="202500" lIns="202500" spcFirstLastPara="1" rIns="202500" wrap="square" tIns="202500">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88" name="Google Shape;688;p66"/>
          <p:cNvSpPr txBox="1"/>
          <p:nvPr>
            <p:ph type="title"/>
          </p:nvPr>
        </p:nvSpPr>
        <p:spPr>
          <a:xfrm>
            <a:off x="4802288" y="1080524"/>
            <a:ext cx="4141500" cy="981600"/>
          </a:xfrm>
          <a:prstGeom prst="rect">
            <a:avLst/>
          </a:prstGeom>
          <a:no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message &amp; icons" showMasterSp="0">
  <p:cSld name="Left message &amp; icons">
    <p:spTree>
      <p:nvGrpSpPr>
        <p:cNvPr id="689" name="Shape 689"/>
        <p:cNvGrpSpPr/>
        <p:nvPr/>
      </p:nvGrpSpPr>
      <p:grpSpPr>
        <a:xfrm>
          <a:off x="0" y="0"/>
          <a:ext cx="0" cy="0"/>
          <a:chOff x="0" y="0"/>
          <a:chExt cx="0" cy="0"/>
        </a:xfrm>
      </p:grpSpPr>
      <p:sp>
        <p:nvSpPr>
          <p:cNvPr id="690" name="Google Shape;690;p67"/>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691" name="Google Shape;691;p67"/>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92" name="Google Shape;692;p67"/>
          <p:cNvSpPr txBox="1"/>
          <p:nvPr>
            <p:ph idx="1" type="body"/>
          </p:nvPr>
        </p:nvSpPr>
        <p:spPr>
          <a:xfrm>
            <a:off x="678061" y="419449"/>
            <a:ext cx="3216000" cy="3919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4500"/>
              <a:buNone/>
              <a:defRPr b="0" sz="4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3" name="Google Shape;693;p67"/>
          <p:cNvSpPr/>
          <p:nvPr>
            <p:ph idx="2" type="pic"/>
          </p:nvPr>
        </p:nvSpPr>
        <p:spPr>
          <a:xfrm>
            <a:off x="4834118" y="773490"/>
            <a:ext cx="641400" cy="640500"/>
          </a:xfrm>
          <a:prstGeom prst="rect">
            <a:avLst/>
          </a:prstGeom>
          <a:noFill/>
          <a:ln>
            <a:noFill/>
          </a:ln>
        </p:spPr>
      </p:sp>
      <p:sp>
        <p:nvSpPr>
          <p:cNvPr id="694" name="Google Shape;694;p67"/>
          <p:cNvSpPr txBox="1"/>
          <p:nvPr>
            <p:ph idx="3" type="body"/>
          </p:nvPr>
        </p:nvSpPr>
        <p:spPr>
          <a:xfrm>
            <a:off x="5737632" y="741446"/>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5" name="Google Shape;695;p67"/>
          <p:cNvSpPr/>
          <p:nvPr>
            <p:ph idx="4" type="pic"/>
          </p:nvPr>
        </p:nvSpPr>
        <p:spPr>
          <a:xfrm>
            <a:off x="4834118" y="1774117"/>
            <a:ext cx="641400" cy="640500"/>
          </a:xfrm>
          <a:prstGeom prst="rect">
            <a:avLst/>
          </a:prstGeom>
          <a:noFill/>
          <a:ln>
            <a:noFill/>
          </a:ln>
        </p:spPr>
      </p:sp>
      <p:sp>
        <p:nvSpPr>
          <p:cNvPr id="696" name="Google Shape;696;p67"/>
          <p:cNvSpPr txBox="1"/>
          <p:nvPr>
            <p:ph idx="5" type="body"/>
          </p:nvPr>
        </p:nvSpPr>
        <p:spPr>
          <a:xfrm>
            <a:off x="5737632" y="1742072"/>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7" name="Google Shape;697;p67"/>
          <p:cNvSpPr/>
          <p:nvPr>
            <p:ph idx="6" type="pic"/>
          </p:nvPr>
        </p:nvSpPr>
        <p:spPr>
          <a:xfrm>
            <a:off x="4834118" y="2774744"/>
            <a:ext cx="641400" cy="640500"/>
          </a:xfrm>
          <a:prstGeom prst="rect">
            <a:avLst/>
          </a:prstGeom>
          <a:noFill/>
          <a:ln>
            <a:noFill/>
          </a:ln>
        </p:spPr>
      </p:sp>
      <p:sp>
        <p:nvSpPr>
          <p:cNvPr id="698" name="Google Shape;698;p67"/>
          <p:cNvSpPr txBox="1"/>
          <p:nvPr>
            <p:ph idx="7" type="body"/>
          </p:nvPr>
        </p:nvSpPr>
        <p:spPr>
          <a:xfrm>
            <a:off x="5735945" y="2742699"/>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9" name="Google Shape;699;p67"/>
          <p:cNvSpPr/>
          <p:nvPr>
            <p:ph idx="8" type="pic"/>
          </p:nvPr>
        </p:nvSpPr>
        <p:spPr>
          <a:xfrm>
            <a:off x="4834118" y="3775370"/>
            <a:ext cx="641400" cy="640500"/>
          </a:xfrm>
          <a:prstGeom prst="rect">
            <a:avLst/>
          </a:prstGeom>
          <a:noFill/>
          <a:ln>
            <a:noFill/>
          </a:ln>
        </p:spPr>
      </p:sp>
      <p:sp>
        <p:nvSpPr>
          <p:cNvPr id="700" name="Google Shape;700;p67"/>
          <p:cNvSpPr txBox="1"/>
          <p:nvPr>
            <p:ph idx="9" type="body"/>
          </p:nvPr>
        </p:nvSpPr>
        <p:spPr>
          <a:xfrm>
            <a:off x="5734257" y="3743325"/>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Left message &amp; icons" showMasterSp="0">
  <p:cSld name="1_Left message &amp; icons">
    <p:spTree>
      <p:nvGrpSpPr>
        <p:cNvPr id="701" name="Shape 701"/>
        <p:cNvGrpSpPr/>
        <p:nvPr/>
      </p:nvGrpSpPr>
      <p:grpSpPr>
        <a:xfrm>
          <a:off x="0" y="0"/>
          <a:ext cx="0" cy="0"/>
          <a:chOff x="0" y="0"/>
          <a:chExt cx="0" cy="0"/>
        </a:xfrm>
      </p:grpSpPr>
      <p:sp>
        <p:nvSpPr>
          <p:cNvPr id="702" name="Google Shape;702;p68"/>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703" name="Google Shape;703;p68"/>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704" name="Google Shape;704;p68"/>
          <p:cNvSpPr/>
          <p:nvPr>
            <p:ph idx="2" type="pic"/>
          </p:nvPr>
        </p:nvSpPr>
        <p:spPr>
          <a:xfrm>
            <a:off x="4834118" y="773490"/>
            <a:ext cx="641400" cy="640500"/>
          </a:xfrm>
          <a:prstGeom prst="rect">
            <a:avLst/>
          </a:prstGeom>
          <a:noFill/>
          <a:ln>
            <a:noFill/>
          </a:ln>
        </p:spPr>
      </p:sp>
      <p:sp>
        <p:nvSpPr>
          <p:cNvPr id="705" name="Google Shape;705;p68"/>
          <p:cNvSpPr txBox="1"/>
          <p:nvPr>
            <p:ph idx="1" type="body"/>
          </p:nvPr>
        </p:nvSpPr>
        <p:spPr>
          <a:xfrm>
            <a:off x="5737632" y="741446"/>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06" name="Google Shape;706;p68"/>
          <p:cNvSpPr/>
          <p:nvPr>
            <p:ph idx="3" type="pic"/>
          </p:nvPr>
        </p:nvSpPr>
        <p:spPr>
          <a:xfrm>
            <a:off x="4834118" y="1774117"/>
            <a:ext cx="641400" cy="640500"/>
          </a:xfrm>
          <a:prstGeom prst="rect">
            <a:avLst/>
          </a:prstGeom>
          <a:noFill/>
          <a:ln>
            <a:noFill/>
          </a:ln>
        </p:spPr>
      </p:sp>
      <p:sp>
        <p:nvSpPr>
          <p:cNvPr id="707" name="Google Shape;707;p68"/>
          <p:cNvSpPr txBox="1"/>
          <p:nvPr>
            <p:ph idx="4" type="body"/>
          </p:nvPr>
        </p:nvSpPr>
        <p:spPr>
          <a:xfrm>
            <a:off x="5737632" y="1742072"/>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08" name="Google Shape;708;p68"/>
          <p:cNvSpPr/>
          <p:nvPr>
            <p:ph idx="5" type="pic"/>
          </p:nvPr>
        </p:nvSpPr>
        <p:spPr>
          <a:xfrm>
            <a:off x="4834118" y="2774744"/>
            <a:ext cx="641400" cy="640500"/>
          </a:xfrm>
          <a:prstGeom prst="rect">
            <a:avLst/>
          </a:prstGeom>
          <a:noFill/>
          <a:ln>
            <a:noFill/>
          </a:ln>
        </p:spPr>
      </p:sp>
      <p:sp>
        <p:nvSpPr>
          <p:cNvPr id="709" name="Google Shape;709;p68"/>
          <p:cNvSpPr txBox="1"/>
          <p:nvPr>
            <p:ph idx="6" type="body"/>
          </p:nvPr>
        </p:nvSpPr>
        <p:spPr>
          <a:xfrm>
            <a:off x="5735945" y="2742699"/>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0" name="Google Shape;710;p68"/>
          <p:cNvSpPr/>
          <p:nvPr>
            <p:ph idx="7" type="pic"/>
          </p:nvPr>
        </p:nvSpPr>
        <p:spPr>
          <a:xfrm>
            <a:off x="4834118" y="3775370"/>
            <a:ext cx="641400" cy="640500"/>
          </a:xfrm>
          <a:prstGeom prst="rect">
            <a:avLst/>
          </a:prstGeom>
          <a:noFill/>
          <a:ln>
            <a:noFill/>
          </a:ln>
        </p:spPr>
      </p:sp>
      <p:sp>
        <p:nvSpPr>
          <p:cNvPr id="711" name="Google Shape;711;p68"/>
          <p:cNvSpPr txBox="1"/>
          <p:nvPr>
            <p:ph idx="8" type="body"/>
          </p:nvPr>
        </p:nvSpPr>
        <p:spPr>
          <a:xfrm>
            <a:off x="5734257" y="3743325"/>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2" name="Google Shape;712;p68"/>
          <p:cNvSpPr txBox="1"/>
          <p:nvPr>
            <p:ph idx="9" type="body"/>
          </p:nvPr>
        </p:nvSpPr>
        <p:spPr>
          <a:xfrm>
            <a:off x="675084" y="418539"/>
            <a:ext cx="3216000" cy="39192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data [1]">
  <p:cSld name="Large data [1]">
    <p:spTree>
      <p:nvGrpSpPr>
        <p:cNvPr id="713" name="Shape 713"/>
        <p:cNvGrpSpPr/>
        <p:nvPr/>
      </p:nvGrpSpPr>
      <p:grpSpPr>
        <a:xfrm>
          <a:off x="0" y="0"/>
          <a:ext cx="0" cy="0"/>
          <a:chOff x="0" y="0"/>
          <a:chExt cx="0" cy="0"/>
        </a:xfrm>
      </p:grpSpPr>
      <p:sp>
        <p:nvSpPr>
          <p:cNvPr id="714" name="Google Shape;714;p69"/>
          <p:cNvSpPr txBox="1"/>
          <p:nvPr>
            <p:ph idx="1" type="body"/>
          </p:nvPr>
        </p:nvSpPr>
        <p:spPr>
          <a:xfrm>
            <a:off x="2219325" y="630521"/>
            <a:ext cx="4705500" cy="21336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dk1"/>
              </a:buClr>
              <a:buSzPts val="15000"/>
              <a:buNone/>
              <a:defRPr sz="150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5" name="Google Shape;715;p69"/>
          <p:cNvSpPr txBox="1"/>
          <p:nvPr>
            <p:ph idx="2" type="body"/>
          </p:nvPr>
        </p:nvSpPr>
        <p:spPr>
          <a:xfrm>
            <a:off x="2219241" y="2898491"/>
            <a:ext cx="4705500" cy="1465200"/>
          </a:xfrm>
          <a:prstGeom prst="rect">
            <a:avLst/>
          </a:prstGeom>
          <a:no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dk1"/>
              </a:buClr>
              <a:buSzPts val="2400"/>
              <a:buNone/>
              <a:defRPr sz="2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data [4]" showMasterSp="0">
  <p:cSld name="Large data [4]">
    <p:bg>
      <p:bgPr>
        <a:solidFill>
          <a:schemeClr val="accent1"/>
        </a:solidFill>
      </p:bgPr>
    </p:bg>
    <p:spTree>
      <p:nvGrpSpPr>
        <p:cNvPr id="716" name="Shape 716"/>
        <p:cNvGrpSpPr/>
        <p:nvPr/>
      </p:nvGrpSpPr>
      <p:grpSpPr>
        <a:xfrm>
          <a:off x="0" y="0"/>
          <a:ext cx="0" cy="0"/>
          <a:chOff x="0" y="0"/>
          <a:chExt cx="0" cy="0"/>
        </a:xfrm>
      </p:grpSpPr>
      <p:pic>
        <p:nvPicPr>
          <p:cNvPr id="717" name="Google Shape;717;p70"/>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718" name="Google Shape;718;p70"/>
          <p:cNvSpPr txBox="1"/>
          <p:nvPr>
            <p:ph idx="1" type="body"/>
          </p:nvPr>
        </p:nvSpPr>
        <p:spPr>
          <a:xfrm>
            <a:off x="560785" y="1504950"/>
            <a:ext cx="4561200" cy="2133600"/>
          </a:xfrm>
          <a:prstGeom prst="rect">
            <a:avLst/>
          </a:prstGeom>
          <a:noFill/>
          <a:ln>
            <a:noFill/>
          </a:ln>
        </p:spPr>
        <p:txBody>
          <a:bodyPr anchorCtr="0" anchor="t" bIns="202500" lIns="202500" spcFirstLastPara="1" rIns="202500" wrap="square" tIns="202500">
            <a:noAutofit/>
          </a:bodyPr>
          <a:lstStyle>
            <a:lvl1pPr indent="-228600" lvl="0" marL="457200" algn="r">
              <a:lnSpc>
                <a:spcPct val="90000"/>
              </a:lnSpc>
              <a:spcBef>
                <a:spcPts val="800"/>
              </a:spcBef>
              <a:spcAft>
                <a:spcPts val="0"/>
              </a:spcAft>
              <a:buClr>
                <a:schemeClr val="lt1"/>
              </a:buClr>
              <a:buSzPts val="15000"/>
              <a:buNone/>
              <a:defRPr sz="150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9" name="Google Shape;719;p70"/>
          <p:cNvSpPr txBox="1"/>
          <p:nvPr>
            <p:ph idx="2" type="body"/>
          </p:nvPr>
        </p:nvSpPr>
        <p:spPr>
          <a:xfrm>
            <a:off x="5676986" y="1504950"/>
            <a:ext cx="2906400" cy="2133600"/>
          </a:xfrm>
          <a:prstGeom prst="rect">
            <a:avLst/>
          </a:prstGeom>
          <a:noFill/>
          <a:ln>
            <a:noFill/>
          </a:ln>
        </p:spPr>
        <p:txBody>
          <a:bodyPr anchorCtr="0" anchor="ctr" bIns="202500" lIns="202500" spcFirstLastPara="1" rIns="202500" wrap="square" tIns="202500">
            <a:noAutofit/>
          </a:bodyPr>
          <a:lstStyle>
            <a:lvl1pPr indent="-228600" lvl="0" marL="457200" algn="l">
              <a:lnSpc>
                <a:spcPct val="90000"/>
              </a:lnSpc>
              <a:spcBef>
                <a:spcPts val="800"/>
              </a:spcBef>
              <a:spcAft>
                <a:spcPts val="0"/>
              </a:spcAft>
              <a:buClr>
                <a:schemeClr val="lt1"/>
              </a:buClr>
              <a:buSzPts val="2400"/>
              <a:buNone/>
              <a:defRPr sz="24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only">
  <p:cSld name="Chart only">
    <p:spTree>
      <p:nvGrpSpPr>
        <p:cNvPr id="720" name="Shape 720"/>
        <p:cNvGrpSpPr/>
        <p:nvPr/>
      </p:nvGrpSpPr>
      <p:grpSpPr>
        <a:xfrm>
          <a:off x="0" y="0"/>
          <a:ext cx="0" cy="0"/>
          <a:chOff x="0" y="0"/>
          <a:chExt cx="0" cy="0"/>
        </a:xfrm>
      </p:grpSpPr>
      <p:sp>
        <p:nvSpPr>
          <p:cNvPr id="721" name="Google Shape;721;p71"/>
          <p:cNvSpPr/>
          <p:nvPr>
            <p:ph idx="2" type="chart"/>
          </p:nvPr>
        </p:nvSpPr>
        <p:spPr>
          <a:xfrm>
            <a:off x="638175" y="894160"/>
            <a:ext cx="7867500" cy="3795900"/>
          </a:xfrm>
          <a:prstGeom prst="rect">
            <a:avLst/>
          </a:prstGeom>
          <a:noFill/>
          <a:ln>
            <a:noFill/>
          </a:ln>
        </p:spPr>
        <p:txBody>
          <a:bodyPr anchorCtr="0" anchor="t" bIns="202500" lIns="202500" spcFirstLastPara="1" rIns="202500" wrap="square" tIns="20250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722" name="Google Shape;722;p71"/>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1 text">
  <p:cSld name="Chart, 1 text">
    <p:spTree>
      <p:nvGrpSpPr>
        <p:cNvPr id="723" name="Shape 723"/>
        <p:cNvGrpSpPr/>
        <p:nvPr/>
      </p:nvGrpSpPr>
      <p:grpSpPr>
        <a:xfrm>
          <a:off x="0" y="0"/>
          <a:ext cx="0" cy="0"/>
          <a:chOff x="0" y="0"/>
          <a:chExt cx="0" cy="0"/>
        </a:xfrm>
      </p:grpSpPr>
      <p:sp>
        <p:nvSpPr>
          <p:cNvPr id="724" name="Google Shape;724;p72"/>
          <p:cNvSpPr/>
          <p:nvPr>
            <p:ph idx="2" type="chart"/>
          </p:nvPr>
        </p:nvSpPr>
        <p:spPr>
          <a:xfrm>
            <a:off x="638175" y="937022"/>
            <a:ext cx="7867500" cy="2866500"/>
          </a:xfrm>
          <a:prstGeom prst="rect">
            <a:avLst/>
          </a:prstGeom>
          <a:noFill/>
          <a:ln>
            <a:noFill/>
          </a:ln>
        </p:spPr>
        <p:txBody>
          <a:bodyPr anchorCtr="0" anchor="t" bIns="0" lIns="0" spcFirstLastPara="1" rIns="0" wrap="square" tIns="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725" name="Google Shape;725;p72"/>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26" name="Google Shape;726;p72"/>
          <p:cNvSpPr txBox="1"/>
          <p:nvPr>
            <p:ph idx="1" type="body"/>
          </p:nvPr>
        </p:nvSpPr>
        <p:spPr>
          <a:xfrm>
            <a:off x="638175" y="4019549"/>
            <a:ext cx="78675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23850" lvl="1" marL="914400" algn="l">
              <a:lnSpc>
                <a:spcPct val="90000"/>
              </a:lnSpc>
              <a:spcBef>
                <a:spcPts val="400"/>
              </a:spcBef>
              <a:spcAft>
                <a:spcPts val="0"/>
              </a:spcAft>
              <a:buClr>
                <a:schemeClr val="dk1"/>
              </a:buClr>
              <a:buSzPts val="15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2 text">
  <p:cSld name="Chart, 2 text">
    <p:spTree>
      <p:nvGrpSpPr>
        <p:cNvPr id="727" name="Shape 727"/>
        <p:cNvGrpSpPr/>
        <p:nvPr/>
      </p:nvGrpSpPr>
      <p:grpSpPr>
        <a:xfrm>
          <a:off x="0" y="0"/>
          <a:ext cx="0" cy="0"/>
          <a:chOff x="0" y="0"/>
          <a:chExt cx="0" cy="0"/>
        </a:xfrm>
      </p:grpSpPr>
      <p:sp>
        <p:nvSpPr>
          <p:cNvPr id="728" name="Google Shape;728;p73"/>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29" name="Google Shape;729;p73"/>
          <p:cNvSpPr txBox="1"/>
          <p:nvPr>
            <p:ph idx="1" type="body"/>
          </p:nvPr>
        </p:nvSpPr>
        <p:spPr>
          <a:xfrm>
            <a:off x="638176" y="4032149"/>
            <a:ext cx="38259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228600" lvl="1" marL="914400" algn="l">
              <a:lnSpc>
                <a:spcPct val="90000"/>
              </a:lnSpc>
              <a:spcBef>
                <a:spcPts val="400"/>
              </a:spcBef>
              <a:spcAft>
                <a:spcPts val="0"/>
              </a:spcAft>
              <a:buClr>
                <a:schemeClr val="dk1"/>
              </a:buClr>
              <a:buSzPts val="1500"/>
              <a:buNone/>
              <a:defRPr/>
            </a:lvl2pPr>
            <a:lvl3pPr indent="-228600" lvl="2" marL="1371600" algn="l">
              <a:lnSpc>
                <a:spcPct val="90000"/>
              </a:lnSpc>
              <a:spcBef>
                <a:spcPts val="400"/>
              </a:spcBef>
              <a:spcAft>
                <a:spcPts val="0"/>
              </a:spcAft>
              <a:buClr>
                <a:schemeClr val="dk1"/>
              </a:buClr>
              <a:buSzPts val="1500"/>
              <a:buNone/>
              <a:defRPr/>
            </a:lvl3pPr>
            <a:lvl4pPr indent="-228600" lvl="3" marL="1828800" algn="l">
              <a:lnSpc>
                <a:spcPct val="90000"/>
              </a:lnSpc>
              <a:spcBef>
                <a:spcPts val="400"/>
              </a:spcBef>
              <a:spcAft>
                <a:spcPts val="0"/>
              </a:spcAft>
              <a:buClr>
                <a:schemeClr val="dk1"/>
              </a:buClr>
              <a:buSzPts val="1500"/>
              <a:buNone/>
              <a:defRPr/>
            </a:lvl4pPr>
            <a:lvl5pPr indent="-228600" lvl="4" marL="2286000" algn="l">
              <a:lnSpc>
                <a:spcPct val="90000"/>
              </a:lnSpc>
              <a:spcBef>
                <a:spcPts val="400"/>
              </a:spcBef>
              <a:spcAft>
                <a:spcPts val="0"/>
              </a:spcAft>
              <a:buClr>
                <a:schemeClr val="dk1"/>
              </a:buClr>
              <a:buSzPts val="15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0" name="Google Shape;730;p73"/>
          <p:cNvSpPr txBox="1"/>
          <p:nvPr>
            <p:ph idx="2" type="body"/>
          </p:nvPr>
        </p:nvSpPr>
        <p:spPr>
          <a:xfrm>
            <a:off x="4680000" y="4032149"/>
            <a:ext cx="38259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228600" lvl="1" marL="914400" algn="l">
              <a:lnSpc>
                <a:spcPct val="90000"/>
              </a:lnSpc>
              <a:spcBef>
                <a:spcPts val="400"/>
              </a:spcBef>
              <a:spcAft>
                <a:spcPts val="0"/>
              </a:spcAft>
              <a:buClr>
                <a:schemeClr val="dk1"/>
              </a:buClr>
              <a:buSzPts val="1500"/>
              <a:buNone/>
              <a:defRPr/>
            </a:lvl2pPr>
            <a:lvl3pPr indent="-228600" lvl="2" marL="1371600" algn="l">
              <a:lnSpc>
                <a:spcPct val="90000"/>
              </a:lnSpc>
              <a:spcBef>
                <a:spcPts val="400"/>
              </a:spcBef>
              <a:spcAft>
                <a:spcPts val="0"/>
              </a:spcAft>
              <a:buClr>
                <a:schemeClr val="dk1"/>
              </a:buClr>
              <a:buSzPts val="1500"/>
              <a:buNone/>
              <a:defRPr/>
            </a:lvl3pPr>
            <a:lvl4pPr indent="-228600" lvl="3" marL="1828800" algn="l">
              <a:lnSpc>
                <a:spcPct val="90000"/>
              </a:lnSpc>
              <a:spcBef>
                <a:spcPts val="400"/>
              </a:spcBef>
              <a:spcAft>
                <a:spcPts val="0"/>
              </a:spcAft>
              <a:buClr>
                <a:schemeClr val="dk1"/>
              </a:buClr>
              <a:buSzPts val="1500"/>
              <a:buNone/>
              <a:defRPr/>
            </a:lvl4pPr>
            <a:lvl5pPr indent="-228600" lvl="4" marL="2286000" algn="l">
              <a:lnSpc>
                <a:spcPct val="90000"/>
              </a:lnSpc>
              <a:spcBef>
                <a:spcPts val="400"/>
              </a:spcBef>
              <a:spcAft>
                <a:spcPts val="0"/>
              </a:spcAft>
              <a:buClr>
                <a:schemeClr val="dk1"/>
              </a:buClr>
              <a:buSzPts val="15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1" name="Google Shape;731;p73"/>
          <p:cNvSpPr/>
          <p:nvPr>
            <p:ph idx="3" type="chart"/>
          </p:nvPr>
        </p:nvSpPr>
        <p:spPr>
          <a:xfrm>
            <a:off x="638175" y="937022"/>
            <a:ext cx="7867500" cy="2866500"/>
          </a:xfrm>
          <a:prstGeom prst="rect">
            <a:avLst/>
          </a:prstGeom>
          <a:noFill/>
          <a:ln>
            <a:noFill/>
          </a:ln>
        </p:spPr>
        <p:txBody>
          <a:bodyPr anchorCtr="0" anchor="t" bIns="0" lIns="0" spcFirstLastPara="1" rIns="0" wrap="square" tIns="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big message">
  <p:cSld name="Chart, big message">
    <p:spTree>
      <p:nvGrpSpPr>
        <p:cNvPr id="732" name="Shape 732"/>
        <p:cNvGrpSpPr/>
        <p:nvPr/>
      </p:nvGrpSpPr>
      <p:grpSpPr>
        <a:xfrm>
          <a:off x="0" y="0"/>
          <a:ext cx="0" cy="0"/>
          <a:chOff x="0" y="0"/>
          <a:chExt cx="0" cy="0"/>
        </a:xfrm>
      </p:grpSpPr>
      <p:sp>
        <p:nvSpPr>
          <p:cNvPr id="733" name="Google Shape;733;p74"/>
          <p:cNvSpPr/>
          <p:nvPr/>
        </p:nvSpPr>
        <p:spPr>
          <a:xfrm>
            <a:off x="1062038" y="937022"/>
            <a:ext cx="7866000" cy="2866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34" name="Google Shape;734;p74"/>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35" name="Google Shape;735;p74"/>
          <p:cNvSpPr txBox="1"/>
          <p:nvPr>
            <p:ph idx="1" type="body"/>
          </p:nvPr>
        </p:nvSpPr>
        <p:spPr>
          <a:xfrm>
            <a:off x="639019" y="4019549"/>
            <a:ext cx="78660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lt1"/>
              </a:buClr>
              <a:buSzPts val="3600"/>
              <a:buNone/>
              <a:defRPr sz="3600">
                <a:solidFill>
                  <a:schemeClr val="lt1"/>
                </a:solidFill>
                <a:latin typeface="Arial"/>
                <a:ea typeface="Arial"/>
                <a:cs typeface="Arial"/>
                <a:sym typeface="Arial"/>
              </a:defRPr>
            </a:lvl1pPr>
            <a:lvl2pPr indent="-228600" lvl="1" marL="914400" algn="l">
              <a:lnSpc>
                <a:spcPct val="90000"/>
              </a:lnSpc>
              <a:spcBef>
                <a:spcPts val="400"/>
              </a:spcBef>
              <a:spcAft>
                <a:spcPts val="0"/>
              </a:spcAft>
              <a:buClr>
                <a:schemeClr val="dk1"/>
              </a:buClr>
              <a:buSzPts val="1500"/>
              <a:buNone/>
              <a:defRPr/>
            </a:lvl2pPr>
            <a:lvl3pPr indent="-228600" lvl="2" marL="1371600" algn="l">
              <a:lnSpc>
                <a:spcPct val="90000"/>
              </a:lnSpc>
              <a:spcBef>
                <a:spcPts val="400"/>
              </a:spcBef>
              <a:spcAft>
                <a:spcPts val="0"/>
              </a:spcAft>
              <a:buClr>
                <a:schemeClr val="dk1"/>
              </a:buClr>
              <a:buSzPts val="1500"/>
              <a:buNone/>
              <a:defRPr/>
            </a:lvl3pPr>
            <a:lvl4pPr indent="-228600" lvl="3" marL="1828800" algn="l">
              <a:lnSpc>
                <a:spcPct val="90000"/>
              </a:lnSpc>
              <a:spcBef>
                <a:spcPts val="400"/>
              </a:spcBef>
              <a:spcAft>
                <a:spcPts val="0"/>
              </a:spcAft>
              <a:buClr>
                <a:schemeClr val="dk1"/>
              </a:buClr>
              <a:buSzPts val="1500"/>
              <a:buNone/>
              <a:defRPr/>
            </a:lvl4pPr>
            <a:lvl5pPr indent="-228600" lvl="4" marL="2286000" algn="l">
              <a:lnSpc>
                <a:spcPct val="90000"/>
              </a:lnSpc>
              <a:spcBef>
                <a:spcPts val="400"/>
              </a:spcBef>
              <a:spcAft>
                <a:spcPts val="0"/>
              </a:spcAft>
              <a:buClr>
                <a:schemeClr val="dk1"/>
              </a:buClr>
              <a:buSzPts val="15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6" name="Google Shape;736;p74"/>
          <p:cNvSpPr/>
          <p:nvPr>
            <p:ph idx="2" type="chart"/>
          </p:nvPr>
        </p:nvSpPr>
        <p:spPr>
          <a:xfrm>
            <a:off x="692747" y="1044675"/>
            <a:ext cx="7758600" cy="2651100"/>
          </a:xfrm>
          <a:prstGeom prst="rect">
            <a:avLst/>
          </a:prstGeom>
          <a:solidFill>
            <a:schemeClr val="lt1"/>
          </a:solidFill>
          <a:ln>
            <a:noFill/>
          </a:ln>
        </p:spPr>
        <p:txBody>
          <a:bodyPr anchorCtr="0" anchor="t" bIns="0" lIns="0" spcFirstLastPara="1" rIns="0" wrap="square" tIns="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1]">
  <p:cSld name="Vertical timeline [1]">
    <p:spTree>
      <p:nvGrpSpPr>
        <p:cNvPr id="737" name="Shape 737"/>
        <p:cNvGrpSpPr/>
        <p:nvPr/>
      </p:nvGrpSpPr>
      <p:grpSpPr>
        <a:xfrm>
          <a:off x="0" y="0"/>
          <a:ext cx="0" cy="0"/>
          <a:chOff x="0" y="0"/>
          <a:chExt cx="0" cy="0"/>
        </a:xfrm>
      </p:grpSpPr>
      <p:sp>
        <p:nvSpPr>
          <p:cNvPr id="738" name="Google Shape;738;p75"/>
          <p:cNvSpPr/>
          <p:nvPr/>
        </p:nvSpPr>
        <p:spPr>
          <a:xfrm>
            <a:off x="637582" y="614363"/>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39" name="Google Shape;739;p75"/>
          <p:cNvSpPr txBox="1"/>
          <p:nvPr>
            <p:ph type="title"/>
          </p:nvPr>
        </p:nvSpPr>
        <p:spPr>
          <a:xfrm>
            <a:off x="4257677" y="173831"/>
            <a:ext cx="4259400" cy="5550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40" name="Google Shape;740;p75"/>
          <p:cNvSpPr/>
          <p:nvPr>
            <p:ph idx="1" type="body"/>
          </p:nvPr>
        </p:nvSpPr>
        <p:spPr>
          <a:xfrm>
            <a:off x="4250531" y="1157882"/>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1" name="Google Shape;741;p75"/>
          <p:cNvSpPr/>
          <p:nvPr>
            <p:ph idx="2" type="body"/>
          </p:nvPr>
        </p:nvSpPr>
        <p:spPr>
          <a:xfrm>
            <a:off x="4250531" y="2130821"/>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2" name="Google Shape;742;p75"/>
          <p:cNvSpPr/>
          <p:nvPr>
            <p:ph idx="3" type="body"/>
          </p:nvPr>
        </p:nvSpPr>
        <p:spPr>
          <a:xfrm>
            <a:off x="4250531" y="3103760"/>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3" name="Google Shape;743;p75"/>
          <p:cNvSpPr/>
          <p:nvPr>
            <p:ph idx="4" type="body"/>
          </p:nvPr>
        </p:nvSpPr>
        <p:spPr>
          <a:xfrm>
            <a:off x="4250531" y="4076700"/>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4" name="Google Shape;744;p75"/>
          <p:cNvSpPr txBox="1"/>
          <p:nvPr>
            <p:ph idx="5" type="body"/>
          </p:nvPr>
        </p:nvSpPr>
        <p:spPr>
          <a:xfrm>
            <a:off x="4988460" y="1157882"/>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5" name="Google Shape;745;p75"/>
          <p:cNvSpPr txBox="1"/>
          <p:nvPr>
            <p:ph idx="6" type="body"/>
          </p:nvPr>
        </p:nvSpPr>
        <p:spPr>
          <a:xfrm>
            <a:off x="4988460" y="1445759"/>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6" name="Google Shape;746;p75"/>
          <p:cNvSpPr txBox="1"/>
          <p:nvPr>
            <p:ph idx="7" type="body"/>
          </p:nvPr>
        </p:nvSpPr>
        <p:spPr>
          <a:xfrm>
            <a:off x="637582" y="2126654"/>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7" name="Google Shape;747;p75"/>
          <p:cNvSpPr txBox="1"/>
          <p:nvPr>
            <p:ph idx="8" type="body"/>
          </p:nvPr>
        </p:nvSpPr>
        <p:spPr>
          <a:xfrm>
            <a:off x="637582" y="2414531"/>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8" name="Google Shape;748;p75"/>
          <p:cNvSpPr txBox="1"/>
          <p:nvPr>
            <p:ph idx="9" type="body"/>
          </p:nvPr>
        </p:nvSpPr>
        <p:spPr>
          <a:xfrm>
            <a:off x="4988460" y="3103760"/>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9" name="Google Shape;749;p75"/>
          <p:cNvSpPr txBox="1"/>
          <p:nvPr>
            <p:ph idx="13" type="body"/>
          </p:nvPr>
        </p:nvSpPr>
        <p:spPr>
          <a:xfrm>
            <a:off x="4988460" y="3391637"/>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0" name="Google Shape;750;p75"/>
          <p:cNvSpPr txBox="1"/>
          <p:nvPr>
            <p:ph idx="14" type="body"/>
          </p:nvPr>
        </p:nvSpPr>
        <p:spPr>
          <a:xfrm>
            <a:off x="626766" y="4076700"/>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1" name="Google Shape;751;p75"/>
          <p:cNvSpPr txBox="1"/>
          <p:nvPr>
            <p:ph idx="15" type="body"/>
          </p:nvPr>
        </p:nvSpPr>
        <p:spPr>
          <a:xfrm>
            <a:off x="626766" y="4364577"/>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2]">
  <p:cSld name="Vertical timeline [2]">
    <p:spTree>
      <p:nvGrpSpPr>
        <p:cNvPr id="752" name="Shape 752"/>
        <p:cNvGrpSpPr/>
        <p:nvPr/>
      </p:nvGrpSpPr>
      <p:grpSpPr>
        <a:xfrm>
          <a:off x="0" y="0"/>
          <a:ext cx="0" cy="0"/>
          <a:chOff x="0" y="0"/>
          <a:chExt cx="0" cy="0"/>
        </a:xfrm>
      </p:grpSpPr>
      <p:sp>
        <p:nvSpPr>
          <p:cNvPr id="753" name="Google Shape;753;p76"/>
          <p:cNvSpPr/>
          <p:nvPr>
            <p:ph idx="1" type="body"/>
          </p:nvPr>
        </p:nvSpPr>
        <p:spPr>
          <a:xfrm>
            <a:off x="4250531" y="326740"/>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rgbClr val="FF0000"/>
              </a:buClr>
              <a:buSzPts val="1500"/>
              <a:buNone/>
              <a:defRPr b="1">
                <a:solidFill>
                  <a:srgbClr val="FF0000"/>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4" name="Google Shape;754;p76"/>
          <p:cNvSpPr/>
          <p:nvPr/>
        </p:nvSpPr>
        <p:spPr>
          <a:xfrm>
            <a:off x="639366" y="714375"/>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55" name="Google Shape;755;p76"/>
          <p:cNvSpPr/>
          <p:nvPr>
            <p:ph idx="2" type="body"/>
          </p:nvPr>
        </p:nvSpPr>
        <p:spPr>
          <a:xfrm>
            <a:off x="4252315" y="1269992"/>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6" name="Google Shape;756;p76"/>
          <p:cNvSpPr/>
          <p:nvPr>
            <p:ph idx="3" type="body"/>
          </p:nvPr>
        </p:nvSpPr>
        <p:spPr>
          <a:xfrm>
            <a:off x="4252315" y="2211118"/>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7" name="Google Shape;757;p76"/>
          <p:cNvSpPr/>
          <p:nvPr>
            <p:ph idx="4" type="body"/>
          </p:nvPr>
        </p:nvSpPr>
        <p:spPr>
          <a:xfrm>
            <a:off x="4252315" y="3152243"/>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8" name="Google Shape;758;p76"/>
          <p:cNvSpPr/>
          <p:nvPr>
            <p:ph idx="5" type="body"/>
          </p:nvPr>
        </p:nvSpPr>
        <p:spPr>
          <a:xfrm>
            <a:off x="4252173" y="4093369"/>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9" name="Google Shape;759;p76"/>
          <p:cNvSpPr txBox="1"/>
          <p:nvPr>
            <p:ph idx="6" type="body"/>
          </p:nvPr>
        </p:nvSpPr>
        <p:spPr>
          <a:xfrm>
            <a:off x="4990102" y="328868"/>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0" name="Google Shape;760;p76"/>
          <p:cNvSpPr txBox="1"/>
          <p:nvPr>
            <p:ph idx="7" type="body"/>
          </p:nvPr>
        </p:nvSpPr>
        <p:spPr>
          <a:xfrm>
            <a:off x="4990102" y="616745"/>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1" name="Google Shape;761;p76"/>
          <p:cNvSpPr txBox="1"/>
          <p:nvPr>
            <p:ph idx="8" type="body"/>
          </p:nvPr>
        </p:nvSpPr>
        <p:spPr>
          <a:xfrm>
            <a:off x="632419" y="1269992"/>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2" name="Google Shape;762;p76"/>
          <p:cNvSpPr txBox="1"/>
          <p:nvPr>
            <p:ph idx="9" type="body"/>
          </p:nvPr>
        </p:nvSpPr>
        <p:spPr>
          <a:xfrm>
            <a:off x="632419" y="1557869"/>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3" name="Google Shape;763;p76"/>
          <p:cNvSpPr txBox="1"/>
          <p:nvPr>
            <p:ph idx="13" type="body"/>
          </p:nvPr>
        </p:nvSpPr>
        <p:spPr>
          <a:xfrm>
            <a:off x="4990102" y="2211119"/>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4" name="Google Shape;764;p76"/>
          <p:cNvSpPr txBox="1"/>
          <p:nvPr>
            <p:ph idx="14" type="body"/>
          </p:nvPr>
        </p:nvSpPr>
        <p:spPr>
          <a:xfrm>
            <a:off x="4990102" y="2498996"/>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5" name="Google Shape;765;p76"/>
          <p:cNvSpPr txBox="1"/>
          <p:nvPr>
            <p:ph idx="15" type="body"/>
          </p:nvPr>
        </p:nvSpPr>
        <p:spPr>
          <a:xfrm>
            <a:off x="639366" y="3152243"/>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6" name="Google Shape;766;p76"/>
          <p:cNvSpPr txBox="1"/>
          <p:nvPr>
            <p:ph idx="16" type="body"/>
          </p:nvPr>
        </p:nvSpPr>
        <p:spPr>
          <a:xfrm>
            <a:off x="639366" y="3440120"/>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7" name="Google Shape;767;p76"/>
          <p:cNvSpPr/>
          <p:nvPr>
            <p:ph idx="17" type="body"/>
          </p:nvPr>
        </p:nvSpPr>
        <p:spPr>
          <a:xfrm>
            <a:off x="4252173" y="328867"/>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8" name="Google Shape;768;p76"/>
          <p:cNvSpPr txBox="1"/>
          <p:nvPr>
            <p:ph idx="18" type="body"/>
          </p:nvPr>
        </p:nvSpPr>
        <p:spPr>
          <a:xfrm>
            <a:off x="4990102" y="4095497"/>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9" name="Google Shape;769;p76"/>
          <p:cNvSpPr txBox="1"/>
          <p:nvPr>
            <p:ph idx="19" type="body"/>
          </p:nvPr>
        </p:nvSpPr>
        <p:spPr>
          <a:xfrm>
            <a:off x="4990102" y="4383374"/>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3]">
  <p:cSld name="Vertical timeline [3]">
    <p:spTree>
      <p:nvGrpSpPr>
        <p:cNvPr id="770" name="Shape 770"/>
        <p:cNvGrpSpPr/>
        <p:nvPr/>
      </p:nvGrpSpPr>
      <p:grpSpPr>
        <a:xfrm>
          <a:off x="0" y="0"/>
          <a:ext cx="0" cy="0"/>
          <a:chOff x="0" y="0"/>
          <a:chExt cx="0" cy="0"/>
        </a:xfrm>
      </p:grpSpPr>
      <p:sp>
        <p:nvSpPr>
          <p:cNvPr id="771" name="Google Shape;771;p77"/>
          <p:cNvSpPr/>
          <p:nvPr/>
        </p:nvSpPr>
        <p:spPr>
          <a:xfrm>
            <a:off x="660797" y="614363"/>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72" name="Google Shape;772;p77"/>
          <p:cNvSpPr txBox="1"/>
          <p:nvPr>
            <p:ph type="title"/>
          </p:nvPr>
        </p:nvSpPr>
        <p:spPr>
          <a:xfrm>
            <a:off x="4280892" y="173831"/>
            <a:ext cx="4259400" cy="5550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73" name="Google Shape;773;p77"/>
          <p:cNvSpPr txBox="1"/>
          <p:nvPr>
            <p:ph idx="1" type="body"/>
          </p:nvPr>
        </p:nvSpPr>
        <p:spPr>
          <a:xfrm>
            <a:off x="867625" y="1386482"/>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4" name="Google Shape;774;p77"/>
          <p:cNvSpPr txBox="1"/>
          <p:nvPr>
            <p:ph idx="2" type="body"/>
          </p:nvPr>
        </p:nvSpPr>
        <p:spPr>
          <a:xfrm>
            <a:off x="4804844" y="1176620"/>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5" name="Google Shape;775;p77"/>
          <p:cNvSpPr txBox="1"/>
          <p:nvPr>
            <p:ph idx="3" type="body"/>
          </p:nvPr>
        </p:nvSpPr>
        <p:spPr>
          <a:xfrm>
            <a:off x="4804701" y="2413616"/>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6" name="Google Shape;776;p77"/>
          <p:cNvSpPr txBox="1"/>
          <p:nvPr>
            <p:ph idx="4" type="body"/>
          </p:nvPr>
        </p:nvSpPr>
        <p:spPr>
          <a:xfrm>
            <a:off x="867625" y="2172464"/>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7" name="Google Shape;777;p77"/>
          <p:cNvSpPr txBox="1"/>
          <p:nvPr>
            <p:ph idx="5" type="body"/>
          </p:nvPr>
        </p:nvSpPr>
        <p:spPr>
          <a:xfrm>
            <a:off x="878443" y="3415768"/>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8" name="Google Shape;778;p77"/>
          <p:cNvSpPr txBox="1"/>
          <p:nvPr>
            <p:ph idx="6" type="body"/>
          </p:nvPr>
        </p:nvSpPr>
        <p:spPr>
          <a:xfrm>
            <a:off x="4815661" y="3193413"/>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9" name="Google Shape;779;p77"/>
          <p:cNvSpPr txBox="1"/>
          <p:nvPr>
            <p:ph idx="7" type="body"/>
          </p:nvPr>
        </p:nvSpPr>
        <p:spPr>
          <a:xfrm>
            <a:off x="4815518" y="4430411"/>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0" name="Google Shape;780;p77"/>
          <p:cNvSpPr txBox="1"/>
          <p:nvPr>
            <p:ph idx="8" type="body"/>
          </p:nvPr>
        </p:nvSpPr>
        <p:spPr>
          <a:xfrm>
            <a:off x="878443" y="4201749"/>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4]">
  <p:cSld name="Vertical timeline [4]">
    <p:spTree>
      <p:nvGrpSpPr>
        <p:cNvPr id="781" name="Shape 781"/>
        <p:cNvGrpSpPr/>
        <p:nvPr/>
      </p:nvGrpSpPr>
      <p:grpSpPr>
        <a:xfrm>
          <a:off x="0" y="0"/>
          <a:ext cx="0" cy="0"/>
          <a:chOff x="0" y="0"/>
          <a:chExt cx="0" cy="0"/>
        </a:xfrm>
      </p:grpSpPr>
      <p:sp>
        <p:nvSpPr>
          <p:cNvPr id="782" name="Google Shape;782;p78"/>
          <p:cNvSpPr/>
          <p:nvPr/>
        </p:nvSpPr>
        <p:spPr>
          <a:xfrm>
            <a:off x="660797" y="714375"/>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83" name="Google Shape;783;p78"/>
          <p:cNvSpPr txBox="1"/>
          <p:nvPr>
            <p:ph idx="1" type="body"/>
          </p:nvPr>
        </p:nvSpPr>
        <p:spPr>
          <a:xfrm>
            <a:off x="867625" y="392360"/>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4" name="Google Shape;784;p78"/>
          <p:cNvSpPr txBox="1"/>
          <p:nvPr>
            <p:ph idx="2" type="body"/>
          </p:nvPr>
        </p:nvSpPr>
        <p:spPr>
          <a:xfrm>
            <a:off x="4804844" y="182498"/>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5" name="Google Shape;785;p78"/>
          <p:cNvSpPr txBox="1"/>
          <p:nvPr>
            <p:ph idx="3" type="body"/>
          </p:nvPr>
        </p:nvSpPr>
        <p:spPr>
          <a:xfrm>
            <a:off x="4804701" y="1418648"/>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6" name="Google Shape;786;p78"/>
          <p:cNvSpPr txBox="1"/>
          <p:nvPr>
            <p:ph idx="4" type="body"/>
          </p:nvPr>
        </p:nvSpPr>
        <p:spPr>
          <a:xfrm>
            <a:off x="867625" y="1177495"/>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7" name="Google Shape;787;p78"/>
          <p:cNvSpPr txBox="1"/>
          <p:nvPr>
            <p:ph idx="5" type="body"/>
          </p:nvPr>
        </p:nvSpPr>
        <p:spPr>
          <a:xfrm>
            <a:off x="878585" y="2427812"/>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8" name="Google Shape;788;p78"/>
          <p:cNvSpPr txBox="1"/>
          <p:nvPr>
            <p:ph idx="6" type="body"/>
          </p:nvPr>
        </p:nvSpPr>
        <p:spPr>
          <a:xfrm>
            <a:off x="4804844" y="2199212"/>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9" name="Google Shape;789;p78"/>
          <p:cNvSpPr txBox="1"/>
          <p:nvPr>
            <p:ph idx="7" type="body"/>
          </p:nvPr>
        </p:nvSpPr>
        <p:spPr>
          <a:xfrm>
            <a:off x="4804701" y="3449467"/>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0" name="Google Shape;790;p78"/>
          <p:cNvSpPr txBox="1"/>
          <p:nvPr>
            <p:ph idx="8" type="body"/>
          </p:nvPr>
        </p:nvSpPr>
        <p:spPr>
          <a:xfrm>
            <a:off x="867483" y="3220805"/>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1" name="Google Shape;791;p78"/>
          <p:cNvSpPr txBox="1"/>
          <p:nvPr>
            <p:ph idx="9" type="body"/>
          </p:nvPr>
        </p:nvSpPr>
        <p:spPr>
          <a:xfrm>
            <a:off x="861736" y="4469661"/>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2" name="Google Shape;792;p78"/>
          <p:cNvSpPr txBox="1"/>
          <p:nvPr>
            <p:ph idx="13" type="body"/>
          </p:nvPr>
        </p:nvSpPr>
        <p:spPr>
          <a:xfrm>
            <a:off x="4804844" y="4242563"/>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orizontal timeline [1]">
  <p:cSld name="Horizontal timeline [1]">
    <p:spTree>
      <p:nvGrpSpPr>
        <p:cNvPr id="793" name="Shape 793"/>
        <p:cNvGrpSpPr/>
        <p:nvPr/>
      </p:nvGrpSpPr>
      <p:grpSpPr>
        <a:xfrm>
          <a:off x="0" y="0"/>
          <a:ext cx="0" cy="0"/>
          <a:chOff x="0" y="0"/>
          <a:chExt cx="0" cy="0"/>
        </a:xfrm>
      </p:grpSpPr>
      <p:sp>
        <p:nvSpPr>
          <p:cNvPr id="794" name="Google Shape;794;p79"/>
          <p:cNvSpPr txBox="1"/>
          <p:nvPr>
            <p:ph type="title"/>
          </p:nvPr>
        </p:nvSpPr>
        <p:spPr>
          <a:xfrm>
            <a:off x="215911" y="159544"/>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95" name="Google Shape;795;p79"/>
          <p:cNvSpPr txBox="1"/>
          <p:nvPr>
            <p:ph idx="1" type="body"/>
          </p:nvPr>
        </p:nvSpPr>
        <p:spPr>
          <a:xfrm>
            <a:off x="465296" y="2320612"/>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6" name="Google Shape;796;p79"/>
          <p:cNvSpPr txBox="1"/>
          <p:nvPr>
            <p:ph idx="2" type="body"/>
          </p:nvPr>
        </p:nvSpPr>
        <p:spPr>
          <a:xfrm>
            <a:off x="438494" y="2955302"/>
            <a:ext cx="1366800" cy="16146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7" name="Google Shape;797;p79"/>
          <p:cNvSpPr txBox="1"/>
          <p:nvPr>
            <p:ph idx="3" type="body"/>
          </p:nvPr>
        </p:nvSpPr>
        <p:spPr>
          <a:xfrm>
            <a:off x="2243922" y="2955302"/>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8" name="Google Shape;798;p79"/>
          <p:cNvSpPr txBox="1"/>
          <p:nvPr>
            <p:ph idx="4" type="body"/>
          </p:nvPr>
        </p:nvSpPr>
        <p:spPr>
          <a:xfrm>
            <a:off x="2136710" y="995071"/>
            <a:ext cx="1366800" cy="16134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9" name="Google Shape;799;p79"/>
          <p:cNvSpPr txBox="1"/>
          <p:nvPr>
            <p:ph idx="5" type="body"/>
          </p:nvPr>
        </p:nvSpPr>
        <p:spPr>
          <a:xfrm>
            <a:off x="3968941" y="2320611"/>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0" name="Google Shape;800;p79"/>
          <p:cNvSpPr txBox="1"/>
          <p:nvPr>
            <p:ph idx="6" type="body"/>
          </p:nvPr>
        </p:nvSpPr>
        <p:spPr>
          <a:xfrm>
            <a:off x="3888533" y="2955302"/>
            <a:ext cx="1366800" cy="16146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1" name="Google Shape;801;p79"/>
          <p:cNvSpPr txBox="1"/>
          <p:nvPr>
            <p:ph idx="7" type="body"/>
          </p:nvPr>
        </p:nvSpPr>
        <p:spPr>
          <a:xfrm>
            <a:off x="5693961" y="2955302"/>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2" name="Google Shape;802;p79"/>
          <p:cNvSpPr txBox="1"/>
          <p:nvPr>
            <p:ph idx="8" type="body"/>
          </p:nvPr>
        </p:nvSpPr>
        <p:spPr>
          <a:xfrm>
            <a:off x="5640354" y="995070"/>
            <a:ext cx="1366800" cy="16134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3" name="Google Shape;803;p79"/>
          <p:cNvSpPr txBox="1"/>
          <p:nvPr>
            <p:ph idx="9" type="body"/>
          </p:nvPr>
        </p:nvSpPr>
        <p:spPr>
          <a:xfrm>
            <a:off x="7472585" y="2320611"/>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4" name="Google Shape;804;p79"/>
          <p:cNvSpPr txBox="1"/>
          <p:nvPr>
            <p:ph idx="13" type="body"/>
          </p:nvPr>
        </p:nvSpPr>
        <p:spPr>
          <a:xfrm>
            <a:off x="7338572" y="2955302"/>
            <a:ext cx="1366800" cy="16146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orizontal timeline [2]">
  <p:cSld name="Horizontal timeline [2]">
    <p:spTree>
      <p:nvGrpSpPr>
        <p:cNvPr id="805" name="Shape 805"/>
        <p:cNvGrpSpPr/>
        <p:nvPr/>
      </p:nvGrpSpPr>
      <p:grpSpPr>
        <a:xfrm>
          <a:off x="0" y="0"/>
          <a:ext cx="0" cy="0"/>
          <a:chOff x="0" y="0"/>
          <a:chExt cx="0" cy="0"/>
        </a:xfrm>
      </p:grpSpPr>
      <p:sp>
        <p:nvSpPr>
          <p:cNvPr id="806" name="Google Shape;806;p80"/>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07" name="Google Shape;807;p80"/>
          <p:cNvSpPr txBox="1"/>
          <p:nvPr>
            <p:ph idx="1" type="body"/>
          </p:nvPr>
        </p:nvSpPr>
        <p:spPr>
          <a:xfrm>
            <a:off x="465296" y="2927919"/>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8" name="Google Shape;808;p80"/>
          <p:cNvSpPr txBox="1"/>
          <p:nvPr>
            <p:ph idx="2" type="body"/>
          </p:nvPr>
        </p:nvSpPr>
        <p:spPr>
          <a:xfrm>
            <a:off x="438494" y="967688"/>
            <a:ext cx="1366800" cy="16146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9" name="Google Shape;809;p80"/>
          <p:cNvSpPr txBox="1"/>
          <p:nvPr>
            <p:ph idx="3" type="body"/>
          </p:nvPr>
        </p:nvSpPr>
        <p:spPr>
          <a:xfrm>
            <a:off x="2243922" y="2293228"/>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0" name="Google Shape;810;p80"/>
          <p:cNvSpPr txBox="1"/>
          <p:nvPr>
            <p:ph idx="4" type="body"/>
          </p:nvPr>
        </p:nvSpPr>
        <p:spPr>
          <a:xfrm>
            <a:off x="2136710" y="2929102"/>
            <a:ext cx="1366800" cy="16134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1" name="Google Shape;811;p80"/>
          <p:cNvSpPr txBox="1"/>
          <p:nvPr>
            <p:ph idx="5" type="body"/>
          </p:nvPr>
        </p:nvSpPr>
        <p:spPr>
          <a:xfrm>
            <a:off x="3968941" y="2927919"/>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2" name="Google Shape;812;p80"/>
          <p:cNvSpPr txBox="1"/>
          <p:nvPr>
            <p:ph idx="6" type="body"/>
          </p:nvPr>
        </p:nvSpPr>
        <p:spPr>
          <a:xfrm>
            <a:off x="3888533" y="967687"/>
            <a:ext cx="1366800" cy="16146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3" name="Google Shape;813;p80"/>
          <p:cNvSpPr txBox="1"/>
          <p:nvPr>
            <p:ph idx="7" type="body"/>
          </p:nvPr>
        </p:nvSpPr>
        <p:spPr>
          <a:xfrm>
            <a:off x="5693961" y="2293228"/>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4" name="Google Shape;814;p80"/>
          <p:cNvSpPr txBox="1"/>
          <p:nvPr>
            <p:ph idx="8" type="body"/>
          </p:nvPr>
        </p:nvSpPr>
        <p:spPr>
          <a:xfrm>
            <a:off x="5640354" y="2929102"/>
            <a:ext cx="1366800" cy="16134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5" name="Google Shape;815;p80"/>
          <p:cNvSpPr txBox="1"/>
          <p:nvPr>
            <p:ph idx="9" type="body"/>
          </p:nvPr>
        </p:nvSpPr>
        <p:spPr>
          <a:xfrm>
            <a:off x="7472585" y="2927919"/>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6" name="Google Shape;816;p80"/>
          <p:cNvSpPr txBox="1"/>
          <p:nvPr>
            <p:ph idx="13" type="body"/>
          </p:nvPr>
        </p:nvSpPr>
        <p:spPr>
          <a:xfrm>
            <a:off x="7338572" y="967687"/>
            <a:ext cx="1366800" cy="16146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showMasterSp="0">
  <p:cSld name="Title only [2]">
    <p:bg>
      <p:bgPr>
        <a:solidFill>
          <a:schemeClr val="accent1"/>
        </a:solidFill>
      </p:bgPr>
    </p:bg>
    <p:spTree>
      <p:nvGrpSpPr>
        <p:cNvPr id="817" name="Shape 817"/>
        <p:cNvGrpSpPr/>
        <p:nvPr/>
      </p:nvGrpSpPr>
      <p:grpSpPr>
        <a:xfrm>
          <a:off x="0" y="0"/>
          <a:ext cx="0" cy="0"/>
          <a:chOff x="0" y="0"/>
          <a:chExt cx="0" cy="0"/>
        </a:xfrm>
      </p:grpSpPr>
      <p:sp>
        <p:nvSpPr>
          <p:cNvPr id="818" name="Google Shape;818;p81"/>
          <p:cNvSpPr txBox="1"/>
          <p:nvPr>
            <p:ph type="title"/>
          </p:nvPr>
        </p:nvSpPr>
        <p:spPr>
          <a:xfrm>
            <a:off x="204788" y="159300"/>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pic>
        <p:nvPicPr>
          <p:cNvPr id="819" name="Google Shape;819;p81"/>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process slide">
  <p:cSld name="3x process slide">
    <p:spTree>
      <p:nvGrpSpPr>
        <p:cNvPr id="820" name="Shape 820"/>
        <p:cNvGrpSpPr/>
        <p:nvPr/>
      </p:nvGrpSpPr>
      <p:grpSpPr>
        <a:xfrm>
          <a:off x="0" y="0"/>
          <a:ext cx="0" cy="0"/>
          <a:chOff x="0" y="0"/>
          <a:chExt cx="0" cy="0"/>
        </a:xfrm>
      </p:grpSpPr>
      <p:sp>
        <p:nvSpPr>
          <p:cNvPr id="821" name="Google Shape;821;p82"/>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22" name="Google Shape;822;p82"/>
          <p:cNvSpPr/>
          <p:nvPr>
            <p:ph idx="2" type="pic"/>
          </p:nvPr>
        </p:nvSpPr>
        <p:spPr>
          <a:xfrm>
            <a:off x="1316138" y="1966913"/>
            <a:ext cx="657300" cy="657300"/>
          </a:xfrm>
          <a:prstGeom prst="rect">
            <a:avLst/>
          </a:prstGeom>
          <a:noFill/>
          <a:ln>
            <a:noFill/>
          </a:ln>
        </p:spPr>
      </p:sp>
      <p:sp>
        <p:nvSpPr>
          <p:cNvPr id="823" name="Google Shape;823;p82"/>
          <p:cNvSpPr/>
          <p:nvPr>
            <p:ph idx="3" type="pic"/>
          </p:nvPr>
        </p:nvSpPr>
        <p:spPr>
          <a:xfrm>
            <a:off x="4243388" y="1966913"/>
            <a:ext cx="657300" cy="657300"/>
          </a:xfrm>
          <a:prstGeom prst="rect">
            <a:avLst/>
          </a:prstGeom>
          <a:noFill/>
          <a:ln>
            <a:noFill/>
          </a:ln>
        </p:spPr>
      </p:sp>
      <p:sp>
        <p:nvSpPr>
          <p:cNvPr id="824" name="Google Shape;824;p82"/>
          <p:cNvSpPr/>
          <p:nvPr>
            <p:ph idx="4" type="pic"/>
          </p:nvPr>
        </p:nvSpPr>
        <p:spPr>
          <a:xfrm>
            <a:off x="7170638" y="1966913"/>
            <a:ext cx="657300" cy="657300"/>
          </a:xfrm>
          <a:prstGeom prst="rect">
            <a:avLst/>
          </a:prstGeom>
          <a:noFill/>
          <a:ln>
            <a:noFill/>
          </a:ln>
        </p:spPr>
      </p:sp>
      <p:sp>
        <p:nvSpPr>
          <p:cNvPr id="825" name="Google Shape;825;p82"/>
          <p:cNvSpPr txBox="1"/>
          <p:nvPr>
            <p:ph idx="1" type="body"/>
          </p:nvPr>
        </p:nvSpPr>
        <p:spPr>
          <a:xfrm>
            <a:off x="362250" y="982845"/>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6" name="Google Shape;826;p82"/>
          <p:cNvSpPr txBox="1"/>
          <p:nvPr>
            <p:ph idx="5" type="body"/>
          </p:nvPr>
        </p:nvSpPr>
        <p:spPr>
          <a:xfrm>
            <a:off x="362250" y="2927779"/>
            <a:ext cx="25650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7" name="Google Shape;827;p82"/>
          <p:cNvSpPr txBox="1"/>
          <p:nvPr>
            <p:ph idx="6" type="body"/>
          </p:nvPr>
        </p:nvSpPr>
        <p:spPr>
          <a:xfrm>
            <a:off x="362250" y="3432604"/>
            <a:ext cx="25650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8" name="Google Shape;828;p82"/>
          <p:cNvSpPr txBox="1"/>
          <p:nvPr>
            <p:ph idx="7" type="body"/>
          </p:nvPr>
        </p:nvSpPr>
        <p:spPr>
          <a:xfrm>
            <a:off x="3289500" y="2927779"/>
            <a:ext cx="25650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9" name="Google Shape;829;p82"/>
          <p:cNvSpPr txBox="1"/>
          <p:nvPr>
            <p:ph idx="8" type="body"/>
          </p:nvPr>
        </p:nvSpPr>
        <p:spPr>
          <a:xfrm>
            <a:off x="3289500" y="3432604"/>
            <a:ext cx="25650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30" name="Google Shape;830;p82"/>
          <p:cNvSpPr txBox="1"/>
          <p:nvPr>
            <p:ph idx="9" type="body"/>
          </p:nvPr>
        </p:nvSpPr>
        <p:spPr>
          <a:xfrm>
            <a:off x="6216750" y="2927779"/>
            <a:ext cx="25650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31" name="Google Shape;831;p82"/>
          <p:cNvSpPr txBox="1"/>
          <p:nvPr>
            <p:ph idx="13" type="body"/>
          </p:nvPr>
        </p:nvSpPr>
        <p:spPr>
          <a:xfrm>
            <a:off x="6216750" y="3432604"/>
            <a:ext cx="25650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process slide">
  <p:cSld name="4x process slide">
    <p:spTree>
      <p:nvGrpSpPr>
        <p:cNvPr id="832" name="Shape 832"/>
        <p:cNvGrpSpPr/>
        <p:nvPr/>
      </p:nvGrpSpPr>
      <p:grpSpPr>
        <a:xfrm>
          <a:off x="0" y="0"/>
          <a:ext cx="0" cy="0"/>
          <a:chOff x="0" y="0"/>
          <a:chExt cx="0" cy="0"/>
        </a:xfrm>
      </p:grpSpPr>
      <p:sp>
        <p:nvSpPr>
          <p:cNvPr id="833" name="Google Shape;833;p83"/>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34" name="Google Shape;834;p83"/>
          <p:cNvSpPr/>
          <p:nvPr>
            <p:ph idx="2" type="pic"/>
          </p:nvPr>
        </p:nvSpPr>
        <p:spPr>
          <a:xfrm>
            <a:off x="1062638" y="1966913"/>
            <a:ext cx="657300" cy="657300"/>
          </a:xfrm>
          <a:prstGeom prst="rect">
            <a:avLst/>
          </a:prstGeom>
          <a:noFill/>
          <a:ln>
            <a:noFill/>
          </a:ln>
        </p:spPr>
      </p:sp>
      <p:sp>
        <p:nvSpPr>
          <p:cNvPr id="835" name="Google Shape;835;p83"/>
          <p:cNvSpPr/>
          <p:nvPr>
            <p:ph idx="3" type="pic"/>
          </p:nvPr>
        </p:nvSpPr>
        <p:spPr>
          <a:xfrm>
            <a:off x="3169844" y="1966913"/>
            <a:ext cx="657300" cy="657300"/>
          </a:xfrm>
          <a:prstGeom prst="rect">
            <a:avLst/>
          </a:prstGeom>
          <a:noFill/>
          <a:ln>
            <a:noFill/>
          </a:ln>
        </p:spPr>
      </p:sp>
      <p:sp>
        <p:nvSpPr>
          <p:cNvPr id="836" name="Google Shape;836;p83"/>
          <p:cNvSpPr/>
          <p:nvPr>
            <p:ph idx="4" type="pic"/>
          </p:nvPr>
        </p:nvSpPr>
        <p:spPr>
          <a:xfrm>
            <a:off x="5279435" y="1966913"/>
            <a:ext cx="657300" cy="657300"/>
          </a:xfrm>
          <a:prstGeom prst="rect">
            <a:avLst/>
          </a:prstGeom>
          <a:noFill/>
          <a:ln>
            <a:noFill/>
          </a:ln>
        </p:spPr>
      </p:sp>
      <p:sp>
        <p:nvSpPr>
          <p:cNvPr id="837" name="Google Shape;837;p83"/>
          <p:cNvSpPr/>
          <p:nvPr>
            <p:ph idx="5" type="pic"/>
          </p:nvPr>
        </p:nvSpPr>
        <p:spPr>
          <a:xfrm>
            <a:off x="7381875" y="1966913"/>
            <a:ext cx="657300" cy="657300"/>
          </a:xfrm>
          <a:prstGeom prst="rect">
            <a:avLst/>
          </a:prstGeom>
          <a:noFill/>
          <a:ln>
            <a:noFill/>
          </a:ln>
        </p:spPr>
      </p:sp>
      <p:sp>
        <p:nvSpPr>
          <p:cNvPr id="838" name="Google Shape;838;p83"/>
          <p:cNvSpPr txBox="1"/>
          <p:nvPr>
            <p:ph idx="1" type="body"/>
          </p:nvPr>
        </p:nvSpPr>
        <p:spPr>
          <a:xfrm>
            <a:off x="31116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39" name="Google Shape;839;p83"/>
          <p:cNvSpPr txBox="1"/>
          <p:nvPr>
            <p:ph idx="6" type="body"/>
          </p:nvPr>
        </p:nvSpPr>
        <p:spPr>
          <a:xfrm>
            <a:off x="31116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0" name="Google Shape;840;p83"/>
          <p:cNvSpPr txBox="1"/>
          <p:nvPr>
            <p:ph idx="7" type="body"/>
          </p:nvPr>
        </p:nvSpPr>
        <p:spPr>
          <a:xfrm>
            <a:off x="251937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1" name="Google Shape;841;p83"/>
          <p:cNvSpPr txBox="1"/>
          <p:nvPr>
            <p:ph idx="8" type="body"/>
          </p:nvPr>
        </p:nvSpPr>
        <p:spPr>
          <a:xfrm>
            <a:off x="251937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2" name="Google Shape;842;p83"/>
          <p:cNvSpPr txBox="1"/>
          <p:nvPr>
            <p:ph idx="9" type="body"/>
          </p:nvPr>
        </p:nvSpPr>
        <p:spPr>
          <a:xfrm>
            <a:off x="472758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3" name="Google Shape;843;p83"/>
          <p:cNvSpPr txBox="1"/>
          <p:nvPr>
            <p:ph idx="13" type="body"/>
          </p:nvPr>
        </p:nvSpPr>
        <p:spPr>
          <a:xfrm>
            <a:off x="472758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4" name="Google Shape;844;p83"/>
          <p:cNvSpPr txBox="1"/>
          <p:nvPr>
            <p:ph idx="14" type="body"/>
          </p:nvPr>
        </p:nvSpPr>
        <p:spPr>
          <a:xfrm>
            <a:off x="693579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5" name="Google Shape;845;p83"/>
          <p:cNvSpPr txBox="1"/>
          <p:nvPr>
            <p:ph idx="15" type="body"/>
          </p:nvPr>
        </p:nvSpPr>
        <p:spPr>
          <a:xfrm>
            <a:off x="693579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6" name="Google Shape;846;p83"/>
          <p:cNvSpPr txBox="1"/>
          <p:nvPr>
            <p:ph idx="16" type="body"/>
          </p:nvPr>
        </p:nvSpPr>
        <p:spPr>
          <a:xfrm>
            <a:off x="361167" y="984240"/>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x process slide">
  <p:cSld name="5x process slide">
    <p:spTree>
      <p:nvGrpSpPr>
        <p:cNvPr id="847" name="Shape 847"/>
        <p:cNvGrpSpPr/>
        <p:nvPr/>
      </p:nvGrpSpPr>
      <p:grpSpPr>
        <a:xfrm>
          <a:off x="0" y="0"/>
          <a:ext cx="0" cy="0"/>
          <a:chOff x="0" y="0"/>
          <a:chExt cx="0" cy="0"/>
        </a:xfrm>
      </p:grpSpPr>
      <p:sp>
        <p:nvSpPr>
          <p:cNvPr id="848" name="Google Shape;848;p84"/>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49" name="Google Shape;849;p84"/>
          <p:cNvSpPr/>
          <p:nvPr>
            <p:ph idx="2" type="pic"/>
          </p:nvPr>
        </p:nvSpPr>
        <p:spPr>
          <a:xfrm>
            <a:off x="770400" y="1966913"/>
            <a:ext cx="657300" cy="657300"/>
          </a:xfrm>
          <a:prstGeom prst="rect">
            <a:avLst/>
          </a:prstGeom>
          <a:noFill/>
          <a:ln>
            <a:noFill/>
          </a:ln>
        </p:spPr>
      </p:sp>
      <p:sp>
        <p:nvSpPr>
          <p:cNvPr id="850" name="Google Shape;850;p84"/>
          <p:cNvSpPr/>
          <p:nvPr>
            <p:ph idx="3" type="pic"/>
          </p:nvPr>
        </p:nvSpPr>
        <p:spPr>
          <a:xfrm>
            <a:off x="2492812" y="1966913"/>
            <a:ext cx="657300" cy="657300"/>
          </a:xfrm>
          <a:prstGeom prst="rect">
            <a:avLst/>
          </a:prstGeom>
          <a:noFill/>
          <a:ln>
            <a:noFill/>
          </a:ln>
        </p:spPr>
      </p:sp>
      <p:sp>
        <p:nvSpPr>
          <p:cNvPr id="851" name="Google Shape;851;p84"/>
          <p:cNvSpPr/>
          <p:nvPr>
            <p:ph idx="4" type="pic"/>
          </p:nvPr>
        </p:nvSpPr>
        <p:spPr>
          <a:xfrm>
            <a:off x="4241868" y="1966913"/>
            <a:ext cx="657300" cy="657300"/>
          </a:xfrm>
          <a:prstGeom prst="rect">
            <a:avLst/>
          </a:prstGeom>
          <a:noFill/>
          <a:ln>
            <a:noFill/>
          </a:ln>
        </p:spPr>
      </p:sp>
      <p:sp>
        <p:nvSpPr>
          <p:cNvPr id="852" name="Google Shape;852;p84"/>
          <p:cNvSpPr/>
          <p:nvPr>
            <p:ph idx="5" type="pic"/>
          </p:nvPr>
        </p:nvSpPr>
        <p:spPr>
          <a:xfrm>
            <a:off x="5964281" y="1966913"/>
            <a:ext cx="657300" cy="657300"/>
          </a:xfrm>
          <a:prstGeom prst="rect">
            <a:avLst/>
          </a:prstGeom>
          <a:noFill/>
          <a:ln>
            <a:noFill/>
          </a:ln>
        </p:spPr>
      </p:sp>
      <p:sp>
        <p:nvSpPr>
          <p:cNvPr id="853" name="Google Shape;853;p84"/>
          <p:cNvSpPr/>
          <p:nvPr>
            <p:ph idx="6" type="pic"/>
          </p:nvPr>
        </p:nvSpPr>
        <p:spPr>
          <a:xfrm>
            <a:off x="7739715" y="1966913"/>
            <a:ext cx="657300" cy="657300"/>
          </a:xfrm>
          <a:prstGeom prst="rect">
            <a:avLst/>
          </a:prstGeom>
          <a:noFill/>
          <a:ln>
            <a:noFill/>
          </a:ln>
        </p:spPr>
      </p:sp>
      <p:sp>
        <p:nvSpPr>
          <p:cNvPr id="854" name="Google Shape;854;p84"/>
          <p:cNvSpPr txBox="1"/>
          <p:nvPr>
            <p:ph idx="1" type="body"/>
          </p:nvPr>
        </p:nvSpPr>
        <p:spPr>
          <a:xfrm>
            <a:off x="255853"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5" name="Google Shape;855;p84"/>
          <p:cNvSpPr txBox="1"/>
          <p:nvPr>
            <p:ph idx="7" type="body"/>
          </p:nvPr>
        </p:nvSpPr>
        <p:spPr>
          <a:xfrm>
            <a:off x="255853"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6" name="Google Shape;856;p84"/>
          <p:cNvSpPr txBox="1"/>
          <p:nvPr>
            <p:ph idx="8" type="body"/>
          </p:nvPr>
        </p:nvSpPr>
        <p:spPr>
          <a:xfrm>
            <a:off x="2033483"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7" name="Google Shape;857;p84"/>
          <p:cNvSpPr txBox="1"/>
          <p:nvPr>
            <p:ph idx="9" type="body"/>
          </p:nvPr>
        </p:nvSpPr>
        <p:spPr>
          <a:xfrm>
            <a:off x="2033483"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8" name="Google Shape;858;p84"/>
          <p:cNvSpPr txBox="1"/>
          <p:nvPr>
            <p:ph idx="13" type="body"/>
          </p:nvPr>
        </p:nvSpPr>
        <p:spPr>
          <a:xfrm>
            <a:off x="3811112"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9" name="Google Shape;859;p84"/>
          <p:cNvSpPr txBox="1"/>
          <p:nvPr>
            <p:ph idx="14" type="body"/>
          </p:nvPr>
        </p:nvSpPr>
        <p:spPr>
          <a:xfrm>
            <a:off x="3811112"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0" name="Google Shape;860;p84"/>
          <p:cNvSpPr txBox="1"/>
          <p:nvPr>
            <p:ph idx="15" type="body"/>
          </p:nvPr>
        </p:nvSpPr>
        <p:spPr>
          <a:xfrm>
            <a:off x="5588742"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1" name="Google Shape;861;p84"/>
          <p:cNvSpPr txBox="1"/>
          <p:nvPr>
            <p:ph idx="16" type="body"/>
          </p:nvPr>
        </p:nvSpPr>
        <p:spPr>
          <a:xfrm>
            <a:off x="5588742"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2" name="Google Shape;862;p84"/>
          <p:cNvSpPr txBox="1"/>
          <p:nvPr>
            <p:ph idx="17" type="body"/>
          </p:nvPr>
        </p:nvSpPr>
        <p:spPr>
          <a:xfrm>
            <a:off x="7366372"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3" name="Google Shape;863;p84"/>
          <p:cNvSpPr txBox="1"/>
          <p:nvPr>
            <p:ph idx="18" type="body"/>
          </p:nvPr>
        </p:nvSpPr>
        <p:spPr>
          <a:xfrm>
            <a:off x="7366372"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4" name="Google Shape;864;p84"/>
          <p:cNvSpPr txBox="1"/>
          <p:nvPr>
            <p:ph idx="19" type="body"/>
          </p:nvPr>
        </p:nvSpPr>
        <p:spPr>
          <a:xfrm>
            <a:off x="360760" y="9883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x process slide">
  <p:cSld name="6x process slide">
    <p:spTree>
      <p:nvGrpSpPr>
        <p:cNvPr id="865" name="Shape 865"/>
        <p:cNvGrpSpPr/>
        <p:nvPr/>
      </p:nvGrpSpPr>
      <p:grpSpPr>
        <a:xfrm>
          <a:off x="0" y="0"/>
          <a:ext cx="0" cy="0"/>
          <a:chOff x="0" y="0"/>
          <a:chExt cx="0" cy="0"/>
        </a:xfrm>
      </p:grpSpPr>
      <p:sp>
        <p:nvSpPr>
          <p:cNvPr id="866" name="Google Shape;866;p85"/>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67" name="Google Shape;867;p85"/>
          <p:cNvSpPr/>
          <p:nvPr>
            <p:ph idx="2" type="pic"/>
          </p:nvPr>
        </p:nvSpPr>
        <p:spPr>
          <a:xfrm>
            <a:off x="631829" y="1966913"/>
            <a:ext cx="657300" cy="657300"/>
          </a:xfrm>
          <a:prstGeom prst="rect">
            <a:avLst/>
          </a:prstGeom>
          <a:noFill/>
          <a:ln>
            <a:noFill/>
          </a:ln>
        </p:spPr>
      </p:sp>
      <p:sp>
        <p:nvSpPr>
          <p:cNvPr id="868" name="Google Shape;868;p85"/>
          <p:cNvSpPr/>
          <p:nvPr>
            <p:ph idx="3" type="pic"/>
          </p:nvPr>
        </p:nvSpPr>
        <p:spPr>
          <a:xfrm>
            <a:off x="2083601" y="1966913"/>
            <a:ext cx="657300" cy="657300"/>
          </a:xfrm>
          <a:prstGeom prst="rect">
            <a:avLst/>
          </a:prstGeom>
          <a:noFill/>
          <a:ln>
            <a:noFill/>
          </a:ln>
        </p:spPr>
      </p:sp>
      <p:sp>
        <p:nvSpPr>
          <p:cNvPr id="869" name="Google Shape;869;p85"/>
          <p:cNvSpPr/>
          <p:nvPr>
            <p:ph idx="4" type="pic"/>
          </p:nvPr>
        </p:nvSpPr>
        <p:spPr>
          <a:xfrm>
            <a:off x="3537363" y="1966913"/>
            <a:ext cx="657300" cy="657300"/>
          </a:xfrm>
          <a:prstGeom prst="rect">
            <a:avLst/>
          </a:prstGeom>
          <a:noFill/>
          <a:ln>
            <a:noFill/>
          </a:ln>
        </p:spPr>
      </p:sp>
      <p:sp>
        <p:nvSpPr>
          <p:cNvPr id="870" name="Google Shape;870;p85"/>
          <p:cNvSpPr/>
          <p:nvPr>
            <p:ph idx="5" type="pic"/>
          </p:nvPr>
        </p:nvSpPr>
        <p:spPr>
          <a:xfrm>
            <a:off x="4986410" y="1969294"/>
            <a:ext cx="657300" cy="657300"/>
          </a:xfrm>
          <a:prstGeom prst="rect">
            <a:avLst/>
          </a:prstGeom>
          <a:noFill/>
          <a:ln>
            <a:noFill/>
          </a:ln>
        </p:spPr>
      </p:sp>
      <p:sp>
        <p:nvSpPr>
          <p:cNvPr id="871" name="Google Shape;871;p85"/>
          <p:cNvSpPr/>
          <p:nvPr>
            <p:ph idx="6" type="pic"/>
          </p:nvPr>
        </p:nvSpPr>
        <p:spPr>
          <a:xfrm>
            <a:off x="6435349" y="1966913"/>
            <a:ext cx="657300" cy="657300"/>
          </a:xfrm>
          <a:prstGeom prst="rect">
            <a:avLst/>
          </a:prstGeom>
          <a:noFill/>
          <a:ln>
            <a:noFill/>
          </a:ln>
        </p:spPr>
      </p:sp>
      <p:sp>
        <p:nvSpPr>
          <p:cNvPr id="872" name="Google Shape;872;p85"/>
          <p:cNvSpPr txBox="1"/>
          <p:nvPr>
            <p:ph idx="1" type="body"/>
          </p:nvPr>
        </p:nvSpPr>
        <p:spPr>
          <a:xfrm>
            <a:off x="227737"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3" name="Google Shape;873;p85"/>
          <p:cNvSpPr txBox="1"/>
          <p:nvPr>
            <p:ph idx="7" type="body"/>
          </p:nvPr>
        </p:nvSpPr>
        <p:spPr>
          <a:xfrm>
            <a:off x="227737"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4" name="Google Shape;874;p85"/>
          <p:cNvSpPr txBox="1"/>
          <p:nvPr>
            <p:ph idx="8" type="body"/>
          </p:nvPr>
        </p:nvSpPr>
        <p:spPr>
          <a:xfrm>
            <a:off x="1713781"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5" name="Google Shape;875;p85"/>
          <p:cNvSpPr txBox="1"/>
          <p:nvPr>
            <p:ph idx="9" type="body"/>
          </p:nvPr>
        </p:nvSpPr>
        <p:spPr>
          <a:xfrm>
            <a:off x="1713781"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6" name="Google Shape;876;p85"/>
          <p:cNvSpPr txBox="1"/>
          <p:nvPr>
            <p:ph idx="13" type="body"/>
          </p:nvPr>
        </p:nvSpPr>
        <p:spPr>
          <a:xfrm>
            <a:off x="3199825"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7" name="Google Shape;877;p85"/>
          <p:cNvSpPr txBox="1"/>
          <p:nvPr>
            <p:ph idx="14" type="body"/>
          </p:nvPr>
        </p:nvSpPr>
        <p:spPr>
          <a:xfrm>
            <a:off x="3199825"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8" name="Google Shape;878;p85"/>
          <p:cNvSpPr txBox="1"/>
          <p:nvPr>
            <p:ph idx="15" type="body"/>
          </p:nvPr>
        </p:nvSpPr>
        <p:spPr>
          <a:xfrm>
            <a:off x="4685869"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9" name="Google Shape;879;p85"/>
          <p:cNvSpPr txBox="1"/>
          <p:nvPr>
            <p:ph idx="16" type="body"/>
          </p:nvPr>
        </p:nvSpPr>
        <p:spPr>
          <a:xfrm>
            <a:off x="4685869"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0" name="Google Shape;880;p85"/>
          <p:cNvSpPr txBox="1"/>
          <p:nvPr>
            <p:ph idx="17" type="body"/>
          </p:nvPr>
        </p:nvSpPr>
        <p:spPr>
          <a:xfrm>
            <a:off x="6171913"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1" name="Google Shape;881;p85"/>
          <p:cNvSpPr txBox="1"/>
          <p:nvPr>
            <p:ph idx="18" type="body"/>
          </p:nvPr>
        </p:nvSpPr>
        <p:spPr>
          <a:xfrm>
            <a:off x="6171913"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2" name="Google Shape;882;p85"/>
          <p:cNvSpPr txBox="1"/>
          <p:nvPr>
            <p:ph idx="19" type="body"/>
          </p:nvPr>
        </p:nvSpPr>
        <p:spPr>
          <a:xfrm>
            <a:off x="7657957"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3" name="Google Shape;883;p85"/>
          <p:cNvSpPr txBox="1"/>
          <p:nvPr>
            <p:ph idx="20" type="body"/>
          </p:nvPr>
        </p:nvSpPr>
        <p:spPr>
          <a:xfrm>
            <a:off x="7657957"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4" name="Google Shape;884;p85"/>
          <p:cNvSpPr/>
          <p:nvPr>
            <p:ph idx="21" type="pic"/>
          </p:nvPr>
        </p:nvSpPr>
        <p:spPr>
          <a:xfrm>
            <a:off x="7898110" y="1966913"/>
            <a:ext cx="657300" cy="657300"/>
          </a:xfrm>
          <a:prstGeom prst="rect">
            <a:avLst/>
          </a:prstGeom>
          <a:noFill/>
          <a:ln>
            <a:noFill/>
          </a:ln>
        </p:spPr>
      </p:sp>
      <p:sp>
        <p:nvSpPr>
          <p:cNvPr id="885" name="Google Shape;885;p85"/>
          <p:cNvSpPr txBox="1"/>
          <p:nvPr>
            <p:ph idx="22" type="body"/>
          </p:nvPr>
        </p:nvSpPr>
        <p:spPr>
          <a:xfrm>
            <a:off x="360760" y="9883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points icon slide">
  <p:cSld name="4x points icon slide">
    <p:spTree>
      <p:nvGrpSpPr>
        <p:cNvPr id="886" name="Shape 886"/>
        <p:cNvGrpSpPr/>
        <p:nvPr/>
      </p:nvGrpSpPr>
      <p:grpSpPr>
        <a:xfrm>
          <a:off x="0" y="0"/>
          <a:ext cx="0" cy="0"/>
          <a:chOff x="0" y="0"/>
          <a:chExt cx="0" cy="0"/>
        </a:xfrm>
      </p:grpSpPr>
      <p:sp>
        <p:nvSpPr>
          <p:cNvPr id="887" name="Google Shape;887;p86"/>
          <p:cNvSpPr txBox="1"/>
          <p:nvPr>
            <p:ph idx="1" type="body"/>
          </p:nvPr>
        </p:nvSpPr>
        <p:spPr>
          <a:xfrm>
            <a:off x="694382" y="1952625"/>
            <a:ext cx="25257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8" name="Google Shape;888;p86"/>
          <p:cNvSpPr txBox="1"/>
          <p:nvPr>
            <p:ph type="title"/>
          </p:nvPr>
        </p:nvSpPr>
        <p:spPr>
          <a:xfrm>
            <a:off x="694382"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89" name="Google Shape;889;p86"/>
          <p:cNvSpPr txBox="1"/>
          <p:nvPr>
            <p:ph idx="2"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0" name="Google Shape;890;p86"/>
          <p:cNvSpPr/>
          <p:nvPr>
            <p:ph idx="3" type="pic"/>
          </p:nvPr>
        </p:nvSpPr>
        <p:spPr>
          <a:xfrm>
            <a:off x="3535784" y="2104532"/>
            <a:ext cx="724800" cy="724800"/>
          </a:xfrm>
          <a:prstGeom prst="rect">
            <a:avLst/>
          </a:prstGeom>
          <a:noFill/>
          <a:ln>
            <a:noFill/>
          </a:ln>
        </p:spPr>
      </p:sp>
      <p:sp>
        <p:nvSpPr>
          <p:cNvPr id="891" name="Google Shape;891;p86"/>
          <p:cNvSpPr/>
          <p:nvPr>
            <p:ph idx="4" type="pic"/>
          </p:nvPr>
        </p:nvSpPr>
        <p:spPr>
          <a:xfrm>
            <a:off x="4883320" y="2104532"/>
            <a:ext cx="724800" cy="724800"/>
          </a:xfrm>
          <a:prstGeom prst="rect">
            <a:avLst/>
          </a:prstGeom>
          <a:noFill/>
          <a:ln>
            <a:noFill/>
          </a:ln>
        </p:spPr>
      </p:sp>
      <p:sp>
        <p:nvSpPr>
          <p:cNvPr id="892" name="Google Shape;892;p86"/>
          <p:cNvSpPr/>
          <p:nvPr>
            <p:ph idx="5" type="pic"/>
          </p:nvPr>
        </p:nvSpPr>
        <p:spPr>
          <a:xfrm>
            <a:off x="3545312" y="3450056"/>
            <a:ext cx="724800" cy="724800"/>
          </a:xfrm>
          <a:prstGeom prst="rect">
            <a:avLst/>
          </a:prstGeom>
          <a:noFill/>
          <a:ln>
            <a:noFill/>
          </a:ln>
        </p:spPr>
      </p:sp>
      <p:sp>
        <p:nvSpPr>
          <p:cNvPr id="893" name="Google Shape;893;p86"/>
          <p:cNvSpPr/>
          <p:nvPr>
            <p:ph idx="6" type="pic"/>
          </p:nvPr>
        </p:nvSpPr>
        <p:spPr>
          <a:xfrm>
            <a:off x="4892848" y="3450056"/>
            <a:ext cx="724800" cy="724800"/>
          </a:xfrm>
          <a:prstGeom prst="rect">
            <a:avLst/>
          </a:prstGeom>
          <a:noFill/>
          <a:ln>
            <a:noFill/>
          </a:ln>
        </p:spPr>
      </p:sp>
      <p:sp>
        <p:nvSpPr>
          <p:cNvPr id="894" name="Google Shape;894;p86"/>
          <p:cNvSpPr txBox="1"/>
          <p:nvPr>
            <p:ph idx="7" type="body"/>
          </p:nvPr>
        </p:nvSpPr>
        <p:spPr>
          <a:xfrm>
            <a:off x="694382" y="3295648"/>
            <a:ext cx="25257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5" name="Google Shape;895;p86"/>
          <p:cNvSpPr txBox="1"/>
          <p:nvPr>
            <p:ph idx="8" type="body"/>
          </p:nvPr>
        </p:nvSpPr>
        <p:spPr>
          <a:xfrm>
            <a:off x="5924050" y="1952625"/>
            <a:ext cx="25257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6" name="Google Shape;896;p86"/>
          <p:cNvSpPr txBox="1"/>
          <p:nvPr>
            <p:ph idx="9" type="body"/>
          </p:nvPr>
        </p:nvSpPr>
        <p:spPr>
          <a:xfrm>
            <a:off x="5924050" y="3295648"/>
            <a:ext cx="25257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51">
          <p15:clr>
            <a:srgbClr val="FBAE40"/>
          </p15:clr>
        </p15:guide>
        <p15:guide id="2" orient="horz" pos="439">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able">
  <p:cSld name="Text &amp; table">
    <p:spTree>
      <p:nvGrpSpPr>
        <p:cNvPr id="897" name="Shape 897"/>
        <p:cNvGrpSpPr/>
        <p:nvPr/>
      </p:nvGrpSpPr>
      <p:grpSpPr>
        <a:xfrm>
          <a:off x="0" y="0"/>
          <a:ext cx="0" cy="0"/>
          <a:chOff x="0" y="0"/>
          <a:chExt cx="0" cy="0"/>
        </a:xfrm>
      </p:grpSpPr>
      <p:sp>
        <p:nvSpPr>
          <p:cNvPr id="898" name="Google Shape;898;p87"/>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99" name="Google Shape;899;p87"/>
          <p:cNvSpPr txBox="1"/>
          <p:nvPr>
            <p:ph idx="1" type="body"/>
          </p:nvPr>
        </p:nvSpPr>
        <p:spPr>
          <a:xfrm>
            <a:off x="639019" y="974104"/>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solidFill>
                  <a:schemeClr val="dk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step pyramid">
  <p:cSld name="3-step pyramid">
    <p:spTree>
      <p:nvGrpSpPr>
        <p:cNvPr id="900" name="Shape 900"/>
        <p:cNvGrpSpPr/>
        <p:nvPr/>
      </p:nvGrpSpPr>
      <p:grpSpPr>
        <a:xfrm>
          <a:off x="0" y="0"/>
          <a:ext cx="0" cy="0"/>
          <a:chOff x="0" y="0"/>
          <a:chExt cx="0" cy="0"/>
        </a:xfrm>
      </p:grpSpPr>
      <p:sp>
        <p:nvSpPr>
          <p:cNvPr id="901" name="Google Shape;901;p88"/>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02" name="Google Shape;902;p88"/>
          <p:cNvSpPr/>
          <p:nvPr>
            <p:ph idx="2" type="pic"/>
          </p:nvPr>
        </p:nvSpPr>
        <p:spPr>
          <a:xfrm>
            <a:off x="1605268" y="1548787"/>
            <a:ext cx="516300" cy="516300"/>
          </a:xfrm>
          <a:prstGeom prst="rect">
            <a:avLst/>
          </a:prstGeom>
          <a:noFill/>
          <a:ln>
            <a:noFill/>
          </a:ln>
        </p:spPr>
      </p:sp>
      <p:sp>
        <p:nvSpPr>
          <p:cNvPr id="903" name="Google Shape;903;p88"/>
          <p:cNvSpPr/>
          <p:nvPr>
            <p:ph idx="3" type="pic"/>
          </p:nvPr>
        </p:nvSpPr>
        <p:spPr>
          <a:xfrm>
            <a:off x="1605268" y="2582873"/>
            <a:ext cx="516300" cy="516300"/>
          </a:xfrm>
          <a:prstGeom prst="rect">
            <a:avLst/>
          </a:prstGeom>
          <a:noFill/>
          <a:ln>
            <a:noFill/>
          </a:ln>
        </p:spPr>
      </p:sp>
      <p:sp>
        <p:nvSpPr>
          <p:cNvPr id="904" name="Google Shape;904;p88"/>
          <p:cNvSpPr/>
          <p:nvPr>
            <p:ph idx="4" type="pic"/>
          </p:nvPr>
        </p:nvSpPr>
        <p:spPr>
          <a:xfrm>
            <a:off x="1605268" y="3845559"/>
            <a:ext cx="516300" cy="516300"/>
          </a:xfrm>
          <a:prstGeom prst="rect">
            <a:avLst/>
          </a:prstGeom>
          <a:noFill/>
          <a:ln>
            <a:noFill/>
          </a:ln>
        </p:spPr>
      </p:sp>
      <p:sp>
        <p:nvSpPr>
          <p:cNvPr id="905" name="Google Shape;905;p88"/>
          <p:cNvSpPr txBox="1"/>
          <p:nvPr>
            <p:ph idx="1" type="body"/>
          </p:nvPr>
        </p:nvSpPr>
        <p:spPr>
          <a:xfrm>
            <a:off x="2844193" y="1348828"/>
            <a:ext cx="4935300" cy="66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6" name="Google Shape;906;p88"/>
          <p:cNvSpPr txBox="1"/>
          <p:nvPr>
            <p:ph idx="5" type="body"/>
          </p:nvPr>
        </p:nvSpPr>
        <p:spPr>
          <a:xfrm>
            <a:off x="2844193" y="1120267"/>
            <a:ext cx="49353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7" name="Google Shape;907;p88"/>
          <p:cNvSpPr txBox="1"/>
          <p:nvPr>
            <p:ph idx="6" type="body"/>
          </p:nvPr>
        </p:nvSpPr>
        <p:spPr>
          <a:xfrm>
            <a:off x="3319004" y="2624243"/>
            <a:ext cx="4460700" cy="66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8" name="Google Shape;908;p88"/>
          <p:cNvSpPr txBox="1"/>
          <p:nvPr>
            <p:ph idx="7" type="body"/>
          </p:nvPr>
        </p:nvSpPr>
        <p:spPr>
          <a:xfrm>
            <a:off x="3319004" y="2395682"/>
            <a:ext cx="44607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9" name="Google Shape;909;p88"/>
          <p:cNvSpPr txBox="1"/>
          <p:nvPr>
            <p:ph idx="8" type="body"/>
          </p:nvPr>
        </p:nvSpPr>
        <p:spPr>
          <a:xfrm>
            <a:off x="4306325" y="3900900"/>
            <a:ext cx="3473400" cy="66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10" name="Google Shape;910;p88"/>
          <p:cNvSpPr txBox="1"/>
          <p:nvPr>
            <p:ph idx="9" type="body"/>
          </p:nvPr>
        </p:nvSpPr>
        <p:spPr>
          <a:xfrm>
            <a:off x="4306325" y="3672339"/>
            <a:ext cx="34734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step pyramid">
  <p:cSld name="4-step pyramid">
    <p:spTree>
      <p:nvGrpSpPr>
        <p:cNvPr id="911" name="Shape 911"/>
        <p:cNvGrpSpPr/>
        <p:nvPr/>
      </p:nvGrpSpPr>
      <p:grpSpPr>
        <a:xfrm>
          <a:off x="0" y="0"/>
          <a:ext cx="0" cy="0"/>
          <a:chOff x="0" y="0"/>
          <a:chExt cx="0" cy="0"/>
        </a:xfrm>
      </p:grpSpPr>
      <p:grpSp>
        <p:nvGrpSpPr>
          <p:cNvPr id="912" name="Google Shape;912;p89"/>
          <p:cNvGrpSpPr/>
          <p:nvPr/>
        </p:nvGrpSpPr>
        <p:grpSpPr>
          <a:xfrm>
            <a:off x="489347" y="947057"/>
            <a:ext cx="7875951" cy="3787448"/>
            <a:chOff x="652463" y="1262742"/>
            <a:chExt cx="10501268" cy="5049931"/>
          </a:xfrm>
        </p:grpSpPr>
        <p:grpSp>
          <p:nvGrpSpPr>
            <p:cNvPr id="913" name="Google Shape;913;p89"/>
            <p:cNvGrpSpPr/>
            <p:nvPr/>
          </p:nvGrpSpPr>
          <p:grpSpPr>
            <a:xfrm>
              <a:off x="2987431" y="1271615"/>
              <a:ext cx="8166300" cy="5036465"/>
              <a:chOff x="3749431" y="1271583"/>
              <a:chExt cx="8166300" cy="4660804"/>
            </a:xfrm>
          </p:grpSpPr>
          <p:sp>
            <p:nvSpPr>
              <p:cNvPr id="914" name="Google Shape;914;p89"/>
              <p:cNvSpPr/>
              <p:nvPr/>
            </p:nvSpPr>
            <p:spPr>
              <a:xfrm>
                <a:off x="4248007" y="1271583"/>
                <a:ext cx="7667700" cy="1155600"/>
              </a:xfrm>
              <a:prstGeom prst="rect">
                <a:avLst/>
              </a:prstGeom>
              <a:solidFill>
                <a:schemeClr val="accent2">
                  <a:alpha val="80000"/>
                </a:schemeClr>
              </a:solidFill>
              <a:ln>
                <a:noFill/>
              </a:ln>
            </p:spPr>
            <p:txBody>
              <a:bodyPr anchorCtr="0" anchor="ctr" bIns="34275" lIns="68575" spcFirstLastPara="1" rIns="270000" wrap="square" tIns="34275">
                <a:noAutofit/>
              </a:bodyPr>
              <a:lstStyle/>
              <a:p>
                <a:pPr indent="0" lvl="0" marL="0" marR="0" rtl="0" algn="r">
                  <a:lnSpc>
                    <a:spcPct val="10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p:txBody>
          </p:sp>
          <p:sp>
            <p:nvSpPr>
              <p:cNvPr id="915" name="Google Shape;915;p89"/>
              <p:cNvSpPr/>
              <p:nvPr/>
            </p:nvSpPr>
            <p:spPr>
              <a:xfrm>
                <a:off x="3752286" y="2438401"/>
                <a:ext cx="8163300" cy="1155600"/>
              </a:xfrm>
              <a:prstGeom prst="rect">
                <a:avLst/>
              </a:prstGeom>
              <a:solidFill>
                <a:schemeClr val="accent1">
                  <a:alpha val="80000"/>
                </a:schemeClr>
              </a:solidFill>
              <a:ln>
                <a:noFill/>
              </a:ln>
            </p:spPr>
            <p:txBody>
              <a:bodyPr anchorCtr="0" anchor="ctr" bIns="34275" lIns="68575" spcFirstLastPara="1" rIns="270000" wrap="square" tIns="34275">
                <a:noAutofit/>
              </a:bodyPr>
              <a:lstStyle/>
              <a:p>
                <a:pPr indent="0" lvl="0" marL="0" marR="0" rtl="0" algn="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916" name="Google Shape;916;p89"/>
              <p:cNvSpPr/>
              <p:nvPr/>
            </p:nvSpPr>
            <p:spPr>
              <a:xfrm>
                <a:off x="3755484" y="3607593"/>
                <a:ext cx="8160000" cy="1155600"/>
              </a:xfrm>
              <a:prstGeom prst="rect">
                <a:avLst/>
              </a:prstGeom>
              <a:solidFill>
                <a:schemeClr val="accent3">
                  <a:alpha val="80000"/>
                </a:schemeClr>
              </a:solidFill>
              <a:ln>
                <a:noFill/>
              </a:ln>
            </p:spPr>
            <p:txBody>
              <a:bodyPr anchorCtr="0" anchor="ctr" bIns="34275" lIns="68575" spcFirstLastPara="1" rIns="270000" wrap="square" tIns="34275">
                <a:noAutofit/>
              </a:bodyPr>
              <a:lstStyle/>
              <a:p>
                <a:pPr indent="0" lvl="0" marL="0" marR="0" rtl="0" algn="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917" name="Google Shape;917;p89"/>
              <p:cNvSpPr/>
              <p:nvPr/>
            </p:nvSpPr>
            <p:spPr>
              <a:xfrm>
                <a:off x="3749431" y="4776787"/>
                <a:ext cx="8166300" cy="1155600"/>
              </a:xfrm>
              <a:prstGeom prst="rect">
                <a:avLst/>
              </a:prstGeom>
              <a:solidFill>
                <a:schemeClr val="dk2">
                  <a:alpha val="80000"/>
                </a:schemeClr>
              </a:solidFill>
              <a:ln>
                <a:noFill/>
              </a:ln>
            </p:spPr>
            <p:txBody>
              <a:bodyPr anchorCtr="0" anchor="ctr" bIns="34275" lIns="1188000" spcFirstLastPara="1" rIns="270000" wrap="square" tIns="34275">
                <a:noAutofit/>
              </a:bodyPr>
              <a:lstStyle/>
              <a:p>
                <a:pPr indent="0" lvl="0" marL="0" marR="0" rtl="0" algn="r">
                  <a:lnSpc>
                    <a:spcPct val="10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p:txBody>
          </p:sp>
        </p:grpSp>
        <p:sp>
          <p:nvSpPr>
            <p:cNvPr id="918" name="Google Shape;918;p89"/>
            <p:cNvSpPr/>
            <p:nvPr/>
          </p:nvSpPr>
          <p:spPr>
            <a:xfrm>
              <a:off x="2769227" y="1262742"/>
              <a:ext cx="1408281" cy="1261872"/>
            </a:xfrm>
            <a:custGeom>
              <a:rect b="b" l="l" r="r" t="t"/>
              <a:pathLst>
                <a:path extrusionOk="0" h="1168400" w="2788676">
                  <a:moveTo>
                    <a:pt x="0" y="1168400"/>
                  </a:moveTo>
                  <a:lnTo>
                    <a:pt x="1394334" y="0"/>
                  </a:lnTo>
                  <a:lnTo>
                    <a:pt x="1394342" y="0"/>
                  </a:lnTo>
                  <a:lnTo>
                    <a:pt x="2788676" y="1168400"/>
                  </a:lnTo>
                  <a:lnTo>
                    <a:pt x="0" y="1168400"/>
                  </a:lnTo>
                  <a:close/>
                </a:path>
              </a:pathLst>
            </a:custGeom>
            <a:solidFill>
              <a:schemeClr val="accent2"/>
            </a:solidFill>
            <a:ln cap="flat" cmpd="sng" w="12700">
              <a:solidFill>
                <a:schemeClr val="lt1"/>
              </a:solidFill>
              <a:prstDash val="solid"/>
              <a:miter lim="800000"/>
              <a:headEnd len="sm" w="sm" type="none"/>
              <a:tailEnd len="sm" w="sm" type="none"/>
            </a:ln>
          </p:spPr>
          <p:txBody>
            <a:bodyPr anchorCtr="0" anchor="ctr" bIns="61925" lIns="61925" spcFirstLastPara="1" rIns="61925"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dk1"/>
                </a:solidFill>
                <a:latin typeface="Arial"/>
                <a:ea typeface="Arial"/>
                <a:cs typeface="Arial"/>
                <a:sym typeface="Arial"/>
              </a:endParaRPr>
            </a:p>
          </p:txBody>
        </p:sp>
        <p:sp>
          <p:nvSpPr>
            <p:cNvPr id="919" name="Google Shape;919;p89"/>
            <p:cNvSpPr/>
            <p:nvPr/>
          </p:nvSpPr>
          <p:spPr>
            <a:xfrm>
              <a:off x="2063639" y="2525428"/>
              <a:ext cx="2816563" cy="1261872"/>
            </a:xfrm>
            <a:custGeom>
              <a:rect b="b" l="l" r="r" t="t"/>
              <a:pathLst>
                <a:path extrusionOk="0" h="1168400" w="5577353">
                  <a:moveTo>
                    <a:pt x="0" y="1168400"/>
                  </a:moveTo>
                  <a:lnTo>
                    <a:pt x="1394334" y="0"/>
                  </a:lnTo>
                  <a:lnTo>
                    <a:pt x="4183019" y="0"/>
                  </a:lnTo>
                  <a:lnTo>
                    <a:pt x="5577353" y="1168400"/>
                  </a:lnTo>
                  <a:lnTo>
                    <a:pt x="0" y="1168400"/>
                  </a:lnTo>
                  <a:close/>
                </a:path>
              </a:pathLst>
            </a:custGeom>
            <a:solidFill>
              <a:schemeClr val="accent1"/>
            </a:solidFill>
            <a:ln cap="flat" cmpd="sng" w="12700">
              <a:solidFill>
                <a:schemeClr val="lt1"/>
              </a:solidFill>
              <a:prstDash val="solid"/>
              <a:miter lim="800000"/>
              <a:headEnd len="sm" w="sm" type="none"/>
              <a:tailEnd len="sm" w="sm" type="none"/>
            </a:ln>
          </p:spPr>
          <p:txBody>
            <a:bodyPr anchorCtr="0" anchor="ctr" bIns="61925" lIns="793925" spcFirstLastPara="1" rIns="793925"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lt1"/>
                </a:solidFill>
                <a:latin typeface="Arial"/>
                <a:ea typeface="Arial"/>
                <a:cs typeface="Arial"/>
                <a:sym typeface="Arial"/>
              </a:endParaRPr>
            </a:p>
          </p:txBody>
        </p:sp>
        <p:sp>
          <p:nvSpPr>
            <p:cNvPr id="920" name="Google Shape;920;p89"/>
            <p:cNvSpPr/>
            <p:nvPr/>
          </p:nvSpPr>
          <p:spPr>
            <a:xfrm>
              <a:off x="1358051" y="3788115"/>
              <a:ext cx="4224845" cy="1261872"/>
            </a:xfrm>
            <a:custGeom>
              <a:rect b="b" l="l" r="r" t="t"/>
              <a:pathLst>
                <a:path extrusionOk="0" h="1168400" w="8366029">
                  <a:moveTo>
                    <a:pt x="0" y="1168400"/>
                  </a:moveTo>
                  <a:lnTo>
                    <a:pt x="1394334" y="0"/>
                  </a:lnTo>
                  <a:lnTo>
                    <a:pt x="6971695" y="0"/>
                  </a:lnTo>
                  <a:lnTo>
                    <a:pt x="8366029" y="1168400"/>
                  </a:lnTo>
                  <a:lnTo>
                    <a:pt x="0" y="1168400"/>
                  </a:lnTo>
                  <a:close/>
                </a:path>
              </a:pathLst>
            </a:custGeom>
            <a:solidFill>
              <a:schemeClr val="accent3"/>
            </a:solidFill>
            <a:ln cap="flat" cmpd="sng" w="12700">
              <a:solidFill>
                <a:schemeClr val="lt1"/>
              </a:solidFill>
              <a:prstDash val="solid"/>
              <a:miter lim="800000"/>
              <a:headEnd len="sm" w="sm" type="none"/>
              <a:tailEnd len="sm" w="sm" type="none"/>
            </a:ln>
          </p:spPr>
          <p:txBody>
            <a:bodyPr anchorCtr="0" anchor="ctr" bIns="61925" lIns="1159950" spcFirstLastPara="1" rIns="1159950"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lt1"/>
                </a:solidFill>
                <a:latin typeface="Arial"/>
                <a:ea typeface="Arial"/>
                <a:cs typeface="Arial"/>
                <a:sym typeface="Arial"/>
              </a:endParaRPr>
            </a:p>
          </p:txBody>
        </p:sp>
        <p:sp>
          <p:nvSpPr>
            <p:cNvPr id="921" name="Google Shape;921;p89"/>
            <p:cNvSpPr/>
            <p:nvPr/>
          </p:nvSpPr>
          <p:spPr>
            <a:xfrm>
              <a:off x="652463" y="5050801"/>
              <a:ext cx="5633127" cy="1261872"/>
            </a:xfrm>
            <a:custGeom>
              <a:rect b="b" l="l" r="r" t="t"/>
              <a:pathLst>
                <a:path extrusionOk="0" h="1168400" w="11154706">
                  <a:moveTo>
                    <a:pt x="0" y="1168400"/>
                  </a:moveTo>
                  <a:lnTo>
                    <a:pt x="1394334" y="0"/>
                  </a:lnTo>
                  <a:lnTo>
                    <a:pt x="9760372" y="0"/>
                  </a:lnTo>
                  <a:lnTo>
                    <a:pt x="11154706" y="1168400"/>
                  </a:lnTo>
                  <a:lnTo>
                    <a:pt x="0" y="1168400"/>
                  </a:lnTo>
                  <a:close/>
                </a:path>
              </a:pathLst>
            </a:custGeom>
            <a:solidFill>
              <a:schemeClr val="dk2"/>
            </a:solidFill>
            <a:ln cap="flat" cmpd="sng" w="12700">
              <a:solidFill>
                <a:schemeClr val="lt1"/>
              </a:solidFill>
              <a:prstDash val="solid"/>
              <a:miter lim="800000"/>
              <a:headEnd len="sm" w="sm" type="none"/>
              <a:tailEnd len="sm" w="sm" type="none"/>
            </a:ln>
          </p:spPr>
          <p:txBody>
            <a:bodyPr anchorCtr="0" anchor="ctr" bIns="61925" lIns="1525950" spcFirstLastPara="1" rIns="1525975"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lt1"/>
                </a:solidFill>
                <a:latin typeface="Arial"/>
                <a:ea typeface="Arial"/>
                <a:cs typeface="Arial"/>
                <a:sym typeface="Arial"/>
              </a:endParaRPr>
            </a:p>
          </p:txBody>
        </p:sp>
      </p:grpSp>
      <p:sp>
        <p:nvSpPr>
          <p:cNvPr id="922" name="Google Shape;922;p89"/>
          <p:cNvSpPr txBox="1"/>
          <p:nvPr>
            <p:ph type="title"/>
          </p:nvPr>
        </p:nvSpPr>
        <p:spPr>
          <a:xfrm>
            <a:off x="481856" y="173831"/>
            <a:ext cx="7866000" cy="555000"/>
          </a:xfrm>
          <a:prstGeom prst="rect">
            <a:avLst/>
          </a:prstGeom>
          <a:noFill/>
          <a:ln>
            <a:noFill/>
          </a:ln>
        </p:spPr>
        <p:txBody>
          <a:bodyPr anchorCtr="0" anchor="ctr" bIns="202500" lIns="0" spcFirstLastPara="1" rIns="0" wrap="square" tIns="29700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23" name="Google Shape;923;p89"/>
          <p:cNvSpPr/>
          <p:nvPr>
            <p:ph idx="2" type="pic"/>
          </p:nvPr>
        </p:nvSpPr>
        <p:spPr>
          <a:xfrm>
            <a:off x="2419946" y="1408509"/>
            <a:ext cx="375000" cy="375000"/>
          </a:xfrm>
          <a:prstGeom prst="rect">
            <a:avLst/>
          </a:prstGeom>
          <a:noFill/>
          <a:ln>
            <a:noFill/>
          </a:ln>
        </p:spPr>
      </p:sp>
      <p:sp>
        <p:nvSpPr>
          <p:cNvPr id="924" name="Google Shape;924;p89"/>
          <p:cNvSpPr/>
          <p:nvPr>
            <p:ph idx="3" type="pic"/>
          </p:nvPr>
        </p:nvSpPr>
        <p:spPr>
          <a:xfrm>
            <a:off x="2418588" y="2180055"/>
            <a:ext cx="375000" cy="375000"/>
          </a:xfrm>
          <a:prstGeom prst="rect">
            <a:avLst/>
          </a:prstGeom>
          <a:noFill/>
          <a:ln>
            <a:noFill/>
          </a:ln>
        </p:spPr>
      </p:sp>
      <p:sp>
        <p:nvSpPr>
          <p:cNvPr id="925" name="Google Shape;925;p89"/>
          <p:cNvSpPr/>
          <p:nvPr>
            <p:ph idx="4" type="pic"/>
          </p:nvPr>
        </p:nvSpPr>
        <p:spPr>
          <a:xfrm>
            <a:off x="2418588" y="3127070"/>
            <a:ext cx="375000" cy="375000"/>
          </a:xfrm>
          <a:prstGeom prst="rect">
            <a:avLst/>
          </a:prstGeom>
          <a:noFill/>
          <a:ln>
            <a:noFill/>
          </a:ln>
        </p:spPr>
      </p:sp>
      <p:sp>
        <p:nvSpPr>
          <p:cNvPr id="926" name="Google Shape;926;p89"/>
          <p:cNvSpPr/>
          <p:nvPr>
            <p:ph idx="5" type="pic"/>
          </p:nvPr>
        </p:nvSpPr>
        <p:spPr>
          <a:xfrm>
            <a:off x="2418589" y="4074085"/>
            <a:ext cx="375000" cy="375000"/>
          </a:xfrm>
          <a:prstGeom prst="rect">
            <a:avLst/>
          </a:prstGeom>
          <a:noFill/>
          <a:ln>
            <a:noFill/>
          </a:ln>
        </p:spPr>
      </p:sp>
      <p:sp>
        <p:nvSpPr>
          <p:cNvPr id="927" name="Google Shape;927;p89"/>
          <p:cNvSpPr txBox="1"/>
          <p:nvPr>
            <p:ph idx="1" type="body"/>
          </p:nvPr>
        </p:nvSpPr>
        <p:spPr>
          <a:xfrm>
            <a:off x="3365687" y="1248983"/>
            <a:ext cx="49353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28" name="Google Shape;928;p89"/>
          <p:cNvSpPr txBox="1"/>
          <p:nvPr>
            <p:ph idx="6" type="body"/>
          </p:nvPr>
        </p:nvSpPr>
        <p:spPr>
          <a:xfrm>
            <a:off x="3365687" y="1020422"/>
            <a:ext cx="49353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29" name="Google Shape;929;p89"/>
          <p:cNvSpPr txBox="1"/>
          <p:nvPr>
            <p:ph idx="7" type="body"/>
          </p:nvPr>
        </p:nvSpPr>
        <p:spPr>
          <a:xfrm>
            <a:off x="3840497" y="2221263"/>
            <a:ext cx="44607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0" name="Google Shape;930;p89"/>
          <p:cNvSpPr txBox="1"/>
          <p:nvPr>
            <p:ph idx="8" type="body"/>
          </p:nvPr>
        </p:nvSpPr>
        <p:spPr>
          <a:xfrm>
            <a:off x="3840497" y="1992702"/>
            <a:ext cx="44607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1" name="Google Shape;931;p89"/>
          <p:cNvSpPr txBox="1"/>
          <p:nvPr>
            <p:ph idx="9" type="body"/>
          </p:nvPr>
        </p:nvSpPr>
        <p:spPr>
          <a:xfrm>
            <a:off x="4275162" y="3191421"/>
            <a:ext cx="40260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2" name="Google Shape;932;p89"/>
          <p:cNvSpPr txBox="1"/>
          <p:nvPr>
            <p:ph idx="13" type="body"/>
          </p:nvPr>
        </p:nvSpPr>
        <p:spPr>
          <a:xfrm>
            <a:off x="4275162" y="2962860"/>
            <a:ext cx="40260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3" name="Google Shape;933;p89"/>
          <p:cNvSpPr txBox="1"/>
          <p:nvPr>
            <p:ph idx="14" type="body"/>
          </p:nvPr>
        </p:nvSpPr>
        <p:spPr>
          <a:xfrm>
            <a:off x="4827818" y="4101075"/>
            <a:ext cx="34734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4" name="Google Shape;934;p89"/>
          <p:cNvSpPr txBox="1"/>
          <p:nvPr>
            <p:ph idx="15" type="body"/>
          </p:nvPr>
        </p:nvSpPr>
        <p:spPr>
          <a:xfrm>
            <a:off x="4827818" y="3876671"/>
            <a:ext cx="34734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935" name="Shape 935"/>
        <p:cNvGrpSpPr/>
        <p:nvPr/>
      </p:nvGrpSpPr>
      <p:grpSpPr>
        <a:xfrm>
          <a:off x="0" y="0"/>
          <a:ext cx="0" cy="0"/>
          <a:chOff x="0" y="0"/>
          <a:chExt cx="0" cy="0"/>
        </a:xfrm>
      </p:grpSpPr>
      <p:sp>
        <p:nvSpPr>
          <p:cNvPr id="936" name="Google Shape;936;p90"/>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37" name="Google Shape;937;p90"/>
          <p:cNvSpPr txBox="1"/>
          <p:nvPr>
            <p:ph idx="1" type="body"/>
          </p:nvPr>
        </p:nvSpPr>
        <p:spPr>
          <a:xfrm>
            <a:off x="637829" y="8740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8" name="Google Shape;938;p90"/>
          <p:cNvSpPr/>
          <p:nvPr>
            <p:ph idx="2" type="pic"/>
          </p:nvPr>
        </p:nvSpPr>
        <p:spPr>
          <a:xfrm>
            <a:off x="844659" y="1666196"/>
            <a:ext cx="568500" cy="568500"/>
          </a:xfrm>
          <a:prstGeom prst="rect">
            <a:avLst/>
          </a:prstGeom>
          <a:noFill/>
          <a:ln>
            <a:noFill/>
          </a:ln>
        </p:spPr>
      </p:sp>
      <p:sp>
        <p:nvSpPr>
          <p:cNvPr id="939" name="Google Shape;939;p90"/>
          <p:cNvSpPr/>
          <p:nvPr>
            <p:ph idx="3" type="pic"/>
          </p:nvPr>
        </p:nvSpPr>
        <p:spPr>
          <a:xfrm>
            <a:off x="2566443" y="1666196"/>
            <a:ext cx="568500" cy="568500"/>
          </a:xfrm>
          <a:prstGeom prst="rect">
            <a:avLst/>
          </a:prstGeom>
          <a:noFill/>
          <a:ln>
            <a:noFill/>
          </a:ln>
        </p:spPr>
      </p:sp>
      <p:sp>
        <p:nvSpPr>
          <p:cNvPr id="940" name="Google Shape;940;p90"/>
          <p:cNvSpPr/>
          <p:nvPr>
            <p:ph idx="4" type="pic"/>
          </p:nvPr>
        </p:nvSpPr>
        <p:spPr>
          <a:xfrm>
            <a:off x="4288227" y="1666196"/>
            <a:ext cx="568500" cy="568500"/>
          </a:xfrm>
          <a:prstGeom prst="rect">
            <a:avLst/>
          </a:prstGeom>
          <a:noFill/>
          <a:ln>
            <a:noFill/>
          </a:ln>
        </p:spPr>
      </p:sp>
      <p:sp>
        <p:nvSpPr>
          <p:cNvPr id="941" name="Google Shape;941;p90"/>
          <p:cNvSpPr/>
          <p:nvPr>
            <p:ph idx="5" type="pic"/>
          </p:nvPr>
        </p:nvSpPr>
        <p:spPr>
          <a:xfrm>
            <a:off x="6009589" y="1666196"/>
            <a:ext cx="568500" cy="568500"/>
          </a:xfrm>
          <a:prstGeom prst="rect">
            <a:avLst/>
          </a:prstGeom>
          <a:noFill/>
          <a:ln>
            <a:noFill/>
          </a:ln>
        </p:spPr>
      </p:sp>
      <p:sp>
        <p:nvSpPr>
          <p:cNvPr id="942" name="Google Shape;942;p90"/>
          <p:cNvSpPr/>
          <p:nvPr>
            <p:ph idx="6" type="pic"/>
          </p:nvPr>
        </p:nvSpPr>
        <p:spPr>
          <a:xfrm>
            <a:off x="7731233" y="2516471"/>
            <a:ext cx="568500" cy="568500"/>
          </a:xfrm>
          <a:prstGeom prst="rect">
            <a:avLst/>
          </a:prstGeom>
          <a:noFill/>
          <a:ln>
            <a:noFill/>
          </a:ln>
        </p:spPr>
      </p:sp>
      <p:sp>
        <p:nvSpPr>
          <p:cNvPr id="943" name="Google Shape;943;p90"/>
          <p:cNvSpPr/>
          <p:nvPr>
            <p:ph idx="7" type="pic"/>
          </p:nvPr>
        </p:nvSpPr>
        <p:spPr>
          <a:xfrm>
            <a:off x="6009588" y="3366748"/>
            <a:ext cx="568500" cy="568500"/>
          </a:xfrm>
          <a:prstGeom prst="rect">
            <a:avLst/>
          </a:prstGeom>
          <a:noFill/>
          <a:ln>
            <a:noFill/>
          </a:ln>
        </p:spPr>
      </p:sp>
      <p:sp>
        <p:nvSpPr>
          <p:cNvPr id="944" name="Google Shape;944;p90"/>
          <p:cNvSpPr/>
          <p:nvPr>
            <p:ph idx="8" type="pic"/>
          </p:nvPr>
        </p:nvSpPr>
        <p:spPr>
          <a:xfrm>
            <a:off x="4287945" y="3364195"/>
            <a:ext cx="568500" cy="568500"/>
          </a:xfrm>
          <a:prstGeom prst="rect">
            <a:avLst/>
          </a:prstGeom>
          <a:noFill/>
          <a:ln>
            <a:noFill/>
          </a:ln>
        </p:spPr>
      </p:sp>
      <p:sp>
        <p:nvSpPr>
          <p:cNvPr id="945" name="Google Shape;945;p90"/>
          <p:cNvSpPr/>
          <p:nvPr>
            <p:ph idx="9" type="pic"/>
          </p:nvPr>
        </p:nvSpPr>
        <p:spPr>
          <a:xfrm>
            <a:off x="2566302" y="3361642"/>
            <a:ext cx="568500" cy="568500"/>
          </a:xfrm>
          <a:prstGeom prst="rect">
            <a:avLst/>
          </a:prstGeom>
          <a:noFill/>
          <a:ln>
            <a:noFill/>
          </a:ln>
        </p:spPr>
      </p:sp>
      <p:sp>
        <p:nvSpPr>
          <p:cNvPr id="946" name="Google Shape;946;p90"/>
          <p:cNvSpPr/>
          <p:nvPr>
            <p:ph idx="13" type="pic"/>
          </p:nvPr>
        </p:nvSpPr>
        <p:spPr>
          <a:xfrm>
            <a:off x="844659" y="3359089"/>
            <a:ext cx="568500" cy="568500"/>
          </a:xfrm>
          <a:prstGeom prst="rect">
            <a:avLst/>
          </a:prstGeom>
          <a:noFill/>
          <a:ln>
            <a:noFill/>
          </a:ln>
        </p:spPr>
      </p:sp>
      <p:sp>
        <p:nvSpPr>
          <p:cNvPr id="947" name="Google Shape;947;p90"/>
          <p:cNvSpPr txBox="1"/>
          <p:nvPr>
            <p:ph idx="14" type="body"/>
          </p:nvPr>
        </p:nvSpPr>
        <p:spPr>
          <a:xfrm>
            <a:off x="637829"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48" name="Google Shape;948;p90"/>
          <p:cNvSpPr txBox="1"/>
          <p:nvPr>
            <p:ph idx="15" type="body"/>
          </p:nvPr>
        </p:nvSpPr>
        <p:spPr>
          <a:xfrm>
            <a:off x="637829"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49" name="Google Shape;949;p90"/>
          <p:cNvSpPr txBox="1"/>
          <p:nvPr>
            <p:ph idx="16" type="body"/>
          </p:nvPr>
        </p:nvSpPr>
        <p:spPr>
          <a:xfrm>
            <a:off x="2359472"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0" name="Google Shape;950;p90"/>
          <p:cNvSpPr txBox="1"/>
          <p:nvPr>
            <p:ph idx="17" type="body"/>
          </p:nvPr>
        </p:nvSpPr>
        <p:spPr>
          <a:xfrm>
            <a:off x="2359472"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1" name="Google Shape;951;p90"/>
          <p:cNvSpPr txBox="1"/>
          <p:nvPr>
            <p:ph idx="18" type="body"/>
          </p:nvPr>
        </p:nvSpPr>
        <p:spPr>
          <a:xfrm>
            <a:off x="4081116"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2" name="Google Shape;952;p90"/>
          <p:cNvSpPr txBox="1"/>
          <p:nvPr>
            <p:ph idx="19" type="body"/>
          </p:nvPr>
        </p:nvSpPr>
        <p:spPr>
          <a:xfrm>
            <a:off x="4081116"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3" name="Google Shape;953;p90"/>
          <p:cNvSpPr txBox="1"/>
          <p:nvPr>
            <p:ph idx="20" type="body"/>
          </p:nvPr>
        </p:nvSpPr>
        <p:spPr>
          <a:xfrm>
            <a:off x="5802760"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4" name="Google Shape;954;p90"/>
          <p:cNvSpPr txBox="1"/>
          <p:nvPr>
            <p:ph idx="21" type="body"/>
          </p:nvPr>
        </p:nvSpPr>
        <p:spPr>
          <a:xfrm>
            <a:off x="5802760"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5" name="Google Shape;955;p90"/>
          <p:cNvSpPr txBox="1"/>
          <p:nvPr>
            <p:ph idx="22" type="body"/>
          </p:nvPr>
        </p:nvSpPr>
        <p:spPr>
          <a:xfrm>
            <a:off x="6984892" y="3322193"/>
            <a:ext cx="1521600" cy="195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6" name="Google Shape;956;p90"/>
          <p:cNvSpPr txBox="1"/>
          <p:nvPr>
            <p:ph idx="23" type="body"/>
          </p:nvPr>
        </p:nvSpPr>
        <p:spPr>
          <a:xfrm>
            <a:off x="6984892" y="3543380"/>
            <a:ext cx="1521600" cy="264900"/>
          </a:xfrm>
          <a:prstGeom prst="rect">
            <a:avLst/>
          </a:prstGeom>
          <a:noFill/>
          <a:ln>
            <a:noFill/>
          </a:ln>
        </p:spPr>
        <p:txBody>
          <a:bodyPr anchorCtr="0" anchor="t"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7" name="Google Shape;957;p90"/>
          <p:cNvSpPr txBox="1"/>
          <p:nvPr>
            <p:ph idx="24" type="body"/>
          </p:nvPr>
        </p:nvSpPr>
        <p:spPr>
          <a:xfrm>
            <a:off x="5802760"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8" name="Google Shape;958;p90"/>
          <p:cNvSpPr txBox="1"/>
          <p:nvPr>
            <p:ph idx="25" type="body"/>
          </p:nvPr>
        </p:nvSpPr>
        <p:spPr>
          <a:xfrm>
            <a:off x="5802760"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9" name="Google Shape;959;p90"/>
          <p:cNvSpPr txBox="1"/>
          <p:nvPr>
            <p:ph idx="26" type="body"/>
          </p:nvPr>
        </p:nvSpPr>
        <p:spPr>
          <a:xfrm>
            <a:off x="4075855"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0" name="Google Shape;960;p90"/>
          <p:cNvSpPr txBox="1"/>
          <p:nvPr>
            <p:ph idx="27" type="body"/>
          </p:nvPr>
        </p:nvSpPr>
        <p:spPr>
          <a:xfrm>
            <a:off x="4075855"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1" name="Google Shape;961;p90"/>
          <p:cNvSpPr txBox="1"/>
          <p:nvPr>
            <p:ph idx="28" type="body"/>
          </p:nvPr>
        </p:nvSpPr>
        <p:spPr>
          <a:xfrm>
            <a:off x="2348950"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2" name="Google Shape;962;p90"/>
          <p:cNvSpPr txBox="1"/>
          <p:nvPr>
            <p:ph idx="29" type="body"/>
          </p:nvPr>
        </p:nvSpPr>
        <p:spPr>
          <a:xfrm>
            <a:off x="2348950"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3" name="Google Shape;963;p90"/>
          <p:cNvSpPr txBox="1"/>
          <p:nvPr>
            <p:ph idx="30" type="body"/>
          </p:nvPr>
        </p:nvSpPr>
        <p:spPr>
          <a:xfrm>
            <a:off x="622045"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4" name="Google Shape;964;p90"/>
          <p:cNvSpPr txBox="1"/>
          <p:nvPr>
            <p:ph idx="31" type="body"/>
          </p:nvPr>
        </p:nvSpPr>
        <p:spPr>
          <a:xfrm>
            <a:off x="622045"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step process">
  <p:cSld name="6 step process">
    <p:spTree>
      <p:nvGrpSpPr>
        <p:cNvPr id="965" name="Shape 965"/>
        <p:cNvGrpSpPr/>
        <p:nvPr/>
      </p:nvGrpSpPr>
      <p:grpSpPr>
        <a:xfrm>
          <a:off x="0" y="0"/>
          <a:ext cx="0" cy="0"/>
          <a:chOff x="0" y="0"/>
          <a:chExt cx="0" cy="0"/>
        </a:xfrm>
      </p:grpSpPr>
      <p:sp>
        <p:nvSpPr>
          <p:cNvPr id="966" name="Google Shape;966;p91"/>
          <p:cNvSpPr txBox="1"/>
          <p:nvPr>
            <p:ph type="title"/>
          </p:nvPr>
        </p:nvSpPr>
        <p:spPr>
          <a:xfrm>
            <a:off x="646163"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67" name="Google Shape;967;p91"/>
          <p:cNvSpPr txBox="1"/>
          <p:nvPr>
            <p:ph idx="1" type="body"/>
          </p:nvPr>
        </p:nvSpPr>
        <p:spPr>
          <a:xfrm>
            <a:off x="644972" y="8740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8" name="Google Shape;968;p91"/>
          <p:cNvSpPr txBox="1"/>
          <p:nvPr>
            <p:ph idx="2" type="body"/>
          </p:nvPr>
        </p:nvSpPr>
        <p:spPr>
          <a:xfrm>
            <a:off x="1270050" y="4021166"/>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9" name="Google Shape;969;p91"/>
          <p:cNvSpPr/>
          <p:nvPr>
            <p:ph idx="3" type="pic"/>
          </p:nvPr>
        </p:nvSpPr>
        <p:spPr>
          <a:xfrm>
            <a:off x="1603347" y="4357222"/>
            <a:ext cx="577500" cy="577500"/>
          </a:xfrm>
          <a:prstGeom prst="rect">
            <a:avLst/>
          </a:prstGeom>
          <a:noFill/>
          <a:ln>
            <a:noFill/>
          </a:ln>
        </p:spPr>
      </p:sp>
      <p:sp>
        <p:nvSpPr>
          <p:cNvPr id="970" name="Google Shape;970;p91"/>
          <p:cNvSpPr txBox="1"/>
          <p:nvPr>
            <p:ph idx="4" type="body"/>
          </p:nvPr>
        </p:nvSpPr>
        <p:spPr>
          <a:xfrm>
            <a:off x="2524384" y="3807884"/>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1" name="Google Shape;971;p91"/>
          <p:cNvSpPr/>
          <p:nvPr>
            <p:ph idx="5" type="pic"/>
          </p:nvPr>
        </p:nvSpPr>
        <p:spPr>
          <a:xfrm>
            <a:off x="2857681" y="4143939"/>
            <a:ext cx="577500" cy="577500"/>
          </a:xfrm>
          <a:prstGeom prst="rect">
            <a:avLst/>
          </a:prstGeom>
          <a:noFill/>
          <a:ln>
            <a:noFill/>
          </a:ln>
        </p:spPr>
      </p:sp>
      <p:sp>
        <p:nvSpPr>
          <p:cNvPr id="972" name="Google Shape;972;p91"/>
          <p:cNvSpPr txBox="1"/>
          <p:nvPr>
            <p:ph idx="6" type="body"/>
          </p:nvPr>
        </p:nvSpPr>
        <p:spPr>
          <a:xfrm>
            <a:off x="3778718" y="3594601"/>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3" name="Google Shape;973;p91"/>
          <p:cNvSpPr/>
          <p:nvPr>
            <p:ph idx="7" type="pic"/>
          </p:nvPr>
        </p:nvSpPr>
        <p:spPr>
          <a:xfrm>
            <a:off x="4112015" y="3930656"/>
            <a:ext cx="577500" cy="577500"/>
          </a:xfrm>
          <a:prstGeom prst="rect">
            <a:avLst/>
          </a:prstGeom>
          <a:noFill/>
          <a:ln>
            <a:noFill/>
          </a:ln>
        </p:spPr>
      </p:sp>
      <p:sp>
        <p:nvSpPr>
          <p:cNvPr id="974" name="Google Shape;974;p91"/>
          <p:cNvSpPr txBox="1"/>
          <p:nvPr>
            <p:ph idx="8" type="body"/>
          </p:nvPr>
        </p:nvSpPr>
        <p:spPr>
          <a:xfrm>
            <a:off x="5033051" y="3381318"/>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5" name="Google Shape;975;p91"/>
          <p:cNvSpPr/>
          <p:nvPr>
            <p:ph idx="9" type="pic"/>
          </p:nvPr>
        </p:nvSpPr>
        <p:spPr>
          <a:xfrm>
            <a:off x="5366348" y="3717374"/>
            <a:ext cx="577500" cy="577500"/>
          </a:xfrm>
          <a:prstGeom prst="rect">
            <a:avLst/>
          </a:prstGeom>
          <a:noFill/>
          <a:ln>
            <a:noFill/>
          </a:ln>
        </p:spPr>
      </p:sp>
      <p:sp>
        <p:nvSpPr>
          <p:cNvPr id="976" name="Google Shape;976;p91"/>
          <p:cNvSpPr txBox="1"/>
          <p:nvPr>
            <p:ph idx="13" type="body"/>
          </p:nvPr>
        </p:nvSpPr>
        <p:spPr>
          <a:xfrm>
            <a:off x="6287385" y="3168035"/>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7" name="Google Shape;977;p91"/>
          <p:cNvSpPr/>
          <p:nvPr>
            <p:ph idx="14" type="pic"/>
          </p:nvPr>
        </p:nvSpPr>
        <p:spPr>
          <a:xfrm>
            <a:off x="6620682" y="3504091"/>
            <a:ext cx="577500" cy="577500"/>
          </a:xfrm>
          <a:prstGeom prst="rect">
            <a:avLst/>
          </a:prstGeom>
          <a:noFill/>
          <a:ln>
            <a:noFill/>
          </a:ln>
        </p:spPr>
      </p:sp>
      <p:sp>
        <p:nvSpPr>
          <p:cNvPr id="978" name="Google Shape;978;p91"/>
          <p:cNvSpPr txBox="1"/>
          <p:nvPr>
            <p:ph idx="15" type="body"/>
          </p:nvPr>
        </p:nvSpPr>
        <p:spPr>
          <a:xfrm>
            <a:off x="7541719" y="2954753"/>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9" name="Google Shape;979;p91"/>
          <p:cNvSpPr/>
          <p:nvPr>
            <p:ph idx="16" type="pic"/>
          </p:nvPr>
        </p:nvSpPr>
        <p:spPr>
          <a:xfrm>
            <a:off x="7875016" y="3290808"/>
            <a:ext cx="577500" cy="577500"/>
          </a:xfrm>
          <a:prstGeom prst="rect">
            <a:avLst/>
          </a:prstGeom>
          <a:noFill/>
          <a:ln>
            <a:noFill/>
          </a:ln>
        </p:spPr>
      </p:sp>
      <p:sp>
        <p:nvSpPr>
          <p:cNvPr id="980" name="Google Shape;980;p91"/>
          <p:cNvSpPr txBox="1"/>
          <p:nvPr>
            <p:ph idx="17" type="body"/>
          </p:nvPr>
        </p:nvSpPr>
        <p:spPr>
          <a:xfrm>
            <a:off x="1256794" y="1800320"/>
            <a:ext cx="1167000" cy="21324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1" name="Google Shape;981;p91"/>
          <p:cNvSpPr txBox="1"/>
          <p:nvPr>
            <p:ph idx="18" type="body"/>
          </p:nvPr>
        </p:nvSpPr>
        <p:spPr>
          <a:xfrm>
            <a:off x="2575766" y="1720881"/>
            <a:ext cx="1167000" cy="19191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2" name="Google Shape;982;p91"/>
          <p:cNvSpPr txBox="1"/>
          <p:nvPr>
            <p:ph idx="19" type="body"/>
          </p:nvPr>
        </p:nvSpPr>
        <p:spPr>
          <a:xfrm>
            <a:off x="3850710" y="1675595"/>
            <a:ext cx="1167000" cy="17058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3" name="Google Shape;983;p91"/>
          <p:cNvSpPr txBox="1"/>
          <p:nvPr>
            <p:ph idx="20" type="body"/>
          </p:nvPr>
        </p:nvSpPr>
        <p:spPr>
          <a:xfrm>
            <a:off x="5120357" y="1606943"/>
            <a:ext cx="1167000" cy="14925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4" name="Google Shape;984;p91"/>
          <p:cNvSpPr txBox="1"/>
          <p:nvPr>
            <p:ph idx="21" type="body"/>
          </p:nvPr>
        </p:nvSpPr>
        <p:spPr>
          <a:xfrm>
            <a:off x="6459116" y="1569681"/>
            <a:ext cx="1167000" cy="12780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5" name="Google Shape;985;p91"/>
          <p:cNvSpPr txBox="1"/>
          <p:nvPr>
            <p:ph idx="22" type="body"/>
          </p:nvPr>
        </p:nvSpPr>
        <p:spPr>
          <a:xfrm>
            <a:off x="7749124" y="1474088"/>
            <a:ext cx="1167000" cy="10806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point ecosystem">
  <p:cSld name="4-point ecosystem">
    <p:spTree>
      <p:nvGrpSpPr>
        <p:cNvPr id="986" name="Shape 986"/>
        <p:cNvGrpSpPr/>
        <p:nvPr/>
      </p:nvGrpSpPr>
      <p:grpSpPr>
        <a:xfrm>
          <a:off x="0" y="0"/>
          <a:ext cx="0" cy="0"/>
          <a:chOff x="0" y="0"/>
          <a:chExt cx="0" cy="0"/>
        </a:xfrm>
      </p:grpSpPr>
      <p:sp>
        <p:nvSpPr>
          <p:cNvPr id="987" name="Google Shape;987;p92"/>
          <p:cNvSpPr/>
          <p:nvPr/>
        </p:nvSpPr>
        <p:spPr>
          <a:xfrm>
            <a:off x="4355231" y="4496999"/>
            <a:ext cx="896" cy="708"/>
          </a:xfrm>
          <a:custGeom>
            <a:rect b="b" l="l" r="r" t="t"/>
            <a:pathLst>
              <a:path extrusionOk="0" h="944" w="1194">
                <a:moveTo>
                  <a:pt x="0" y="0"/>
                </a:moveTo>
                <a:lnTo>
                  <a:pt x="1194" y="944"/>
                </a:lnTo>
                <a:lnTo>
                  <a:pt x="0" y="762"/>
                </a:lnTo>
                <a:lnTo>
                  <a:pt x="0" y="0"/>
                </a:lnTo>
                <a:close/>
              </a:path>
            </a:pathLst>
          </a:cu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988" name="Google Shape;988;p92"/>
          <p:cNvSpPr/>
          <p:nvPr>
            <p:ph idx="2" type="pic"/>
          </p:nvPr>
        </p:nvSpPr>
        <p:spPr>
          <a:xfrm>
            <a:off x="4343384" y="1755596"/>
            <a:ext cx="342900" cy="342900"/>
          </a:xfrm>
          <a:prstGeom prst="rect">
            <a:avLst/>
          </a:prstGeom>
          <a:noFill/>
          <a:ln>
            <a:noFill/>
          </a:ln>
        </p:spPr>
      </p:sp>
      <p:sp>
        <p:nvSpPr>
          <p:cNvPr id="989" name="Google Shape;989;p92"/>
          <p:cNvSpPr/>
          <p:nvPr>
            <p:ph idx="3" type="pic"/>
          </p:nvPr>
        </p:nvSpPr>
        <p:spPr>
          <a:xfrm>
            <a:off x="5547106" y="2827097"/>
            <a:ext cx="342900" cy="342900"/>
          </a:xfrm>
          <a:prstGeom prst="rect">
            <a:avLst/>
          </a:prstGeom>
          <a:noFill/>
          <a:ln>
            <a:noFill/>
          </a:ln>
        </p:spPr>
      </p:sp>
      <p:sp>
        <p:nvSpPr>
          <p:cNvPr id="990" name="Google Shape;990;p92"/>
          <p:cNvSpPr/>
          <p:nvPr>
            <p:ph idx="4" type="pic"/>
          </p:nvPr>
        </p:nvSpPr>
        <p:spPr>
          <a:xfrm>
            <a:off x="4468167" y="4076311"/>
            <a:ext cx="342900" cy="342900"/>
          </a:xfrm>
          <a:prstGeom prst="rect">
            <a:avLst/>
          </a:prstGeom>
          <a:noFill/>
          <a:ln>
            <a:noFill/>
          </a:ln>
        </p:spPr>
      </p:sp>
      <p:sp>
        <p:nvSpPr>
          <p:cNvPr id="991" name="Google Shape;991;p92"/>
          <p:cNvSpPr/>
          <p:nvPr>
            <p:ph idx="5" type="pic"/>
          </p:nvPr>
        </p:nvSpPr>
        <p:spPr>
          <a:xfrm>
            <a:off x="3245504" y="3124836"/>
            <a:ext cx="342900" cy="342900"/>
          </a:xfrm>
          <a:prstGeom prst="rect">
            <a:avLst/>
          </a:prstGeom>
          <a:noFill/>
          <a:ln>
            <a:noFill/>
          </a:ln>
        </p:spPr>
      </p:sp>
      <p:sp>
        <p:nvSpPr>
          <p:cNvPr id="992" name="Google Shape;992;p92"/>
          <p:cNvSpPr txBox="1"/>
          <p:nvPr>
            <p:ph type="title"/>
          </p:nvPr>
        </p:nvSpPr>
        <p:spPr>
          <a:xfrm>
            <a:off x="694382" y="173831"/>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93" name="Google Shape;993;p92"/>
          <p:cNvSpPr txBox="1"/>
          <p:nvPr>
            <p:ph idx="1" type="body"/>
          </p:nvPr>
        </p:nvSpPr>
        <p:spPr>
          <a:xfrm>
            <a:off x="693192" y="874091"/>
            <a:ext cx="7755300" cy="555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4" name="Google Shape;994;p92"/>
          <p:cNvSpPr txBox="1"/>
          <p:nvPr>
            <p:ph idx="6" type="body"/>
          </p:nvPr>
        </p:nvSpPr>
        <p:spPr>
          <a:xfrm>
            <a:off x="702717" y="1843088"/>
            <a:ext cx="23652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5" name="Google Shape;995;p92"/>
          <p:cNvSpPr txBox="1"/>
          <p:nvPr>
            <p:ph idx="7" type="body"/>
          </p:nvPr>
        </p:nvSpPr>
        <p:spPr>
          <a:xfrm>
            <a:off x="702717" y="3395663"/>
            <a:ext cx="23652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6" name="Google Shape;996;p92"/>
          <p:cNvSpPr txBox="1"/>
          <p:nvPr>
            <p:ph idx="8" type="body"/>
          </p:nvPr>
        </p:nvSpPr>
        <p:spPr>
          <a:xfrm>
            <a:off x="6083128" y="1843088"/>
            <a:ext cx="23652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7" name="Google Shape;997;p92"/>
          <p:cNvSpPr txBox="1"/>
          <p:nvPr>
            <p:ph idx="9" type="body"/>
          </p:nvPr>
        </p:nvSpPr>
        <p:spPr>
          <a:xfrm>
            <a:off x="6073600" y="3395663"/>
            <a:ext cx="23652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8" name="Google Shape;998;p92"/>
          <p:cNvSpPr/>
          <p:nvPr>
            <p:ph idx="13" type="pic"/>
          </p:nvPr>
        </p:nvSpPr>
        <p:spPr>
          <a:xfrm>
            <a:off x="4089548" y="2619002"/>
            <a:ext cx="962700" cy="962700"/>
          </a:xfrm>
          <a:prstGeom prst="rect">
            <a:avLst/>
          </a:prstGeom>
          <a:noFill/>
          <a:ln>
            <a:noFill/>
          </a:ln>
        </p:spPr>
      </p:sp>
      <p:sp>
        <p:nvSpPr>
          <p:cNvPr id="999" name="Google Shape;999;p92"/>
          <p:cNvSpPr/>
          <p:nvPr/>
        </p:nvSpPr>
        <p:spPr>
          <a:xfrm rot="-3103781">
            <a:off x="3224447" y="2112827"/>
            <a:ext cx="1788839" cy="1034754"/>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00" name="Google Shape;1000;p92"/>
          <p:cNvSpPr/>
          <p:nvPr/>
        </p:nvSpPr>
        <p:spPr>
          <a:xfrm rot="2803173">
            <a:off x="4184372" y="2175920"/>
            <a:ext cx="1788841" cy="1018481"/>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01" name="Google Shape;1001;p92"/>
          <p:cNvSpPr/>
          <p:nvPr/>
        </p:nvSpPr>
        <p:spPr>
          <a:xfrm rot="-2744097">
            <a:off x="4128487" y="3156721"/>
            <a:ext cx="1788843" cy="1018481"/>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02" name="Google Shape;1002;p92"/>
          <p:cNvSpPr/>
          <p:nvPr/>
        </p:nvSpPr>
        <p:spPr>
          <a:xfrm rot="2918373">
            <a:off x="3263986" y="3172824"/>
            <a:ext cx="1788835" cy="1018480"/>
          </a:xfrm>
          <a:prstGeom prst="rect">
            <a:avLst/>
          </a:prstGeom>
        </p:spPr>
        <p:txBody>
          <a:bodyPr>
            <a:prstTxWarp prst="textPlain"/>
          </a:bodyPr>
          <a:lstStyle/>
          <a:p>
            <a:pPr lvl="0" algn="ctr"/>
            <a:r>
              <a:rPr b="0" i="0">
                <a:ln>
                  <a:noFill/>
                </a:ln>
                <a:solidFill>
                  <a:schemeClr val="lt1"/>
                </a:solidFill>
                <a:latin typeface="Arial"/>
              </a:rPr>
              <a:t>Subtitle</a:t>
            </a: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point radial diagram">
  <p:cSld name="6-point radial diagram">
    <p:spTree>
      <p:nvGrpSpPr>
        <p:cNvPr id="1003" name="Shape 1003"/>
        <p:cNvGrpSpPr/>
        <p:nvPr/>
      </p:nvGrpSpPr>
      <p:grpSpPr>
        <a:xfrm>
          <a:off x="0" y="0"/>
          <a:ext cx="0" cy="0"/>
          <a:chOff x="0" y="0"/>
          <a:chExt cx="0" cy="0"/>
        </a:xfrm>
      </p:grpSpPr>
      <p:sp>
        <p:nvSpPr>
          <p:cNvPr id="1004" name="Google Shape;1004;p93"/>
          <p:cNvSpPr/>
          <p:nvPr/>
        </p:nvSpPr>
        <p:spPr>
          <a:xfrm>
            <a:off x="4362374" y="4496999"/>
            <a:ext cx="896" cy="708"/>
          </a:xfrm>
          <a:custGeom>
            <a:rect b="b" l="l" r="r" t="t"/>
            <a:pathLst>
              <a:path extrusionOk="0" h="944" w="1194">
                <a:moveTo>
                  <a:pt x="0" y="0"/>
                </a:moveTo>
                <a:lnTo>
                  <a:pt x="1194" y="944"/>
                </a:lnTo>
                <a:lnTo>
                  <a:pt x="0" y="762"/>
                </a:lnTo>
                <a:lnTo>
                  <a:pt x="0" y="0"/>
                </a:lnTo>
                <a:close/>
              </a:path>
            </a:pathLst>
          </a:cu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005" name="Google Shape;1005;p93"/>
          <p:cNvSpPr txBox="1"/>
          <p:nvPr>
            <p:ph type="title"/>
          </p:nvPr>
        </p:nvSpPr>
        <p:spPr>
          <a:xfrm>
            <a:off x="701526" y="173831"/>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06" name="Google Shape;1006;p93"/>
          <p:cNvSpPr txBox="1"/>
          <p:nvPr>
            <p:ph idx="1" type="body"/>
          </p:nvPr>
        </p:nvSpPr>
        <p:spPr>
          <a:xfrm>
            <a:off x="700336" y="874091"/>
            <a:ext cx="7755300" cy="555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07" name="Google Shape;1007;p93"/>
          <p:cNvSpPr txBox="1"/>
          <p:nvPr>
            <p:ph idx="2" type="body"/>
          </p:nvPr>
        </p:nvSpPr>
        <p:spPr>
          <a:xfrm>
            <a:off x="709861" y="1684895"/>
            <a:ext cx="2365200" cy="78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08" name="Google Shape;1008;p93"/>
          <p:cNvSpPr/>
          <p:nvPr>
            <p:ph idx="3" type="pic"/>
          </p:nvPr>
        </p:nvSpPr>
        <p:spPr>
          <a:xfrm>
            <a:off x="4377803" y="2900112"/>
            <a:ext cx="400200" cy="400200"/>
          </a:xfrm>
          <a:prstGeom prst="rect">
            <a:avLst/>
          </a:prstGeom>
          <a:noFill/>
          <a:ln>
            <a:noFill/>
          </a:ln>
        </p:spPr>
      </p:sp>
      <p:sp>
        <p:nvSpPr>
          <p:cNvPr id="1009" name="Google Shape;1009;p93"/>
          <p:cNvSpPr txBox="1"/>
          <p:nvPr>
            <p:ph idx="4" type="body"/>
          </p:nvPr>
        </p:nvSpPr>
        <p:spPr>
          <a:xfrm>
            <a:off x="709861" y="2706841"/>
            <a:ext cx="2365200" cy="78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0" name="Google Shape;1010;p93"/>
          <p:cNvSpPr txBox="1"/>
          <p:nvPr>
            <p:ph idx="5" type="body"/>
          </p:nvPr>
        </p:nvSpPr>
        <p:spPr>
          <a:xfrm>
            <a:off x="709861" y="3728786"/>
            <a:ext cx="2365200" cy="786900"/>
          </a:xfrm>
          <a:prstGeom prst="rect">
            <a:avLst/>
          </a:prstGeom>
          <a:noFill/>
          <a:ln>
            <a:noFill/>
          </a:ln>
        </p:spPr>
        <p:txBody>
          <a:bodyPr anchorCtr="0" anchor="ctr" bIns="0" lIns="0" spcFirstLastPara="1" rIns="0" wrap="square" tIns="0">
            <a:noAutofit/>
          </a:bodyPr>
          <a:lstStyle>
            <a:lvl1pPr indent="-228600" lvl="0" marL="457200" marR="0" algn="r">
              <a:lnSpc>
                <a:spcPct val="90000"/>
              </a:lnSpc>
              <a:spcBef>
                <a:spcPts val="800"/>
              </a:spcBef>
              <a:spcAft>
                <a:spcPts val="0"/>
              </a:spcAft>
              <a:buClr>
                <a:schemeClr val="dk1"/>
              </a:buClr>
              <a:buSzPts val="1400"/>
              <a:buFont typeface="Arial"/>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1" name="Google Shape;1011;p93"/>
          <p:cNvSpPr txBox="1"/>
          <p:nvPr>
            <p:ph idx="6" type="body"/>
          </p:nvPr>
        </p:nvSpPr>
        <p:spPr>
          <a:xfrm>
            <a:off x="6080742" y="1684895"/>
            <a:ext cx="2365200" cy="786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2" name="Google Shape;1012;p93"/>
          <p:cNvSpPr txBox="1"/>
          <p:nvPr>
            <p:ph idx="7" type="body"/>
          </p:nvPr>
        </p:nvSpPr>
        <p:spPr>
          <a:xfrm>
            <a:off x="6080742" y="2706841"/>
            <a:ext cx="2365200" cy="786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3" name="Google Shape;1013;p93"/>
          <p:cNvSpPr txBox="1"/>
          <p:nvPr>
            <p:ph idx="8" type="body"/>
          </p:nvPr>
        </p:nvSpPr>
        <p:spPr>
          <a:xfrm>
            <a:off x="6080742" y="3728786"/>
            <a:ext cx="2365200" cy="786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4" name="Google Shape;1014;p93"/>
          <p:cNvSpPr/>
          <p:nvPr/>
        </p:nvSpPr>
        <p:spPr>
          <a:xfrm rot="-1997134">
            <a:off x="3481433" y="1975221"/>
            <a:ext cx="1191811"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5" name="Google Shape;1015;p93"/>
          <p:cNvSpPr/>
          <p:nvPr/>
        </p:nvSpPr>
        <p:spPr>
          <a:xfrm rot="1699148">
            <a:off x="4450885" y="1974903"/>
            <a:ext cx="1191813"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6" name="Google Shape;1016;p93"/>
          <p:cNvSpPr/>
          <p:nvPr/>
        </p:nvSpPr>
        <p:spPr>
          <a:xfrm rot="5400000">
            <a:off x="4964673" y="2830337"/>
            <a:ext cx="1191806"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7" name="Google Shape;1017;p93"/>
          <p:cNvSpPr/>
          <p:nvPr/>
        </p:nvSpPr>
        <p:spPr>
          <a:xfrm rot="-5400000">
            <a:off x="3011122" y="2820082"/>
            <a:ext cx="1191806" cy="552750"/>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8" name="Google Shape;1018;p93"/>
          <p:cNvSpPr/>
          <p:nvPr/>
        </p:nvSpPr>
        <p:spPr>
          <a:xfrm rot="2030482">
            <a:off x="3488985" y="3668716"/>
            <a:ext cx="1191811" cy="552750"/>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9" name="Google Shape;1019;p93"/>
          <p:cNvSpPr/>
          <p:nvPr/>
        </p:nvSpPr>
        <p:spPr>
          <a:xfrm rot="-1751933">
            <a:off x="4462707" y="3681452"/>
            <a:ext cx="1191812"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20" name="Google Shape;1020;p93"/>
          <p:cNvSpPr/>
          <p:nvPr>
            <p:ph idx="9" type="pic"/>
          </p:nvPr>
        </p:nvSpPr>
        <p:spPr>
          <a:xfrm>
            <a:off x="4051392" y="2306707"/>
            <a:ext cx="295800" cy="295800"/>
          </a:xfrm>
          <a:prstGeom prst="rect">
            <a:avLst/>
          </a:prstGeom>
          <a:noFill/>
          <a:ln>
            <a:noFill/>
          </a:ln>
        </p:spPr>
      </p:sp>
      <p:sp>
        <p:nvSpPr>
          <p:cNvPr id="1021" name="Google Shape;1021;p93"/>
          <p:cNvSpPr/>
          <p:nvPr>
            <p:ph idx="13" type="pic"/>
          </p:nvPr>
        </p:nvSpPr>
        <p:spPr>
          <a:xfrm>
            <a:off x="4806220" y="2306707"/>
            <a:ext cx="295800" cy="295800"/>
          </a:xfrm>
          <a:prstGeom prst="rect">
            <a:avLst/>
          </a:prstGeom>
          <a:noFill/>
          <a:ln>
            <a:noFill/>
          </a:ln>
        </p:spPr>
      </p:sp>
      <p:sp>
        <p:nvSpPr>
          <p:cNvPr id="1022" name="Google Shape;1022;p93"/>
          <p:cNvSpPr/>
          <p:nvPr>
            <p:ph idx="14" type="pic"/>
          </p:nvPr>
        </p:nvSpPr>
        <p:spPr>
          <a:xfrm>
            <a:off x="5175551" y="2952377"/>
            <a:ext cx="295800" cy="295800"/>
          </a:xfrm>
          <a:prstGeom prst="rect">
            <a:avLst/>
          </a:prstGeom>
          <a:noFill/>
          <a:ln>
            <a:noFill/>
          </a:ln>
        </p:spPr>
      </p:sp>
      <p:sp>
        <p:nvSpPr>
          <p:cNvPr id="1023" name="Google Shape;1023;p93"/>
          <p:cNvSpPr/>
          <p:nvPr>
            <p:ph idx="15" type="pic"/>
          </p:nvPr>
        </p:nvSpPr>
        <p:spPr>
          <a:xfrm>
            <a:off x="3674025" y="2952377"/>
            <a:ext cx="295800" cy="295800"/>
          </a:xfrm>
          <a:prstGeom prst="rect">
            <a:avLst/>
          </a:prstGeom>
          <a:noFill/>
          <a:ln>
            <a:noFill/>
          </a:ln>
        </p:spPr>
      </p:sp>
      <p:sp>
        <p:nvSpPr>
          <p:cNvPr id="1024" name="Google Shape;1024;p93"/>
          <p:cNvSpPr/>
          <p:nvPr>
            <p:ph idx="16" type="pic"/>
          </p:nvPr>
        </p:nvSpPr>
        <p:spPr>
          <a:xfrm>
            <a:off x="4051929" y="3634007"/>
            <a:ext cx="295800" cy="295800"/>
          </a:xfrm>
          <a:prstGeom prst="rect">
            <a:avLst/>
          </a:prstGeom>
          <a:noFill/>
          <a:ln>
            <a:noFill/>
          </a:ln>
        </p:spPr>
      </p:sp>
      <p:sp>
        <p:nvSpPr>
          <p:cNvPr id="1025" name="Google Shape;1025;p93"/>
          <p:cNvSpPr/>
          <p:nvPr>
            <p:ph idx="17" type="pic"/>
          </p:nvPr>
        </p:nvSpPr>
        <p:spPr>
          <a:xfrm>
            <a:off x="4806757" y="3634007"/>
            <a:ext cx="295800" cy="2958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irarchy">
  <p:cSld name="Heirarchy">
    <p:spTree>
      <p:nvGrpSpPr>
        <p:cNvPr id="1026" name="Shape 1026"/>
        <p:cNvGrpSpPr/>
        <p:nvPr/>
      </p:nvGrpSpPr>
      <p:grpSpPr>
        <a:xfrm>
          <a:off x="0" y="0"/>
          <a:ext cx="0" cy="0"/>
          <a:chOff x="0" y="0"/>
          <a:chExt cx="0" cy="0"/>
        </a:xfrm>
      </p:grpSpPr>
      <p:sp>
        <p:nvSpPr>
          <p:cNvPr id="1027" name="Google Shape;1027;p94"/>
          <p:cNvSpPr txBox="1"/>
          <p:nvPr>
            <p:ph idx="1" type="body"/>
          </p:nvPr>
        </p:nvSpPr>
        <p:spPr>
          <a:xfrm>
            <a:off x="3561408" y="1528763"/>
            <a:ext cx="2022600" cy="325200"/>
          </a:xfrm>
          <a:prstGeom prst="rect">
            <a:avLst/>
          </a:prstGeom>
          <a:solidFill>
            <a:schemeClr val="accen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28" name="Google Shape;1028;p94"/>
          <p:cNvSpPr txBox="1"/>
          <p:nvPr>
            <p:ph idx="2" type="body"/>
          </p:nvPr>
        </p:nvSpPr>
        <p:spPr>
          <a:xfrm>
            <a:off x="3561407" y="1853380"/>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29" name="Google Shape;1029;p94"/>
          <p:cNvSpPr txBox="1"/>
          <p:nvPr>
            <p:ph idx="3" type="body"/>
          </p:nvPr>
        </p:nvSpPr>
        <p:spPr>
          <a:xfrm>
            <a:off x="2128006" y="2635899"/>
            <a:ext cx="2022600" cy="325200"/>
          </a:xfrm>
          <a:prstGeom prst="rect">
            <a:avLst/>
          </a:prstGeom>
          <a:solidFill>
            <a:schemeClr val="accent1"/>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0" name="Google Shape;1030;p94"/>
          <p:cNvSpPr txBox="1"/>
          <p:nvPr>
            <p:ph idx="4" type="body"/>
          </p:nvPr>
        </p:nvSpPr>
        <p:spPr>
          <a:xfrm>
            <a:off x="2128006" y="2960516"/>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1" name="Google Shape;1031;p94"/>
          <p:cNvSpPr txBox="1"/>
          <p:nvPr>
            <p:ph idx="5" type="body"/>
          </p:nvPr>
        </p:nvSpPr>
        <p:spPr>
          <a:xfrm>
            <a:off x="694605" y="3743036"/>
            <a:ext cx="2022600" cy="325200"/>
          </a:xfrm>
          <a:prstGeom prst="rect">
            <a:avLst/>
          </a:prstGeom>
          <a:solidFill>
            <a:schemeClr val="accent3"/>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2" name="Google Shape;1032;p94"/>
          <p:cNvSpPr txBox="1"/>
          <p:nvPr>
            <p:ph idx="6" type="body"/>
          </p:nvPr>
        </p:nvSpPr>
        <p:spPr>
          <a:xfrm>
            <a:off x="694604" y="4067653"/>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3" name="Google Shape;1033;p94"/>
          <p:cNvSpPr txBox="1"/>
          <p:nvPr>
            <p:ph idx="7" type="body"/>
          </p:nvPr>
        </p:nvSpPr>
        <p:spPr>
          <a:xfrm>
            <a:off x="4985982" y="2635899"/>
            <a:ext cx="2022600" cy="325200"/>
          </a:xfrm>
          <a:prstGeom prst="rect">
            <a:avLst/>
          </a:prstGeom>
          <a:solidFill>
            <a:schemeClr val="accent1"/>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4" name="Google Shape;1034;p94"/>
          <p:cNvSpPr txBox="1"/>
          <p:nvPr>
            <p:ph idx="8" type="body"/>
          </p:nvPr>
        </p:nvSpPr>
        <p:spPr>
          <a:xfrm>
            <a:off x="4985981" y="2960516"/>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5" name="Google Shape;1035;p94"/>
          <p:cNvSpPr txBox="1"/>
          <p:nvPr>
            <p:ph idx="9" type="body"/>
          </p:nvPr>
        </p:nvSpPr>
        <p:spPr>
          <a:xfrm>
            <a:off x="3552581" y="3752476"/>
            <a:ext cx="2022600" cy="325200"/>
          </a:xfrm>
          <a:prstGeom prst="rect">
            <a:avLst/>
          </a:prstGeom>
          <a:solidFill>
            <a:schemeClr val="accent3"/>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6" name="Google Shape;1036;p94"/>
          <p:cNvSpPr txBox="1"/>
          <p:nvPr>
            <p:ph idx="13" type="body"/>
          </p:nvPr>
        </p:nvSpPr>
        <p:spPr>
          <a:xfrm>
            <a:off x="3552580" y="4077093"/>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7" name="Google Shape;1037;p94"/>
          <p:cNvSpPr txBox="1"/>
          <p:nvPr>
            <p:ph idx="14" type="body"/>
          </p:nvPr>
        </p:nvSpPr>
        <p:spPr>
          <a:xfrm>
            <a:off x="6421036" y="3743036"/>
            <a:ext cx="2022600" cy="325200"/>
          </a:xfrm>
          <a:prstGeom prst="rect">
            <a:avLst/>
          </a:prstGeom>
          <a:solidFill>
            <a:schemeClr val="accent3"/>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8" name="Google Shape;1038;p94"/>
          <p:cNvSpPr txBox="1"/>
          <p:nvPr>
            <p:ph idx="15" type="body"/>
          </p:nvPr>
        </p:nvSpPr>
        <p:spPr>
          <a:xfrm>
            <a:off x="6433184" y="4067653"/>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cxnSp>
        <p:nvCxnSpPr>
          <p:cNvPr id="1039" name="Google Shape;1039;p94"/>
          <p:cNvCxnSpPr>
            <a:endCxn id="1030" idx="2"/>
          </p:cNvCxnSpPr>
          <p:nvPr/>
        </p:nvCxnSpPr>
        <p:spPr>
          <a:xfrm rot="10800000">
            <a:off x="3139156" y="3454316"/>
            <a:ext cx="0" cy="113700"/>
          </a:xfrm>
          <a:prstGeom prst="straightConnector1">
            <a:avLst/>
          </a:prstGeom>
          <a:noFill/>
          <a:ln cap="rnd" cmpd="sng" w="25400">
            <a:solidFill>
              <a:srgbClr val="D2D4D6"/>
            </a:solidFill>
            <a:prstDash val="dot"/>
            <a:miter lim="800000"/>
            <a:headEnd len="sm" w="sm" type="none"/>
            <a:tailEnd len="sm" w="sm" type="none"/>
          </a:ln>
        </p:spPr>
      </p:cxnSp>
      <p:cxnSp>
        <p:nvCxnSpPr>
          <p:cNvPr id="1040" name="Google Shape;1040;p94"/>
          <p:cNvCxnSpPr>
            <a:endCxn id="1034" idx="2"/>
          </p:cNvCxnSpPr>
          <p:nvPr/>
        </p:nvCxnSpPr>
        <p:spPr>
          <a:xfrm rot="10800000">
            <a:off x="5997131" y="3454316"/>
            <a:ext cx="0" cy="113700"/>
          </a:xfrm>
          <a:prstGeom prst="straightConnector1">
            <a:avLst/>
          </a:prstGeom>
          <a:noFill/>
          <a:ln cap="rnd" cmpd="sng" w="25400">
            <a:solidFill>
              <a:srgbClr val="D2D4D6"/>
            </a:solidFill>
            <a:prstDash val="dot"/>
            <a:miter lim="800000"/>
            <a:headEnd len="sm" w="sm" type="none"/>
            <a:tailEnd len="sm" w="sm" type="none"/>
          </a:ln>
        </p:spPr>
      </p:cxnSp>
      <p:sp>
        <p:nvSpPr>
          <p:cNvPr id="1041" name="Google Shape;1041;p94"/>
          <p:cNvSpPr txBox="1"/>
          <p:nvPr>
            <p:ph type="title"/>
          </p:nvPr>
        </p:nvSpPr>
        <p:spPr>
          <a:xfrm>
            <a:off x="701526" y="288131"/>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42" name="Google Shape;1042;p94"/>
          <p:cNvSpPr txBox="1"/>
          <p:nvPr>
            <p:ph idx="16" type="body"/>
          </p:nvPr>
        </p:nvSpPr>
        <p:spPr>
          <a:xfrm>
            <a:off x="700336" y="988391"/>
            <a:ext cx="7755300" cy="382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ourney slide">
  <p:cSld name="Journey slide">
    <p:spTree>
      <p:nvGrpSpPr>
        <p:cNvPr id="1043" name="Shape 1043"/>
        <p:cNvGrpSpPr/>
        <p:nvPr/>
      </p:nvGrpSpPr>
      <p:grpSpPr>
        <a:xfrm>
          <a:off x="0" y="0"/>
          <a:ext cx="0" cy="0"/>
          <a:chOff x="0" y="0"/>
          <a:chExt cx="0" cy="0"/>
        </a:xfrm>
      </p:grpSpPr>
      <p:sp>
        <p:nvSpPr>
          <p:cNvPr id="1044" name="Google Shape;1044;p95"/>
          <p:cNvSpPr txBox="1"/>
          <p:nvPr>
            <p:ph idx="1" type="body"/>
          </p:nvPr>
        </p:nvSpPr>
        <p:spPr>
          <a:xfrm>
            <a:off x="707480" y="2119652"/>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45" name="Google Shape;1045;p95"/>
          <p:cNvSpPr/>
          <p:nvPr>
            <p:ph idx="2" type="pic"/>
          </p:nvPr>
        </p:nvSpPr>
        <p:spPr>
          <a:xfrm>
            <a:off x="1271836" y="2291443"/>
            <a:ext cx="448800" cy="448800"/>
          </a:xfrm>
          <a:prstGeom prst="rect">
            <a:avLst/>
          </a:prstGeom>
          <a:noFill/>
          <a:ln>
            <a:noFill/>
          </a:ln>
        </p:spPr>
      </p:sp>
      <p:sp>
        <p:nvSpPr>
          <p:cNvPr id="1046" name="Google Shape;1046;p95"/>
          <p:cNvSpPr txBox="1"/>
          <p:nvPr>
            <p:ph idx="3" type="body"/>
          </p:nvPr>
        </p:nvSpPr>
        <p:spPr>
          <a:xfrm>
            <a:off x="707480" y="3548743"/>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47" name="Google Shape;1047;p95"/>
          <p:cNvSpPr txBox="1"/>
          <p:nvPr>
            <p:ph idx="4" type="body"/>
          </p:nvPr>
        </p:nvSpPr>
        <p:spPr>
          <a:xfrm>
            <a:off x="2710343" y="2982513"/>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48" name="Google Shape;1048;p95"/>
          <p:cNvSpPr/>
          <p:nvPr>
            <p:ph idx="5" type="pic"/>
          </p:nvPr>
        </p:nvSpPr>
        <p:spPr>
          <a:xfrm>
            <a:off x="3278271" y="3154304"/>
            <a:ext cx="448800" cy="448800"/>
          </a:xfrm>
          <a:prstGeom prst="rect">
            <a:avLst/>
          </a:prstGeom>
          <a:noFill/>
          <a:ln>
            <a:noFill/>
          </a:ln>
        </p:spPr>
      </p:sp>
      <p:sp>
        <p:nvSpPr>
          <p:cNvPr id="1049" name="Google Shape;1049;p95"/>
          <p:cNvSpPr txBox="1"/>
          <p:nvPr>
            <p:ph idx="6" type="body"/>
          </p:nvPr>
        </p:nvSpPr>
        <p:spPr>
          <a:xfrm>
            <a:off x="2710343" y="2123141"/>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0" name="Google Shape;1050;p95"/>
          <p:cNvSpPr txBox="1"/>
          <p:nvPr>
            <p:ph idx="7" type="body"/>
          </p:nvPr>
        </p:nvSpPr>
        <p:spPr>
          <a:xfrm>
            <a:off x="2289322" y="1591675"/>
            <a:ext cx="423900" cy="401400"/>
          </a:xfrm>
          <a:prstGeom prst="rect">
            <a:avLst/>
          </a:prstGeom>
          <a:solidFill>
            <a:srgbClr val="D2D4D6"/>
          </a:solid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1" name="Google Shape;1051;p95"/>
          <p:cNvSpPr txBox="1"/>
          <p:nvPr>
            <p:ph idx="8" type="body"/>
          </p:nvPr>
        </p:nvSpPr>
        <p:spPr>
          <a:xfrm>
            <a:off x="4292185" y="4399850"/>
            <a:ext cx="423900" cy="401400"/>
          </a:xfrm>
          <a:prstGeom prst="rect">
            <a:avLst/>
          </a:prstGeom>
          <a:solidFill>
            <a:srgbClr val="D2D4D6"/>
          </a:solid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2" name="Google Shape;1052;p95"/>
          <p:cNvSpPr txBox="1"/>
          <p:nvPr>
            <p:ph idx="9" type="body"/>
          </p:nvPr>
        </p:nvSpPr>
        <p:spPr>
          <a:xfrm>
            <a:off x="4713206" y="2119652"/>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3" name="Google Shape;1053;p95"/>
          <p:cNvSpPr txBox="1"/>
          <p:nvPr>
            <p:ph idx="13" type="body"/>
          </p:nvPr>
        </p:nvSpPr>
        <p:spPr>
          <a:xfrm>
            <a:off x="4713206" y="3548743"/>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4" name="Google Shape;1054;p95"/>
          <p:cNvSpPr/>
          <p:nvPr>
            <p:ph idx="14" type="pic"/>
          </p:nvPr>
        </p:nvSpPr>
        <p:spPr>
          <a:xfrm>
            <a:off x="5281134" y="2291443"/>
            <a:ext cx="448800" cy="448800"/>
          </a:xfrm>
          <a:prstGeom prst="rect">
            <a:avLst/>
          </a:prstGeom>
          <a:noFill/>
          <a:ln>
            <a:noFill/>
          </a:ln>
        </p:spPr>
      </p:sp>
      <p:sp>
        <p:nvSpPr>
          <p:cNvPr id="1055" name="Google Shape;1055;p95"/>
          <p:cNvSpPr txBox="1"/>
          <p:nvPr>
            <p:ph idx="15" type="body"/>
          </p:nvPr>
        </p:nvSpPr>
        <p:spPr>
          <a:xfrm>
            <a:off x="6716070" y="2982513"/>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6" name="Google Shape;1056;p95"/>
          <p:cNvSpPr/>
          <p:nvPr>
            <p:ph idx="16" type="pic"/>
          </p:nvPr>
        </p:nvSpPr>
        <p:spPr>
          <a:xfrm>
            <a:off x="7280426" y="3154304"/>
            <a:ext cx="448800" cy="448800"/>
          </a:xfrm>
          <a:prstGeom prst="rect">
            <a:avLst/>
          </a:prstGeom>
          <a:noFill/>
          <a:ln>
            <a:noFill/>
          </a:ln>
        </p:spPr>
      </p:sp>
      <p:sp>
        <p:nvSpPr>
          <p:cNvPr id="1057" name="Google Shape;1057;p95"/>
          <p:cNvSpPr txBox="1"/>
          <p:nvPr>
            <p:ph idx="17" type="body"/>
          </p:nvPr>
        </p:nvSpPr>
        <p:spPr>
          <a:xfrm>
            <a:off x="6716070" y="2123141"/>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8" name="Google Shape;1058;p95"/>
          <p:cNvSpPr txBox="1"/>
          <p:nvPr>
            <p:ph idx="18" type="body"/>
          </p:nvPr>
        </p:nvSpPr>
        <p:spPr>
          <a:xfrm>
            <a:off x="6295048" y="1591675"/>
            <a:ext cx="423900" cy="401400"/>
          </a:xfrm>
          <a:prstGeom prst="rect">
            <a:avLst/>
          </a:prstGeom>
          <a:solidFill>
            <a:srgbClr val="D2D4D6"/>
          </a:solid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9" name="Google Shape;1059;p95"/>
          <p:cNvSpPr txBox="1"/>
          <p:nvPr>
            <p:ph type="title"/>
          </p:nvPr>
        </p:nvSpPr>
        <p:spPr>
          <a:xfrm>
            <a:off x="708670" y="180975"/>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60" name="Google Shape;1060;p95"/>
          <p:cNvSpPr txBox="1"/>
          <p:nvPr>
            <p:ph idx="19" type="body"/>
          </p:nvPr>
        </p:nvSpPr>
        <p:spPr>
          <a:xfrm>
            <a:off x="707479" y="881235"/>
            <a:ext cx="7755300" cy="382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1">
  <p:cSld name="Laptop 1">
    <p:spTree>
      <p:nvGrpSpPr>
        <p:cNvPr id="1061" name="Shape 1061"/>
        <p:cNvGrpSpPr/>
        <p:nvPr/>
      </p:nvGrpSpPr>
      <p:grpSpPr>
        <a:xfrm>
          <a:off x="0" y="0"/>
          <a:ext cx="0" cy="0"/>
          <a:chOff x="0" y="0"/>
          <a:chExt cx="0" cy="0"/>
        </a:xfrm>
      </p:grpSpPr>
      <p:sp>
        <p:nvSpPr>
          <p:cNvPr id="1062" name="Google Shape;1062;p96"/>
          <p:cNvSpPr txBox="1"/>
          <p:nvPr>
            <p:ph type="title"/>
          </p:nvPr>
        </p:nvSpPr>
        <p:spPr>
          <a:xfrm>
            <a:off x="5679125" y="862940"/>
            <a:ext cx="7327200" cy="5073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63" name="Google Shape;1063;p96"/>
          <p:cNvSpPr txBox="1"/>
          <p:nvPr>
            <p:ph idx="1" type="body"/>
          </p:nvPr>
        </p:nvSpPr>
        <p:spPr>
          <a:xfrm>
            <a:off x="5679125" y="1507595"/>
            <a:ext cx="2811900" cy="2772900"/>
          </a:xfrm>
          <a:prstGeom prst="rect">
            <a:avLst/>
          </a:prstGeom>
          <a:noFill/>
          <a:ln>
            <a:noFill/>
          </a:ln>
        </p:spPr>
        <p:txBody>
          <a:bodyPr anchorCtr="0" anchor="t" bIns="202500" lIns="0" spcFirstLastPara="1" rIns="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64" name="Google Shape;1064;p96"/>
          <p:cNvSpPr/>
          <p:nvPr>
            <p:ph idx="2" type="pic"/>
          </p:nvPr>
        </p:nvSpPr>
        <p:spPr>
          <a:xfrm>
            <a:off x="652959" y="1116926"/>
            <a:ext cx="3876900" cy="24375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1">
  <p:cSld name="iPad 1">
    <p:spTree>
      <p:nvGrpSpPr>
        <p:cNvPr id="1065" name="Shape 1065"/>
        <p:cNvGrpSpPr/>
        <p:nvPr/>
      </p:nvGrpSpPr>
      <p:grpSpPr>
        <a:xfrm>
          <a:off x="0" y="0"/>
          <a:ext cx="0" cy="0"/>
          <a:chOff x="0" y="0"/>
          <a:chExt cx="0" cy="0"/>
        </a:xfrm>
      </p:grpSpPr>
      <p:sp>
        <p:nvSpPr>
          <p:cNvPr id="1066" name="Google Shape;1066;p97"/>
          <p:cNvSpPr txBox="1"/>
          <p:nvPr>
            <p:ph idx="1" type="body"/>
          </p:nvPr>
        </p:nvSpPr>
        <p:spPr>
          <a:xfrm>
            <a:off x="4674329" y="2392808"/>
            <a:ext cx="4141800" cy="2179200"/>
          </a:xfrm>
          <a:prstGeom prst="rect">
            <a:avLst/>
          </a:prstGeom>
          <a:noFill/>
          <a:ln>
            <a:noFill/>
          </a:ln>
        </p:spPr>
        <p:txBody>
          <a:bodyPr anchorCtr="0" anchor="t" bIns="202500" lIns="0" spcFirstLastPara="1" rIns="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67" name="Google Shape;1067;p97"/>
          <p:cNvSpPr txBox="1"/>
          <p:nvPr>
            <p:ph type="title"/>
          </p:nvPr>
        </p:nvSpPr>
        <p:spPr>
          <a:xfrm>
            <a:off x="4674329" y="1303170"/>
            <a:ext cx="41415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68" name="Google Shape;1068;p97"/>
          <p:cNvSpPr/>
          <p:nvPr>
            <p:ph idx="2" type="pic"/>
          </p:nvPr>
        </p:nvSpPr>
        <p:spPr>
          <a:xfrm>
            <a:off x="620878" y="371475"/>
            <a:ext cx="3139500" cy="4200600"/>
          </a:xfrm>
          <a:prstGeom prst="roundRect">
            <a:avLst>
              <a:gd fmla="val 1612" name="adj"/>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1">
  <p:cSld name="iPhone 1">
    <p:spTree>
      <p:nvGrpSpPr>
        <p:cNvPr id="1069" name="Shape 1069"/>
        <p:cNvGrpSpPr/>
        <p:nvPr/>
      </p:nvGrpSpPr>
      <p:grpSpPr>
        <a:xfrm>
          <a:off x="0" y="0"/>
          <a:ext cx="0" cy="0"/>
          <a:chOff x="0" y="0"/>
          <a:chExt cx="0" cy="0"/>
        </a:xfrm>
      </p:grpSpPr>
      <p:sp>
        <p:nvSpPr>
          <p:cNvPr id="1070" name="Google Shape;1070;p98"/>
          <p:cNvSpPr txBox="1"/>
          <p:nvPr>
            <p:ph idx="1" type="body"/>
          </p:nvPr>
        </p:nvSpPr>
        <p:spPr>
          <a:xfrm>
            <a:off x="3270563" y="2571750"/>
            <a:ext cx="5196000" cy="2179200"/>
          </a:xfrm>
          <a:prstGeom prst="rect">
            <a:avLst/>
          </a:prstGeom>
          <a:noFill/>
          <a:ln>
            <a:noFill/>
          </a:ln>
        </p:spPr>
        <p:txBody>
          <a:bodyPr anchorCtr="0" anchor="t" bIns="202500" lIns="0" spcFirstLastPara="1" rIns="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71" name="Google Shape;1071;p98"/>
          <p:cNvSpPr txBox="1"/>
          <p:nvPr>
            <p:ph type="title"/>
          </p:nvPr>
        </p:nvSpPr>
        <p:spPr>
          <a:xfrm>
            <a:off x="3270563" y="1466287"/>
            <a:ext cx="51960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72" name="Google Shape;1072;p98"/>
          <p:cNvSpPr/>
          <p:nvPr>
            <p:ph idx="2" type="pic"/>
          </p:nvPr>
        </p:nvSpPr>
        <p:spPr>
          <a:xfrm>
            <a:off x="677549" y="447260"/>
            <a:ext cx="1915500" cy="41412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2">
  <p:cSld name="Laptop 2">
    <p:spTree>
      <p:nvGrpSpPr>
        <p:cNvPr id="1073" name="Shape 1073"/>
        <p:cNvGrpSpPr/>
        <p:nvPr/>
      </p:nvGrpSpPr>
      <p:grpSpPr>
        <a:xfrm>
          <a:off x="0" y="0"/>
          <a:ext cx="0" cy="0"/>
          <a:chOff x="0" y="0"/>
          <a:chExt cx="0" cy="0"/>
        </a:xfrm>
      </p:grpSpPr>
      <p:sp>
        <p:nvSpPr>
          <p:cNvPr id="1074" name="Google Shape;1074;p99"/>
          <p:cNvSpPr/>
          <p:nvPr>
            <p:ph idx="2" type="pic"/>
          </p:nvPr>
        </p:nvSpPr>
        <p:spPr>
          <a:xfrm>
            <a:off x="5445159" y="956382"/>
            <a:ext cx="701700" cy="700800"/>
          </a:xfrm>
          <a:prstGeom prst="rect">
            <a:avLst/>
          </a:prstGeom>
          <a:noFill/>
          <a:ln>
            <a:noFill/>
          </a:ln>
        </p:spPr>
      </p:sp>
      <p:sp>
        <p:nvSpPr>
          <p:cNvPr id="1075" name="Google Shape;1075;p99"/>
          <p:cNvSpPr txBox="1"/>
          <p:nvPr>
            <p:ph idx="1" type="body"/>
          </p:nvPr>
        </p:nvSpPr>
        <p:spPr>
          <a:xfrm>
            <a:off x="6266063" y="1019253"/>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76" name="Google Shape;1076;p99"/>
          <p:cNvSpPr/>
          <p:nvPr>
            <p:ph idx="3" type="pic"/>
          </p:nvPr>
        </p:nvSpPr>
        <p:spPr>
          <a:xfrm>
            <a:off x="669152" y="1306860"/>
            <a:ext cx="3819600" cy="2394600"/>
          </a:xfrm>
          <a:prstGeom prst="rect">
            <a:avLst/>
          </a:prstGeom>
          <a:noFill/>
          <a:ln>
            <a:noFill/>
          </a:ln>
        </p:spPr>
      </p:sp>
      <p:sp>
        <p:nvSpPr>
          <p:cNvPr id="1077" name="Google Shape;1077;p99"/>
          <p:cNvSpPr txBox="1"/>
          <p:nvPr>
            <p:ph type="title"/>
          </p:nvPr>
        </p:nvSpPr>
        <p:spPr>
          <a:xfrm>
            <a:off x="186334" y="173264"/>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78" name="Google Shape;1078;p99"/>
          <p:cNvSpPr/>
          <p:nvPr>
            <p:ph idx="4" type="pic"/>
          </p:nvPr>
        </p:nvSpPr>
        <p:spPr>
          <a:xfrm>
            <a:off x="5445159" y="1838846"/>
            <a:ext cx="701700" cy="700800"/>
          </a:xfrm>
          <a:prstGeom prst="rect">
            <a:avLst/>
          </a:prstGeom>
          <a:noFill/>
          <a:ln>
            <a:noFill/>
          </a:ln>
        </p:spPr>
      </p:sp>
      <p:sp>
        <p:nvSpPr>
          <p:cNvPr id="1079" name="Google Shape;1079;p99"/>
          <p:cNvSpPr txBox="1"/>
          <p:nvPr>
            <p:ph idx="5" type="body"/>
          </p:nvPr>
        </p:nvSpPr>
        <p:spPr>
          <a:xfrm>
            <a:off x="6266063" y="1901717"/>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0" name="Google Shape;1080;p99"/>
          <p:cNvSpPr/>
          <p:nvPr>
            <p:ph idx="6" type="pic"/>
          </p:nvPr>
        </p:nvSpPr>
        <p:spPr>
          <a:xfrm>
            <a:off x="5445159" y="2721309"/>
            <a:ext cx="701700" cy="700800"/>
          </a:xfrm>
          <a:prstGeom prst="rect">
            <a:avLst/>
          </a:prstGeom>
          <a:noFill/>
          <a:ln>
            <a:noFill/>
          </a:ln>
        </p:spPr>
      </p:sp>
      <p:sp>
        <p:nvSpPr>
          <p:cNvPr id="1081" name="Google Shape;1081;p99"/>
          <p:cNvSpPr txBox="1"/>
          <p:nvPr>
            <p:ph idx="7" type="body"/>
          </p:nvPr>
        </p:nvSpPr>
        <p:spPr>
          <a:xfrm>
            <a:off x="6264375" y="2784180"/>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2" name="Google Shape;1082;p99"/>
          <p:cNvSpPr/>
          <p:nvPr>
            <p:ph idx="8" type="pic"/>
          </p:nvPr>
        </p:nvSpPr>
        <p:spPr>
          <a:xfrm>
            <a:off x="5445159" y="3603773"/>
            <a:ext cx="701700" cy="700800"/>
          </a:xfrm>
          <a:prstGeom prst="rect">
            <a:avLst/>
          </a:prstGeom>
          <a:noFill/>
          <a:ln>
            <a:noFill/>
          </a:ln>
        </p:spPr>
      </p:sp>
      <p:sp>
        <p:nvSpPr>
          <p:cNvPr id="1083" name="Google Shape;1083;p99"/>
          <p:cNvSpPr txBox="1"/>
          <p:nvPr>
            <p:ph idx="9" type="body"/>
          </p:nvPr>
        </p:nvSpPr>
        <p:spPr>
          <a:xfrm>
            <a:off x="6262688" y="3666643"/>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2">
  <p:cSld name="iPad 2">
    <p:spTree>
      <p:nvGrpSpPr>
        <p:cNvPr id="1084" name="Shape 1084"/>
        <p:cNvGrpSpPr/>
        <p:nvPr/>
      </p:nvGrpSpPr>
      <p:grpSpPr>
        <a:xfrm>
          <a:off x="0" y="0"/>
          <a:ext cx="0" cy="0"/>
          <a:chOff x="0" y="0"/>
          <a:chExt cx="0" cy="0"/>
        </a:xfrm>
      </p:grpSpPr>
      <p:sp>
        <p:nvSpPr>
          <p:cNvPr id="1085" name="Google Shape;1085;p100"/>
          <p:cNvSpPr/>
          <p:nvPr>
            <p:ph idx="2" type="pic"/>
          </p:nvPr>
        </p:nvSpPr>
        <p:spPr>
          <a:xfrm>
            <a:off x="4367708" y="1189092"/>
            <a:ext cx="755100" cy="753900"/>
          </a:xfrm>
          <a:prstGeom prst="rect">
            <a:avLst/>
          </a:prstGeom>
          <a:noFill/>
          <a:ln>
            <a:noFill/>
          </a:ln>
        </p:spPr>
      </p:sp>
      <p:sp>
        <p:nvSpPr>
          <p:cNvPr id="1086" name="Google Shape;1086;p100"/>
          <p:cNvSpPr/>
          <p:nvPr>
            <p:ph idx="3" type="pic"/>
          </p:nvPr>
        </p:nvSpPr>
        <p:spPr>
          <a:xfrm>
            <a:off x="6528523" y="1189092"/>
            <a:ext cx="755100" cy="753900"/>
          </a:xfrm>
          <a:prstGeom prst="rect">
            <a:avLst/>
          </a:prstGeom>
          <a:noFill/>
          <a:ln>
            <a:noFill/>
          </a:ln>
        </p:spPr>
      </p:sp>
      <p:sp>
        <p:nvSpPr>
          <p:cNvPr id="1087" name="Google Shape;1087;p100"/>
          <p:cNvSpPr txBox="1"/>
          <p:nvPr>
            <p:ph idx="1" type="body"/>
          </p:nvPr>
        </p:nvSpPr>
        <p:spPr>
          <a:xfrm>
            <a:off x="4367147" y="2022730"/>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8" name="Google Shape;1088;p100"/>
          <p:cNvSpPr txBox="1"/>
          <p:nvPr>
            <p:ph idx="4" type="body"/>
          </p:nvPr>
        </p:nvSpPr>
        <p:spPr>
          <a:xfrm>
            <a:off x="6527962" y="2022730"/>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9" name="Google Shape;1089;p100"/>
          <p:cNvSpPr/>
          <p:nvPr>
            <p:ph idx="5" type="pic"/>
          </p:nvPr>
        </p:nvSpPr>
        <p:spPr>
          <a:xfrm>
            <a:off x="4367708" y="2874664"/>
            <a:ext cx="755100" cy="753900"/>
          </a:xfrm>
          <a:prstGeom prst="rect">
            <a:avLst/>
          </a:prstGeom>
          <a:noFill/>
          <a:ln>
            <a:noFill/>
          </a:ln>
        </p:spPr>
      </p:sp>
      <p:sp>
        <p:nvSpPr>
          <p:cNvPr id="1090" name="Google Shape;1090;p100"/>
          <p:cNvSpPr/>
          <p:nvPr>
            <p:ph idx="6" type="pic"/>
          </p:nvPr>
        </p:nvSpPr>
        <p:spPr>
          <a:xfrm>
            <a:off x="6528523" y="2874664"/>
            <a:ext cx="755100" cy="753900"/>
          </a:xfrm>
          <a:prstGeom prst="rect">
            <a:avLst/>
          </a:prstGeom>
          <a:noFill/>
          <a:ln>
            <a:noFill/>
          </a:ln>
        </p:spPr>
      </p:sp>
      <p:sp>
        <p:nvSpPr>
          <p:cNvPr id="1091" name="Google Shape;1091;p100"/>
          <p:cNvSpPr txBox="1"/>
          <p:nvPr>
            <p:ph idx="7" type="body"/>
          </p:nvPr>
        </p:nvSpPr>
        <p:spPr>
          <a:xfrm>
            <a:off x="4367147" y="3708302"/>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92" name="Google Shape;1092;p100"/>
          <p:cNvSpPr txBox="1"/>
          <p:nvPr>
            <p:ph idx="8" type="body"/>
          </p:nvPr>
        </p:nvSpPr>
        <p:spPr>
          <a:xfrm>
            <a:off x="6527962" y="3708302"/>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93" name="Google Shape;1093;p100"/>
          <p:cNvSpPr/>
          <p:nvPr>
            <p:ph idx="9" type="pic"/>
          </p:nvPr>
        </p:nvSpPr>
        <p:spPr>
          <a:xfrm>
            <a:off x="717438" y="361856"/>
            <a:ext cx="3139500" cy="4200600"/>
          </a:xfrm>
          <a:prstGeom prst="roundRect">
            <a:avLst>
              <a:gd fmla="val 1612" name="adj"/>
            </a:avLst>
          </a:prstGeom>
          <a:noFill/>
          <a:ln>
            <a:noFill/>
          </a:ln>
        </p:spPr>
      </p:sp>
      <p:sp>
        <p:nvSpPr>
          <p:cNvPr id="1094" name="Google Shape;1094;p100"/>
          <p:cNvSpPr txBox="1"/>
          <p:nvPr>
            <p:ph type="title"/>
          </p:nvPr>
        </p:nvSpPr>
        <p:spPr>
          <a:xfrm>
            <a:off x="4332450" y="-22409"/>
            <a:ext cx="41415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2">
  <p:cSld name="iPhone 2">
    <p:spTree>
      <p:nvGrpSpPr>
        <p:cNvPr id="1095" name="Shape 1095"/>
        <p:cNvGrpSpPr/>
        <p:nvPr/>
      </p:nvGrpSpPr>
      <p:grpSpPr>
        <a:xfrm>
          <a:off x="0" y="0"/>
          <a:ext cx="0" cy="0"/>
          <a:chOff x="0" y="0"/>
          <a:chExt cx="0" cy="0"/>
        </a:xfrm>
      </p:grpSpPr>
      <p:sp>
        <p:nvSpPr>
          <p:cNvPr id="1096" name="Google Shape;1096;p101"/>
          <p:cNvSpPr txBox="1"/>
          <p:nvPr>
            <p:ph type="title"/>
          </p:nvPr>
        </p:nvSpPr>
        <p:spPr>
          <a:xfrm>
            <a:off x="3270564" y="414338"/>
            <a:ext cx="51960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97" name="Google Shape;1097;p101"/>
          <p:cNvSpPr/>
          <p:nvPr>
            <p:ph idx="2" type="pic"/>
          </p:nvPr>
        </p:nvSpPr>
        <p:spPr>
          <a:xfrm>
            <a:off x="3270565" y="1634738"/>
            <a:ext cx="755100" cy="753900"/>
          </a:xfrm>
          <a:prstGeom prst="rect">
            <a:avLst/>
          </a:prstGeom>
          <a:noFill/>
          <a:ln>
            <a:noFill/>
          </a:ln>
        </p:spPr>
      </p:sp>
      <p:sp>
        <p:nvSpPr>
          <p:cNvPr id="1098" name="Google Shape;1098;p101"/>
          <p:cNvSpPr/>
          <p:nvPr>
            <p:ph idx="3" type="pic"/>
          </p:nvPr>
        </p:nvSpPr>
        <p:spPr>
          <a:xfrm>
            <a:off x="6061601" y="1634738"/>
            <a:ext cx="755100" cy="753900"/>
          </a:xfrm>
          <a:prstGeom prst="rect">
            <a:avLst/>
          </a:prstGeom>
          <a:noFill/>
          <a:ln>
            <a:noFill/>
          </a:ln>
        </p:spPr>
      </p:sp>
      <p:sp>
        <p:nvSpPr>
          <p:cNvPr id="1099" name="Google Shape;1099;p101"/>
          <p:cNvSpPr txBox="1"/>
          <p:nvPr>
            <p:ph idx="1" type="body"/>
          </p:nvPr>
        </p:nvSpPr>
        <p:spPr>
          <a:xfrm>
            <a:off x="3270564" y="2468376"/>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0" name="Google Shape;1100;p101"/>
          <p:cNvSpPr txBox="1"/>
          <p:nvPr>
            <p:ph idx="4" type="body"/>
          </p:nvPr>
        </p:nvSpPr>
        <p:spPr>
          <a:xfrm>
            <a:off x="6061039" y="2468376"/>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1" name="Google Shape;1101;p101"/>
          <p:cNvSpPr/>
          <p:nvPr>
            <p:ph idx="5" type="pic"/>
          </p:nvPr>
        </p:nvSpPr>
        <p:spPr>
          <a:xfrm>
            <a:off x="3270565" y="3320311"/>
            <a:ext cx="755100" cy="753900"/>
          </a:xfrm>
          <a:prstGeom prst="rect">
            <a:avLst/>
          </a:prstGeom>
          <a:noFill/>
          <a:ln>
            <a:noFill/>
          </a:ln>
        </p:spPr>
      </p:sp>
      <p:sp>
        <p:nvSpPr>
          <p:cNvPr id="1102" name="Google Shape;1102;p101"/>
          <p:cNvSpPr/>
          <p:nvPr>
            <p:ph idx="6" type="pic"/>
          </p:nvPr>
        </p:nvSpPr>
        <p:spPr>
          <a:xfrm>
            <a:off x="6061601" y="3320311"/>
            <a:ext cx="755100" cy="753900"/>
          </a:xfrm>
          <a:prstGeom prst="rect">
            <a:avLst/>
          </a:prstGeom>
          <a:noFill/>
          <a:ln>
            <a:noFill/>
          </a:ln>
        </p:spPr>
      </p:sp>
      <p:sp>
        <p:nvSpPr>
          <p:cNvPr id="1103" name="Google Shape;1103;p101"/>
          <p:cNvSpPr txBox="1"/>
          <p:nvPr>
            <p:ph idx="7" type="body"/>
          </p:nvPr>
        </p:nvSpPr>
        <p:spPr>
          <a:xfrm>
            <a:off x="3270564" y="4153949"/>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4" name="Google Shape;1104;p101"/>
          <p:cNvSpPr txBox="1"/>
          <p:nvPr>
            <p:ph idx="8" type="body"/>
          </p:nvPr>
        </p:nvSpPr>
        <p:spPr>
          <a:xfrm>
            <a:off x="6061039" y="4153949"/>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5" name="Google Shape;1105;p101"/>
          <p:cNvSpPr/>
          <p:nvPr>
            <p:ph idx="9" type="pic"/>
          </p:nvPr>
        </p:nvSpPr>
        <p:spPr>
          <a:xfrm>
            <a:off x="734700" y="447260"/>
            <a:ext cx="1915500" cy="41412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3">
  <p:cSld name="Laptop 3">
    <p:spTree>
      <p:nvGrpSpPr>
        <p:cNvPr id="1106" name="Shape 1106"/>
        <p:cNvGrpSpPr/>
        <p:nvPr/>
      </p:nvGrpSpPr>
      <p:grpSpPr>
        <a:xfrm>
          <a:off x="0" y="0"/>
          <a:ext cx="0" cy="0"/>
          <a:chOff x="0" y="0"/>
          <a:chExt cx="0" cy="0"/>
        </a:xfrm>
      </p:grpSpPr>
      <p:sp>
        <p:nvSpPr>
          <p:cNvPr id="1107" name="Google Shape;1107;p102"/>
          <p:cNvSpPr txBox="1"/>
          <p:nvPr>
            <p:ph type="title"/>
          </p:nvPr>
        </p:nvSpPr>
        <p:spPr>
          <a:xfrm>
            <a:off x="647700" y="274864"/>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08" name="Google Shape;1108;p102"/>
          <p:cNvSpPr/>
          <p:nvPr>
            <p:ph idx="2" type="pic"/>
          </p:nvPr>
        </p:nvSpPr>
        <p:spPr>
          <a:xfrm>
            <a:off x="7091242" y="1027727"/>
            <a:ext cx="755100" cy="753900"/>
          </a:xfrm>
          <a:prstGeom prst="rect">
            <a:avLst/>
          </a:prstGeom>
          <a:noFill/>
          <a:ln>
            <a:noFill/>
          </a:ln>
        </p:spPr>
      </p:sp>
      <p:sp>
        <p:nvSpPr>
          <p:cNvPr id="1109" name="Google Shape;1109;p102"/>
          <p:cNvSpPr txBox="1"/>
          <p:nvPr>
            <p:ph idx="1" type="body"/>
          </p:nvPr>
        </p:nvSpPr>
        <p:spPr>
          <a:xfrm>
            <a:off x="7090681" y="1861363"/>
            <a:ext cx="16533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0" name="Google Shape;1110;p102"/>
          <p:cNvSpPr/>
          <p:nvPr>
            <p:ph idx="3" type="pic"/>
          </p:nvPr>
        </p:nvSpPr>
        <p:spPr>
          <a:xfrm>
            <a:off x="7091242" y="2903799"/>
            <a:ext cx="755100" cy="753900"/>
          </a:xfrm>
          <a:prstGeom prst="rect">
            <a:avLst/>
          </a:prstGeom>
          <a:noFill/>
          <a:ln>
            <a:noFill/>
          </a:ln>
        </p:spPr>
      </p:sp>
      <p:sp>
        <p:nvSpPr>
          <p:cNvPr id="1111" name="Google Shape;1111;p102"/>
          <p:cNvSpPr txBox="1"/>
          <p:nvPr>
            <p:ph idx="4" type="body"/>
          </p:nvPr>
        </p:nvSpPr>
        <p:spPr>
          <a:xfrm>
            <a:off x="7090681" y="3737436"/>
            <a:ext cx="16533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2" name="Google Shape;1112;p102"/>
          <p:cNvSpPr/>
          <p:nvPr>
            <p:ph idx="5" type="pic"/>
          </p:nvPr>
        </p:nvSpPr>
        <p:spPr>
          <a:xfrm>
            <a:off x="1358555" y="1031445"/>
            <a:ext cx="755100" cy="753900"/>
          </a:xfrm>
          <a:prstGeom prst="rect">
            <a:avLst/>
          </a:prstGeom>
          <a:noFill/>
          <a:ln>
            <a:noFill/>
          </a:ln>
        </p:spPr>
      </p:sp>
      <p:sp>
        <p:nvSpPr>
          <p:cNvPr id="1113" name="Google Shape;1113;p102"/>
          <p:cNvSpPr txBox="1"/>
          <p:nvPr>
            <p:ph idx="6" type="body"/>
          </p:nvPr>
        </p:nvSpPr>
        <p:spPr>
          <a:xfrm>
            <a:off x="457064" y="1865082"/>
            <a:ext cx="1653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4" name="Google Shape;1114;p102"/>
          <p:cNvSpPr/>
          <p:nvPr>
            <p:ph idx="7" type="pic"/>
          </p:nvPr>
        </p:nvSpPr>
        <p:spPr>
          <a:xfrm>
            <a:off x="1358555" y="2907518"/>
            <a:ext cx="755100" cy="753900"/>
          </a:xfrm>
          <a:prstGeom prst="rect">
            <a:avLst/>
          </a:prstGeom>
          <a:noFill/>
          <a:ln>
            <a:noFill/>
          </a:ln>
        </p:spPr>
      </p:sp>
      <p:sp>
        <p:nvSpPr>
          <p:cNvPr id="1115" name="Google Shape;1115;p102"/>
          <p:cNvSpPr txBox="1"/>
          <p:nvPr>
            <p:ph idx="8" type="body"/>
          </p:nvPr>
        </p:nvSpPr>
        <p:spPr>
          <a:xfrm>
            <a:off x="457064" y="3741155"/>
            <a:ext cx="1653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6" name="Google Shape;1116;p102"/>
          <p:cNvSpPr/>
          <p:nvPr>
            <p:ph idx="9" type="pic"/>
          </p:nvPr>
        </p:nvSpPr>
        <p:spPr>
          <a:xfrm>
            <a:off x="2870002" y="1511261"/>
            <a:ext cx="3417600" cy="2148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3">
  <p:cSld name="iPad 3">
    <p:spTree>
      <p:nvGrpSpPr>
        <p:cNvPr id="1117" name="Shape 1117"/>
        <p:cNvGrpSpPr/>
        <p:nvPr/>
      </p:nvGrpSpPr>
      <p:grpSpPr>
        <a:xfrm>
          <a:off x="0" y="0"/>
          <a:ext cx="0" cy="0"/>
          <a:chOff x="0" y="0"/>
          <a:chExt cx="0" cy="0"/>
        </a:xfrm>
      </p:grpSpPr>
      <p:sp>
        <p:nvSpPr>
          <p:cNvPr id="1118" name="Google Shape;1118;p103"/>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19" name="Google Shape;1119;p103"/>
          <p:cNvSpPr/>
          <p:nvPr>
            <p:ph idx="2" type="pic"/>
          </p:nvPr>
        </p:nvSpPr>
        <p:spPr>
          <a:xfrm>
            <a:off x="3236709" y="1103361"/>
            <a:ext cx="2670600" cy="3573000"/>
          </a:xfrm>
          <a:prstGeom prst="roundRect">
            <a:avLst>
              <a:gd fmla="val 1612" name="adj"/>
            </a:avLst>
          </a:prstGeom>
          <a:noFill/>
          <a:ln>
            <a:noFill/>
          </a:ln>
        </p:spPr>
      </p:sp>
      <p:sp>
        <p:nvSpPr>
          <p:cNvPr id="1120" name="Google Shape;1120;p103"/>
          <p:cNvSpPr/>
          <p:nvPr>
            <p:ph idx="3" type="pic"/>
          </p:nvPr>
        </p:nvSpPr>
        <p:spPr>
          <a:xfrm>
            <a:off x="6570867" y="1152889"/>
            <a:ext cx="755100" cy="753900"/>
          </a:xfrm>
          <a:prstGeom prst="rect">
            <a:avLst/>
          </a:prstGeom>
          <a:noFill/>
          <a:ln>
            <a:noFill/>
          </a:ln>
        </p:spPr>
      </p:sp>
      <p:sp>
        <p:nvSpPr>
          <p:cNvPr id="1121" name="Google Shape;1121;p103"/>
          <p:cNvSpPr txBox="1"/>
          <p:nvPr>
            <p:ph idx="1" type="body"/>
          </p:nvPr>
        </p:nvSpPr>
        <p:spPr>
          <a:xfrm>
            <a:off x="6570306" y="1986526"/>
            <a:ext cx="21600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2" name="Google Shape;1122;p103"/>
          <p:cNvSpPr/>
          <p:nvPr>
            <p:ph idx="4" type="pic"/>
          </p:nvPr>
        </p:nvSpPr>
        <p:spPr>
          <a:xfrm>
            <a:off x="6570867" y="3186124"/>
            <a:ext cx="755100" cy="753900"/>
          </a:xfrm>
          <a:prstGeom prst="rect">
            <a:avLst/>
          </a:prstGeom>
          <a:noFill/>
          <a:ln>
            <a:noFill/>
          </a:ln>
        </p:spPr>
      </p:sp>
      <p:sp>
        <p:nvSpPr>
          <p:cNvPr id="1123" name="Google Shape;1123;p103"/>
          <p:cNvSpPr txBox="1"/>
          <p:nvPr>
            <p:ph idx="5" type="body"/>
          </p:nvPr>
        </p:nvSpPr>
        <p:spPr>
          <a:xfrm>
            <a:off x="6570306" y="4019761"/>
            <a:ext cx="21600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4" name="Google Shape;1124;p103"/>
          <p:cNvSpPr/>
          <p:nvPr>
            <p:ph idx="6" type="pic"/>
          </p:nvPr>
        </p:nvSpPr>
        <p:spPr>
          <a:xfrm>
            <a:off x="1800438" y="1152889"/>
            <a:ext cx="755100" cy="753900"/>
          </a:xfrm>
          <a:prstGeom prst="rect">
            <a:avLst/>
          </a:prstGeom>
          <a:noFill/>
          <a:ln>
            <a:noFill/>
          </a:ln>
        </p:spPr>
      </p:sp>
      <p:sp>
        <p:nvSpPr>
          <p:cNvPr id="1125" name="Google Shape;1125;p103"/>
          <p:cNvSpPr txBox="1"/>
          <p:nvPr>
            <p:ph idx="7" type="body"/>
          </p:nvPr>
        </p:nvSpPr>
        <p:spPr>
          <a:xfrm>
            <a:off x="392217" y="1986526"/>
            <a:ext cx="21600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6" name="Google Shape;1126;p103"/>
          <p:cNvSpPr/>
          <p:nvPr>
            <p:ph idx="8" type="pic"/>
          </p:nvPr>
        </p:nvSpPr>
        <p:spPr>
          <a:xfrm>
            <a:off x="1800438" y="3186124"/>
            <a:ext cx="755100" cy="753900"/>
          </a:xfrm>
          <a:prstGeom prst="rect">
            <a:avLst/>
          </a:prstGeom>
          <a:noFill/>
          <a:ln>
            <a:noFill/>
          </a:ln>
        </p:spPr>
      </p:sp>
      <p:sp>
        <p:nvSpPr>
          <p:cNvPr id="1127" name="Google Shape;1127;p103"/>
          <p:cNvSpPr txBox="1"/>
          <p:nvPr>
            <p:ph idx="9" type="body"/>
          </p:nvPr>
        </p:nvSpPr>
        <p:spPr>
          <a:xfrm>
            <a:off x="392217" y="4019761"/>
            <a:ext cx="21600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3">
  <p:cSld name="iPhone 3">
    <p:spTree>
      <p:nvGrpSpPr>
        <p:cNvPr id="1128" name="Shape 1128"/>
        <p:cNvGrpSpPr/>
        <p:nvPr/>
      </p:nvGrpSpPr>
      <p:grpSpPr>
        <a:xfrm>
          <a:off x="0" y="0"/>
          <a:ext cx="0" cy="0"/>
          <a:chOff x="0" y="0"/>
          <a:chExt cx="0" cy="0"/>
        </a:xfrm>
      </p:grpSpPr>
      <p:sp>
        <p:nvSpPr>
          <p:cNvPr id="1129" name="Google Shape;1129;p104"/>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30" name="Google Shape;1130;p104"/>
          <p:cNvSpPr/>
          <p:nvPr>
            <p:ph idx="2" type="pic"/>
          </p:nvPr>
        </p:nvSpPr>
        <p:spPr>
          <a:xfrm>
            <a:off x="3752255" y="1084064"/>
            <a:ext cx="1653900" cy="3575400"/>
          </a:xfrm>
          <a:prstGeom prst="rect">
            <a:avLst/>
          </a:prstGeom>
          <a:noFill/>
          <a:ln>
            <a:noFill/>
          </a:ln>
        </p:spPr>
      </p:sp>
      <p:sp>
        <p:nvSpPr>
          <p:cNvPr id="1131" name="Google Shape;1131;p104"/>
          <p:cNvSpPr/>
          <p:nvPr>
            <p:ph idx="3" type="pic"/>
          </p:nvPr>
        </p:nvSpPr>
        <p:spPr>
          <a:xfrm>
            <a:off x="5999096" y="1288620"/>
            <a:ext cx="755100" cy="753900"/>
          </a:xfrm>
          <a:prstGeom prst="rect">
            <a:avLst/>
          </a:prstGeom>
          <a:noFill/>
          <a:ln>
            <a:noFill/>
          </a:ln>
        </p:spPr>
      </p:sp>
      <p:sp>
        <p:nvSpPr>
          <p:cNvPr id="1132" name="Google Shape;1132;p104"/>
          <p:cNvSpPr txBox="1"/>
          <p:nvPr>
            <p:ph idx="1" type="body"/>
          </p:nvPr>
        </p:nvSpPr>
        <p:spPr>
          <a:xfrm>
            <a:off x="5994963" y="2122257"/>
            <a:ext cx="26595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3" name="Google Shape;1133;p104"/>
          <p:cNvSpPr/>
          <p:nvPr>
            <p:ph idx="4" type="pic"/>
          </p:nvPr>
        </p:nvSpPr>
        <p:spPr>
          <a:xfrm>
            <a:off x="5999096" y="3164693"/>
            <a:ext cx="755100" cy="753900"/>
          </a:xfrm>
          <a:prstGeom prst="rect">
            <a:avLst/>
          </a:prstGeom>
          <a:noFill/>
          <a:ln>
            <a:noFill/>
          </a:ln>
        </p:spPr>
      </p:sp>
      <p:sp>
        <p:nvSpPr>
          <p:cNvPr id="1134" name="Google Shape;1134;p104"/>
          <p:cNvSpPr txBox="1"/>
          <p:nvPr>
            <p:ph idx="5" type="body"/>
          </p:nvPr>
        </p:nvSpPr>
        <p:spPr>
          <a:xfrm>
            <a:off x="5998535" y="3998330"/>
            <a:ext cx="26595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5" name="Google Shape;1135;p104"/>
          <p:cNvSpPr/>
          <p:nvPr>
            <p:ph idx="6" type="pic"/>
          </p:nvPr>
        </p:nvSpPr>
        <p:spPr>
          <a:xfrm>
            <a:off x="2415257" y="1288620"/>
            <a:ext cx="755100" cy="753900"/>
          </a:xfrm>
          <a:prstGeom prst="rect">
            <a:avLst/>
          </a:prstGeom>
          <a:noFill/>
          <a:ln>
            <a:noFill/>
          </a:ln>
        </p:spPr>
      </p:sp>
      <p:sp>
        <p:nvSpPr>
          <p:cNvPr id="1136" name="Google Shape;1136;p104"/>
          <p:cNvSpPr txBox="1"/>
          <p:nvPr>
            <p:ph idx="7" type="body"/>
          </p:nvPr>
        </p:nvSpPr>
        <p:spPr>
          <a:xfrm>
            <a:off x="508992" y="2122257"/>
            <a:ext cx="2658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7" name="Google Shape;1137;p104"/>
          <p:cNvSpPr/>
          <p:nvPr>
            <p:ph idx="8" type="pic"/>
          </p:nvPr>
        </p:nvSpPr>
        <p:spPr>
          <a:xfrm>
            <a:off x="2415257" y="3164693"/>
            <a:ext cx="755100" cy="753900"/>
          </a:xfrm>
          <a:prstGeom prst="rect">
            <a:avLst/>
          </a:prstGeom>
          <a:noFill/>
          <a:ln>
            <a:noFill/>
          </a:ln>
        </p:spPr>
      </p:sp>
      <p:sp>
        <p:nvSpPr>
          <p:cNvPr id="1138" name="Google Shape;1138;p104"/>
          <p:cNvSpPr txBox="1"/>
          <p:nvPr>
            <p:ph idx="9" type="body"/>
          </p:nvPr>
        </p:nvSpPr>
        <p:spPr>
          <a:xfrm>
            <a:off x="508992" y="3998330"/>
            <a:ext cx="2658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4">
  <p:cSld name="Laptop 4">
    <p:spTree>
      <p:nvGrpSpPr>
        <p:cNvPr id="1139" name="Shape 1139"/>
        <p:cNvGrpSpPr/>
        <p:nvPr/>
      </p:nvGrpSpPr>
      <p:grpSpPr>
        <a:xfrm>
          <a:off x="0" y="0"/>
          <a:ext cx="0" cy="0"/>
          <a:chOff x="0" y="0"/>
          <a:chExt cx="0" cy="0"/>
        </a:xfrm>
      </p:grpSpPr>
      <p:sp>
        <p:nvSpPr>
          <p:cNvPr id="1140" name="Google Shape;1140;p105"/>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41" name="Google Shape;1141;p105"/>
          <p:cNvSpPr txBox="1"/>
          <p:nvPr>
            <p:ph idx="1" type="body"/>
          </p:nvPr>
        </p:nvSpPr>
        <p:spPr>
          <a:xfrm>
            <a:off x="5394684" y="2555925"/>
            <a:ext cx="3167100" cy="2179200"/>
          </a:xfrm>
          <a:prstGeom prst="rect">
            <a:avLst/>
          </a:prstGeom>
          <a:noFill/>
          <a:ln>
            <a:noFill/>
          </a:ln>
        </p:spPr>
        <p:txBody>
          <a:bodyPr anchorCtr="0" anchor="t" bIns="202500" lIns="0" spcFirstLastPara="1" rIns="0" wrap="square" tIns="20250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42" name="Google Shape;1142;p105"/>
          <p:cNvSpPr txBox="1"/>
          <p:nvPr>
            <p:ph type="title"/>
          </p:nvPr>
        </p:nvSpPr>
        <p:spPr>
          <a:xfrm>
            <a:off x="5394685" y="1466287"/>
            <a:ext cx="31671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43" name="Google Shape;1143;p105"/>
          <p:cNvSpPr/>
          <p:nvPr>
            <p:ph idx="2" type="pic"/>
          </p:nvPr>
        </p:nvSpPr>
        <p:spPr>
          <a:xfrm>
            <a:off x="582253" y="1175179"/>
            <a:ext cx="4230300" cy="26475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4">
  <p:cSld name="iPad 4">
    <p:spTree>
      <p:nvGrpSpPr>
        <p:cNvPr id="1144" name="Shape 1144"/>
        <p:cNvGrpSpPr/>
        <p:nvPr/>
      </p:nvGrpSpPr>
      <p:grpSpPr>
        <a:xfrm>
          <a:off x="0" y="0"/>
          <a:ext cx="0" cy="0"/>
          <a:chOff x="0" y="0"/>
          <a:chExt cx="0" cy="0"/>
        </a:xfrm>
      </p:grpSpPr>
      <p:sp>
        <p:nvSpPr>
          <p:cNvPr id="1145" name="Google Shape;1145;p106"/>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46" name="Google Shape;1146;p106"/>
          <p:cNvSpPr txBox="1"/>
          <p:nvPr>
            <p:ph idx="1" type="body"/>
          </p:nvPr>
        </p:nvSpPr>
        <p:spPr>
          <a:xfrm>
            <a:off x="5329233" y="2480006"/>
            <a:ext cx="3167100" cy="2179200"/>
          </a:xfrm>
          <a:prstGeom prst="rect">
            <a:avLst/>
          </a:prstGeom>
          <a:noFill/>
          <a:ln>
            <a:noFill/>
          </a:ln>
        </p:spPr>
        <p:txBody>
          <a:bodyPr anchorCtr="0" anchor="t" bIns="202500" lIns="0" spcFirstLastPara="1" rIns="0" wrap="square" tIns="20250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47" name="Google Shape;1147;p106"/>
          <p:cNvSpPr txBox="1"/>
          <p:nvPr>
            <p:ph type="title"/>
          </p:nvPr>
        </p:nvSpPr>
        <p:spPr>
          <a:xfrm>
            <a:off x="5329234" y="1390368"/>
            <a:ext cx="31671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48" name="Google Shape;1148;p106"/>
          <p:cNvSpPr/>
          <p:nvPr>
            <p:ph idx="2" type="pic"/>
          </p:nvPr>
        </p:nvSpPr>
        <p:spPr>
          <a:xfrm>
            <a:off x="561974" y="876018"/>
            <a:ext cx="4205400" cy="3144000"/>
          </a:xfrm>
          <a:prstGeom prst="roundRect">
            <a:avLst>
              <a:gd fmla="val 1612" name="adj"/>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4">
  <p:cSld name="iPhone 4">
    <p:spTree>
      <p:nvGrpSpPr>
        <p:cNvPr id="1149" name="Shape 1149"/>
        <p:cNvGrpSpPr/>
        <p:nvPr/>
      </p:nvGrpSpPr>
      <p:grpSpPr>
        <a:xfrm>
          <a:off x="0" y="0"/>
          <a:ext cx="0" cy="0"/>
          <a:chOff x="0" y="0"/>
          <a:chExt cx="0" cy="0"/>
        </a:xfrm>
      </p:grpSpPr>
      <p:sp>
        <p:nvSpPr>
          <p:cNvPr id="1150" name="Google Shape;1150;p107"/>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51" name="Google Shape;1151;p107"/>
          <p:cNvSpPr txBox="1"/>
          <p:nvPr>
            <p:ph idx="1" type="body"/>
          </p:nvPr>
        </p:nvSpPr>
        <p:spPr>
          <a:xfrm>
            <a:off x="3139934" y="2555925"/>
            <a:ext cx="5391900" cy="2179200"/>
          </a:xfrm>
          <a:prstGeom prst="rect">
            <a:avLst/>
          </a:prstGeom>
          <a:noFill/>
          <a:ln>
            <a:noFill/>
          </a:ln>
        </p:spPr>
        <p:txBody>
          <a:bodyPr anchorCtr="0" anchor="t" bIns="202500" lIns="0" spcFirstLastPara="1" rIns="0" wrap="square" tIns="20250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52" name="Google Shape;1152;p107"/>
          <p:cNvSpPr txBox="1"/>
          <p:nvPr>
            <p:ph type="title"/>
          </p:nvPr>
        </p:nvSpPr>
        <p:spPr>
          <a:xfrm>
            <a:off x="3139935" y="1466287"/>
            <a:ext cx="53919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53" name="Google Shape;1153;p107"/>
          <p:cNvSpPr/>
          <p:nvPr>
            <p:ph idx="2" type="pic"/>
          </p:nvPr>
        </p:nvSpPr>
        <p:spPr>
          <a:xfrm>
            <a:off x="612236" y="447260"/>
            <a:ext cx="1915500" cy="41412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Phone">
  <p:cSld name="3x iPhone">
    <p:spTree>
      <p:nvGrpSpPr>
        <p:cNvPr id="1154" name="Shape 1154"/>
        <p:cNvGrpSpPr/>
        <p:nvPr/>
      </p:nvGrpSpPr>
      <p:grpSpPr>
        <a:xfrm>
          <a:off x="0" y="0"/>
          <a:ext cx="0" cy="0"/>
          <a:chOff x="0" y="0"/>
          <a:chExt cx="0" cy="0"/>
        </a:xfrm>
      </p:grpSpPr>
      <p:sp>
        <p:nvSpPr>
          <p:cNvPr id="1155" name="Google Shape;1155;p108"/>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56" name="Google Shape;1156;p108"/>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57" name="Google Shape;1157;p108"/>
          <p:cNvSpPr/>
          <p:nvPr>
            <p:ph idx="2" type="pic"/>
          </p:nvPr>
        </p:nvSpPr>
        <p:spPr>
          <a:xfrm>
            <a:off x="3850220" y="2196596"/>
            <a:ext cx="1443600" cy="3114600"/>
          </a:xfrm>
          <a:prstGeom prst="rect">
            <a:avLst/>
          </a:prstGeom>
          <a:noFill/>
          <a:ln>
            <a:noFill/>
          </a:ln>
        </p:spPr>
      </p:sp>
      <p:sp>
        <p:nvSpPr>
          <p:cNvPr id="1158" name="Google Shape;1158;p108"/>
          <p:cNvSpPr/>
          <p:nvPr>
            <p:ph idx="3" type="pic"/>
          </p:nvPr>
        </p:nvSpPr>
        <p:spPr>
          <a:xfrm>
            <a:off x="6498634" y="2196596"/>
            <a:ext cx="1440600" cy="3114600"/>
          </a:xfrm>
          <a:prstGeom prst="rect">
            <a:avLst/>
          </a:prstGeom>
          <a:noFill/>
          <a:ln>
            <a:noFill/>
          </a:ln>
        </p:spPr>
      </p:sp>
      <p:sp>
        <p:nvSpPr>
          <p:cNvPr id="1159" name="Google Shape;1159;p108"/>
          <p:cNvSpPr/>
          <p:nvPr>
            <p:ph idx="4" type="pic"/>
          </p:nvPr>
        </p:nvSpPr>
        <p:spPr>
          <a:xfrm>
            <a:off x="1204855" y="2196596"/>
            <a:ext cx="1440600" cy="3114600"/>
          </a:xfrm>
          <a:prstGeom prst="rect">
            <a:avLst/>
          </a:prstGeom>
          <a:noFill/>
          <a:ln>
            <a:noFill/>
          </a:ln>
        </p:spPr>
      </p:sp>
      <p:sp>
        <p:nvSpPr>
          <p:cNvPr id="1160" name="Google Shape;1160;p108"/>
          <p:cNvSpPr txBox="1"/>
          <p:nvPr>
            <p:ph idx="1"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1161" name="Shape 1161"/>
        <p:cNvGrpSpPr/>
        <p:nvPr/>
      </p:nvGrpSpPr>
      <p:grpSpPr>
        <a:xfrm>
          <a:off x="0" y="0"/>
          <a:ext cx="0" cy="0"/>
          <a:chOff x="0" y="0"/>
          <a:chExt cx="0" cy="0"/>
        </a:xfrm>
      </p:grpSpPr>
      <p:sp>
        <p:nvSpPr>
          <p:cNvPr id="1162" name="Google Shape;1162;p109"/>
          <p:cNvSpPr/>
          <p:nvPr/>
        </p:nvSpPr>
        <p:spPr>
          <a:xfrm>
            <a:off x="1060846" y="342901"/>
            <a:ext cx="8083200" cy="4800600"/>
          </a:xfrm>
          <a:prstGeom prst="rect">
            <a:avLst/>
          </a:prstGeom>
          <a:solidFill>
            <a:schemeClr val="accent1">
              <a:alpha val="8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63" name="Google Shape;1163;p109"/>
          <p:cNvSpPr txBox="1"/>
          <p:nvPr>
            <p:ph type="title"/>
          </p:nvPr>
        </p:nvSpPr>
        <p:spPr>
          <a:xfrm>
            <a:off x="1888543" y="1673396"/>
            <a:ext cx="6427200" cy="1769100"/>
          </a:xfrm>
          <a:prstGeom prst="rect">
            <a:avLst/>
          </a:prstGeom>
          <a:noFill/>
          <a:ln>
            <a:noFill/>
          </a:ln>
        </p:spPr>
        <p:txBody>
          <a:bodyPr anchorCtr="0" anchor="ctr" bIns="202500" lIns="202500" spcFirstLastPara="1" rIns="202500" wrap="square" tIns="29700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64" name="Google Shape;1164;p109"/>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65" name="Google Shape;1165;p109"/>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grpSp>
        <p:nvGrpSpPr>
          <p:cNvPr id="1166" name="Google Shape;1166;p109"/>
          <p:cNvGrpSpPr/>
          <p:nvPr/>
        </p:nvGrpSpPr>
        <p:grpSpPr>
          <a:xfrm>
            <a:off x="931271" y="171471"/>
            <a:ext cx="1605054" cy="1501596"/>
            <a:chOff x="1140012" y="376076"/>
            <a:chExt cx="2337685" cy="2187003"/>
          </a:xfrm>
        </p:grpSpPr>
        <p:sp>
          <p:nvSpPr>
            <p:cNvPr id="1167" name="Google Shape;1167;p109"/>
            <p:cNvSpPr/>
            <p:nvPr/>
          </p:nvSpPr>
          <p:spPr>
            <a:xfrm>
              <a:off x="2375377" y="376076"/>
              <a:ext cx="1102320" cy="2187003"/>
            </a:xfrm>
            <a:custGeom>
              <a:rect b="b" l="l" r="r" t="t"/>
              <a:pathLst>
                <a:path extrusionOk="0" h="1060365" w="534458">
                  <a:moveTo>
                    <a:pt x="534458" y="1060365"/>
                  </a:moveTo>
                  <a:lnTo>
                    <a:pt x="534458" y="525907"/>
                  </a:lnTo>
                  <a:lnTo>
                    <a:pt x="229550" y="525907"/>
                  </a:lnTo>
                  <a:cubicBezTo>
                    <a:pt x="234178" y="360816"/>
                    <a:pt x="369303" y="229363"/>
                    <a:pt x="534458" y="229283"/>
                  </a:cubicBezTo>
                  <a:lnTo>
                    <a:pt x="534458" y="0"/>
                  </a:lnTo>
                  <a:cubicBezTo>
                    <a:pt x="242593" y="-37"/>
                    <a:pt x="4671" y="234079"/>
                    <a:pt x="0" y="525907"/>
                  </a:cubicBezTo>
                  <a:lnTo>
                    <a:pt x="0" y="525907"/>
                  </a:lnTo>
                  <a:lnTo>
                    <a:pt x="0" y="1060365"/>
                  </a:lnTo>
                  <a:close/>
                </a:path>
              </a:pathLst>
            </a:custGeom>
            <a:solidFill>
              <a:schemeClr val="lt1">
                <a:alpha val="29409"/>
              </a:scheme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1168" name="Google Shape;1168;p109"/>
            <p:cNvSpPr/>
            <p:nvPr/>
          </p:nvSpPr>
          <p:spPr>
            <a:xfrm>
              <a:off x="1140012" y="376076"/>
              <a:ext cx="1102320" cy="2187003"/>
            </a:xfrm>
            <a:custGeom>
              <a:rect b="b" l="l" r="r" t="t"/>
              <a:pathLst>
                <a:path extrusionOk="0" h="1060365" w="534458">
                  <a:moveTo>
                    <a:pt x="534458" y="1060365"/>
                  </a:moveTo>
                  <a:lnTo>
                    <a:pt x="534458" y="525907"/>
                  </a:lnTo>
                  <a:lnTo>
                    <a:pt x="229550" y="525907"/>
                  </a:lnTo>
                  <a:cubicBezTo>
                    <a:pt x="234178" y="360816"/>
                    <a:pt x="369303" y="229363"/>
                    <a:pt x="534458" y="229283"/>
                  </a:cubicBezTo>
                  <a:lnTo>
                    <a:pt x="534458" y="0"/>
                  </a:lnTo>
                  <a:cubicBezTo>
                    <a:pt x="242593" y="-37"/>
                    <a:pt x="4671" y="234079"/>
                    <a:pt x="0" y="525907"/>
                  </a:cubicBezTo>
                  <a:lnTo>
                    <a:pt x="0" y="525907"/>
                  </a:lnTo>
                  <a:lnTo>
                    <a:pt x="0" y="1060365"/>
                  </a:lnTo>
                  <a:close/>
                </a:path>
              </a:pathLst>
            </a:custGeom>
            <a:solidFill>
              <a:schemeClr val="lt1">
                <a:alpha val="29409"/>
              </a:scheme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grpSp>
      <p:sp>
        <p:nvSpPr>
          <p:cNvPr id="1169" name="Google Shape;1169;p109"/>
          <p:cNvSpPr txBox="1"/>
          <p:nvPr>
            <p:ph idx="1" type="body"/>
          </p:nvPr>
        </p:nvSpPr>
        <p:spPr>
          <a:xfrm>
            <a:off x="1888543" y="3640817"/>
            <a:ext cx="6427800" cy="721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2300"/>
              <a:buNone/>
              <a:defRPr sz="23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1170" name="Google Shape;1170;p109"/>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ssage">
  <p:cSld name="Message">
    <p:spTree>
      <p:nvGrpSpPr>
        <p:cNvPr id="1171" name="Shape 1171"/>
        <p:cNvGrpSpPr/>
        <p:nvPr/>
      </p:nvGrpSpPr>
      <p:grpSpPr>
        <a:xfrm>
          <a:off x="0" y="0"/>
          <a:ext cx="0" cy="0"/>
          <a:chOff x="0" y="0"/>
          <a:chExt cx="0" cy="0"/>
        </a:xfrm>
      </p:grpSpPr>
      <p:sp>
        <p:nvSpPr>
          <p:cNvPr id="1172" name="Google Shape;1172;p110"/>
          <p:cNvSpPr/>
          <p:nvPr/>
        </p:nvSpPr>
        <p:spPr>
          <a:xfrm>
            <a:off x="1060846" y="342901"/>
            <a:ext cx="8083200" cy="4800600"/>
          </a:xfrm>
          <a:prstGeom prst="rect">
            <a:avLst/>
          </a:prstGeom>
          <a:solidFill>
            <a:schemeClr val="accent1">
              <a:alpha val="8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73" name="Google Shape;1173;p110"/>
          <p:cNvSpPr txBox="1"/>
          <p:nvPr>
            <p:ph type="title"/>
          </p:nvPr>
        </p:nvSpPr>
        <p:spPr>
          <a:xfrm>
            <a:off x="1888543" y="1858737"/>
            <a:ext cx="6427200" cy="1769100"/>
          </a:xfrm>
          <a:prstGeom prst="rect">
            <a:avLst/>
          </a:prstGeom>
          <a:noFill/>
          <a:ln>
            <a:noFill/>
          </a:ln>
        </p:spPr>
        <p:txBody>
          <a:bodyPr anchorCtr="0" anchor="ctr" bIns="202500" lIns="202500" spcFirstLastPara="1" rIns="202500" wrap="square" tIns="29700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74" name="Google Shape;1174;p110"/>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75" name="Google Shape;1175;p110"/>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1176" name="Google Shape;1176;p110"/>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act">
  <p:cSld name="Contact">
    <p:spTree>
      <p:nvGrpSpPr>
        <p:cNvPr id="1177" name="Shape 1177"/>
        <p:cNvGrpSpPr/>
        <p:nvPr/>
      </p:nvGrpSpPr>
      <p:grpSpPr>
        <a:xfrm>
          <a:off x="0" y="0"/>
          <a:ext cx="0" cy="0"/>
          <a:chOff x="0" y="0"/>
          <a:chExt cx="0" cy="0"/>
        </a:xfrm>
      </p:grpSpPr>
      <p:sp>
        <p:nvSpPr>
          <p:cNvPr id="1178" name="Google Shape;1178;p111"/>
          <p:cNvSpPr/>
          <p:nvPr/>
        </p:nvSpPr>
        <p:spPr>
          <a:xfrm>
            <a:off x="1060846" y="342901"/>
            <a:ext cx="8083200" cy="4800600"/>
          </a:xfrm>
          <a:prstGeom prst="rect">
            <a:avLst/>
          </a:prstGeom>
          <a:solidFill>
            <a:schemeClr val="accent1">
              <a:alpha val="8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79" name="Google Shape;1179;p111"/>
          <p:cNvSpPr txBox="1"/>
          <p:nvPr>
            <p:ph type="title"/>
          </p:nvPr>
        </p:nvSpPr>
        <p:spPr>
          <a:xfrm>
            <a:off x="1888330" y="1014418"/>
            <a:ext cx="6427200" cy="1028700"/>
          </a:xfrm>
          <a:prstGeom prst="rect">
            <a:avLst/>
          </a:prstGeom>
          <a:noFill/>
          <a:ln>
            <a:noFill/>
          </a:ln>
        </p:spPr>
        <p:txBody>
          <a:bodyPr anchorCtr="0" anchor="ctr" bIns="202500" lIns="202500" spcFirstLastPara="1" rIns="202500" wrap="square" tIns="29700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80" name="Google Shape;1180;p111"/>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81" name="Google Shape;1181;p111"/>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82" name="Google Shape;1182;p111"/>
          <p:cNvSpPr txBox="1"/>
          <p:nvPr>
            <p:ph idx="1" type="body"/>
          </p:nvPr>
        </p:nvSpPr>
        <p:spPr>
          <a:xfrm>
            <a:off x="1889137" y="2164562"/>
            <a:ext cx="6427800" cy="5502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sz="15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83" name="Google Shape;1183;p111"/>
          <p:cNvSpPr/>
          <p:nvPr>
            <p:ph idx="2" type="pic"/>
          </p:nvPr>
        </p:nvSpPr>
        <p:spPr>
          <a:xfrm>
            <a:off x="2125265" y="3214703"/>
            <a:ext cx="721500" cy="721500"/>
          </a:xfrm>
          <a:prstGeom prst="rect">
            <a:avLst/>
          </a:prstGeom>
          <a:noFill/>
          <a:ln>
            <a:noFill/>
          </a:ln>
        </p:spPr>
      </p:sp>
      <p:sp>
        <p:nvSpPr>
          <p:cNvPr id="1184" name="Google Shape;1184;p111"/>
          <p:cNvSpPr/>
          <p:nvPr>
            <p:ph idx="3" type="pic"/>
          </p:nvPr>
        </p:nvSpPr>
        <p:spPr>
          <a:xfrm>
            <a:off x="4741664" y="3214703"/>
            <a:ext cx="721500" cy="721500"/>
          </a:xfrm>
          <a:prstGeom prst="rect">
            <a:avLst/>
          </a:prstGeom>
          <a:noFill/>
          <a:ln>
            <a:noFill/>
          </a:ln>
        </p:spPr>
      </p:sp>
      <p:sp>
        <p:nvSpPr>
          <p:cNvPr id="1185" name="Google Shape;1185;p111"/>
          <p:cNvSpPr/>
          <p:nvPr>
            <p:ph idx="4" type="pic"/>
          </p:nvPr>
        </p:nvSpPr>
        <p:spPr>
          <a:xfrm>
            <a:off x="7358062" y="3214703"/>
            <a:ext cx="721500" cy="721500"/>
          </a:xfrm>
          <a:prstGeom prst="rect">
            <a:avLst/>
          </a:prstGeom>
          <a:noFill/>
          <a:ln>
            <a:noFill/>
          </a:ln>
        </p:spPr>
      </p:sp>
      <p:sp>
        <p:nvSpPr>
          <p:cNvPr id="1186" name="Google Shape;1186;p111"/>
          <p:cNvSpPr txBox="1"/>
          <p:nvPr>
            <p:ph idx="5" type="body"/>
          </p:nvPr>
        </p:nvSpPr>
        <p:spPr>
          <a:xfrm>
            <a:off x="1307643" y="4064788"/>
            <a:ext cx="2356800" cy="970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200"/>
              <a:buNone/>
              <a:defRPr sz="12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1187" name="Google Shape;1187;p111"/>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1188" name="Google Shape;1188;p111"/>
          <p:cNvSpPr txBox="1"/>
          <p:nvPr>
            <p:ph idx="6" type="body"/>
          </p:nvPr>
        </p:nvSpPr>
        <p:spPr>
          <a:xfrm>
            <a:off x="3924041" y="4064788"/>
            <a:ext cx="2356800" cy="970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200"/>
              <a:buNone/>
              <a:defRPr sz="12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89" name="Google Shape;1189;p111"/>
          <p:cNvSpPr txBox="1"/>
          <p:nvPr>
            <p:ph idx="7" type="body"/>
          </p:nvPr>
        </p:nvSpPr>
        <p:spPr>
          <a:xfrm>
            <a:off x="6540439" y="4064788"/>
            <a:ext cx="2356800" cy="970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200"/>
              <a:buNone/>
              <a:defRPr sz="12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1" showMasterSp="0">
  <p:cSld name="Thank you 1">
    <p:spTree>
      <p:nvGrpSpPr>
        <p:cNvPr id="1190" name="Shape 1190"/>
        <p:cNvGrpSpPr/>
        <p:nvPr/>
      </p:nvGrpSpPr>
      <p:grpSpPr>
        <a:xfrm>
          <a:off x="0" y="0"/>
          <a:ext cx="0" cy="0"/>
          <a:chOff x="0" y="0"/>
          <a:chExt cx="0" cy="0"/>
        </a:xfrm>
      </p:grpSpPr>
      <p:sp>
        <p:nvSpPr>
          <p:cNvPr id="1191" name="Google Shape;1191;p112"/>
          <p:cNvSpPr/>
          <p:nvPr/>
        </p:nvSpPr>
        <p:spPr>
          <a:xfrm>
            <a:off x="0" y="0"/>
            <a:ext cx="9144000" cy="5143500"/>
          </a:xfrm>
          <a:prstGeom prst="rect">
            <a:avLst/>
          </a:prstGeom>
          <a:solidFill>
            <a:schemeClr val="accent1">
              <a:alpha val="8000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92" name="Google Shape;1192;p112"/>
          <p:cNvSpPr txBox="1"/>
          <p:nvPr>
            <p:ph type="title"/>
          </p:nvPr>
        </p:nvSpPr>
        <p:spPr>
          <a:xfrm>
            <a:off x="1118251" y="1787910"/>
            <a:ext cx="6907500" cy="1567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lt1"/>
              </a:buClr>
              <a:buSzPts val="8600"/>
              <a:buFont typeface="Arial"/>
              <a:buNone/>
              <a:defRPr b="0" sz="86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2" showMasterSp="0">
  <p:cSld name="Thank you 2">
    <p:spTree>
      <p:nvGrpSpPr>
        <p:cNvPr id="1193" name="Shape 1193"/>
        <p:cNvGrpSpPr/>
        <p:nvPr/>
      </p:nvGrpSpPr>
      <p:grpSpPr>
        <a:xfrm>
          <a:off x="0" y="0"/>
          <a:ext cx="0" cy="0"/>
          <a:chOff x="0" y="0"/>
          <a:chExt cx="0" cy="0"/>
        </a:xfrm>
      </p:grpSpPr>
      <p:sp>
        <p:nvSpPr>
          <p:cNvPr id="1194" name="Google Shape;1194;p113"/>
          <p:cNvSpPr/>
          <p:nvPr/>
        </p:nvSpPr>
        <p:spPr>
          <a:xfrm>
            <a:off x="0" y="0"/>
            <a:ext cx="9144000" cy="5143500"/>
          </a:xfrm>
          <a:prstGeom prst="rect">
            <a:avLst/>
          </a:prstGeom>
          <a:solidFill>
            <a:schemeClr val="lt1">
              <a:alpha val="8000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95" name="Google Shape;1195;p113"/>
          <p:cNvSpPr txBox="1"/>
          <p:nvPr>
            <p:ph type="title"/>
          </p:nvPr>
        </p:nvSpPr>
        <p:spPr>
          <a:xfrm>
            <a:off x="1118251" y="1787910"/>
            <a:ext cx="6907500" cy="1567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dk1"/>
              </a:buClr>
              <a:buSzPts val="8600"/>
              <a:buFont typeface="Arial"/>
              <a:buNone/>
              <a:defRPr b="0" sz="86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196" name="Shape 1196"/>
        <p:cNvGrpSpPr/>
        <p:nvPr/>
      </p:nvGrpSpPr>
      <p:grpSpPr>
        <a:xfrm>
          <a:off x="0" y="0"/>
          <a:ext cx="0" cy="0"/>
          <a:chOff x="0" y="0"/>
          <a:chExt cx="0" cy="0"/>
        </a:xfrm>
      </p:grpSpPr>
      <p:sp>
        <p:nvSpPr>
          <p:cNvPr id="1197" name="Google Shape;1197;p114"/>
          <p:cNvSpPr txBox="1"/>
          <p:nvPr>
            <p:ph type="title"/>
          </p:nvPr>
        </p:nvSpPr>
        <p:spPr>
          <a:xfrm>
            <a:off x="197644" y="17313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showMasterSp="0">
  <p:cSld name="Title slide 2">
    <p:spTree>
      <p:nvGrpSpPr>
        <p:cNvPr id="1198" name="Shape 1198"/>
        <p:cNvGrpSpPr/>
        <p:nvPr/>
      </p:nvGrpSpPr>
      <p:grpSpPr>
        <a:xfrm>
          <a:off x="0" y="0"/>
          <a:ext cx="0" cy="0"/>
          <a:chOff x="0" y="0"/>
          <a:chExt cx="0" cy="0"/>
        </a:xfrm>
      </p:grpSpPr>
      <p:sp>
        <p:nvSpPr>
          <p:cNvPr id="1199" name="Google Shape;1199;p115"/>
          <p:cNvSpPr/>
          <p:nvPr/>
        </p:nvSpPr>
        <p:spPr>
          <a:xfrm>
            <a:off x="0" y="0"/>
            <a:ext cx="9144000" cy="5143500"/>
          </a:xfrm>
          <a:prstGeom prst="rect">
            <a:avLst/>
          </a:prstGeom>
          <a:solidFill>
            <a:schemeClr val="accent1">
              <a:alpha val="8000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200" name="Google Shape;1200;p115"/>
          <p:cNvSpPr txBox="1"/>
          <p:nvPr>
            <p:ph type="title"/>
          </p:nvPr>
        </p:nvSpPr>
        <p:spPr>
          <a:xfrm>
            <a:off x="1118251" y="1719805"/>
            <a:ext cx="6907500" cy="919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lt1"/>
              </a:buClr>
              <a:buSzPts val="5000"/>
              <a:buFont typeface="Arial"/>
              <a:buNone/>
              <a:defRPr b="0" sz="5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201" name="Google Shape;1201;p115"/>
          <p:cNvSpPr txBox="1"/>
          <p:nvPr>
            <p:ph idx="1" type="body"/>
          </p:nvPr>
        </p:nvSpPr>
        <p:spPr>
          <a:xfrm>
            <a:off x="1866900" y="2759388"/>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lt1"/>
              </a:buClr>
              <a:buSzPts val="2100"/>
              <a:buNone/>
              <a:defRPr sz="2100">
                <a:solidFill>
                  <a:schemeClr val="lt1"/>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02" name="Google Shape;1202;p115"/>
          <p:cNvSpPr txBox="1"/>
          <p:nvPr>
            <p:ph idx="2" type="body"/>
          </p:nvPr>
        </p:nvSpPr>
        <p:spPr>
          <a:xfrm>
            <a:off x="1866900" y="3099422"/>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203" name="Shape 1203"/>
        <p:cNvGrpSpPr/>
        <p:nvPr/>
      </p:nvGrpSpPr>
      <p:grpSpPr>
        <a:xfrm>
          <a:off x="0" y="0"/>
          <a:ext cx="0" cy="0"/>
          <a:chOff x="0" y="0"/>
          <a:chExt cx="0" cy="0"/>
        </a:xfrm>
      </p:grpSpPr>
      <p:sp>
        <p:nvSpPr>
          <p:cNvPr id="1204" name="Google Shape;1204;p116"/>
          <p:cNvSpPr txBox="1"/>
          <p:nvPr>
            <p:ph type="title"/>
          </p:nvPr>
        </p:nvSpPr>
        <p:spPr>
          <a:xfrm>
            <a:off x="278606" y="251222"/>
            <a:ext cx="8586600" cy="348900"/>
          </a:xfrm>
          <a:prstGeom prst="rect">
            <a:avLst/>
          </a:prstGeom>
          <a:noFill/>
          <a:ln>
            <a:noFill/>
          </a:ln>
        </p:spPr>
        <p:txBody>
          <a:bodyPr anchorCtr="0" anchor="ctr" bIns="0" lIns="0" spcFirstLastPara="1" rIns="0" wrap="square" tIns="108000">
            <a:noAutofit/>
          </a:bodyPr>
          <a:lstStyle>
            <a:lvl1pPr lvl="0" algn="l">
              <a:lnSpc>
                <a:spcPct val="100000"/>
              </a:lnSpc>
              <a:spcBef>
                <a:spcPts val="0"/>
              </a:spcBef>
              <a:spcAft>
                <a:spcPts val="0"/>
              </a:spcAft>
              <a:buClr>
                <a:schemeClr val="accent1"/>
              </a:buClr>
              <a:buSzPts val="2400"/>
              <a:buFont typeface="Arial"/>
              <a:buNone/>
              <a:defRPr b="1" sz="2400">
                <a:solidFill>
                  <a:schemeClr val="accent1"/>
                </a:solidFill>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05" name="Google Shape;1205;p116"/>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206" name="Google Shape;1206;p116"/>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rmAutofit/>
          </a:bodyPr>
          <a:lstStyle>
            <a:lvl1pPr indent="0" lvl="0"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nl"/>
              <a:t>‹#›</a:t>
            </a:fld>
            <a:endParaRPr/>
          </a:p>
        </p:txBody>
      </p:sp>
      <p:sp>
        <p:nvSpPr>
          <p:cNvPr id="1207" name="Google Shape;1207;p116"/>
          <p:cNvSpPr txBox="1"/>
          <p:nvPr>
            <p:ph idx="1" type="body"/>
          </p:nvPr>
        </p:nvSpPr>
        <p:spPr>
          <a:xfrm>
            <a:off x="278606" y="600076"/>
            <a:ext cx="8586900" cy="351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accent1"/>
              </a:buClr>
              <a:buSzPts val="1500"/>
              <a:buFont typeface="Arial"/>
              <a:buNone/>
              <a:defRPr b="0" sz="1500">
                <a:solidFill>
                  <a:schemeClr val="accent1"/>
                </a:solidFill>
                <a:latin typeface="Arial"/>
                <a:ea typeface="Arial"/>
                <a:cs typeface="Arial"/>
                <a:sym typeface="Arial"/>
              </a:defRPr>
            </a:lvl1pPr>
            <a:lvl2pPr indent="-323850" lvl="1" marL="914400" algn="l">
              <a:lnSpc>
                <a:spcPct val="90000"/>
              </a:lnSpc>
              <a:spcBef>
                <a:spcPts val="1200"/>
              </a:spcBef>
              <a:spcAft>
                <a:spcPts val="0"/>
              </a:spcAft>
              <a:buClr>
                <a:schemeClr val="dk1"/>
              </a:buClr>
              <a:buSzPts val="1500"/>
              <a:buChar char="○"/>
              <a:defRPr/>
            </a:lvl2pPr>
            <a:lvl3pPr indent="-323850" lvl="2" marL="1371600" algn="l">
              <a:lnSpc>
                <a:spcPct val="90000"/>
              </a:lnSpc>
              <a:spcBef>
                <a:spcPts val="1200"/>
              </a:spcBef>
              <a:spcAft>
                <a:spcPts val="0"/>
              </a:spcAft>
              <a:buClr>
                <a:schemeClr val="dk1"/>
              </a:buClr>
              <a:buSzPts val="1500"/>
              <a:buChar char="■"/>
              <a:defRPr/>
            </a:lvl3pPr>
            <a:lvl4pPr indent="-323850" lvl="3" marL="1828800" algn="l">
              <a:lnSpc>
                <a:spcPct val="90000"/>
              </a:lnSpc>
              <a:spcBef>
                <a:spcPts val="1200"/>
              </a:spcBef>
              <a:spcAft>
                <a:spcPts val="0"/>
              </a:spcAft>
              <a:buClr>
                <a:schemeClr val="dk1"/>
              </a:buClr>
              <a:buSzPts val="1500"/>
              <a:buChar char="●"/>
              <a:defRPr/>
            </a:lvl4pPr>
            <a:lvl5pPr indent="-323850" lvl="4" marL="2286000" algn="l">
              <a:lnSpc>
                <a:spcPct val="90000"/>
              </a:lnSpc>
              <a:spcBef>
                <a:spcPts val="1200"/>
              </a:spcBef>
              <a:spcAft>
                <a:spcPts val="0"/>
              </a:spcAft>
              <a:buClr>
                <a:schemeClr val="dk1"/>
              </a:buClr>
              <a:buSzPts val="1500"/>
              <a:buChar char="○"/>
              <a:defRPr/>
            </a:lvl5pPr>
            <a:lvl6pPr indent="-342900" lvl="5" marL="2743200" algn="l">
              <a:lnSpc>
                <a:spcPct val="90000"/>
              </a:lnSpc>
              <a:spcBef>
                <a:spcPts val="1200"/>
              </a:spcBef>
              <a:spcAft>
                <a:spcPts val="0"/>
              </a:spcAft>
              <a:buClr>
                <a:schemeClr val="dk1"/>
              </a:buClr>
              <a:buSzPts val="1800"/>
              <a:buChar char="■"/>
              <a:defRPr/>
            </a:lvl6pPr>
            <a:lvl7pPr indent="-342900" lvl="6" marL="3200400" algn="l">
              <a:lnSpc>
                <a:spcPct val="90000"/>
              </a:lnSpc>
              <a:spcBef>
                <a:spcPts val="1200"/>
              </a:spcBef>
              <a:spcAft>
                <a:spcPts val="0"/>
              </a:spcAft>
              <a:buClr>
                <a:schemeClr val="dk1"/>
              </a:buClr>
              <a:buSzPts val="1800"/>
              <a:buChar char="●"/>
              <a:defRPr/>
            </a:lvl7pPr>
            <a:lvl8pPr indent="-342900" lvl="7" marL="3657600" algn="l">
              <a:lnSpc>
                <a:spcPct val="90000"/>
              </a:lnSpc>
              <a:spcBef>
                <a:spcPts val="1200"/>
              </a:spcBef>
              <a:spcAft>
                <a:spcPts val="0"/>
              </a:spcAft>
              <a:buClr>
                <a:schemeClr val="dk1"/>
              </a:buClr>
              <a:buSzPts val="1800"/>
              <a:buChar char="○"/>
              <a:defRPr/>
            </a:lvl8pPr>
            <a:lvl9pPr indent="-342900" lvl="8" marL="4114800" algn="l">
              <a:lnSpc>
                <a:spcPct val="90000"/>
              </a:lnSpc>
              <a:spcBef>
                <a:spcPts val="1200"/>
              </a:spcBef>
              <a:spcAft>
                <a:spcPts val="1200"/>
              </a:spcAft>
              <a:buClr>
                <a:schemeClr val="dk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07" Type="http://schemas.openxmlformats.org/officeDocument/2006/relationships/slideLayout" Target="../slideLayouts/slideLayout107.xml"/><Relationship Id="rId106" Type="http://schemas.openxmlformats.org/officeDocument/2006/relationships/slideLayout" Target="../slideLayouts/slideLayout106.xml"/><Relationship Id="rId105" Type="http://schemas.openxmlformats.org/officeDocument/2006/relationships/slideLayout" Target="../slideLayouts/slideLayout105.xml"/><Relationship Id="rId104" Type="http://schemas.openxmlformats.org/officeDocument/2006/relationships/slideLayout" Target="../slideLayouts/slideLayout104.xml"/><Relationship Id="rId109" Type="http://schemas.openxmlformats.org/officeDocument/2006/relationships/slideLayout" Target="../slideLayouts/slideLayout109.xml"/><Relationship Id="rId108" Type="http://schemas.openxmlformats.org/officeDocument/2006/relationships/slideLayout" Target="../slideLayouts/slideLayout108.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103" Type="http://schemas.openxmlformats.org/officeDocument/2006/relationships/slideLayout" Target="../slideLayouts/slideLayout103.xml"/><Relationship Id="rId102" Type="http://schemas.openxmlformats.org/officeDocument/2006/relationships/slideLayout" Target="../slideLayouts/slideLayout102.xml"/><Relationship Id="rId101" Type="http://schemas.openxmlformats.org/officeDocument/2006/relationships/slideLayout" Target="../slideLayouts/slideLayout101.xml"/><Relationship Id="rId100" Type="http://schemas.openxmlformats.org/officeDocument/2006/relationships/slideLayout" Target="../slideLayouts/slideLayout100.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95" Type="http://schemas.openxmlformats.org/officeDocument/2006/relationships/slideLayout" Target="../slideLayouts/slideLayout95.xml"/><Relationship Id="rId94" Type="http://schemas.openxmlformats.org/officeDocument/2006/relationships/slideLayout" Target="../slideLayouts/slideLayout94.xml"/><Relationship Id="rId97" Type="http://schemas.openxmlformats.org/officeDocument/2006/relationships/slideLayout" Target="../slideLayouts/slideLayout97.xml"/><Relationship Id="rId96" Type="http://schemas.openxmlformats.org/officeDocument/2006/relationships/slideLayout" Target="../slideLayouts/slideLayout96.xml"/><Relationship Id="rId11" Type="http://schemas.openxmlformats.org/officeDocument/2006/relationships/slideLayout" Target="../slideLayouts/slideLayout11.xml"/><Relationship Id="rId99" Type="http://schemas.openxmlformats.org/officeDocument/2006/relationships/slideLayout" Target="../slideLayouts/slideLayout99.xml"/><Relationship Id="rId10" Type="http://schemas.openxmlformats.org/officeDocument/2006/relationships/slideLayout" Target="../slideLayouts/slideLayout10.xml"/><Relationship Id="rId98" Type="http://schemas.openxmlformats.org/officeDocument/2006/relationships/slideLayout" Target="../slideLayouts/slideLayout98.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91" Type="http://schemas.openxmlformats.org/officeDocument/2006/relationships/slideLayout" Target="../slideLayouts/slideLayout91.xml"/><Relationship Id="rId90" Type="http://schemas.openxmlformats.org/officeDocument/2006/relationships/slideLayout" Target="../slideLayouts/slideLayout90.xml"/><Relationship Id="rId93" Type="http://schemas.openxmlformats.org/officeDocument/2006/relationships/slideLayout" Target="../slideLayouts/slideLayout93.xml"/><Relationship Id="rId92" Type="http://schemas.openxmlformats.org/officeDocument/2006/relationships/slideLayout" Target="../slideLayouts/slideLayout92.xml"/><Relationship Id="rId116" Type="http://schemas.openxmlformats.org/officeDocument/2006/relationships/theme" Target="../theme/theme1.xml"/><Relationship Id="rId115" Type="http://schemas.openxmlformats.org/officeDocument/2006/relationships/slideLayout" Target="../slideLayouts/slideLayout115.xml"/><Relationship Id="rId15" Type="http://schemas.openxmlformats.org/officeDocument/2006/relationships/slideLayout" Target="../slideLayouts/slideLayout15.xml"/><Relationship Id="rId110" Type="http://schemas.openxmlformats.org/officeDocument/2006/relationships/slideLayout" Target="../slideLayouts/slideLayout110.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14" Type="http://schemas.openxmlformats.org/officeDocument/2006/relationships/slideLayout" Target="../slideLayouts/slideLayout114.xml"/><Relationship Id="rId18" Type="http://schemas.openxmlformats.org/officeDocument/2006/relationships/slideLayout" Target="../slideLayouts/slideLayout18.xml"/><Relationship Id="rId113" Type="http://schemas.openxmlformats.org/officeDocument/2006/relationships/slideLayout" Target="../slideLayouts/slideLayout113.xml"/><Relationship Id="rId112" Type="http://schemas.openxmlformats.org/officeDocument/2006/relationships/slideLayout" Target="../slideLayouts/slideLayout112.xml"/><Relationship Id="rId111" Type="http://schemas.openxmlformats.org/officeDocument/2006/relationships/slideLayout" Target="../slideLayouts/slideLayout111.xml"/><Relationship Id="rId84" Type="http://schemas.openxmlformats.org/officeDocument/2006/relationships/slideLayout" Target="../slideLayouts/slideLayout84.xml"/><Relationship Id="rId83" Type="http://schemas.openxmlformats.org/officeDocument/2006/relationships/slideLayout" Target="../slideLayouts/slideLayout83.xml"/><Relationship Id="rId86" Type="http://schemas.openxmlformats.org/officeDocument/2006/relationships/slideLayout" Target="../slideLayouts/slideLayout86.xml"/><Relationship Id="rId85" Type="http://schemas.openxmlformats.org/officeDocument/2006/relationships/slideLayout" Target="../slideLayouts/slideLayout85.xml"/><Relationship Id="rId88" Type="http://schemas.openxmlformats.org/officeDocument/2006/relationships/slideLayout" Target="../slideLayouts/slideLayout88.xml"/><Relationship Id="rId87" Type="http://schemas.openxmlformats.org/officeDocument/2006/relationships/slideLayout" Target="../slideLayouts/slideLayout87.xml"/><Relationship Id="rId89" Type="http://schemas.openxmlformats.org/officeDocument/2006/relationships/slideLayout" Target="../slideLayouts/slideLayout89.xml"/><Relationship Id="rId80" Type="http://schemas.openxmlformats.org/officeDocument/2006/relationships/slideLayout" Target="../slideLayouts/slideLayout80.xml"/><Relationship Id="rId82" Type="http://schemas.openxmlformats.org/officeDocument/2006/relationships/slideLayout" Target="../slideLayouts/slideLayout82.xml"/><Relationship Id="rId81" Type="http://schemas.openxmlformats.org/officeDocument/2006/relationships/slideLayout" Target="../slideLayouts/slideLayout8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73" Type="http://schemas.openxmlformats.org/officeDocument/2006/relationships/slideLayout" Target="../slideLayouts/slideLayout73.xml"/><Relationship Id="rId72" Type="http://schemas.openxmlformats.org/officeDocument/2006/relationships/slideLayout" Target="../slideLayouts/slideLayout72.xml"/><Relationship Id="rId75" Type="http://schemas.openxmlformats.org/officeDocument/2006/relationships/slideLayout" Target="../slideLayouts/slideLayout75.xml"/><Relationship Id="rId74" Type="http://schemas.openxmlformats.org/officeDocument/2006/relationships/slideLayout" Target="../slideLayouts/slideLayout74.xml"/><Relationship Id="rId77" Type="http://schemas.openxmlformats.org/officeDocument/2006/relationships/slideLayout" Target="../slideLayouts/slideLayout77.xml"/><Relationship Id="rId76" Type="http://schemas.openxmlformats.org/officeDocument/2006/relationships/slideLayout" Target="../slideLayouts/slideLayout76.xml"/><Relationship Id="rId79" Type="http://schemas.openxmlformats.org/officeDocument/2006/relationships/slideLayout" Target="../slideLayouts/slideLayout79.xml"/><Relationship Id="rId78" Type="http://schemas.openxmlformats.org/officeDocument/2006/relationships/slideLayout" Target="../slideLayouts/slideLayout78.xml"/><Relationship Id="rId71" Type="http://schemas.openxmlformats.org/officeDocument/2006/relationships/slideLayout" Target="../slideLayouts/slideLayout71.xml"/><Relationship Id="rId70" Type="http://schemas.openxmlformats.org/officeDocument/2006/relationships/slideLayout" Target="../slideLayouts/slideLayout70.xml"/><Relationship Id="rId62" Type="http://schemas.openxmlformats.org/officeDocument/2006/relationships/slideLayout" Target="../slideLayouts/slideLayout62.xml"/><Relationship Id="rId61" Type="http://schemas.openxmlformats.org/officeDocument/2006/relationships/slideLayout" Target="../slideLayouts/slideLayout61.xml"/><Relationship Id="rId64" Type="http://schemas.openxmlformats.org/officeDocument/2006/relationships/slideLayout" Target="../slideLayouts/slideLayout64.xml"/><Relationship Id="rId63" Type="http://schemas.openxmlformats.org/officeDocument/2006/relationships/slideLayout" Target="../slideLayouts/slideLayout63.xml"/><Relationship Id="rId66" Type="http://schemas.openxmlformats.org/officeDocument/2006/relationships/slideLayout" Target="../slideLayouts/slideLayout66.xml"/><Relationship Id="rId65" Type="http://schemas.openxmlformats.org/officeDocument/2006/relationships/slideLayout" Target="../slideLayouts/slideLayout65.xml"/><Relationship Id="rId68" Type="http://schemas.openxmlformats.org/officeDocument/2006/relationships/slideLayout" Target="../slideLayouts/slideLayout68.xml"/><Relationship Id="rId67" Type="http://schemas.openxmlformats.org/officeDocument/2006/relationships/slideLayout" Target="../slideLayouts/slideLayout67.xml"/><Relationship Id="rId60" Type="http://schemas.openxmlformats.org/officeDocument/2006/relationships/slideLayout" Target="../slideLayouts/slideLayout60.xml"/><Relationship Id="rId69" Type="http://schemas.openxmlformats.org/officeDocument/2006/relationships/slideLayout" Target="../slideLayouts/slideLayout69.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55" Type="http://schemas.openxmlformats.org/officeDocument/2006/relationships/slideLayout" Target="../slideLayouts/slideLayout55.xml"/><Relationship Id="rId54" Type="http://schemas.openxmlformats.org/officeDocument/2006/relationships/slideLayout" Target="../slideLayouts/slideLayout54.xml"/><Relationship Id="rId57" Type="http://schemas.openxmlformats.org/officeDocument/2006/relationships/slideLayout" Target="../slideLayouts/slideLayout57.xml"/><Relationship Id="rId56" Type="http://schemas.openxmlformats.org/officeDocument/2006/relationships/slideLayout" Target="../slideLayouts/slideLayout56.xml"/><Relationship Id="rId59" Type="http://schemas.openxmlformats.org/officeDocument/2006/relationships/slideLayout" Target="../slideLayouts/slideLayout59.xml"/><Relationship Id="rId58"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n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15" r:id="rId68"/>
    <p:sldLayoutId id="2147483716" r:id="rId69"/>
    <p:sldLayoutId id="2147483717" r:id="rId70"/>
    <p:sldLayoutId id="2147483718" r:id="rId71"/>
    <p:sldLayoutId id="2147483719" r:id="rId72"/>
    <p:sldLayoutId id="2147483720" r:id="rId73"/>
    <p:sldLayoutId id="2147483721" r:id="rId74"/>
    <p:sldLayoutId id="2147483722" r:id="rId75"/>
    <p:sldLayoutId id="2147483723" r:id="rId76"/>
    <p:sldLayoutId id="2147483724" r:id="rId77"/>
    <p:sldLayoutId id="2147483725" r:id="rId78"/>
    <p:sldLayoutId id="2147483726" r:id="rId79"/>
    <p:sldLayoutId id="2147483727" r:id="rId80"/>
    <p:sldLayoutId id="2147483728" r:id="rId81"/>
    <p:sldLayoutId id="2147483729" r:id="rId82"/>
    <p:sldLayoutId id="2147483730" r:id="rId83"/>
    <p:sldLayoutId id="2147483731" r:id="rId84"/>
    <p:sldLayoutId id="2147483732" r:id="rId85"/>
    <p:sldLayoutId id="2147483733" r:id="rId86"/>
    <p:sldLayoutId id="2147483734" r:id="rId87"/>
    <p:sldLayoutId id="2147483735" r:id="rId88"/>
    <p:sldLayoutId id="2147483736" r:id="rId89"/>
    <p:sldLayoutId id="2147483737" r:id="rId90"/>
    <p:sldLayoutId id="2147483738" r:id="rId91"/>
    <p:sldLayoutId id="2147483739" r:id="rId92"/>
    <p:sldLayoutId id="2147483740" r:id="rId93"/>
    <p:sldLayoutId id="2147483741" r:id="rId94"/>
    <p:sldLayoutId id="2147483742" r:id="rId95"/>
    <p:sldLayoutId id="2147483743" r:id="rId96"/>
    <p:sldLayoutId id="2147483744" r:id="rId97"/>
    <p:sldLayoutId id="2147483745" r:id="rId98"/>
    <p:sldLayoutId id="2147483746" r:id="rId99"/>
    <p:sldLayoutId id="2147483747" r:id="rId100"/>
    <p:sldLayoutId id="2147483748" r:id="rId101"/>
    <p:sldLayoutId id="2147483749" r:id="rId102"/>
    <p:sldLayoutId id="2147483750" r:id="rId103"/>
    <p:sldLayoutId id="2147483751" r:id="rId104"/>
    <p:sldLayoutId id="2147483752" r:id="rId105"/>
    <p:sldLayoutId id="2147483753" r:id="rId106"/>
    <p:sldLayoutId id="2147483754" r:id="rId107"/>
    <p:sldLayoutId id="2147483755" r:id="rId108"/>
    <p:sldLayoutId id="2147483756" r:id="rId109"/>
    <p:sldLayoutId id="2147483757" r:id="rId110"/>
    <p:sldLayoutId id="2147483758" r:id="rId111"/>
    <p:sldLayoutId id="2147483759" r:id="rId112"/>
    <p:sldLayoutId id="2147483760" r:id="rId113"/>
    <p:sldLayoutId id="2147483761" r:id="rId114"/>
    <p:sldLayoutId id="2147483762" r:id="rId1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5.png"/><Relationship Id="rId5"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30.png"/><Relationship Id="rId6"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6.xml"/><Relationship Id="rId3" Type="http://schemas.openxmlformats.org/officeDocument/2006/relationships/image" Target="../media/image15.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0.png"/><Relationship Id="rId7" Type="http://schemas.openxmlformats.org/officeDocument/2006/relationships/image" Target="../media/image14.png"/><Relationship Id="rId8" Type="http://schemas.openxmlformats.org/officeDocument/2006/relationships/image" Target="../media/image2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7.xml"/><Relationship Id="rId3" Type="http://schemas.openxmlformats.org/officeDocument/2006/relationships/image" Target="../media/image15.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0.png"/><Relationship Id="rId7" Type="http://schemas.openxmlformats.org/officeDocument/2006/relationships/image" Target="../media/image16.png"/><Relationship Id="rId8" Type="http://schemas.openxmlformats.org/officeDocument/2006/relationships/image" Target="../media/image2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8.xml"/><Relationship Id="rId3" Type="http://schemas.openxmlformats.org/officeDocument/2006/relationships/image" Target="../media/image15.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0.png"/><Relationship Id="rId7" Type="http://schemas.openxmlformats.org/officeDocument/2006/relationships/image" Target="../media/image21.png"/><Relationship Id="rId8" Type="http://schemas.openxmlformats.org/officeDocument/2006/relationships/image" Target="../media/image28.png"/></Relationships>
</file>

<file path=ppt/slides/_rels/slide9.xml.rels><?xml version="1.0" encoding="UTF-8" standalone="yes"?><Relationships xmlns="http://schemas.openxmlformats.org/package/2006/relationships"><Relationship Id="rId11" Type="http://schemas.openxmlformats.org/officeDocument/2006/relationships/image" Target="../media/image26.png"/><Relationship Id="rId10" Type="http://schemas.openxmlformats.org/officeDocument/2006/relationships/image" Target="../media/image25.png"/><Relationship Id="rId13" Type="http://schemas.openxmlformats.org/officeDocument/2006/relationships/image" Target="../media/image27.png"/><Relationship Id="rId12" Type="http://schemas.openxmlformats.org/officeDocument/2006/relationships/image" Target="../media/image29.png"/><Relationship Id="rId1" Type="http://schemas.openxmlformats.org/officeDocument/2006/relationships/slideLayout" Target="../slideLayouts/slideLayout97.xml"/><Relationship Id="rId2" Type="http://schemas.openxmlformats.org/officeDocument/2006/relationships/notesSlide" Target="../notesSlides/notesSlide9.xml"/><Relationship Id="rId3" Type="http://schemas.openxmlformats.org/officeDocument/2006/relationships/image" Target="../media/image22.png"/><Relationship Id="rId4" Type="http://schemas.openxmlformats.org/officeDocument/2006/relationships/image" Target="../media/image15.png"/><Relationship Id="rId9" Type="http://schemas.openxmlformats.org/officeDocument/2006/relationships/image" Target="../media/image24.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20.png"/><Relationship Id="rId8" Type="http://schemas.openxmlformats.org/officeDocument/2006/relationships/image" Target="../media/image23.png"/></Relationships>
</file>

<file path=ppt/slides/_rels/slide10.xml.rels><?xml version="1.0" encoding="UTF-8" standalone="yes"?><Relationships xmlns="http://schemas.openxmlformats.org/package/2006/relationships"><Relationship Id="rId11" Type="http://schemas.openxmlformats.org/officeDocument/2006/relationships/image" Target="../media/image26.png"/><Relationship Id="rId10" Type="http://schemas.openxmlformats.org/officeDocument/2006/relationships/image" Target="../media/image25.png"/><Relationship Id="rId13" Type="http://schemas.openxmlformats.org/officeDocument/2006/relationships/image" Target="../media/image27.png"/><Relationship Id="rId12" Type="http://schemas.openxmlformats.org/officeDocument/2006/relationships/image" Target="../media/image29.png"/><Relationship Id="rId1" Type="http://schemas.openxmlformats.org/officeDocument/2006/relationships/slideLayout" Target="../slideLayouts/slideLayout97.xml"/><Relationship Id="rId2" Type="http://schemas.openxmlformats.org/officeDocument/2006/relationships/notesSlide" Target="../notesSlides/notesSlide10.xml"/><Relationship Id="rId3" Type="http://schemas.openxmlformats.org/officeDocument/2006/relationships/image" Target="../media/image22.png"/><Relationship Id="rId4" Type="http://schemas.openxmlformats.org/officeDocument/2006/relationships/image" Target="../media/image15.png"/><Relationship Id="rId9" Type="http://schemas.openxmlformats.org/officeDocument/2006/relationships/image" Target="../media/image24.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20.png"/><Relationship Id="rId8" Type="http://schemas.openxmlformats.org/officeDocument/2006/relationships/image" Target="../media/image23.png"/></Relationships>
</file>

<file path=ppt/slides/_rels/slide11.xml.rels><?xml version="1.0" encoding="UTF-8" standalone="yes"?><Relationships xmlns="http://schemas.openxmlformats.org/package/2006/relationships"><Relationship Id="rId11" Type="http://schemas.openxmlformats.org/officeDocument/2006/relationships/image" Target="../media/image26.png"/><Relationship Id="rId10" Type="http://schemas.openxmlformats.org/officeDocument/2006/relationships/image" Target="../media/image25.png"/><Relationship Id="rId13" Type="http://schemas.openxmlformats.org/officeDocument/2006/relationships/image" Target="../media/image27.png"/><Relationship Id="rId12" Type="http://schemas.openxmlformats.org/officeDocument/2006/relationships/image" Target="../media/image29.png"/><Relationship Id="rId1" Type="http://schemas.openxmlformats.org/officeDocument/2006/relationships/slideLayout" Target="../slideLayouts/slideLayout97.xml"/><Relationship Id="rId2" Type="http://schemas.openxmlformats.org/officeDocument/2006/relationships/notesSlide" Target="../notesSlides/notesSlide11.xml"/><Relationship Id="rId3" Type="http://schemas.openxmlformats.org/officeDocument/2006/relationships/image" Target="../media/image22.png"/><Relationship Id="rId4" Type="http://schemas.openxmlformats.org/officeDocument/2006/relationships/image" Target="../media/image15.png"/><Relationship Id="rId9" Type="http://schemas.openxmlformats.org/officeDocument/2006/relationships/image" Target="../media/image24.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20.png"/><Relationship Id="rId8" Type="http://schemas.openxmlformats.org/officeDocument/2006/relationships/image" Target="../media/image2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2.xml"/><Relationship Id="rId3" Type="http://schemas.openxmlformats.org/officeDocument/2006/relationships/image" Target="../media/image22.png"/><Relationship Id="rId4" Type="http://schemas.openxmlformats.org/officeDocument/2006/relationships/image" Target="../media/image15.png"/><Relationship Id="rId9" Type="http://schemas.openxmlformats.org/officeDocument/2006/relationships/image" Target="../media/image32.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20.png"/><Relationship Id="rId8" Type="http://schemas.openxmlformats.org/officeDocument/2006/relationships/image" Target="../media/image3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3.xml"/><Relationship Id="rId3" Type="http://schemas.openxmlformats.org/officeDocument/2006/relationships/image" Target="../media/image22.png"/><Relationship Id="rId4" Type="http://schemas.openxmlformats.org/officeDocument/2006/relationships/image" Target="../media/image15.png"/><Relationship Id="rId9" Type="http://schemas.openxmlformats.org/officeDocument/2006/relationships/image" Target="../media/image32.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20.png"/><Relationship Id="rId8" Type="http://schemas.openxmlformats.org/officeDocument/2006/relationships/image" Target="../media/image3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4.xml"/><Relationship Id="rId3" Type="http://schemas.openxmlformats.org/officeDocument/2006/relationships/image" Target="../media/image22.png"/><Relationship Id="rId4" Type="http://schemas.openxmlformats.org/officeDocument/2006/relationships/image" Target="../media/image15.png"/><Relationship Id="rId9" Type="http://schemas.openxmlformats.org/officeDocument/2006/relationships/image" Target="../media/image32.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20.png"/><Relationship Id="rId8" Type="http://schemas.openxmlformats.org/officeDocument/2006/relationships/image" Target="../media/image3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1" Type="http://schemas.openxmlformats.org/officeDocument/2006/relationships/image" Target="../media/image36.png"/><Relationship Id="rId10" Type="http://schemas.openxmlformats.org/officeDocument/2006/relationships/image" Target="../media/image40.png"/><Relationship Id="rId13" Type="http://schemas.openxmlformats.org/officeDocument/2006/relationships/image" Target="../media/image38.png"/><Relationship Id="rId12" Type="http://schemas.openxmlformats.org/officeDocument/2006/relationships/image" Target="../media/image35.png"/><Relationship Id="rId15" Type="http://schemas.openxmlformats.org/officeDocument/2006/relationships/image" Target="../media/image39.png"/><Relationship Id="rId14" Type="http://schemas.openxmlformats.org/officeDocument/2006/relationships/image" Target="../media/image37.png"/><Relationship Id="rId17" Type="http://schemas.openxmlformats.org/officeDocument/2006/relationships/image" Target="../media/image42.png"/><Relationship Id="rId16" Type="http://schemas.openxmlformats.org/officeDocument/2006/relationships/image" Target="../media/image43.png"/><Relationship Id="rId19" Type="http://schemas.openxmlformats.org/officeDocument/2006/relationships/image" Target="../media/image49.png"/><Relationship Id="rId18" Type="http://schemas.openxmlformats.org/officeDocument/2006/relationships/image" Target="../media/image50.png"/><Relationship Id="rId1" Type="http://schemas.openxmlformats.org/officeDocument/2006/relationships/slideLayout" Target="../slideLayouts/slideLayout97.xml"/><Relationship Id="rId2" Type="http://schemas.openxmlformats.org/officeDocument/2006/relationships/notesSlide" Target="../notesSlides/notesSlide16.xml"/><Relationship Id="rId3" Type="http://schemas.openxmlformats.org/officeDocument/2006/relationships/image" Target="../media/image22.png"/><Relationship Id="rId4" Type="http://schemas.openxmlformats.org/officeDocument/2006/relationships/image" Target="../media/image15.png"/><Relationship Id="rId9" Type="http://schemas.openxmlformats.org/officeDocument/2006/relationships/image" Target="../media/image34.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20.png"/><Relationship Id="rId8" Type="http://schemas.openxmlformats.org/officeDocument/2006/relationships/image" Target="../media/image41.png"/></Relationships>
</file>

<file path=ppt/slides/_rels/slide17.xml.rels><?xml version="1.0" encoding="UTF-8" standalone="yes"?><Relationships xmlns="http://schemas.openxmlformats.org/package/2006/relationships"><Relationship Id="rId11" Type="http://schemas.openxmlformats.org/officeDocument/2006/relationships/image" Target="../media/image36.png"/><Relationship Id="rId10" Type="http://schemas.openxmlformats.org/officeDocument/2006/relationships/image" Target="../media/image40.png"/><Relationship Id="rId13" Type="http://schemas.openxmlformats.org/officeDocument/2006/relationships/image" Target="../media/image38.png"/><Relationship Id="rId12" Type="http://schemas.openxmlformats.org/officeDocument/2006/relationships/image" Target="../media/image35.png"/><Relationship Id="rId15" Type="http://schemas.openxmlformats.org/officeDocument/2006/relationships/image" Target="../media/image39.png"/><Relationship Id="rId14" Type="http://schemas.openxmlformats.org/officeDocument/2006/relationships/image" Target="../media/image37.png"/><Relationship Id="rId17" Type="http://schemas.openxmlformats.org/officeDocument/2006/relationships/image" Target="../media/image42.png"/><Relationship Id="rId16" Type="http://schemas.openxmlformats.org/officeDocument/2006/relationships/image" Target="../media/image43.png"/><Relationship Id="rId19" Type="http://schemas.openxmlformats.org/officeDocument/2006/relationships/image" Target="../media/image49.png"/><Relationship Id="rId18" Type="http://schemas.openxmlformats.org/officeDocument/2006/relationships/image" Target="../media/image50.png"/><Relationship Id="rId1" Type="http://schemas.openxmlformats.org/officeDocument/2006/relationships/slideLayout" Target="../slideLayouts/slideLayout97.xml"/><Relationship Id="rId2" Type="http://schemas.openxmlformats.org/officeDocument/2006/relationships/notesSlide" Target="../notesSlides/notesSlide17.xml"/><Relationship Id="rId3" Type="http://schemas.openxmlformats.org/officeDocument/2006/relationships/image" Target="../media/image22.png"/><Relationship Id="rId4" Type="http://schemas.openxmlformats.org/officeDocument/2006/relationships/image" Target="../media/image15.png"/><Relationship Id="rId9" Type="http://schemas.openxmlformats.org/officeDocument/2006/relationships/image" Target="../media/image34.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20.png"/><Relationship Id="rId8" Type="http://schemas.openxmlformats.org/officeDocument/2006/relationships/image" Target="../media/image41.png"/></Relationships>
</file>

<file path=ppt/slides/_rels/slide18.xml.rels><?xml version="1.0" encoding="UTF-8" standalone="yes"?><Relationships xmlns="http://schemas.openxmlformats.org/package/2006/relationships"><Relationship Id="rId11" Type="http://schemas.openxmlformats.org/officeDocument/2006/relationships/image" Target="../media/image36.png"/><Relationship Id="rId10" Type="http://schemas.openxmlformats.org/officeDocument/2006/relationships/image" Target="../media/image40.png"/><Relationship Id="rId13" Type="http://schemas.openxmlformats.org/officeDocument/2006/relationships/image" Target="../media/image38.png"/><Relationship Id="rId12" Type="http://schemas.openxmlformats.org/officeDocument/2006/relationships/image" Target="../media/image35.png"/><Relationship Id="rId15" Type="http://schemas.openxmlformats.org/officeDocument/2006/relationships/image" Target="../media/image39.png"/><Relationship Id="rId14" Type="http://schemas.openxmlformats.org/officeDocument/2006/relationships/image" Target="../media/image37.png"/><Relationship Id="rId17" Type="http://schemas.openxmlformats.org/officeDocument/2006/relationships/image" Target="../media/image42.png"/><Relationship Id="rId16" Type="http://schemas.openxmlformats.org/officeDocument/2006/relationships/image" Target="../media/image43.png"/><Relationship Id="rId19" Type="http://schemas.openxmlformats.org/officeDocument/2006/relationships/image" Target="../media/image49.png"/><Relationship Id="rId18" Type="http://schemas.openxmlformats.org/officeDocument/2006/relationships/image" Target="../media/image50.png"/><Relationship Id="rId1" Type="http://schemas.openxmlformats.org/officeDocument/2006/relationships/slideLayout" Target="../slideLayouts/slideLayout97.xml"/><Relationship Id="rId2" Type="http://schemas.openxmlformats.org/officeDocument/2006/relationships/notesSlide" Target="../notesSlides/notesSlide18.xml"/><Relationship Id="rId3" Type="http://schemas.openxmlformats.org/officeDocument/2006/relationships/image" Target="../media/image22.png"/><Relationship Id="rId4" Type="http://schemas.openxmlformats.org/officeDocument/2006/relationships/image" Target="../media/image15.png"/><Relationship Id="rId9" Type="http://schemas.openxmlformats.org/officeDocument/2006/relationships/image" Target="../media/image34.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20.png"/><Relationship Id="rId8" Type="http://schemas.openxmlformats.org/officeDocument/2006/relationships/image" Target="../media/image4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9.xml"/><Relationship Id="rId3" Type="http://schemas.openxmlformats.org/officeDocument/2006/relationships/image" Target="../media/image22.png"/><Relationship Id="rId4" Type="http://schemas.openxmlformats.org/officeDocument/2006/relationships/image" Target="../media/image15.png"/><Relationship Id="rId5" Type="http://schemas.openxmlformats.org/officeDocument/2006/relationships/image" Target="../media/image12.png"/><Relationship Id="rId6"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1.xml"/><Relationship Id="rId3" Type="http://schemas.openxmlformats.org/officeDocument/2006/relationships/image" Target="../media/image15.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0.png"/><Relationship Id="rId7" Type="http://schemas.openxmlformats.org/officeDocument/2006/relationships/image" Target="../media/image14.png"/><Relationship Id="rId8" Type="http://schemas.openxmlformats.org/officeDocument/2006/relationships/image" Target="../media/image6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2.xml"/><Relationship Id="rId3" Type="http://schemas.openxmlformats.org/officeDocument/2006/relationships/image" Target="../media/image15.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0.png"/><Relationship Id="rId7" Type="http://schemas.openxmlformats.org/officeDocument/2006/relationships/image" Target="../media/image14.png"/><Relationship Id="rId8" Type="http://schemas.openxmlformats.org/officeDocument/2006/relationships/image" Target="../media/image6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3.xml"/><Relationship Id="rId3" Type="http://schemas.openxmlformats.org/officeDocument/2006/relationships/image" Target="../media/image15.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0.png"/><Relationship Id="rId7" Type="http://schemas.openxmlformats.org/officeDocument/2006/relationships/image" Target="../media/image14.png"/><Relationship Id="rId8" Type="http://schemas.openxmlformats.org/officeDocument/2006/relationships/image" Target="../media/image64.png"/></Relationships>
</file>

<file path=ppt/slides/_rels/slide24.xml.rels><?xml version="1.0" encoding="UTF-8" standalone="yes"?><Relationships xmlns="http://schemas.openxmlformats.org/package/2006/relationships"><Relationship Id="rId20" Type="http://schemas.openxmlformats.org/officeDocument/2006/relationships/image" Target="../media/image59.png"/><Relationship Id="rId22" Type="http://schemas.openxmlformats.org/officeDocument/2006/relationships/image" Target="../media/image62.png"/><Relationship Id="rId21" Type="http://schemas.openxmlformats.org/officeDocument/2006/relationships/image" Target="../media/image60.png"/><Relationship Id="rId24" Type="http://schemas.openxmlformats.org/officeDocument/2006/relationships/image" Target="../media/image65.png"/><Relationship Id="rId23" Type="http://schemas.openxmlformats.org/officeDocument/2006/relationships/image" Target="../media/image63.png"/><Relationship Id="rId26" Type="http://schemas.openxmlformats.org/officeDocument/2006/relationships/image" Target="../media/image58.png"/><Relationship Id="rId25" Type="http://schemas.openxmlformats.org/officeDocument/2006/relationships/image" Target="../media/image61.png"/><Relationship Id="rId11" Type="http://schemas.openxmlformats.org/officeDocument/2006/relationships/image" Target="../media/image46.png"/><Relationship Id="rId10" Type="http://schemas.openxmlformats.org/officeDocument/2006/relationships/image" Target="../media/image47.png"/><Relationship Id="rId13" Type="http://schemas.openxmlformats.org/officeDocument/2006/relationships/image" Target="../media/image53.png"/><Relationship Id="rId12" Type="http://schemas.openxmlformats.org/officeDocument/2006/relationships/image" Target="../media/image48.png"/><Relationship Id="rId15" Type="http://schemas.openxmlformats.org/officeDocument/2006/relationships/image" Target="../media/image57.png"/><Relationship Id="rId14" Type="http://schemas.openxmlformats.org/officeDocument/2006/relationships/image" Target="../media/image51.png"/><Relationship Id="rId17" Type="http://schemas.openxmlformats.org/officeDocument/2006/relationships/image" Target="../media/image55.png"/><Relationship Id="rId16" Type="http://schemas.openxmlformats.org/officeDocument/2006/relationships/image" Target="../media/image52.png"/><Relationship Id="rId19" Type="http://schemas.openxmlformats.org/officeDocument/2006/relationships/image" Target="../media/image56.png"/><Relationship Id="rId18" Type="http://schemas.openxmlformats.org/officeDocument/2006/relationships/image" Target="../media/image54.png"/><Relationship Id="rId1" Type="http://schemas.openxmlformats.org/officeDocument/2006/relationships/slideLayout" Target="../slideLayouts/slideLayout97.xml"/><Relationship Id="rId2" Type="http://schemas.openxmlformats.org/officeDocument/2006/relationships/notesSlide" Target="../notesSlides/notesSlide24.xml"/><Relationship Id="rId3" Type="http://schemas.openxmlformats.org/officeDocument/2006/relationships/image" Target="../media/image22.png"/><Relationship Id="rId4" Type="http://schemas.openxmlformats.org/officeDocument/2006/relationships/image" Target="../media/image15.png"/><Relationship Id="rId9" Type="http://schemas.openxmlformats.org/officeDocument/2006/relationships/image" Target="../media/image45.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20.png"/><Relationship Id="rId8" Type="http://schemas.openxmlformats.org/officeDocument/2006/relationships/image" Target="../media/image44.png"/></Relationships>
</file>

<file path=ppt/slides/_rels/slide25.xml.rels><?xml version="1.0" encoding="UTF-8" standalone="yes"?><Relationships xmlns="http://schemas.openxmlformats.org/package/2006/relationships"><Relationship Id="rId20" Type="http://schemas.openxmlformats.org/officeDocument/2006/relationships/image" Target="../media/image59.png"/><Relationship Id="rId22" Type="http://schemas.openxmlformats.org/officeDocument/2006/relationships/image" Target="../media/image62.png"/><Relationship Id="rId21" Type="http://schemas.openxmlformats.org/officeDocument/2006/relationships/image" Target="../media/image60.png"/><Relationship Id="rId24" Type="http://schemas.openxmlformats.org/officeDocument/2006/relationships/image" Target="../media/image65.png"/><Relationship Id="rId23" Type="http://schemas.openxmlformats.org/officeDocument/2006/relationships/image" Target="../media/image63.png"/><Relationship Id="rId26" Type="http://schemas.openxmlformats.org/officeDocument/2006/relationships/image" Target="../media/image58.png"/><Relationship Id="rId25" Type="http://schemas.openxmlformats.org/officeDocument/2006/relationships/image" Target="../media/image61.png"/><Relationship Id="rId11" Type="http://schemas.openxmlformats.org/officeDocument/2006/relationships/image" Target="../media/image46.png"/><Relationship Id="rId10" Type="http://schemas.openxmlformats.org/officeDocument/2006/relationships/image" Target="../media/image47.png"/><Relationship Id="rId13" Type="http://schemas.openxmlformats.org/officeDocument/2006/relationships/image" Target="../media/image53.png"/><Relationship Id="rId12" Type="http://schemas.openxmlformats.org/officeDocument/2006/relationships/image" Target="../media/image48.png"/><Relationship Id="rId15" Type="http://schemas.openxmlformats.org/officeDocument/2006/relationships/image" Target="../media/image57.png"/><Relationship Id="rId14" Type="http://schemas.openxmlformats.org/officeDocument/2006/relationships/image" Target="../media/image51.png"/><Relationship Id="rId17" Type="http://schemas.openxmlformats.org/officeDocument/2006/relationships/image" Target="../media/image55.png"/><Relationship Id="rId16" Type="http://schemas.openxmlformats.org/officeDocument/2006/relationships/image" Target="../media/image52.png"/><Relationship Id="rId19" Type="http://schemas.openxmlformats.org/officeDocument/2006/relationships/image" Target="../media/image56.png"/><Relationship Id="rId18" Type="http://schemas.openxmlformats.org/officeDocument/2006/relationships/image" Target="../media/image54.png"/><Relationship Id="rId1" Type="http://schemas.openxmlformats.org/officeDocument/2006/relationships/slideLayout" Target="../slideLayouts/slideLayout97.xml"/><Relationship Id="rId2" Type="http://schemas.openxmlformats.org/officeDocument/2006/relationships/notesSlide" Target="../notesSlides/notesSlide25.xml"/><Relationship Id="rId3" Type="http://schemas.openxmlformats.org/officeDocument/2006/relationships/image" Target="../media/image22.png"/><Relationship Id="rId4" Type="http://schemas.openxmlformats.org/officeDocument/2006/relationships/image" Target="../media/image15.png"/><Relationship Id="rId9" Type="http://schemas.openxmlformats.org/officeDocument/2006/relationships/image" Target="../media/image45.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20.png"/><Relationship Id="rId8" Type="http://schemas.openxmlformats.org/officeDocument/2006/relationships/image" Target="../media/image44.png"/></Relationships>
</file>

<file path=ppt/slides/_rels/slide26.xml.rels><?xml version="1.0" encoding="UTF-8" standalone="yes"?><Relationships xmlns="http://schemas.openxmlformats.org/package/2006/relationships"><Relationship Id="rId20" Type="http://schemas.openxmlformats.org/officeDocument/2006/relationships/image" Target="../media/image59.png"/><Relationship Id="rId22" Type="http://schemas.openxmlformats.org/officeDocument/2006/relationships/image" Target="../media/image62.png"/><Relationship Id="rId21" Type="http://schemas.openxmlformats.org/officeDocument/2006/relationships/image" Target="../media/image60.png"/><Relationship Id="rId24" Type="http://schemas.openxmlformats.org/officeDocument/2006/relationships/image" Target="../media/image65.png"/><Relationship Id="rId23" Type="http://schemas.openxmlformats.org/officeDocument/2006/relationships/image" Target="../media/image63.png"/><Relationship Id="rId26" Type="http://schemas.openxmlformats.org/officeDocument/2006/relationships/image" Target="../media/image58.png"/><Relationship Id="rId25" Type="http://schemas.openxmlformats.org/officeDocument/2006/relationships/image" Target="../media/image61.png"/><Relationship Id="rId11" Type="http://schemas.openxmlformats.org/officeDocument/2006/relationships/image" Target="../media/image46.png"/><Relationship Id="rId10" Type="http://schemas.openxmlformats.org/officeDocument/2006/relationships/image" Target="../media/image47.png"/><Relationship Id="rId13" Type="http://schemas.openxmlformats.org/officeDocument/2006/relationships/image" Target="../media/image53.png"/><Relationship Id="rId12" Type="http://schemas.openxmlformats.org/officeDocument/2006/relationships/image" Target="../media/image48.png"/><Relationship Id="rId15" Type="http://schemas.openxmlformats.org/officeDocument/2006/relationships/image" Target="../media/image57.png"/><Relationship Id="rId14" Type="http://schemas.openxmlformats.org/officeDocument/2006/relationships/image" Target="../media/image51.png"/><Relationship Id="rId17" Type="http://schemas.openxmlformats.org/officeDocument/2006/relationships/image" Target="../media/image55.png"/><Relationship Id="rId16" Type="http://schemas.openxmlformats.org/officeDocument/2006/relationships/image" Target="../media/image52.png"/><Relationship Id="rId19" Type="http://schemas.openxmlformats.org/officeDocument/2006/relationships/image" Target="../media/image56.png"/><Relationship Id="rId18" Type="http://schemas.openxmlformats.org/officeDocument/2006/relationships/image" Target="../media/image54.png"/><Relationship Id="rId1" Type="http://schemas.openxmlformats.org/officeDocument/2006/relationships/slideLayout" Target="../slideLayouts/slideLayout97.xml"/><Relationship Id="rId2" Type="http://schemas.openxmlformats.org/officeDocument/2006/relationships/notesSlide" Target="../notesSlides/notesSlide26.xml"/><Relationship Id="rId3" Type="http://schemas.openxmlformats.org/officeDocument/2006/relationships/image" Target="../media/image22.png"/><Relationship Id="rId4" Type="http://schemas.openxmlformats.org/officeDocument/2006/relationships/image" Target="../media/image15.png"/><Relationship Id="rId9" Type="http://schemas.openxmlformats.org/officeDocument/2006/relationships/image" Target="../media/image45.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20.png"/><Relationship Id="rId8" Type="http://schemas.openxmlformats.org/officeDocument/2006/relationships/image" Target="../media/image4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8.xml"/><Relationship Id="rId3" Type="http://schemas.openxmlformats.org/officeDocument/2006/relationships/image" Target="../media/image22.png"/><Relationship Id="rId4" Type="http://schemas.openxmlformats.org/officeDocument/2006/relationships/image" Target="../media/image15.png"/><Relationship Id="rId5" Type="http://schemas.openxmlformats.org/officeDocument/2006/relationships/image" Target="../media/image12.png"/><Relationship Id="rId6" Type="http://schemas.openxmlformats.org/officeDocument/2006/relationships/image" Target="../media/image1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9.xml"/><Relationship Id="rId3" Type="http://schemas.openxmlformats.org/officeDocument/2006/relationships/image" Target="../media/image22.png"/><Relationship Id="rId4" Type="http://schemas.openxmlformats.org/officeDocument/2006/relationships/image" Target="../media/image15.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20.png"/><Relationship Id="rId8" Type="http://schemas.openxmlformats.org/officeDocument/2006/relationships/image" Target="../media/image79.png"/></Relationships>
</file>

<file path=ppt/slides/_rels/slide30.xml.rels><?xml version="1.0" encoding="UTF-8" standalone="yes"?><Relationships xmlns="http://schemas.openxmlformats.org/package/2006/relationships"><Relationship Id="rId10" Type="http://schemas.openxmlformats.org/officeDocument/2006/relationships/image" Target="../media/image67.png"/><Relationship Id="rId1" Type="http://schemas.openxmlformats.org/officeDocument/2006/relationships/slideLayout" Target="../slideLayouts/slideLayout97.xml"/><Relationship Id="rId2" Type="http://schemas.openxmlformats.org/officeDocument/2006/relationships/notesSlide" Target="../notesSlides/notesSlide30.xml"/><Relationship Id="rId3" Type="http://schemas.openxmlformats.org/officeDocument/2006/relationships/image" Target="../media/image22.png"/><Relationship Id="rId4" Type="http://schemas.openxmlformats.org/officeDocument/2006/relationships/image" Target="../media/image15.png"/><Relationship Id="rId9" Type="http://schemas.openxmlformats.org/officeDocument/2006/relationships/image" Target="../media/image66.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20.png"/><Relationship Id="rId8" Type="http://schemas.openxmlformats.org/officeDocument/2006/relationships/image" Target="../media/image7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1.xml"/><Relationship Id="rId3" Type="http://schemas.openxmlformats.org/officeDocument/2006/relationships/image" Target="../media/image22.png"/><Relationship Id="rId4" Type="http://schemas.openxmlformats.org/officeDocument/2006/relationships/image" Target="../media/image15.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20.png"/><Relationship Id="rId8" Type="http://schemas.openxmlformats.org/officeDocument/2006/relationships/image" Target="../media/image7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2.xml"/><Relationship Id="rId3" Type="http://schemas.openxmlformats.org/officeDocument/2006/relationships/image" Target="../media/image22.png"/><Relationship Id="rId4" Type="http://schemas.openxmlformats.org/officeDocument/2006/relationships/image" Target="../media/image15.png"/><Relationship Id="rId9" Type="http://schemas.openxmlformats.org/officeDocument/2006/relationships/image" Target="../media/image71.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20.png"/><Relationship Id="rId8" Type="http://schemas.openxmlformats.org/officeDocument/2006/relationships/image" Target="../media/image7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3.xml"/><Relationship Id="rId3" Type="http://schemas.openxmlformats.org/officeDocument/2006/relationships/image" Target="../media/image22.png"/><Relationship Id="rId4" Type="http://schemas.openxmlformats.org/officeDocument/2006/relationships/image" Target="../media/image15.png"/><Relationship Id="rId9" Type="http://schemas.openxmlformats.org/officeDocument/2006/relationships/image" Target="../media/image71.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20.png"/><Relationship Id="rId8" Type="http://schemas.openxmlformats.org/officeDocument/2006/relationships/image" Target="../media/image7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4.xml"/><Relationship Id="rId3" Type="http://schemas.openxmlformats.org/officeDocument/2006/relationships/image" Target="../media/image22.png"/><Relationship Id="rId4" Type="http://schemas.openxmlformats.org/officeDocument/2006/relationships/image" Target="../media/image15.png"/><Relationship Id="rId9" Type="http://schemas.openxmlformats.org/officeDocument/2006/relationships/image" Target="../media/image71.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20.png"/><Relationship Id="rId8" Type="http://schemas.openxmlformats.org/officeDocument/2006/relationships/image" Target="../media/image7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5.xml"/><Relationship Id="rId3" Type="http://schemas.openxmlformats.org/officeDocument/2006/relationships/image" Target="../media/image70.png"/><Relationship Id="rId4" Type="http://schemas.openxmlformats.org/officeDocument/2006/relationships/image" Target="../media/image69.png"/><Relationship Id="rId5" Type="http://schemas.openxmlformats.org/officeDocument/2006/relationships/image" Target="../media/image20.png"/><Relationship Id="rId6" Type="http://schemas.openxmlformats.org/officeDocument/2006/relationships/image" Target="../media/image14.png"/><Relationship Id="rId7" Type="http://schemas.openxmlformats.org/officeDocument/2006/relationships/image" Target="../media/image7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6.xml"/><Relationship Id="rId3" Type="http://schemas.openxmlformats.org/officeDocument/2006/relationships/image" Target="../media/image70.png"/><Relationship Id="rId4" Type="http://schemas.openxmlformats.org/officeDocument/2006/relationships/image" Target="../media/image69.png"/><Relationship Id="rId5" Type="http://schemas.openxmlformats.org/officeDocument/2006/relationships/image" Target="../media/image14.png"/><Relationship Id="rId6" Type="http://schemas.openxmlformats.org/officeDocument/2006/relationships/image" Target="../media/image74.png"/><Relationship Id="rId7" Type="http://schemas.openxmlformats.org/officeDocument/2006/relationships/image" Target="../media/image7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7.xml"/><Relationship Id="rId3" Type="http://schemas.openxmlformats.org/officeDocument/2006/relationships/image" Target="../media/image70.png"/><Relationship Id="rId4" Type="http://schemas.openxmlformats.org/officeDocument/2006/relationships/image" Target="../media/image69.png"/><Relationship Id="rId5" Type="http://schemas.openxmlformats.org/officeDocument/2006/relationships/image" Target="../media/image20.png"/><Relationship Id="rId6" Type="http://schemas.openxmlformats.org/officeDocument/2006/relationships/image" Target="../media/image77.png"/></Relationships>
</file>

<file path=ppt/slides/_rels/slide38.xml.rels><?xml version="1.0" encoding="UTF-8" standalone="yes"?><Relationships xmlns="http://schemas.openxmlformats.org/package/2006/relationships"><Relationship Id="rId11" Type="http://schemas.openxmlformats.org/officeDocument/2006/relationships/image" Target="../media/image81.png"/><Relationship Id="rId10" Type="http://schemas.openxmlformats.org/officeDocument/2006/relationships/image" Target="../media/image78.png"/><Relationship Id="rId13" Type="http://schemas.openxmlformats.org/officeDocument/2006/relationships/image" Target="../media/image84.png"/><Relationship Id="rId12" Type="http://schemas.openxmlformats.org/officeDocument/2006/relationships/image" Target="../media/image86.png"/><Relationship Id="rId15" Type="http://schemas.openxmlformats.org/officeDocument/2006/relationships/image" Target="../media/image83.png"/><Relationship Id="rId14" Type="http://schemas.openxmlformats.org/officeDocument/2006/relationships/image" Target="../media/image80.png"/><Relationship Id="rId17" Type="http://schemas.openxmlformats.org/officeDocument/2006/relationships/image" Target="../media/image88.png"/><Relationship Id="rId16" Type="http://schemas.openxmlformats.org/officeDocument/2006/relationships/image" Target="../media/image85.png"/><Relationship Id="rId19" Type="http://schemas.openxmlformats.org/officeDocument/2006/relationships/image" Target="../media/image89.png"/><Relationship Id="rId18" Type="http://schemas.openxmlformats.org/officeDocument/2006/relationships/image" Target="../media/image87.png"/><Relationship Id="rId1" Type="http://schemas.openxmlformats.org/officeDocument/2006/relationships/slideLayout" Target="../slideLayouts/slideLayout97.xml"/><Relationship Id="rId2" Type="http://schemas.openxmlformats.org/officeDocument/2006/relationships/notesSlide" Target="../notesSlides/notesSlide38.xml"/><Relationship Id="rId3" Type="http://schemas.openxmlformats.org/officeDocument/2006/relationships/image" Target="../media/image22.png"/><Relationship Id="rId4" Type="http://schemas.openxmlformats.org/officeDocument/2006/relationships/image" Target="../media/image15.png"/><Relationship Id="rId9" Type="http://schemas.openxmlformats.org/officeDocument/2006/relationships/image" Target="../media/image82.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20.png"/><Relationship Id="rId8" Type="http://schemas.openxmlformats.org/officeDocument/2006/relationships/image" Target="../media/image76.png"/></Relationships>
</file>

<file path=ppt/slides/_rels/slide39.xml.rels><?xml version="1.0" encoding="UTF-8" standalone="yes"?><Relationships xmlns="http://schemas.openxmlformats.org/package/2006/relationships"><Relationship Id="rId11" Type="http://schemas.openxmlformats.org/officeDocument/2006/relationships/image" Target="../media/image81.png"/><Relationship Id="rId10" Type="http://schemas.openxmlformats.org/officeDocument/2006/relationships/image" Target="../media/image78.png"/><Relationship Id="rId13" Type="http://schemas.openxmlformats.org/officeDocument/2006/relationships/image" Target="../media/image84.png"/><Relationship Id="rId12" Type="http://schemas.openxmlformats.org/officeDocument/2006/relationships/image" Target="../media/image86.png"/><Relationship Id="rId15" Type="http://schemas.openxmlformats.org/officeDocument/2006/relationships/image" Target="../media/image83.png"/><Relationship Id="rId14" Type="http://schemas.openxmlformats.org/officeDocument/2006/relationships/image" Target="../media/image80.png"/><Relationship Id="rId17" Type="http://schemas.openxmlformats.org/officeDocument/2006/relationships/image" Target="../media/image88.png"/><Relationship Id="rId16" Type="http://schemas.openxmlformats.org/officeDocument/2006/relationships/image" Target="../media/image85.png"/><Relationship Id="rId19" Type="http://schemas.openxmlformats.org/officeDocument/2006/relationships/image" Target="../media/image89.png"/><Relationship Id="rId18" Type="http://schemas.openxmlformats.org/officeDocument/2006/relationships/image" Target="../media/image87.png"/><Relationship Id="rId1" Type="http://schemas.openxmlformats.org/officeDocument/2006/relationships/slideLayout" Target="../slideLayouts/slideLayout97.xml"/><Relationship Id="rId2" Type="http://schemas.openxmlformats.org/officeDocument/2006/relationships/notesSlide" Target="../notesSlides/notesSlide39.xml"/><Relationship Id="rId3" Type="http://schemas.openxmlformats.org/officeDocument/2006/relationships/image" Target="../media/image22.png"/><Relationship Id="rId4" Type="http://schemas.openxmlformats.org/officeDocument/2006/relationships/image" Target="../media/image15.png"/><Relationship Id="rId9" Type="http://schemas.openxmlformats.org/officeDocument/2006/relationships/image" Target="../media/image82.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20.png"/><Relationship Id="rId8" Type="http://schemas.openxmlformats.org/officeDocument/2006/relationships/image" Target="../media/image76.png"/></Relationships>
</file>

<file path=ppt/slides/_rels/slide40.xml.rels><?xml version="1.0" encoding="UTF-8" standalone="yes"?><Relationships xmlns="http://schemas.openxmlformats.org/package/2006/relationships"><Relationship Id="rId11" Type="http://schemas.openxmlformats.org/officeDocument/2006/relationships/image" Target="../media/image81.png"/><Relationship Id="rId10" Type="http://schemas.openxmlformats.org/officeDocument/2006/relationships/image" Target="../media/image78.png"/><Relationship Id="rId13" Type="http://schemas.openxmlformats.org/officeDocument/2006/relationships/image" Target="../media/image84.png"/><Relationship Id="rId12" Type="http://schemas.openxmlformats.org/officeDocument/2006/relationships/image" Target="../media/image86.png"/><Relationship Id="rId15" Type="http://schemas.openxmlformats.org/officeDocument/2006/relationships/image" Target="../media/image83.png"/><Relationship Id="rId14" Type="http://schemas.openxmlformats.org/officeDocument/2006/relationships/image" Target="../media/image80.png"/><Relationship Id="rId17" Type="http://schemas.openxmlformats.org/officeDocument/2006/relationships/image" Target="../media/image88.png"/><Relationship Id="rId16" Type="http://schemas.openxmlformats.org/officeDocument/2006/relationships/image" Target="../media/image85.png"/><Relationship Id="rId19" Type="http://schemas.openxmlformats.org/officeDocument/2006/relationships/image" Target="../media/image89.png"/><Relationship Id="rId18" Type="http://schemas.openxmlformats.org/officeDocument/2006/relationships/image" Target="../media/image87.png"/><Relationship Id="rId1" Type="http://schemas.openxmlformats.org/officeDocument/2006/relationships/slideLayout" Target="../slideLayouts/slideLayout97.xml"/><Relationship Id="rId2" Type="http://schemas.openxmlformats.org/officeDocument/2006/relationships/notesSlide" Target="../notesSlides/notesSlide40.xml"/><Relationship Id="rId3" Type="http://schemas.openxmlformats.org/officeDocument/2006/relationships/image" Target="../media/image22.png"/><Relationship Id="rId4" Type="http://schemas.openxmlformats.org/officeDocument/2006/relationships/image" Target="../media/image15.png"/><Relationship Id="rId9" Type="http://schemas.openxmlformats.org/officeDocument/2006/relationships/image" Target="../media/image82.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20.png"/><Relationship Id="rId8" Type="http://schemas.openxmlformats.org/officeDocument/2006/relationships/image" Target="../media/image7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11" name="Shape 1211"/>
        <p:cNvGrpSpPr/>
        <p:nvPr/>
      </p:nvGrpSpPr>
      <p:grpSpPr>
        <a:xfrm>
          <a:off x="0" y="0"/>
          <a:ext cx="0" cy="0"/>
          <a:chOff x="0" y="0"/>
          <a:chExt cx="0" cy="0"/>
        </a:xfrm>
      </p:grpSpPr>
      <p:pic>
        <p:nvPicPr>
          <p:cNvPr id="1212" name="Google Shape;1212;p117"/>
          <p:cNvPicPr preferRelativeResize="0"/>
          <p:nvPr/>
        </p:nvPicPr>
        <p:blipFill rotWithShape="1">
          <a:blip r:embed="rId4">
            <a:alphaModFix/>
          </a:blip>
          <a:srcRect b="0" l="0" r="0" t="0"/>
          <a:stretch/>
        </p:blipFill>
        <p:spPr>
          <a:xfrm>
            <a:off x="108000" y="4819724"/>
            <a:ext cx="846038" cy="215550"/>
          </a:xfrm>
          <a:prstGeom prst="rect">
            <a:avLst/>
          </a:prstGeom>
          <a:noFill/>
          <a:ln>
            <a:noFill/>
          </a:ln>
        </p:spPr>
      </p:pic>
      <p:pic>
        <p:nvPicPr>
          <p:cNvPr id="1213" name="Google Shape;1213;p117"/>
          <p:cNvPicPr preferRelativeResize="0"/>
          <p:nvPr/>
        </p:nvPicPr>
        <p:blipFill rotWithShape="1">
          <a:blip r:embed="rId5">
            <a:alphaModFix/>
          </a:blip>
          <a:srcRect b="0" l="0" r="0" t="15690"/>
          <a:stretch/>
        </p:blipFill>
        <p:spPr>
          <a:xfrm>
            <a:off x="0" y="0"/>
            <a:ext cx="9144000" cy="5143499"/>
          </a:xfrm>
          <a:prstGeom prst="rect">
            <a:avLst/>
          </a:prstGeom>
          <a:noFill/>
          <a:ln>
            <a:noFill/>
          </a:ln>
        </p:spPr>
      </p:pic>
      <p:sp>
        <p:nvSpPr>
          <p:cNvPr id="1214" name="Google Shape;1214;p117"/>
          <p:cNvSpPr/>
          <p:nvPr/>
        </p:nvSpPr>
        <p:spPr>
          <a:xfrm>
            <a:off x="17825" y="13925"/>
            <a:ext cx="9126300" cy="5143500"/>
          </a:xfrm>
          <a:prstGeom prst="rect">
            <a:avLst/>
          </a:prstGeom>
          <a:solidFill>
            <a:srgbClr val="01728F">
              <a:alpha val="5438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15" name="Google Shape;1215;p117"/>
          <p:cNvSpPr txBox="1"/>
          <p:nvPr>
            <p:ph type="title"/>
          </p:nvPr>
        </p:nvSpPr>
        <p:spPr>
          <a:xfrm>
            <a:off x="17825" y="13925"/>
            <a:ext cx="9126300" cy="5143500"/>
          </a:xfrm>
          <a:prstGeom prst="rect">
            <a:avLst/>
          </a:prstGeom>
          <a:noFill/>
          <a:ln>
            <a:noFill/>
          </a:ln>
        </p:spPr>
        <p:txBody>
          <a:bodyPr anchorCtr="0" anchor="ctr" bIns="202500" lIns="0" spcFirstLastPara="1" rIns="0" wrap="square" tIns="297000">
            <a:noAutofit/>
          </a:bodyPr>
          <a:lstStyle/>
          <a:p>
            <a:pPr indent="0" lvl="0" marL="0" rtl="0" algn="l">
              <a:lnSpc>
                <a:spcPct val="75000"/>
              </a:lnSpc>
              <a:spcBef>
                <a:spcPts val="0"/>
              </a:spcBef>
              <a:spcAft>
                <a:spcPts val="0"/>
              </a:spcAft>
              <a:buClr>
                <a:schemeClr val="lt1"/>
              </a:buClr>
              <a:buSzPts val="3300"/>
              <a:buFont typeface="Arial"/>
              <a:buNone/>
            </a:pPr>
            <a:r>
              <a:rPr lang="nl">
                <a:solidFill>
                  <a:schemeClr val="lt1"/>
                </a:solidFill>
                <a:latin typeface="Plus Jakarta Sans"/>
                <a:ea typeface="Plus Jakarta Sans"/>
                <a:cs typeface="Plus Jakarta Sans"/>
                <a:sym typeface="Plus Jakarta Sans"/>
              </a:rPr>
              <a:t>                			</a:t>
            </a:r>
            <a:r>
              <a:rPr lang="nl">
                <a:solidFill>
                  <a:schemeClr val="lt1"/>
                </a:solidFill>
                <a:latin typeface="Plus Jakarta Sans"/>
                <a:ea typeface="Plus Jakarta Sans"/>
                <a:cs typeface="Plus Jakarta Sans"/>
                <a:sym typeface="Plus Jakarta Sans"/>
              </a:rPr>
              <a:t>CONTENT</a:t>
            </a:r>
            <a:endParaRPr>
              <a:solidFill>
                <a:schemeClr val="lt1"/>
              </a:solidFill>
              <a:latin typeface="Plus Jakarta Sans"/>
              <a:ea typeface="Plus Jakarta Sans"/>
              <a:cs typeface="Plus Jakarta Sans"/>
              <a:sym typeface="Plus Jakarta Sans"/>
            </a:endParaRPr>
          </a:p>
          <a:p>
            <a:pPr indent="457200" lvl="0" marL="1371600" rtl="0" algn="l">
              <a:lnSpc>
                <a:spcPct val="75000"/>
              </a:lnSpc>
              <a:spcBef>
                <a:spcPts val="0"/>
              </a:spcBef>
              <a:spcAft>
                <a:spcPts val="0"/>
              </a:spcAft>
              <a:buClr>
                <a:schemeClr val="lt1"/>
              </a:buClr>
              <a:buSzPts val="3300"/>
              <a:buFont typeface="Arial"/>
              <a:buNone/>
            </a:pPr>
            <a:r>
              <a:rPr lang="nl">
                <a:solidFill>
                  <a:schemeClr val="lt1"/>
                </a:solidFill>
                <a:latin typeface="Plus Jakarta Sans"/>
                <a:ea typeface="Plus Jakarta Sans"/>
                <a:cs typeface="Plus Jakarta Sans"/>
                <a:sym typeface="Plus Jakarta Sans"/>
              </a:rPr>
              <a:t>bucket 9 - March</a:t>
            </a:r>
            <a:endParaRPr>
              <a:solidFill>
                <a:schemeClr val="lt1"/>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9" name="Shape 1219"/>
        <p:cNvGrpSpPr/>
        <p:nvPr/>
      </p:nvGrpSpPr>
      <p:grpSpPr>
        <a:xfrm>
          <a:off x="0" y="0"/>
          <a:ext cx="0" cy="0"/>
          <a:chOff x="0" y="0"/>
          <a:chExt cx="0" cy="0"/>
        </a:xfrm>
      </p:grpSpPr>
      <p:pic>
        <p:nvPicPr>
          <p:cNvPr id="1220" name="Google Shape;1220;p118" title="pillars.jpg"/>
          <p:cNvPicPr preferRelativeResize="0"/>
          <p:nvPr/>
        </p:nvPicPr>
        <p:blipFill>
          <a:blip r:embed="rId3">
            <a:alphaModFix/>
          </a:blip>
          <a:stretch>
            <a:fillRect/>
          </a:stretch>
        </p:blipFill>
        <p:spPr>
          <a:xfrm>
            <a:off x="-29300" y="-40300"/>
            <a:ext cx="9215647" cy="518380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4" name="Shape 1224"/>
        <p:cNvGrpSpPr/>
        <p:nvPr/>
      </p:nvGrpSpPr>
      <p:grpSpPr>
        <a:xfrm>
          <a:off x="0" y="0"/>
          <a:ext cx="0" cy="0"/>
          <a:chOff x="0" y="0"/>
          <a:chExt cx="0" cy="0"/>
        </a:xfrm>
      </p:grpSpPr>
      <p:sp>
        <p:nvSpPr>
          <p:cNvPr id="1225" name="Google Shape;1225;p119"/>
          <p:cNvSpPr txBox="1"/>
          <p:nvPr>
            <p:ph idx="1" type="body"/>
          </p:nvPr>
        </p:nvSpPr>
        <p:spPr>
          <a:xfrm>
            <a:off x="4706766" y="1783729"/>
            <a:ext cx="1949100" cy="2893200"/>
          </a:xfrm>
          <a:prstGeom prst="rect">
            <a:avLst/>
          </a:prstGeom>
        </p:spPr>
        <p:txBody>
          <a:bodyPr anchorCtr="0" anchor="t" bIns="202500" lIns="108000" spcFirstLastPara="1" rIns="108000" wrap="square" tIns="1080000">
            <a:noAutofit/>
          </a:bodyPr>
          <a:lstStyle/>
          <a:p>
            <a:pPr indent="0" lvl="0" marL="0" rtl="0" algn="l">
              <a:spcBef>
                <a:spcPts val="800"/>
              </a:spcBef>
              <a:spcAft>
                <a:spcPts val="0"/>
              </a:spcAft>
              <a:buNone/>
            </a:pPr>
            <a:r>
              <a:t/>
            </a:r>
            <a:endParaRPr sz="1200"/>
          </a:p>
          <a:p>
            <a:pPr indent="0" lvl="0" marL="0" rtl="0" algn="l">
              <a:spcBef>
                <a:spcPts val="800"/>
              </a:spcBef>
              <a:spcAft>
                <a:spcPts val="0"/>
              </a:spcAft>
              <a:buNone/>
            </a:pPr>
            <a:r>
              <a:t/>
            </a:r>
            <a:endParaRPr sz="1200"/>
          </a:p>
          <a:p>
            <a:pPr indent="-304800" lvl="0" marL="457200" rtl="0" algn="l">
              <a:spcBef>
                <a:spcPts val="800"/>
              </a:spcBef>
              <a:spcAft>
                <a:spcPts val="0"/>
              </a:spcAft>
              <a:buSzPts val="1200"/>
              <a:buChar char="●"/>
            </a:pPr>
            <a:r>
              <a:rPr lang="nl" sz="1200"/>
              <a:t>GIF B2B Rent</a:t>
            </a:r>
            <a:endParaRPr sz="1200"/>
          </a:p>
          <a:p>
            <a:pPr indent="-304800" lvl="0" marL="457200" rtl="0" algn="l">
              <a:spcBef>
                <a:spcPts val="0"/>
              </a:spcBef>
              <a:spcAft>
                <a:spcPts val="0"/>
              </a:spcAft>
              <a:buSzPts val="1200"/>
              <a:buChar char="●"/>
            </a:pPr>
            <a:r>
              <a:rPr lang="nl" sz="1200"/>
              <a:t>Why rental belongs</a:t>
            </a:r>
            <a:endParaRPr sz="1200"/>
          </a:p>
          <a:p>
            <a:pPr indent="0" lvl="0" marL="457200" rtl="0" algn="l">
              <a:spcBef>
                <a:spcPts val="800"/>
              </a:spcBef>
              <a:spcAft>
                <a:spcPts val="0"/>
              </a:spcAft>
              <a:buNone/>
            </a:pPr>
            <a:r>
              <a:t/>
            </a:r>
            <a:endParaRPr sz="1200"/>
          </a:p>
          <a:p>
            <a:pPr indent="0" lvl="0" marL="457200" rtl="0" algn="l">
              <a:spcBef>
                <a:spcPts val="800"/>
              </a:spcBef>
              <a:spcAft>
                <a:spcPts val="0"/>
              </a:spcAft>
              <a:buNone/>
            </a:pPr>
            <a:r>
              <a:t/>
            </a:r>
            <a:endParaRPr sz="1200"/>
          </a:p>
        </p:txBody>
      </p:sp>
      <p:sp>
        <p:nvSpPr>
          <p:cNvPr id="1226" name="Google Shape;1226;p119"/>
          <p:cNvSpPr txBox="1"/>
          <p:nvPr>
            <p:ph type="title"/>
          </p:nvPr>
        </p:nvSpPr>
        <p:spPr>
          <a:xfrm>
            <a:off x="694382" y="273844"/>
            <a:ext cx="7755300" cy="555000"/>
          </a:xfrm>
          <a:prstGeom prst="rect">
            <a:avLst/>
          </a:prstGeom>
        </p:spPr>
        <p:txBody>
          <a:bodyPr anchorCtr="0" anchor="ctr" bIns="202500" lIns="0" spcFirstLastPara="1" rIns="0" wrap="square" tIns="297000">
            <a:noAutofit/>
          </a:bodyPr>
          <a:lstStyle/>
          <a:p>
            <a:pPr indent="0" lvl="0" marL="0" rtl="0" algn="ctr">
              <a:spcBef>
                <a:spcPts val="0"/>
              </a:spcBef>
              <a:spcAft>
                <a:spcPts val="0"/>
              </a:spcAft>
              <a:buNone/>
            </a:pPr>
            <a:r>
              <a:rPr lang="nl"/>
              <a:t>Content pillars - content overview</a:t>
            </a:r>
            <a:endParaRPr/>
          </a:p>
          <a:p>
            <a:pPr indent="0" lvl="0" marL="0" rtl="0" algn="ctr">
              <a:spcBef>
                <a:spcPts val="0"/>
              </a:spcBef>
              <a:spcAft>
                <a:spcPts val="0"/>
              </a:spcAft>
              <a:buNone/>
            </a:pPr>
            <a:r>
              <a:rPr lang="nl"/>
              <a:t>March</a:t>
            </a:r>
            <a:endParaRPr/>
          </a:p>
        </p:txBody>
      </p:sp>
      <p:sp>
        <p:nvSpPr>
          <p:cNvPr id="1227" name="Google Shape;1227;p119"/>
          <p:cNvSpPr txBox="1"/>
          <p:nvPr>
            <p:ph idx="2" type="body"/>
          </p:nvPr>
        </p:nvSpPr>
        <p:spPr>
          <a:xfrm>
            <a:off x="269531" y="1783729"/>
            <a:ext cx="1949100" cy="2893200"/>
          </a:xfrm>
          <a:prstGeom prst="rect">
            <a:avLst/>
          </a:prstGeom>
        </p:spPr>
        <p:txBody>
          <a:bodyPr anchorCtr="0" anchor="t" bIns="202500" lIns="108000" spcFirstLastPara="1" rIns="108000" wrap="square" tIns="1080000">
            <a:noAutofit/>
          </a:bodyPr>
          <a:lstStyle/>
          <a:p>
            <a:pPr indent="0" lvl="0" marL="0" rtl="0" algn="l">
              <a:spcBef>
                <a:spcPts val="800"/>
              </a:spcBef>
              <a:spcAft>
                <a:spcPts val="0"/>
              </a:spcAft>
              <a:buNone/>
            </a:pPr>
            <a:r>
              <a:t/>
            </a:r>
            <a:endParaRPr/>
          </a:p>
          <a:p>
            <a:pPr indent="-304800" lvl="0" marL="457200" rtl="0" algn="l">
              <a:spcBef>
                <a:spcPts val="800"/>
              </a:spcBef>
              <a:spcAft>
                <a:spcPts val="0"/>
              </a:spcAft>
              <a:buSzPts val="1200"/>
              <a:buChar char="●"/>
            </a:pPr>
            <a:r>
              <a:rPr lang="nl" sz="1200"/>
              <a:t>Spring cleaning</a:t>
            </a:r>
            <a:endParaRPr sz="1200"/>
          </a:p>
          <a:p>
            <a:pPr indent="0" lvl="0" marL="0" rtl="0" algn="l">
              <a:spcBef>
                <a:spcPts val="800"/>
              </a:spcBef>
              <a:spcAft>
                <a:spcPts val="0"/>
              </a:spcAft>
              <a:buNone/>
            </a:pPr>
            <a:r>
              <a:t/>
            </a:r>
            <a:endParaRPr sz="1200"/>
          </a:p>
          <a:p>
            <a:pPr indent="-304800" lvl="0" marL="457200" rtl="0" algn="l">
              <a:spcBef>
                <a:spcPts val="800"/>
              </a:spcBef>
              <a:spcAft>
                <a:spcPts val="0"/>
              </a:spcAft>
              <a:buSzPts val="1200"/>
              <a:buChar char="●"/>
            </a:pPr>
            <a:r>
              <a:rPr lang="nl" sz="1200"/>
              <a:t>Change your tires</a:t>
            </a:r>
            <a:endParaRPr sz="1200"/>
          </a:p>
          <a:p>
            <a:pPr indent="-304800" lvl="0" marL="457200" rtl="0" algn="l">
              <a:spcBef>
                <a:spcPts val="0"/>
              </a:spcBef>
              <a:spcAft>
                <a:spcPts val="0"/>
              </a:spcAft>
              <a:buSzPts val="1200"/>
              <a:buChar char="●"/>
            </a:pPr>
            <a:r>
              <a:rPr lang="nl" sz="1200"/>
              <a:t>Fleet portal - less chaos</a:t>
            </a:r>
            <a:endParaRPr sz="1200"/>
          </a:p>
          <a:p>
            <a:pPr indent="0" lvl="0" marL="457200" rtl="0" algn="l">
              <a:spcBef>
                <a:spcPts val="800"/>
              </a:spcBef>
              <a:spcAft>
                <a:spcPts val="0"/>
              </a:spcAft>
              <a:buNone/>
            </a:pPr>
            <a:r>
              <a:t/>
            </a:r>
            <a:endParaRPr sz="1200"/>
          </a:p>
          <a:p>
            <a:pPr indent="0" lvl="0" marL="457200" rtl="0" algn="l">
              <a:spcBef>
                <a:spcPts val="800"/>
              </a:spcBef>
              <a:spcAft>
                <a:spcPts val="0"/>
              </a:spcAft>
              <a:buNone/>
            </a:pPr>
            <a:r>
              <a:t/>
            </a:r>
            <a:endParaRPr sz="1200">
              <a:solidFill>
                <a:schemeClr val="accent4"/>
              </a:solidFill>
            </a:endParaRPr>
          </a:p>
          <a:p>
            <a:pPr indent="0" lvl="0" marL="0" rtl="0" algn="ctr">
              <a:spcBef>
                <a:spcPts val="800"/>
              </a:spcBef>
              <a:spcAft>
                <a:spcPts val="0"/>
              </a:spcAft>
              <a:buNone/>
            </a:pPr>
            <a:r>
              <a:t/>
            </a:r>
            <a:endParaRPr sz="1200"/>
          </a:p>
          <a:p>
            <a:pPr indent="0" lvl="0" marL="0" rtl="0" algn="ctr">
              <a:spcBef>
                <a:spcPts val="800"/>
              </a:spcBef>
              <a:spcAft>
                <a:spcPts val="0"/>
              </a:spcAft>
              <a:buNone/>
            </a:pPr>
            <a:r>
              <a:t/>
            </a:r>
            <a:endParaRPr sz="1200"/>
          </a:p>
          <a:p>
            <a:pPr indent="0" lvl="0" marL="0" rtl="0" algn="l">
              <a:spcBef>
                <a:spcPts val="800"/>
              </a:spcBef>
              <a:spcAft>
                <a:spcPts val="0"/>
              </a:spcAft>
              <a:buNone/>
            </a:pPr>
            <a:r>
              <a:t/>
            </a:r>
            <a:endParaRPr sz="1200"/>
          </a:p>
        </p:txBody>
      </p:sp>
      <p:sp>
        <p:nvSpPr>
          <p:cNvPr id="1228" name="Google Shape;1228;p119"/>
          <p:cNvSpPr txBox="1"/>
          <p:nvPr>
            <p:ph idx="3" type="body"/>
          </p:nvPr>
        </p:nvSpPr>
        <p:spPr>
          <a:xfrm>
            <a:off x="2488148" y="1783729"/>
            <a:ext cx="1949100" cy="2893200"/>
          </a:xfrm>
          <a:prstGeom prst="rect">
            <a:avLst/>
          </a:prstGeom>
          <a:solidFill>
            <a:srgbClr val="01728F">
              <a:alpha val="54380"/>
            </a:srgbClr>
          </a:solidFill>
        </p:spPr>
        <p:txBody>
          <a:bodyPr anchorCtr="0" anchor="t" bIns="202500" lIns="108000" spcFirstLastPara="1" rIns="108000" wrap="square" tIns="1080000">
            <a:noAutofit/>
          </a:bodyPr>
          <a:lstStyle/>
          <a:p>
            <a:pPr indent="-285750" lvl="0" marL="457200" rtl="0" algn="l">
              <a:spcBef>
                <a:spcPts val="800"/>
              </a:spcBef>
              <a:spcAft>
                <a:spcPts val="0"/>
              </a:spcAft>
              <a:buSzPts val="900"/>
              <a:buChar char="●"/>
            </a:pPr>
            <a:r>
              <a:rPr lang="nl" sz="1200"/>
              <a:t>RAV4 Multipath</a:t>
            </a:r>
            <a:endParaRPr sz="1200"/>
          </a:p>
          <a:p>
            <a:pPr indent="-304800" lvl="0" marL="457200" rtl="0" algn="l">
              <a:spcBef>
                <a:spcPts val="0"/>
              </a:spcBef>
              <a:spcAft>
                <a:spcPts val="0"/>
              </a:spcAft>
              <a:buSzPts val="1200"/>
              <a:buChar char="●"/>
            </a:pPr>
            <a:r>
              <a:rPr lang="nl" sz="1200"/>
              <a:t>Longread Open Labs startup</a:t>
            </a:r>
            <a:endParaRPr sz="1200"/>
          </a:p>
          <a:p>
            <a:pPr indent="0" lvl="0" marL="1371600" rtl="0" algn="l">
              <a:spcBef>
                <a:spcPts val="800"/>
              </a:spcBef>
              <a:spcAft>
                <a:spcPts val="0"/>
              </a:spcAft>
              <a:buNone/>
            </a:pPr>
            <a:r>
              <a:t/>
            </a:r>
            <a:endParaRPr sz="1200"/>
          </a:p>
          <a:p>
            <a:pPr indent="0" lvl="0" marL="1371600" rtl="0" algn="l">
              <a:spcBef>
                <a:spcPts val="800"/>
              </a:spcBef>
              <a:spcAft>
                <a:spcPts val="0"/>
              </a:spcAft>
              <a:buNone/>
            </a:pPr>
            <a:r>
              <a:t/>
            </a:r>
            <a:endParaRPr>
              <a:highlight>
                <a:schemeClr val="accent4"/>
              </a:highlight>
            </a:endParaRPr>
          </a:p>
        </p:txBody>
      </p:sp>
      <p:sp>
        <p:nvSpPr>
          <p:cNvPr id="1229" name="Google Shape;1229;p119"/>
          <p:cNvSpPr txBox="1"/>
          <p:nvPr>
            <p:ph idx="4" type="body"/>
          </p:nvPr>
        </p:nvSpPr>
        <p:spPr>
          <a:xfrm>
            <a:off x="6925384" y="1783729"/>
            <a:ext cx="1949100" cy="2893200"/>
          </a:xfrm>
          <a:prstGeom prst="rect">
            <a:avLst/>
          </a:prstGeom>
          <a:solidFill>
            <a:srgbClr val="01728F">
              <a:alpha val="54380"/>
            </a:srgbClr>
          </a:solidFill>
        </p:spPr>
        <p:txBody>
          <a:bodyPr anchorCtr="0" anchor="t" bIns="202500" lIns="108000" spcFirstLastPara="1" rIns="108000" wrap="square" tIns="1080000">
            <a:noAutofit/>
          </a:bodyPr>
          <a:lstStyle/>
          <a:p>
            <a:pPr indent="0" lvl="0" marL="0" rtl="0" algn="l">
              <a:spcBef>
                <a:spcPts val="800"/>
              </a:spcBef>
              <a:spcAft>
                <a:spcPts val="0"/>
              </a:spcAft>
              <a:buNone/>
            </a:pPr>
            <a:r>
              <a:t/>
            </a:r>
            <a:endParaRPr sz="1200"/>
          </a:p>
          <a:p>
            <a:pPr indent="-304800" lvl="0" marL="457200" rtl="0" algn="l">
              <a:spcBef>
                <a:spcPts val="800"/>
              </a:spcBef>
              <a:spcAft>
                <a:spcPts val="0"/>
              </a:spcAft>
              <a:buSzPts val="1200"/>
              <a:buChar char="●"/>
            </a:pPr>
            <a:r>
              <a:rPr lang="nl" sz="1200"/>
              <a:t>Womens day</a:t>
            </a:r>
            <a:endParaRPr sz="1200"/>
          </a:p>
          <a:p>
            <a:pPr indent="-304800" lvl="0" marL="457200" rtl="0" algn="l">
              <a:spcBef>
                <a:spcPts val="0"/>
              </a:spcBef>
              <a:spcAft>
                <a:spcPts val="0"/>
              </a:spcAft>
              <a:buSzPts val="1200"/>
              <a:buChar char="●"/>
            </a:pPr>
            <a:r>
              <a:rPr lang="nl" sz="1200"/>
              <a:t>World engineering day</a:t>
            </a:r>
            <a:endParaRPr sz="1200"/>
          </a:p>
          <a:p>
            <a:pPr indent="-304800" lvl="0" marL="457200" rtl="0" algn="l">
              <a:spcBef>
                <a:spcPts val="0"/>
              </a:spcBef>
              <a:spcAft>
                <a:spcPts val="0"/>
              </a:spcAft>
              <a:buSzPts val="1200"/>
              <a:buChar char="●"/>
            </a:pPr>
            <a:r>
              <a:rPr lang="nl" sz="1200"/>
              <a:t>Where are you headed?</a:t>
            </a:r>
            <a:endParaRPr sz="1200"/>
          </a:p>
          <a:p>
            <a:pPr indent="-304800" lvl="0" marL="457200" rtl="0" algn="l">
              <a:spcBef>
                <a:spcPts val="0"/>
              </a:spcBef>
              <a:spcAft>
                <a:spcPts val="0"/>
              </a:spcAft>
              <a:buSzPts val="1200"/>
              <a:buChar char="●"/>
            </a:pPr>
            <a:r>
              <a:rPr lang="nl" sz="1200"/>
              <a:t>KINTO’s first client - client version</a:t>
            </a:r>
            <a:endParaRPr sz="1200"/>
          </a:p>
          <a:p>
            <a:pPr indent="-304800" lvl="0" marL="457200" rtl="0" algn="l">
              <a:spcBef>
                <a:spcPts val="0"/>
              </a:spcBef>
              <a:spcAft>
                <a:spcPts val="0"/>
              </a:spcAft>
              <a:buSzPts val="1200"/>
              <a:buChar char="●"/>
            </a:pPr>
            <a:r>
              <a:rPr lang="nl" sz="1200"/>
              <a:t>Remarketing event Longread</a:t>
            </a:r>
            <a:endParaRPr sz="1200"/>
          </a:p>
          <a:p>
            <a:pPr indent="0" lvl="0" marL="0" rtl="0" algn="l">
              <a:spcBef>
                <a:spcPts val="800"/>
              </a:spcBef>
              <a:spcAft>
                <a:spcPts val="0"/>
              </a:spcAft>
              <a:buNone/>
            </a:pPr>
            <a:r>
              <a:t/>
            </a:r>
            <a:endParaRPr sz="1200"/>
          </a:p>
        </p:txBody>
      </p:sp>
      <p:sp>
        <p:nvSpPr>
          <p:cNvPr id="1230" name="Google Shape;1230;p119"/>
          <p:cNvSpPr txBox="1"/>
          <p:nvPr/>
        </p:nvSpPr>
        <p:spPr>
          <a:xfrm>
            <a:off x="508775" y="1939750"/>
            <a:ext cx="1566000" cy="42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l" sz="1800">
                <a:solidFill>
                  <a:schemeClr val="lt1"/>
                </a:solidFill>
              </a:rPr>
              <a:t>ONE STOP SHOP</a:t>
            </a:r>
            <a:endParaRPr sz="1800">
              <a:solidFill>
                <a:schemeClr val="lt1"/>
              </a:solidFill>
            </a:endParaRPr>
          </a:p>
        </p:txBody>
      </p:sp>
      <p:sp>
        <p:nvSpPr>
          <p:cNvPr id="1231" name="Google Shape;1231;p119"/>
          <p:cNvSpPr txBox="1"/>
          <p:nvPr/>
        </p:nvSpPr>
        <p:spPr>
          <a:xfrm>
            <a:off x="2561975" y="1939750"/>
            <a:ext cx="1875300" cy="480900"/>
          </a:xfrm>
          <a:prstGeom prst="rect">
            <a:avLst/>
          </a:prstGeom>
          <a:solidFill>
            <a:srgbClr val="01728F">
              <a:alpha val="54380"/>
            </a:srgbClr>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l" sz="1500">
                <a:solidFill>
                  <a:schemeClr val="lt1"/>
                </a:solidFill>
              </a:rPr>
              <a:t>MULTIPATH/ MULTISERVICE</a:t>
            </a:r>
            <a:endParaRPr sz="1500">
              <a:solidFill>
                <a:schemeClr val="lt1"/>
              </a:solidFill>
            </a:endParaRPr>
          </a:p>
        </p:txBody>
      </p:sp>
      <p:sp>
        <p:nvSpPr>
          <p:cNvPr id="1232" name="Google Shape;1232;p119"/>
          <p:cNvSpPr txBox="1"/>
          <p:nvPr/>
        </p:nvSpPr>
        <p:spPr>
          <a:xfrm>
            <a:off x="4777800" y="1955650"/>
            <a:ext cx="1778100" cy="42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l" sz="1500">
                <a:solidFill>
                  <a:schemeClr val="lt1"/>
                </a:solidFill>
              </a:rPr>
              <a:t>FLEXIBLE MOBILITY SOLUTIONS</a:t>
            </a:r>
            <a:endParaRPr sz="1500">
              <a:solidFill>
                <a:schemeClr val="lt1"/>
              </a:solidFill>
            </a:endParaRPr>
          </a:p>
        </p:txBody>
      </p:sp>
      <p:sp>
        <p:nvSpPr>
          <p:cNvPr id="1233" name="Google Shape;1233;p119"/>
          <p:cNvSpPr txBox="1"/>
          <p:nvPr/>
        </p:nvSpPr>
        <p:spPr>
          <a:xfrm>
            <a:off x="7027600" y="1963600"/>
            <a:ext cx="1749000" cy="42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l" sz="1500">
                <a:solidFill>
                  <a:schemeClr val="lt1"/>
                </a:solidFill>
              </a:rPr>
              <a:t>COMMUNITY/ CONNECTION</a:t>
            </a:r>
            <a:endParaRPr sz="1500">
              <a:solidFill>
                <a:schemeClr val="lt1"/>
              </a:solidFill>
            </a:endParaRPr>
          </a:p>
        </p:txBody>
      </p:sp>
      <p:pic>
        <p:nvPicPr>
          <p:cNvPr id="1234" name="Google Shape;1234;p119"/>
          <p:cNvPicPr preferRelativeResize="0"/>
          <p:nvPr/>
        </p:nvPicPr>
        <p:blipFill>
          <a:blip r:embed="rId3">
            <a:alphaModFix/>
          </a:blip>
          <a:stretch>
            <a:fillRect/>
          </a:stretch>
        </p:blipFill>
        <p:spPr>
          <a:xfrm>
            <a:off x="1831025" y="3036525"/>
            <a:ext cx="387600" cy="387600"/>
          </a:xfrm>
          <a:prstGeom prst="rect">
            <a:avLst/>
          </a:prstGeom>
          <a:noFill/>
          <a:ln>
            <a:noFill/>
          </a:ln>
        </p:spPr>
      </p:pic>
      <p:pic>
        <p:nvPicPr>
          <p:cNvPr id="1235" name="Google Shape;1235;p119"/>
          <p:cNvPicPr preferRelativeResize="0"/>
          <p:nvPr/>
        </p:nvPicPr>
        <p:blipFill>
          <a:blip r:embed="rId3">
            <a:alphaModFix/>
          </a:blip>
          <a:stretch>
            <a:fillRect/>
          </a:stretch>
        </p:blipFill>
        <p:spPr>
          <a:xfrm>
            <a:off x="6249650" y="3287563"/>
            <a:ext cx="387600" cy="387600"/>
          </a:xfrm>
          <a:prstGeom prst="rect">
            <a:avLst/>
          </a:prstGeom>
          <a:noFill/>
          <a:ln>
            <a:noFill/>
          </a:ln>
        </p:spPr>
      </p:pic>
      <p:pic>
        <p:nvPicPr>
          <p:cNvPr id="1236" name="Google Shape;1236;p119"/>
          <p:cNvPicPr preferRelativeResize="0"/>
          <p:nvPr/>
        </p:nvPicPr>
        <p:blipFill>
          <a:blip r:embed="rId4">
            <a:alphaModFix/>
          </a:blip>
          <a:stretch>
            <a:fillRect/>
          </a:stretch>
        </p:blipFill>
        <p:spPr>
          <a:xfrm>
            <a:off x="8593563" y="3648766"/>
            <a:ext cx="277275" cy="277275"/>
          </a:xfrm>
          <a:prstGeom prst="rect">
            <a:avLst/>
          </a:prstGeom>
          <a:noFill/>
          <a:ln>
            <a:noFill/>
          </a:ln>
        </p:spPr>
      </p:pic>
      <p:pic>
        <p:nvPicPr>
          <p:cNvPr id="1237" name="Google Shape;1237;p119"/>
          <p:cNvPicPr preferRelativeResize="0"/>
          <p:nvPr/>
        </p:nvPicPr>
        <p:blipFill>
          <a:blip r:embed="rId5">
            <a:alphaModFix/>
          </a:blip>
          <a:stretch>
            <a:fillRect/>
          </a:stretch>
        </p:blipFill>
        <p:spPr>
          <a:xfrm>
            <a:off x="8449638" y="3002932"/>
            <a:ext cx="421200" cy="421200"/>
          </a:xfrm>
          <a:prstGeom prst="rect">
            <a:avLst/>
          </a:prstGeom>
          <a:noFill/>
          <a:ln>
            <a:noFill/>
          </a:ln>
        </p:spPr>
      </p:pic>
      <p:pic>
        <p:nvPicPr>
          <p:cNvPr id="1238" name="Google Shape;1238;p119"/>
          <p:cNvPicPr preferRelativeResize="0"/>
          <p:nvPr/>
        </p:nvPicPr>
        <p:blipFill>
          <a:blip r:embed="rId5">
            <a:alphaModFix/>
          </a:blip>
          <a:stretch>
            <a:fillRect/>
          </a:stretch>
        </p:blipFill>
        <p:spPr>
          <a:xfrm>
            <a:off x="1980238" y="3576819"/>
            <a:ext cx="421200" cy="421200"/>
          </a:xfrm>
          <a:prstGeom prst="rect">
            <a:avLst/>
          </a:prstGeom>
          <a:noFill/>
          <a:ln>
            <a:noFill/>
          </a:ln>
        </p:spPr>
      </p:pic>
      <p:pic>
        <p:nvPicPr>
          <p:cNvPr id="1239" name="Google Shape;1239;p119"/>
          <p:cNvPicPr preferRelativeResize="0"/>
          <p:nvPr/>
        </p:nvPicPr>
        <p:blipFill>
          <a:blip r:embed="rId5">
            <a:alphaModFix/>
          </a:blip>
          <a:stretch>
            <a:fillRect/>
          </a:stretch>
        </p:blipFill>
        <p:spPr>
          <a:xfrm>
            <a:off x="7975196" y="3424127"/>
            <a:ext cx="277275" cy="277275"/>
          </a:xfrm>
          <a:prstGeom prst="rect">
            <a:avLst/>
          </a:prstGeom>
          <a:noFill/>
          <a:ln>
            <a:noFill/>
          </a:ln>
        </p:spPr>
      </p:pic>
      <p:pic>
        <p:nvPicPr>
          <p:cNvPr id="1240" name="Google Shape;1240;p119"/>
          <p:cNvPicPr preferRelativeResize="0"/>
          <p:nvPr/>
        </p:nvPicPr>
        <p:blipFill>
          <a:blip r:embed="rId6">
            <a:alphaModFix/>
          </a:blip>
          <a:stretch>
            <a:fillRect/>
          </a:stretch>
        </p:blipFill>
        <p:spPr>
          <a:xfrm>
            <a:off x="6122613" y="3632256"/>
            <a:ext cx="310325" cy="310325"/>
          </a:xfrm>
          <a:prstGeom prst="rect">
            <a:avLst/>
          </a:prstGeom>
          <a:noFill/>
          <a:ln>
            <a:noFill/>
          </a:ln>
        </p:spPr>
      </p:pic>
      <p:pic>
        <p:nvPicPr>
          <p:cNvPr id="1241" name="Google Shape;1241;p119"/>
          <p:cNvPicPr preferRelativeResize="0"/>
          <p:nvPr/>
        </p:nvPicPr>
        <p:blipFill>
          <a:blip r:embed="rId6">
            <a:alphaModFix/>
          </a:blip>
          <a:stretch>
            <a:fillRect/>
          </a:stretch>
        </p:blipFill>
        <p:spPr>
          <a:xfrm>
            <a:off x="4126938" y="2774631"/>
            <a:ext cx="310325" cy="310325"/>
          </a:xfrm>
          <a:prstGeom prst="rect">
            <a:avLst/>
          </a:prstGeom>
          <a:noFill/>
          <a:ln>
            <a:noFill/>
          </a:ln>
        </p:spPr>
      </p:pic>
      <p:pic>
        <p:nvPicPr>
          <p:cNvPr id="1242" name="Google Shape;1242;p119"/>
          <p:cNvPicPr preferRelativeResize="0"/>
          <p:nvPr/>
        </p:nvPicPr>
        <p:blipFill>
          <a:blip r:embed="rId6">
            <a:alphaModFix/>
          </a:blip>
          <a:stretch>
            <a:fillRect/>
          </a:stretch>
        </p:blipFill>
        <p:spPr>
          <a:xfrm>
            <a:off x="2035663" y="3942581"/>
            <a:ext cx="310325" cy="3103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6" name="Shape 1246"/>
        <p:cNvGrpSpPr/>
        <p:nvPr/>
      </p:nvGrpSpPr>
      <p:grpSpPr>
        <a:xfrm>
          <a:off x="0" y="0"/>
          <a:ext cx="0" cy="0"/>
          <a:chOff x="0" y="0"/>
          <a:chExt cx="0" cy="0"/>
        </a:xfrm>
      </p:grpSpPr>
      <p:sp>
        <p:nvSpPr>
          <p:cNvPr id="1247" name="Google Shape;1247;p1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l"/>
              <a:t>Tag lines </a:t>
            </a:r>
            <a:r>
              <a:rPr lang="nl"/>
              <a:t>pillars</a:t>
            </a:r>
            <a:endParaRPr/>
          </a:p>
        </p:txBody>
      </p:sp>
      <p:sp>
        <p:nvSpPr>
          <p:cNvPr id="1248" name="Google Shape;1248;p1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1. One Stop Shop</a:t>
            </a:r>
            <a:endParaRPr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Clr>
                <a:schemeClr val="dk1"/>
              </a:buClr>
              <a:buSzPts val="1100"/>
              <a:buFont typeface="Arial"/>
              <a:buNone/>
            </a:pPr>
            <a:r>
              <a:rPr lang="nl" sz="1400">
                <a:solidFill>
                  <a:srgbClr val="222222"/>
                </a:solidFill>
                <a:highlight>
                  <a:schemeClr val="lt1"/>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One partner. Every solution. </a:t>
            </a:r>
            <a:endParaRPr sz="1400">
              <a:solidFill>
                <a:srgbClr val="222222"/>
              </a:solidFill>
              <a:highlight>
                <a:srgbClr val="FFFF00"/>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t/>
            </a:r>
            <a:endParaRPr sz="1400">
              <a:solidFill>
                <a:srgbClr val="222222"/>
              </a:solidFill>
              <a:highlight>
                <a:srgbClr val="FFFF00"/>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2. Flexible Mobility Solutions</a:t>
            </a:r>
            <a:endParaRPr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Clr>
                <a:schemeClr val="dk1"/>
              </a:buClr>
              <a:buSzPts val="1100"/>
              <a:buFont typeface="Arial"/>
              <a:buNone/>
            </a:pPr>
            <a:r>
              <a:rPr lang="nl" sz="1400">
                <a:solidFill>
                  <a:srgbClr val="222222"/>
                </a:solidFill>
                <a:highlight>
                  <a:schemeClr val="lt1"/>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One partner. Every solution. </a:t>
            </a:r>
            <a:endParaRPr sz="1400">
              <a:solidFill>
                <a:srgbClr val="222222"/>
              </a:solidFill>
              <a:highlight>
                <a:srgbClr val="FFFFFF"/>
              </a:highlight>
              <a:latin typeface="Plus Jakarta Sans"/>
              <a:ea typeface="Plus Jakarta Sans"/>
              <a:cs typeface="Plus Jakarta Sans"/>
              <a:sym typeface="Plus Jakarta Sans"/>
            </a:endParaRPr>
          </a:p>
          <a:p>
            <a:pPr indent="457200" lvl="0" marL="0" marR="381000" rtl="0" algn="l">
              <a:spcBef>
                <a:spcPts val="0"/>
              </a:spcBef>
              <a:spcAft>
                <a:spcPts val="0"/>
              </a:spcAft>
              <a:buNone/>
            </a:pPr>
            <a:r>
              <a:t/>
            </a:r>
            <a:endParaRPr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3. Community and connection </a:t>
            </a:r>
            <a:r>
              <a:rPr i="1" lang="nl" sz="1400">
                <a:solidFill>
                  <a:srgbClr val="222222"/>
                </a:solidFill>
                <a:highlight>
                  <a:srgbClr val="FFFFFF"/>
                </a:highlight>
                <a:latin typeface="Plus Jakarta Sans"/>
                <a:ea typeface="Plus Jakarta Sans"/>
                <a:cs typeface="Plus Jakarta Sans"/>
                <a:sym typeface="Plus Jakarta Sans"/>
              </a:rPr>
              <a:t>(important to keep it broad enough to fit clients as well as people working at Kinto)</a:t>
            </a:r>
            <a:endParaRPr i="1"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Join the KINTO community.</a:t>
            </a:r>
            <a:endParaRPr sz="1400">
              <a:solidFill>
                <a:srgbClr val="222222"/>
              </a:solidFill>
              <a:highlight>
                <a:srgbClr val="FFFF00"/>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t/>
            </a:r>
            <a:endParaRPr sz="1400">
              <a:solidFill>
                <a:srgbClr val="222222"/>
              </a:solidFill>
              <a:highlight>
                <a:srgbClr val="FFFF00"/>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4. Vision &amp; Impact (Multipath/multiservice)</a:t>
            </a:r>
            <a:endParaRPr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Clr>
                <a:schemeClr val="dk1"/>
              </a:buClr>
              <a:buSzPts val="1100"/>
              <a:buFont typeface="Arial"/>
              <a:buNone/>
            </a:pPr>
            <a:r>
              <a:rPr lang="nl" sz="1400">
                <a:solidFill>
                  <a:srgbClr val="222222"/>
                </a:solidFill>
                <a:highlight>
                  <a:schemeClr val="lt1"/>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One partner. Every solution. </a:t>
            </a:r>
            <a:endParaRPr sz="1600">
              <a:solidFill>
                <a:srgbClr val="222222"/>
              </a:solidFill>
              <a:highlight>
                <a:srgbClr val="FFFF00"/>
              </a:highlight>
              <a:latin typeface="Plus Jakarta Sans"/>
              <a:ea typeface="Plus Jakarta Sans"/>
              <a:cs typeface="Plus Jakarta Sans"/>
              <a:sym typeface="Plus Jakarta Sans"/>
            </a:endParaRPr>
          </a:p>
          <a:p>
            <a:pPr indent="0" lvl="0" marL="0" rtl="0" algn="l">
              <a:spcBef>
                <a:spcPts val="0"/>
              </a:spcBef>
              <a:spcAft>
                <a:spcPts val="1200"/>
              </a:spcAft>
              <a:buNone/>
            </a:pPr>
            <a:r>
              <a:t/>
            </a:r>
            <a:endParaRPr sz="21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2" name="Shape 1252"/>
        <p:cNvGrpSpPr/>
        <p:nvPr/>
      </p:nvGrpSpPr>
      <p:grpSpPr>
        <a:xfrm>
          <a:off x="0" y="0"/>
          <a:ext cx="0" cy="0"/>
          <a:chOff x="0" y="0"/>
          <a:chExt cx="0" cy="0"/>
        </a:xfrm>
      </p:grpSpPr>
      <p:pic>
        <p:nvPicPr>
          <p:cNvPr id="1253" name="Google Shape;1253;p121"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254" name="Google Shape;1254;p121"/>
          <p:cNvSpPr txBox="1"/>
          <p:nvPr>
            <p:ph type="title"/>
          </p:nvPr>
        </p:nvSpPr>
        <p:spPr>
          <a:xfrm>
            <a:off x="2725825" y="1588075"/>
            <a:ext cx="36660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One stop shop</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9" name="Shape 1259"/>
        <p:cNvGrpSpPr/>
        <p:nvPr/>
      </p:nvGrpSpPr>
      <p:grpSpPr>
        <a:xfrm>
          <a:off x="0" y="0"/>
          <a:ext cx="0" cy="0"/>
          <a:chOff x="0" y="0"/>
          <a:chExt cx="0" cy="0"/>
        </a:xfrm>
      </p:grpSpPr>
      <p:pic>
        <p:nvPicPr>
          <p:cNvPr id="1260" name="Google Shape;1260;p122"/>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261" name="Google Shape;1261;p122"/>
          <p:cNvPicPr preferRelativeResize="0"/>
          <p:nvPr/>
        </p:nvPicPr>
        <p:blipFill>
          <a:blip r:embed="rId4">
            <a:alphaModFix/>
          </a:blip>
          <a:stretch>
            <a:fillRect/>
          </a:stretch>
        </p:blipFill>
        <p:spPr>
          <a:xfrm>
            <a:off x="0" y="0"/>
            <a:ext cx="3776451" cy="5143501"/>
          </a:xfrm>
          <a:prstGeom prst="rect">
            <a:avLst/>
          </a:prstGeom>
          <a:noFill/>
          <a:ln>
            <a:noFill/>
          </a:ln>
        </p:spPr>
      </p:pic>
      <p:sp>
        <p:nvSpPr>
          <p:cNvPr id="1262" name="Google Shape;1262;p122"/>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63" name="Google Shape;1263;p122"/>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MARCH </a:t>
            </a:r>
            <a:endParaRPr sz="800">
              <a:solidFill>
                <a:schemeClr val="lt1"/>
              </a:solidFill>
              <a:latin typeface="DM Sans ExtraLight"/>
              <a:ea typeface="DM Sans ExtraLight"/>
              <a:cs typeface="DM Sans ExtraLight"/>
              <a:sym typeface="DM Sans ExtraLight"/>
            </a:endParaRPr>
          </a:p>
        </p:txBody>
      </p:sp>
      <p:sp>
        <p:nvSpPr>
          <p:cNvPr id="1264" name="Google Shape;1264;p122"/>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1</a:t>
            </a:r>
            <a:r>
              <a:rPr lang="nl" sz="3000">
                <a:solidFill>
                  <a:schemeClr val="lt1"/>
                </a:solidFill>
                <a:latin typeface="Plus Jakarta Sans"/>
                <a:ea typeface="Plus Jakarta Sans"/>
                <a:cs typeface="Plus Jakarta Sans"/>
                <a:sym typeface="Plus Jakarta Sans"/>
              </a:rPr>
              <a:t>. VIDEO </a:t>
            </a:r>
            <a:br>
              <a:rPr lang="nl" sz="3000">
                <a:solidFill>
                  <a:schemeClr val="lt1"/>
                </a:solidFill>
                <a:latin typeface="Plus Jakarta Sans"/>
                <a:ea typeface="Plus Jakarta Sans"/>
                <a:cs typeface="Plus Jakarta Sans"/>
                <a:sym typeface="Plus Jakarta Sans"/>
              </a:rPr>
            </a:br>
            <a:r>
              <a:rPr lang="nl" sz="3000">
                <a:solidFill>
                  <a:schemeClr val="lt1"/>
                </a:solidFill>
                <a:latin typeface="Plus Jakarta Sans"/>
                <a:ea typeface="Plus Jakarta Sans"/>
                <a:cs typeface="Plus Jakarta Sans"/>
                <a:sym typeface="Plus Jakarta Sans"/>
              </a:rPr>
              <a:t>SPRING CLEANING</a:t>
            </a:r>
            <a:endParaRPr sz="3000">
              <a:solidFill>
                <a:schemeClr val="lt1"/>
              </a:solidFill>
              <a:latin typeface="Plus Jakarta Sans"/>
              <a:ea typeface="Plus Jakarta Sans"/>
              <a:cs typeface="Plus Jakarta Sans"/>
              <a:sym typeface="Plus Jakarta Sans"/>
            </a:endParaRPr>
          </a:p>
        </p:txBody>
      </p:sp>
      <p:sp>
        <p:nvSpPr>
          <p:cNvPr id="1265" name="Google Shape;1265;p122"/>
          <p:cNvSpPr txBox="1"/>
          <p:nvPr/>
        </p:nvSpPr>
        <p:spPr>
          <a:xfrm>
            <a:off x="552625" y="1157425"/>
            <a:ext cx="31197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Managing a fleet shouldn’t feel like a paper storm. KINTO takes the weight off your shoulders by providing flexible access to quality vehicles with everything integrated into one seamless service:</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 Insurance &amp; maintenance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 Simplified invoicing &amp; tax management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Clear the chaos and focus on what matters.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#FleetManagement #CorporateMobility #KINTO</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120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266" name="Google Shape;1266;p122"/>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267" name="Google Shape;1267;p122"/>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-16/9</a:t>
            </a:r>
            <a:endParaRPr sz="1200">
              <a:solidFill>
                <a:schemeClr val="dk2"/>
              </a:solidFill>
              <a:latin typeface="Plus Jakarta Sans Light"/>
              <a:ea typeface="Plus Jakarta Sans Light"/>
              <a:cs typeface="Plus Jakarta Sans Light"/>
              <a:sym typeface="Plus Jakarta Sans Light"/>
            </a:endParaRPr>
          </a:p>
        </p:txBody>
      </p:sp>
      <p:pic>
        <p:nvPicPr>
          <p:cNvPr id="1268" name="Google Shape;1268;p122"/>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269" name="Google Shape;1269;p122"/>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270" name="Google Shape;1270;p122"/>
          <p:cNvSpPr txBox="1"/>
          <p:nvPr/>
        </p:nvSpPr>
        <p:spPr>
          <a:xfrm>
            <a:off x="7615875" y="149475"/>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271" name="Google Shape;1271;p122" title="Scherm­afbeelding 2026-02-23 om 09.04.33.png"/>
          <p:cNvPicPr preferRelativeResize="0"/>
          <p:nvPr/>
        </p:nvPicPr>
        <p:blipFill>
          <a:blip r:embed="rId8">
            <a:alphaModFix/>
          </a:blip>
          <a:stretch>
            <a:fillRect/>
          </a:stretch>
        </p:blipFill>
        <p:spPr>
          <a:xfrm>
            <a:off x="5957487" y="1202175"/>
            <a:ext cx="2547424" cy="291932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6" name="Shape 1276"/>
        <p:cNvGrpSpPr/>
        <p:nvPr/>
      </p:nvGrpSpPr>
      <p:grpSpPr>
        <a:xfrm>
          <a:off x="0" y="0"/>
          <a:ext cx="0" cy="0"/>
          <a:chOff x="0" y="0"/>
          <a:chExt cx="0" cy="0"/>
        </a:xfrm>
      </p:grpSpPr>
      <p:pic>
        <p:nvPicPr>
          <p:cNvPr id="1277" name="Google Shape;1277;p123"/>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278" name="Google Shape;1278;p123"/>
          <p:cNvPicPr preferRelativeResize="0"/>
          <p:nvPr/>
        </p:nvPicPr>
        <p:blipFill>
          <a:blip r:embed="rId4">
            <a:alphaModFix/>
          </a:blip>
          <a:stretch>
            <a:fillRect/>
          </a:stretch>
        </p:blipFill>
        <p:spPr>
          <a:xfrm>
            <a:off x="0" y="0"/>
            <a:ext cx="3776451" cy="5143501"/>
          </a:xfrm>
          <a:prstGeom prst="rect">
            <a:avLst/>
          </a:prstGeom>
          <a:noFill/>
          <a:ln>
            <a:noFill/>
          </a:ln>
        </p:spPr>
      </p:pic>
      <p:sp>
        <p:nvSpPr>
          <p:cNvPr id="1279" name="Google Shape;1279;p123"/>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80" name="Google Shape;1280;p12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MARCH </a:t>
            </a:r>
            <a:endParaRPr sz="800">
              <a:solidFill>
                <a:schemeClr val="lt1"/>
              </a:solidFill>
              <a:latin typeface="DM Sans ExtraLight"/>
              <a:ea typeface="DM Sans ExtraLight"/>
              <a:cs typeface="DM Sans ExtraLight"/>
              <a:sym typeface="DM Sans ExtraLight"/>
            </a:endParaRPr>
          </a:p>
        </p:txBody>
      </p:sp>
      <p:sp>
        <p:nvSpPr>
          <p:cNvPr id="1281" name="Google Shape;1281;p123"/>
          <p:cNvSpPr txBox="1"/>
          <p:nvPr/>
        </p:nvSpPr>
        <p:spPr>
          <a:xfrm>
            <a:off x="87625" y="323875"/>
            <a:ext cx="44160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1. VIDEO</a:t>
            </a:r>
            <a:br>
              <a:rPr lang="nl" sz="3000">
                <a:solidFill>
                  <a:schemeClr val="lt1"/>
                </a:solidFill>
                <a:latin typeface="Plus Jakarta Sans"/>
                <a:ea typeface="Plus Jakarta Sans"/>
                <a:cs typeface="Plus Jakarta Sans"/>
                <a:sym typeface="Plus Jakarta Sans"/>
              </a:rPr>
            </a:br>
            <a:r>
              <a:rPr lang="nl" sz="3000">
                <a:solidFill>
                  <a:schemeClr val="lt1"/>
                </a:solidFill>
                <a:latin typeface="Plus Jakarta Sans"/>
                <a:ea typeface="Plus Jakarta Sans"/>
                <a:cs typeface="Plus Jakarta Sans"/>
                <a:sym typeface="Plus Jakarta Sans"/>
              </a:rPr>
              <a:t>SPRING CLEANING</a:t>
            </a:r>
            <a:endParaRPr sz="3000">
              <a:solidFill>
                <a:schemeClr val="lt1"/>
              </a:solidFill>
              <a:latin typeface="Plus Jakarta Sans"/>
              <a:ea typeface="Plus Jakarta Sans"/>
              <a:cs typeface="Plus Jakarta Sans"/>
              <a:sym typeface="Plus Jakarta Sans"/>
            </a:endParaRPr>
          </a:p>
        </p:txBody>
      </p:sp>
      <p:sp>
        <p:nvSpPr>
          <p:cNvPr id="1282" name="Google Shape;1282;p123"/>
          <p:cNvSpPr txBox="1"/>
          <p:nvPr/>
        </p:nvSpPr>
        <p:spPr>
          <a:xfrm>
            <a:off x="602225" y="1287600"/>
            <a:ext cx="3000000" cy="256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nl" sz="1800">
                <a:solidFill>
                  <a:schemeClr val="lt1"/>
                </a:solidFill>
                <a:latin typeface="Plus Jakarta Sans"/>
                <a:ea typeface="Plus Jakarta Sans"/>
                <a:cs typeface="Plus Jakarta Sans"/>
                <a:sym typeface="Plus Jakarta Sans"/>
              </a:rPr>
              <a:t>COPY - IG: </a:t>
            </a:r>
            <a:br>
              <a:rPr lang="nl" sz="1800">
                <a:solidFill>
                  <a:schemeClr val="lt1"/>
                </a:solidFill>
                <a:latin typeface="Plus Jakarta Sans"/>
                <a:ea typeface="Plus Jakarta Sans"/>
                <a:cs typeface="Plus Jakarta Sans"/>
                <a:sym typeface="Plus Jakarta Sans"/>
              </a:rPr>
            </a:br>
            <a:r>
              <a:rPr lang="nl" sz="1000">
                <a:solidFill>
                  <a:schemeClr val="lt1"/>
                </a:solidFill>
                <a:latin typeface="Plus Jakarta Sans"/>
                <a:ea typeface="Plus Jakarta Sans"/>
                <a:cs typeface="Plus Jakarta Sans"/>
                <a:sym typeface="Plus Jakarta Sans"/>
              </a:rPr>
              <a:t>Clear the chaos. 🌪️✨</a:t>
            </a:r>
            <a:endParaRPr sz="10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a:ea typeface="Plus Jakarta Sans"/>
                <a:cs typeface="Plus Jakarta Sans"/>
                <a:sym typeface="Plus Jakarta Sans"/>
              </a:rPr>
              <a:t>From paperwork storms to peace of mind. We handle the insurance, maintenance, and taxes so you don't have to. 💼</a:t>
            </a:r>
            <a:endParaRPr sz="10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a:ea typeface="Plus Jakarta Sans"/>
                <a:cs typeface="Plus Jakarta Sans"/>
                <a:sym typeface="Plus Jakarta Sans"/>
              </a:rPr>
              <a:t>#KINTO #SmarterMobility #BusinessSolutions</a:t>
            </a:r>
            <a:endParaRPr sz="1000">
              <a:solidFill>
                <a:schemeClr val="lt1"/>
              </a:solidFill>
              <a:latin typeface="Plus Jakarta Sans"/>
              <a:ea typeface="Plus Jakarta Sans"/>
              <a:cs typeface="Plus Jakarta Sans"/>
              <a:sym typeface="Plus Jakarta Sans"/>
            </a:endParaRPr>
          </a:p>
          <a:p>
            <a:pPr indent="0" lvl="0" marL="0" marR="0" rtl="0" algn="l">
              <a:lnSpc>
                <a:spcPct val="100000"/>
              </a:lnSpc>
              <a:spcBef>
                <a:spcPts val="1200"/>
              </a:spcBef>
              <a:spcAft>
                <a:spcPts val="0"/>
              </a:spcAft>
              <a:buNone/>
            </a:pPr>
            <a:r>
              <a:t/>
            </a:r>
            <a:endParaRPr sz="1000">
              <a:solidFill>
                <a:schemeClr val="lt1"/>
              </a:solidFill>
              <a:latin typeface="Plus Jakarta Sans"/>
              <a:ea typeface="Plus Jakarta Sans"/>
              <a:cs typeface="Plus Jakarta Sans"/>
              <a:sym typeface="Plus Jakarta Sans"/>
            </a:endParaRPr>
          </a:p>
          <a:p>
            <a:pPr indent="0" lvl="0" marL="0" marR="0" rtl="0" algn="l">
              <a:lnSpc>
                <a:spcPct val="100000"/>
              </a:lnSpc>
              <a:spcBef>
                <a:spcPts val="0"/>
              </a:spcBef>
              <a:spcAft>
                <a:spcPts val="0"/>
              </a:spcAft>
              <a:buNone/>
            </a:pPr>
            <a:br>
              <a:rPr lang="nl" sz="1800">
                <a:solidFill>
                  <a:schemeClr val="lt1"/>
                </a:solidFill>
                <a:latin typeface="Plus Jakarta Sans"/>
                <a:ea typeface="Plus Jakarta Sans"/>
                <a:cs typeface="Plus Jakarta Sans"/>
                <a:sym typeface="Plus Jakarta Sans"/>
              </a:rPr>
            </a:br>
            <a:endParaRPr sz="1000">
              <a:solidFill>
                <a:schemeClr val="lt1"/>
              </a:solidFill>
              <a:latin typeface="Plus Jakarta Sans Light"/>
              <a:ea typeface="Plus Jakarta Sans Light"/>
              <a:cs typeface="Plus Jakarta Sans Light"/>
              <a:sym typeface="Plus Jakarta Sans Light"/>
            </a:endParaRPr>
          </a:p>
          <a:p>
            <a:pPr indent="0" lvl="0" marL="0" marR="0" rtl="0" algn="l">
              <a:lnSpc>
                <a:spcPct val="100000"/>
              </a:lnSpc>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283" name="Google Shape;1283;p123"/>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284" name="Google Shape;1284;p123"/>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285" name="Google Shape;1285;p123"/>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286" name="Google Shape;1286;p123"/>
          <p:cNvPicPr preferRelativeResize="0"/>
          <p:nvPr/>
        </p:nvPicPr>
        <p:blipFill>
          <a:blip r:embed="rId7">
            <a:alphaModFix/>
          </a:blip>
          <a:stretch>
            <a:fillRect/>
          </a:stretch>
        </p:blipFill>
        <p:spPr>
          <a:xfrm>
            <a:off x="8104876" y="667248"/>
            <a:ext cx="280428" cy="280428"/>
          </a:xfrm>
          <a:prstGeom prst="rect">
            <a:avLst/>
          </a:prstGeom>
          <a:noFill/>
          <a:ln>
            <a:noFill/>
          </a:ln>
        </p:spPr>
      </p:pic>
      <p:sp>
        <p:nvSpPr>
          <p:cNvPr id="1287" name="Google Shape;1287;p123"/>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288" name="Google Shape;1288;p123" title="Scherm­afbeelding 2026-02-23 om 09.04.33.png"/>
          <p:cNvPicPr preferRelativeResize="0"/>
          <p:nvPr/>
        </p:nvPicPr>
        <p:blipFill>
          <a:blip r:embed="rId8">
            <a:alphaModFix/>
          </a:blip>
          <a:stretch>
            <a:fillRect/>
          </a:stretch>
        </p:blipFill>
        <p:spPr>
          <a:xfrm>
            <a:off x="5957487" y="1202175"/>
            <a:ext cx="2547424" cy="291932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3" name="Shape 1293"/>
        <p:cNvGrpSpPr/>
        <p:nvPr/>
      </p:nvGrpSpPr>
      <p:grpSpPr>
        <a:xfrm>
          <a:off x="0" y="0"/>
          <a:ext cx="0" cy="0"/>
          <a:chOff x="0" y="0"/>
          <a:chExt cx="0" cy="0"/>
        </a:xfrm>
      </p:grpSpPr>
      <p:pic>
        <p:nvPicPr>
          <p:cNvPr id="1294" name="Google Shape;1294;p124"/>
          <p:cNvPicPr preferRelativeResize="0"/>
          <p:nvPr/>
        </p:nvPicPr>
        <p:blipFill>
          <a:blip r:embed="rId3">
            <a:alphaModFix/>
          </a:blip>
          <a:stretch>
            <a:fillRect/>
          </a:stretch>
        </p:blipFill>
        <p:spPr>
          <a:xfrm rot="5400000">
            <a:off x="1989277" y="-1994760"/>
            <a:ext cx="5151375" cy="9158077"/>
          </a:xfrm>
          <a:prstGeom prst="rect">
            <a:avLst/>
          </a:prstGeom>
          <a:noFill/>
          <a:ln>
            <a:noFill/>
          </a:ln>
        </p:spPr>
      </p:pic>
      <p:pic>
        <p:nvPicPr>
          <p:cNvPr id="1295" name="Google Shape;1295;p124"/>
          <p:cNvPicPr preferRelativeResize="0"/>
          <p:nvPr/>
        </p:nvPicPr>
        <p:blipFill>
          <a:blip r:embed="rId4">
            <a:alphaModFix/>
          </a:blip>
          <a:stretch>
            <a:fillRect/>
          </a:stretch>
        </p:blipFill>
        <p:spPr>
          <a:xfrm>
            <a:off x="0" y="0"/>
            <a:ext cx="3776451" cy="5143501"/>
          </a:xfrm>
          <a:prstGeom prst="rect">
            <a:avLst/>
          </a:prstGeom>
          <a:noFill/>
          <a:ln>
            <a:noFill/>
          </a:ln>
        </p:spPr>
      </p:pic>
      <p:sp>
        <p:nvSpPr>
          <p:cNvPr id="1296" name="Google Shape;1296;p124"/>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97" name="Google Shape;1297;p12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MARCH </a:t>
            </a:r>
            <a:endParaRPr sz="800">
              <a:solidFill>
                <a:schemeClr val="lt1"/>
              </a:solidFill>
              <a:latin typeface="DM Sans ExtraLight"/>
              <a:ea typeface="DM Sans ExtraLight"/>
              <a:cs typeface="DM Sans ExtraLight"/>
              <a:sym typeface="DM Sans ExtraLight"/>
            </a:endParaRPr>
          </a:p>
        </p:txBody>
      </p:sp>
      <p:sp>
        <p:nvSpPr>
          <p:cNvPr id="1298" name="Google Shape;1298;p124"/>
          <p:cNvSpPr txBox="1"/>
          <p:nvPr/>
        </p:nvSpPr>
        <p:spPr>
          <a:xfrm>
            <a:off x="87625" y="323875"/>
            <a:ext cx="41889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1</a:t>
            </a:r>
            <a:r>
              <a:rPr lang="nl" sz="3000">
                <a:solidFill>
                  <a:schemeClr val="lt1"/>
                </a:solidFill>
                <a:latin typeface="Plus Jakarta Sans"/>
                <a:ea typeface="Plus Jakarta Sans"/>
                <a:cs typeface="Plus Jakarta Sans"/>
                <a:sym typeface="Plus Jakarta Sans"/>
              </a:rPr>
              <a:t>. VIDEO</a:t>
            </a:r>
            <a:br>
              <a:rPr lang="nl" sz="3000">
                <a:solidFill>
                  <a:schemeClr val="lt1"/>
                </a:solidFill>
                <a:latin typeface="Plus Jakarta Sans"/>
                <a:ea typeface="Plus Jakarta Sans"/>
                <a:cs typeface="Plus Jakarta Sans"/>
                <a:sym typeface="Plus Jakarta Sans"/>
              </a:rPr>
            </a:br>
            <a:r>
              <a:rPr lang="nl" sz="3000">
                <a:solidFill>
                  <a:schemeClr val="lt1"/>
                </a:solidFill>
                <a:latin typeface="Plus Jakarta Sans"/>
                <a:ea typeface="Plus Jakarta Sans"/>
                <a:cs typeface="Plus Jakarta Sans"/>
                <a:sym typeface="Plus Jakarta Sans"/>
              </a:rPr>
              <a:t>SPRING CLEANING</a:t>
            </a:r>
            <a:endParaRPr sz="3000">
              <a:solidFill>
                <a:schemeClr val="lt1"/>
              </a:solidFill>
              <a:latin typeface="Plus Jakarta Sans"/>
              <a:ea typeface="Plus Jakarta Sans"/>
              <a:cs typeface="Plus Jakarta Sans"/>
              <a:sym typeface="Plus Jakarta Sans"/>
            </a:endParaRPr>
          </a:p>
        </p:txBody>
      </p:sp>
      <p:sp>
        <p:nvSpPr>
          <p:cNvPr id="1299" name="Google Shape;1299;p124"/>
          <p:cNvSpPr txBox="1"/>
          <p:nvPr/>
        </p:nvSpPr>
        <p:spPr>
          <a:xfrm>
            <a:off x="602225" y="1092200"/>
            <a:ext cx="30000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a:ea typeface="Plus Jakarta Sans"/>
                <a:cs typeface="Plus Jakarta Sans"/>
                <a:sym typeface="Plus Jakarta Sans"/>
              </a:rPr>
              <a:t>COPY - FB: </a:t>
            </a:r>
            <a:endParaRPr sz="10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a:ea typeface="Plus Jakarta Sans"/>
                <a:cs typeface="Plus Jakarta Sans"/>
                <a:sym typeface="Plus Jakarta Sans"/>
              </a:rPr>
              <a:t>Ready to clear the paper storm? 🌪️</a:t>
            </a:r>
            <a:endParaRPr sz="10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a:ea typeface="Plus Jakarta Sans"/>
                <a:cs typeface="Plus Jakarta Sans"/>
                <a:sym typeface="Plus Jakarta Sans"/>
              </a:rPr>
              <a:t>Trust KINTO with your spring cleaning. We bundle insurance, maintenance, and taxes into one simple solution so you can get back to business. </a:t>
            </a:r>
            <a:endParaRPr sz="1000">
              <a:solidFill>
                <a:schemeClr val="lt1"/>
              </a:solidFill>
              <a:latin typeface="Plus Jakarta Sans"/>
              <a:ea typeface="Plus Jakarta Sans"/>
              <a:cs typeface="Plus Jakarta Sans"/>
              <a:sym typeface="Plus Jakarta Sans"/>
            </a:endParaRPr>
          </a:p>
          <a:p>
            <a:pPr indent="-298450" lvl="0" marL="457200" rtl="0" algn="l">
              <a:lnSpc>
                <a:spcPct val="115000"/>
              </a:lnSpc>
              <a:spcBef>
                <a:spcPts val="1200"/>
              </a:spcBef>
              <a:spcAft>
                <a:spcPts val="0"/>
              </a:spcAft>
              <a:buClr>
                <a:schemeClr val="dk1"/>
              </a:buClr>
              <a:buSzPts val="1100"/>
              <a:buChar char="●"/>
            </a:pPr>
            <a:r>
              <a:rPr lang="nl" sz="1000">
                <a:solidFill>
                  <a:schemeClr val="lt1"/>
                </a:solidFill>
                <a:latin typeface="Plus Jakarta Sans"/>
                <a:ea typeface="Plus Jakarta Sans"/>
                <a:cs typeface="Plus Jakarta Sans"/>
                <a:sym typeface="Plus Jakarta Sans"/>
              </a:rPr>
              <a:t>Insurance &amp; maintenance?</a:t>
            </a:r>
            <a:r>
              <a:rPr lang="nl" sz="1000">
                <a:solidFill>
                  <a:schemeClr val="lt1"/>
                </a:solidFill>
                <a:latin typeface="Plus Jakarta Sans"/>
                <a:ea typeface="Plus Jakarta Sans"/>
                <a:cs typeface="Plus Jakarta Sans"/>
                <a:sym typeface="Plus Jakarta Sans"/>
              </a:rPr>
              <a:t> Included</a:t>
            </a:r>
            <a:r>
              <a:rPr lang="nl" sz="1000">
                <a:solidFill>
                  <a:schemeClr val="lt1"/>
                </a:solidFill>
                <a:latin typeface="Plus Jakarta Sans"/>
                <a:ea typeface="Plus Jakarta Sans"/>
                <a:cs typeface="Plus Jakarta Sans"/>
                <a:sym typeface="Plus Jakarta Sans"/>
              </a:rPr>
              <a:t>. ✅</a:t>
            </a:r>
            <a:endParaRPr sz="1000">
              <a:solidFill>
                <a:schemeClr val="lt1"/>
              </a:solidFill>
              <a:latin typeface="Plus Jakarta Sans"/>
              <a:ea typeface="Plus Jakarta Sans"/>
              <a:cs typeface="Plus Jakarta Sans"/>
              <a:sym typeface="Plus Jakarta Sans"/>
            </a:endParaRPr>
          </a:p>
          <a:p>
            <a:pPr indent="-298450" lvl="0" marL="457200" rtl="0" algn="l">
              <a:lnSpc>
                <a:spcPct val="115000"/>
              </a:lnSpc>
              <a:spcBef>
                <a:spcPts val="0"/>
              </a:spcBef>
              <a:spcAft>
                <a:spcPts val="0"/>
              </a:spcAft>
              <a:buClr>
                <a:schemeClr val="dk1"/>
              </a:buClr>
              <a:buSzPts val="1100"/>
              <a:buChar char="●"/>
            </a:pPr>
            <a:r>
              <a:rPr lang="nl" sz="1000">
                <a:solidFill>
                  <a:schemeClr val="lt1"/>
                </a:solidFill>
                <a:latin typeface="Plus Jakarta Sans"/>
                <a:ea typeface="Plus Jakarta Sans"/>
                <a:cs typeface="Plus Jakarta Sans"/>
                <a:sym typeface="Plus Jakarta Sans"/>
              </a:rPr>
              <a:t>Taxes &amp; support? Handled. ✅</a:t>
            </a:r>
            <a:endParaRPr sz="1000">
              <a:solidFill>
                <a:schemeClr val="lt1"/>
              </a:solidFill>
              <a:latin typeface="Plus Jakarta Sans"/>
              <a:ea typeface="Plus Jakarta Sans"/>
              <a:cs typeface="Plus Jakarta Sans"/>
              <a:sym typeface="Plus Jakarta Sans"/>
            </a:endParaRPr>
          </a:p>
          <a:p>
            <a:pPr indent="-298450" lvl="0" marL="457200" rtl="0" algn="l">
              <a:lnSpc>
                <a:spcPct val="115000"/>
              </a:lnSpc>
              <a:spcBef>
                <a:spcPts val="0"/>
              </a:spcBef>
              <a:spcAft>
                <a:spcPts val="0"/>
              </a:spcAft>
              <a:buClr>
                <a:schemeClr val="dk1"/>
              </a:buClr>
              <a:buSzPts val="1100"/>
              <a:buChar char="●"/>
            </a:pPr>
            <a:r>
              <a:rPr lang="nl" sz="1000">
                <a:solidFill>
                  <a:schemeClr val="lt1"/>
                </a:solidFill>
                <a:latin typeface="Plus Jakarta Sans"/>
                <a:ea typeface="Plus Jakarta Sans"/>
                <a:cs typeface="Plus Jakarta Sans"/>
                <a:sym typeface="Plus Jakarta Sans"/>
              </a:rPr>
              <a:t>Peace of mind? Restored. 💡</a:t>
            </a:r>
            <a:endParaRPr sz="10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a:ea typeface="Plus Jakarta Sans"/>
                <a:cs typeface="Plus Jakarta Sans"/>
                <a:sym typeface="Plus Jakarta Sans"/>
              </a:rPr>
              <a:t>#KINTO #SmarterMobility #BusinessSolutions</a:t>
            </a:r>
            <a:endParaRPr sz="1100">
              <a:solidFill>
                <a:schemeClr val="dk1"/>
              </a:solidFill>
            </a:endParaRPr>
          </a:p>
          <a:p>
            <a:pPr indent="0" lvl="0" marL="0" rtl="0" algn="l">
              <a:lnSpc>
                <a:spcPct val="115000"/>
              </a:lnSpc>
              <a:spcBef>
                <a:spcPts val="1200"/>
              </a:spcBef>
              <a:spcAft>
                <a:spcPts val="120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300" name="Google Shape;1300;p124"/>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301" name="Google Shape;1301;p124"/>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302" name="Google Shape;1302;p124"/>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303" name="Google Shape;1303;p124"/>
          <p:cNvPicPr preferRelativeResize="0"/>
          <p:nvPr/>
        </p:nvPicPr>
        <p:blipFill>
          <a:blip r:embed="rId7">
            <a:alphaModFix/>
          </a:blip>
          <a:stretch>
            <a:fillRect/>
          </a:stretch>
        </p:blipFill>
        <p:spPr>
          <a:xfrm>
            <a:off x="8286995" y="609599"/>
            <a:ext cx="129528" cy="259077"/>
          </a:xfrm>
          <a:prstGeom prst="rect">
            <a:avLst/>
          </a:prstGeom>
          <a:noFill/>
          <a:ln>
            <a:noFill/>
          </a:ln>
        </p:spPr>
      </p:pic>
      <p:sp>
        <p:nvSpPr>
          <p:cNvPr id="1304" name="Google Shape;1304;p124"/>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305" name="Google Shape;1305;p124" title="Scherm­afbeelding 2026-02-23 om 09.04.33.png"/>
          <p:cNvPicPr preferRelativeResize="0"/>
          <p:nvPr/>
        </p:nvPicPr>
        <p:blipFill>
          <a:blip r:embed="rId8">
            <a:alphaModFix/>
          </a:blip>
          <a:stretch>
            <a:fillRect/>
          </a:stretch>
        </p:blipFill>
        <p:spPr>
          <a:xfrm>
            <a:off x="5957487" y="1202175"/>
            <a:ext cx="2547424" cy="291932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10" name="Shape 1310"/>
        <p:cNvGrpSpPr/>
        <p:nvPr/>
      </p:nvGrpSpPr>
      <p:grpSpPr>
        <a:xfrm>
          <a:off x="0" y="0"/>
          <a:ext cx="0" cy="0"/>
          <a:chOff x="0" y="0"/>
          <a:chExt cx="0" cy="0"/>
        </a:xfrm>
      </p:grpSpPr>
      <p:pic>
        <p:nvPicPr>
          <p:cNvPr id="1311" name="Google Shape;1311;p125"/>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312" name="Google Shape;1312;p125"/>
          <p:cNvPicPr preferRelativeResize="0"/>
          <p:nvPr/>
        </p:nvPicPr>
        <p:blipFill>
          <a:blip r:embed="rId5">
            <a:alphaModFix/>
          </a:blip>
          <a:stretch>
            <a:fillRect/>
          </a:stretch>
        </p:blipFill>
        <p:spPr>
          <a:xfrm>
            <a:off x="0" y="0"/>
            <a:ext cx="3776451" cy="5143501"/>
          </a:xfrm>
          <a:prstGeom prst="rect">
            <a:avLst/>
          </a:prstGeom>
          <a:noFill/>
          <a:ln>
            <a:noFill/>
          </a:ln>
        </p:spPr>
      </p:pic>
      <p:sp>
        <p:nvSpPr>
          <p:cNvPr id="1313" name="Google Shape;1313;p125"/>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14" name="Google Shape;1314;p125"/>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MARCH </a:t>
            </a:r>
            <a:endParaRPr sz="800">
              <a:solidFill>
                <a:schemeClr val="lt1"/>
              </a:solidFill>
              <a:latin typeface="DM Sans ExtraLight"/>
              <a:ea typeface="DM Sans ExtraLight"/>
              <a:cs typeface="DM Sans ExtraLight"/>
              <a:sym typeface="DM Sans ExtraLight"/>
            </a:endParaRPr>
          </a:p>
        </p:txBody>
      </p:sp>
      <p:sp>
        <p:nvSpPr>
          <p:cNvPr id="1315" name="Google Shape;1315;p125"/>
          <p:cNvSpPr txBox="1"/>
          <p:nvPr/>
        </p:nvSpPr>
        <p:spPr>
          <a:xfrm>
            <a:off x="5183250" y="37870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2</a:t>
            </a:r>
            <a:r>
              <a:rPr lang="nl" sz="3000">
                <a:solidFill>
                  <a:srgbClr val="00708D"/>
                </a:solidFill>
                <a:latin typeface="Plus Jakarta Sans"/>
                <a:ea typeface="Plus Jakarta Sans"/>
                <a:cs typeface="Plus Jakarta Sans"/>
                <a:sym typeface="Plus Jakarta Sans"/>
              </a:rPr>
              <a:t>.CAROUSEL LESS CHAOS </a:t>
            </a:r>
            <a:endParaRPr sz="3000">
              <a:solidFill>
                <a:srgbClr val="00708D"/>
              </a:solidFill>
              <a:latin typeface="Plus Jakarta Sans"/>
              <a:ea typeface="Plus Jakarta Sans"/>
              <a:cs typeface="Plus Jakarta Sans"/>
              <a:sym typeface="Plus Jakarta Sans"/>
            </a:endParaRPr>
          </a:p>
        </p:txBody>
      </p:sp>
      <p:sp>
        <p:nvSpPr>
          <p:cNvPr id="1316" name="Google Shape;1316;p125"/>
          <p:cNvSpPr txBox="1"/>
          <p:nvPr/>
        </p:nvSpPr>
        <p:spPr>
          <a:xfrm>
            <a:off x="2798925" y="3432775"/>
            <a:ext cx="6152400" cy="411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LI</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317" name="Google Shape;1317;p125"/>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318" name="Google Shape;1318;p125"/>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319" name="Google Shape;1319;p125"/>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320" name="Google Shape;1320;p125"/>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321" name="Google Shape;1321;p125" title="Less Chaos_1_V1.png"/>
          <p:cNvPicPr preferRelativeResize="0"/>
          <p:nvPr/>
        </p:nvPicPr>
        <p:blipFill>
          <a:blip r:embed="rId8">
            <a:alphaModFix/>
          </a:blip>
          <a:stretch>
            <a:fillRect/>
          </a:stretch>
        </p:blipFill>
        <p:spPr>
          <a:xfrm>
            <a:off x="593150" y="1484525"/>
            <a:ext cx="1477726" cy="1847158"/>
          </a:xfrm>
          <a:prstGeom prst="rect">
            <a:avLst/>
          </a:prstGeom>
          <a:noFill/>
          <a:ln>
            <a:noFill/>
          </a:ln>
        </p:spPr>
      </p:pic>
      <p:pic>
        <p:nvPicPr>
          <p:cNvPr id="1322" name="Google Shape;1322;p125" title="Less Chaos_2_V1.png"/>
          <p:cNvPicPr preferRelativeResize="0"/>
          <p:nvPr/>
        </p:nvPicPr>
        <p:blipFill>
          <a:blip r:embed="rId9">
            <a:alphaModFix/>
          </a:blip>
          <a:stretch>
            <a:fillRect/>
          </a:stretch>
        </p:blipFill>
        <p:spPr>
          <a:xfrm>
            <a:off x="2027575" y="1484525"/>
            <a:ext cx="1477726" cy="1847158"/>
          </a:xfrm>
          <a:prstGeom prst="rect">
            <a:avLst/>
          </a:prstGeom>
          <a:noFill/>
          <a:ln>
            <a:noFill/>
          </a:ln>
        </p:spPr>
      </p:pic>
      <p:pic>
        <p:nvPicPr>
          <p:cNvPr id="1323" name="Google Shape;1323;p125" title="Less Chaos_3_V1.png"/>
          <p:cNvPicPr preferRelativeResize="0"/>
          <p:nvPr/>
        </p:nvPicPr>
        <p:blipFill>
          <a:blip r:embed="rId10">
            <a:alphaModFix/>
          </a:blip>
          <a:stretch>
            <a:fillRect/>
          </a:stretch>
        </p:blipFill>
        <p:spPr>
          <a:xfrm>
            <a:off x="3461550" y="1484525"/>
            <a:ext cx="1477726" cy="1847158"/>
          </a:xfrm>
          <a:prstGeom prst="rect">
            <a:avLst/>
          </a:prstGeom>
          <a:noFill/>
          <a:ln>
            <a:noFill/>
          </a:ln>
        </p:spPr>
      </p:pic>
      <p:pic>
        <p:nvPicPr>
          <p:cNvPr id="1324" name="Google Shape;1324;p125" title="Less Chaos_4_V1.png"/>
          <p:cNvPicPr preferRelativeResize="0"/>
          <p:nvPr/>
        </p:nvPicPr>
        <p:blipFill>
          <a:blip r:embed="rId11">
            <a:alphaModFix/>
          </a:blip>
          <a:stretch>
            <a:fillRect/>
          </a:stretch>
        </p:blipFill>
        <p:spPr>
          <a:xfrm>
            <a:off x="4939275" y="1484525"/>
            <a:ext cx="1477726" cy="1847158"/>
          </a:xfrm>
          <a:prstGeom prst="rect">
            <a:avLst/>
          </a:prstGeom>
          <a:noFill/>
          <a:ln>
            <a:noFill/>
          </a:ln>
        </p:spPr>
      </p:pic>
      <p:pic>
        <p:nvPicPr>
          <p:cNvPr id="1325" name="Google Shape;1325;p125" title="Less Chaos_5_V1.png"/>
          <p:cNvPicPr preferRelativeResize="0"/>
          <p:nvPr/>
        </p:nvPicPr>
        <p:blipFill>
          <a:blip r:embed="rId12">
            <a:alphaModFix/>
          </a:blip>
          <a:stretch>
            <a:fillRect/>
          </a:stretch>
        </p:blipFill>
        <p:spPr>
          <a:xfrm>
            <a:off x="6417000" y="1484525"/>
            <a:ext cx="1477726" cy="1847158"/>
          </a:xfrm>
          <a:prstGeom prst="rect">
            <a:avLst/>
          </a:prstGeom>
          <a:noFill/>
          <a:ln>
            <a:noFill/>
          </a:ln>
        </p:spPr>
      </p:pic>
      <p:pic>
        <p:nvPicPr>
          <p:cNvPr id="1326" name="Google Shape;1326;p125" title="Less Chaos_6_V1.png"/>
          <p:cNvPicPr preferRelativeResize="0"/>
          <p:nvPr/>
        </p:nvPicPr>
        <p:blipFill>
          <a:blip r:embed="rId13">
            <a:alphaModFix/>
          </a:blip>
          <a:stretch>
            <a:fillRect/>
          </a:stretch>
        </p:blipFill>
        <p:spPr>
          <a:xfrm>
            <a:off x="7850963" y="1484525"/>
            <a:ext cx="1477726" cy="1847158"/>
          </a:xfrm>
          <a:prstGeom prst="rect">
            <a:avLst/>
          </a:prstGeom>
          <a:noFill/>
          <a:ln>
            <a:noFill/>
          </a:ln>
        </p:spPr>
      </p:pic>
      <p:sp>
        <p:nvSpPr>
          <p:cNvPr id="1327" name="Google Shape;1327;p125"/>
          <p:cNvSpPr txBox="1"/>
          <p:nvPr/>
        </p:nvSpPr>
        <p:spPr>
          <a:xfrm>
            <a:off x="4070075" y="3444350"/>
            <a:ext cx="4552800" cy="1592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nl" sz="1000">
                <a:solidFill>
                  <a:schemeClr val="dk1"/>
                </a:solidFill>
                <a:latin typeface="Plus Jakarta Sans Light"/>
                <a:ea typeface="Plus Jakarta Sans Light"/>
                <a:cs typeface="Plus Jakarta Sans Light"/>
                <a:sym typeface="Plus Jakarta Sans Light"/>
              </a:rPr>
              <a:t>Is your desk buried under fleet administration? 💼</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rPr lang="nl" sz="1000">
                <a:solidFill>
                  <a:schemeClr val="dk1"/>
                </a:solidFill>
                <a:latin typeface="Plus Jakarta Sans Light"/>
                <a:ea typeface="Plus Jakarta Sans Light"/>
                <a:cs typeface="Plus Jakarta Sans Light"/>
                <a:sym typeface="Plus Jakarta Sans Light"/>
              </a:rPr>
              <a:t>Swipe to see how we clear the chaos, from insurance and maintenance to taxes and support. Stop managing paperwork and start managing your business. 🧭</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rPr lang="nl" sz="1000">
                <a:solidFill>
                  <a:schemeClr val="dk1"/>
                </a:solidFill>
                <a:latin typeface="Plus Jakarta Sans Light"/>
                <a:ea typeface="Plus Jakarta Sans Light"/>
                <a:cs typeface="Plus Jakarta Sans Light"/>
                <a:sym typeface="Plus Jakarta Sans Light"/>
              </a:rPr>
              <a:t>#FleetManagement #BusinessMobility #KINTO</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120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sp>
        <p:nvSpPr>
          <p:cNvPr id="1328" name="Google Shape;1328;p125"/>
          <p:cNvSpPr txBox="1"/>
          <p:nvPr/>
        </p:nvSpPr>
        <p:spPr>
          <a:xfrm>
            <a:off x="460725" y="207725"/>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available on Celtra</a:t>
            </a:r>
            <a:endParaRPr sz="1100">
              <a:solidFill>
                <a:srgbClr val="595959"/>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33" name="Shape 1333"/>
        <p:cNvGrpSpPr/>
        <p:nvPr/>
      </p:nvGrpSpPr>
      <p:grpSpPr>
        <a:xfrm>
          <a:off x="0" y="0"/>
          <a:ext cx="0" cy="0"/>
          <a:chOff x="0" y="0"/>
          <a:chExt cx="0" cy="0"/>
        </a:xfrm>
      </p:grpSpPr>
      <p:pic>
        <p:nvPicPr>
          <p:cNvPr id="1334" name="Google Shape;1334;p126"/>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335" name="Google Shape;1335;p126"/>
          <p:cNvPicPr preferRelativeResize="0"/>
          <p:nvPr/>
        </p:nvPicPr>
        <p:blipFill>
          <a:blip r:embed="rId5">
            <a:alphaModFix/>
          </a:blip>
          <a:stretch>
            <a:fillRect/>
          </a:stretch>
        </p:blipFill>
        <p:spPr>
          <a:xfrm>
            <a:off x="0" y="0"/>
            <a:ext cx="3776451" cy="5143501"/>
          </a:xfrm>
          <a:prstGeom prst="rect">
            <a:avLst/>
          </a:prstGeom>
          <a:noFill/>
          <a:ln>
            <a:noFill/>
          </a:ln>
        </p:spPr>
      </p:pic>
      <p:sp>
        <p:nvSpPr>
          <p:cNvPr id="1336" name="Google Shape;1336;p126"/>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37" name="Google Shape;1337;p126"/>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MARCH </a:t>
            </a:r>
            <a:endParaRPr sz="800">
              <a:solidFill>
                <a:schemeClr val="lt1"/>
              </a:solidFill>
              <a:latin typeface="DM Sans ExtraLight"/>
              <a:ea typeface="DM Sans ExtraLight"/>
              <a:cs typeface="DM Sans ExtraLight"/>
              <a:sym typeface="DM Sans ExtraLight"/>
            </a:endParaRPr>
          </a:p>
        </p:txBody>
      </p:sp>
      <p:sp>
        <p:nvSpPr>
          <p:cNvPr id="1338" name="Google Shape;1338;p126"/>
          <p:cNvSpPr txBox="1"/>
          <p:nvPr/>
        </p:nvSpPr>
        <p:spPr>
          <a:xfrm>
            <a:off x="5183250" y="37870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2.CAROUSEL LESS CHAOS </a:t>
            </a:r>
            <a:endParaRPr sz="3000">
              <a:solidFill>
                <a:srgbClr val="00708D"/>
              </a:solidFill>
              <a:latin typeface="Plus Jakarta Sans"/>
              <a:ea typeface="Plus Jakarta Sans"/>
              <a:cs typeface="Plus Jakarta Sans"/>
              <a:sym typeface="Plus Jakarta Sans"/>
            </a:endParaRPr>
          </a:p>
        </p:txBody>
      </p:sp>
      <p:sp>
        <p:nvSpPr>
          <p:cNvPr id="1339" name="Google Shape;1339;p126"/>
          <p:cNvSpPr txBox="1"/>
          <p:nvPr/>
        </p:nvSpPr>
        <p:spPr>
          <a:xfrm>
            <a:off x="4179225" y="3326113"/>
            <a:ext cx="4772100" cy="1710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IG</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rPr lang="nl" sz="1100">
                <a:solidFill>
                  <a:schemeClr val="dk1"/>
                </a:solidFill>
                <a:latin typeface="Plus Jakarta Sans"/>
                <a:ea typeface="Plus Jakarta Sans"/>
                <a:cs typeface="Plus Jakarta Sans"/>
                <a:sym typeface="Plus Jakarta Sans"/>
              </a:rPr>
              <a:t>From buried to boss mode ➡️ Swipe to see the KINTO effect. </a:t>
            </a:r>
            <a:endParaRPr sz="11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100">
                <a:solidFill>
                  <a:schemeClr val="dk1"/>
                </a:solidFill>
                <a:latin typeface="Plus Jakarta Sans"/>
                <a:ea typeface="Plus Jakarta Sans"/>
                <a:cs typeface="Plus Jakarta Sans"/>
                <a:sym typeface="Plus Jakarta Sans"/>
              </a:rPr>
              <a:t>Simple and flexible mobility. 🚗</a:t>
            </a:r>
            <a:endParaRPr sz="11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latin typeface="Plus Jakarta Sans"/>
                <a:ea typeface="Plus Jakarta Sans"/>
                <a:cs typeface="Plus Jakarta Sans"/>
                <a:sym typeface="Plus Jakarta Sans"/>
              </a:rPr>
              <a:t>Kinto. One partner. Every solution.</a:t>
            </a:r>
            <a:endParaRPr sz="11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latin typeface="Plus Jakarta Sans"/>
                <a:ea typeface="Plus Jakarta Sans"/>
                <a:cs typeface="Plus Jakarta Sans"/>
                <a:sym typeface="Plus Jakarta Sans"/>
              </a:rPr>
              <a:t>#KINTO #BusinessLife #MobilitySolutions</a:t>
            </a:r>
            <a:endParaRPr sz="1100">
              <a:solidFill>
                <a:schemeClr val="dk1"/>
              </a:solidFill>
              <a:latin typeface="Plus Jakarta Sans"/>
              <a:ea typeface="Plus Jakarta Sans"/>
              <a:cs typeface="Plus Jakarta Sans"/>
              <a:sym typeface="Plus Jakarta Sans"/>
            </a:endParaRPr>
          </a:p>
          <a:p>
            <a:pPr indent="0" lvl="0" marL="0" rtl="0" algn="ctr">
              <a:spcBef>
                <a:spcPts val="120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340" name="Google Shape;1340;p126"/>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341" name="Google Shape;1341;p126"/>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342" name="Google Shape;1342;p126"/>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343" name="Google Shape;1343;p126"/>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344" name="Google Shape;1344;p126" title="Less Chaos_1_V1.png"/>
          <p:cNvPicPr preferRelativeResize="0"/>
          <p:nvPr/>
        </p:nvPicPr>
        <p:blipFill>
          <a:blip r:embed="rId8">
            <a:alphaModFix/>
          </a:blip>
          <a:stretch>
            <a:fillRect/>
          </a:stretch>
        </p:blipFill>
        <p:spPr>
          <a:xfrm>
            <a:off x="593150" y="1484525"/>
            <a:ext cx="1477726" cy="1847158"/>
          </a:xfrm>
          <a:prstGeom prst="rect">
            <a:avLst/>
          </a:prstGeom>
          <a:noFill/>
          <a:ln>
            <a:noFill/>
          </a:ln>
        </p:spPr>
      </p:pic>
      <p:pic>
        <p:nvPicPr>
          <p:cNvPr id="1345" name="Google Shape;1345;p126" title="Less Chaos_2_V1.png"/>
          <p:cNvPicPr preferRelativeResize="0"/>
          <p:nvPr/>
        </p:nvPicPr>
        <p:blipFill>
          <a:blip r:embed="rId9">
            <a:alphaModFix/>
          </a:blip>
          <a:stretch>
            <a:fillRect/>
          </a:stretch>
        </p:blipFill>
        <p:spPr>
          <a:xfrm>
            <a:off x="2027575" y="1484525"/>
            <a:ext cx="1477726" cy="1847158"/>
          </a:xfrm>
          <a:prstGeom prst="rect">
            <a:avLst/>
          </a:prstGeom>
          <a:noFill/>
          <a:ln>
            <a:noFill/>
          </a:ln>
        </p:spPr>
      </p:pic>
      <p:pic>
        <p:nvPicPr>
          <p:cNvPr id="1346" name="Google Shape;1346;p126" title="Less Chaos_3_V1.png"/>
          <p:cNvPicPr preferRelativeResize="0"/>
          <p:nvPr/>
        </p:nvPicPr>
        <p:blipFill>
          <a:blip r:embed="rId10">
            <a:alphaModFix/>
          </a:blip>
          <a:stretch>
            <a:fillRect/>
          </a:stretch>
        </p:blipFill>
        <p:spPr>
          <a:xfrm>
            <a:off x="3461550" y="1484525"/>
            <a:ext cx="1477726" cy="1847158"/>
          </a:xfrm>
          <a:prstGeom prst="rect">
            <a:avLst/>
          </a:prstGeom>
          <a:noFill/>
          <a:ln>
            <a:noFill/>
          </a:ln>
        </p:spPr>
      </p:pic>
      <p:pic>
        <p:nvPicPr>
          <p:cNvPr id="1347" name="Google Shape;1347;p126" title="Less Chaos_4_V1.png"/>
          <p:cNvPicPr preferRelativeResize="0"/>
          <p:nvPr/>
        </p:nvPicPr>
        <p:blipFill>
          <a:blip r:embed="rId11">
            <a:alphaModFix/>
          </a:blip>
          <a:stretch>
            <a:fillRect/>
          </a:stretch>
        </p:blipFill>
        <p:spPr>
          <a:xfrm>
            <a:off x="4939275" y="1484525"/>
            <a:ext cx="1477726" cy="1847158"/>
          </a:xfrm>
          <a:prstGeom prst="rect">
            <a:avLst/>
          </a:prstGeom>
          <a:noFill/>
          <a:ln>
            <a:noFill/>
          </a:ln>
        </p:spPr>
      </p:pic>
      <p:pic>
        <p:nvPicPr>
          <p:cNvPr id="1348" name="Google Shape;1348;p126" title="Less Chaos_5_V1.png"/>
          <p:cNvPicPr preferRelativeResize="0"/>
          <p:nvPr/>
        </p:nvPicPr>
        <p:blipFill>
          <a:blip r:embed="rId12">
            <a:alphaModFix/>
          </a:blip>
          <a:stretch>
            <a:fillRect/>
          </a:stretch>
        </p:blipFill>
        <p:spPr>
          <a:xfrm>
            <a:off x="6417000" y="1484525"/>
            <a:ext cx="1477726" cy="1847158"/>
          </a:xfrm>
          <a:prstGeom prst="rect">
            <a:avLst/>
          </a:prstGeom>
          <a:noFill/>
          <a:ln>
            <a:noFill/>
          </a:ln>
        </p:spPr>
      </p:pic>
      <p:pic>
        <p:nvPicPr>
          <p:cNvPr id="1349" name="Google Shape;1349;p126" title="Less Chaos_6_V1.png"/>
          <p:cNvPicPr preferRelativeResize="0"/>
          <p:nvPr/>
        </p:nvPicPr>
        <p:blipFill>
          <a:blip r:embed="rId13">
            <a:alphaModFix/>
          </a:blip>
          <a:stretch>
            <a:fillRect/>
          </a:stretch>
        </p:blipFill>
        <p:spPr>
          <a:xfrm>
            <a:off x="7850963" y="1484525"/>
            <a:ext cx="1477726" cy="1847158"/>
          </a:xfrm>
          <a:prstGeom prst="rect">
            <a:avLst/>
          </a:prstGeom>
          <a:noFill/>
          <a:ln>
            <a:noFill/>
          </a:ln>
        </p:spPr>
      </p:pic>
      <p:sp>
        <p:nvSpPr>
          <p:cNvPr id="1350" name="Google Shape;1350;p126"/>
          <p:cNvSpPr txBox="1"/>
          <p:nvPr/>
        </p:nvSpPr>
        <p:spPr>
          <a:xfrm>
            <a:off x="460725" y="207725"/>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available on Celtra</a:t>
            </a:r>
            <a:endParaRPr sz="1100">
              <a:solidFill>
                <a:srgbClr val="595959"/>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55" name="Shape 1355"/>
        <p:cNvGrpSpPr/>
        <p:nvPr/>
      </p:nvGrpSpPr>
      <p:grpSpPr>
        <a:xfrm>
          <a:off x="0" y="0"/>
          <a:ext cx="0" cy="0"/>
          <a:chOff x="0" y="0"/>
          <a:chExt cx="0" cy="0"/>
        </a:xfrm>
      </p:grpSpPr>
      <p:pic>
        <p:nvPicPr>
          <p:cNvPr id="1356" name="Google Shape;1356;p127"/>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357" name="Google Shape;1357;p127"/>
          <p:cNvPicPr preferRelativeResize="0"/>
          <p:nvPr/>
        </p:nvPicPr>
        <p:blipFill>
          <a:blip r:embed="rId5">
            <a:alphaModFix/>
          </a:blip>
          <a:stretch>
            <a:fillRect/>
          </a:stretch>
        </p:blipFill>
        <p:spPr>
          <a:xfrm>
            <a:off x="0" y="0"/>
            <a:ext cx="3776451" cy="5143501"/>
          </a:xfrm>
          <a:prstGeom prst="rect">
            <a:avLst/>
          </a:prstGeom>
          <a:noFill/>
          <a:ln>
            <a:noFill/>
          </a:ln>
        </p:spPr>
      </p:pic>
      <p:sp>
        <p:nvSpPr>
          <p:cNvPr id="1358" name="Google Shape;1358;p127"/>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59" name="Google Shape;1359;p127"/>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MARCH </a:t>
            </a:r>
            <a:endParaRPr sz="800">
              <a:solidFill>
                <a:schemeClr val="lt1"/>
              </a:solidFill>
              <a:latin typeface="DM Sans ExtraLight"/>
              <a:ea typeface="DM Sans ExtraLight"/>
              <a:cs typeface="DM Sans ExtraLight"/>
              <a:sym typeface="DM Sans ExtraLight"/>
            </a:endParaRPr>
          </a:p>
        </p:txBody>
      </p:sp>
      <p:sp>
        <p:nvSpPr>
          <p:cNvPr id="1360" name="Google Shape;1360;p127"/>
          <p:cNvSpPr txBox="1"/>
          <p:nvPr/>
        </p:nvSpPr>
        <p:spPr>
          <a:xfrm>
            <a:off x="5183250" y="37870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2.CAROUSEL LESS CHAOS </a:t>
            </a:r>
            <a:endParaRPr sz="3000">
              <a:solidFill>
                <a:srgbClr val="00708D"/>
              </a:solidFill>
              <a:latin typeface="Plus Jakarta Sans"/>
              <a:ea typeface="Plus Jakarta Sans"/>
              <a:cs typeface="Plus Jakarta Sans"/>
              <a:sym typeface="Plus Jakarta Sans"/>
            </a:endParaRPr>
          </a:p>
        </p:txBody>
      </p:sp>
      <p:sp>
        <p:nvSpPr>
          <p:cNvPr id="1361" name="Google Shape;1361;p127"/>
          <p:cNvSpPr txBox="1"/>
          <p:nvPr/>
        </p:nvSpPr>
        <p:spPr>
          <a:xfrm>
            <a:off x="4234600" y="3275400"/>
            <a:ext cx="4772100" cy="411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FB</a:t>
            </a:r>
            <a:endParaRPr sz="1100">
              <a:solidFill>
                <a:schemeClr val="dk1"/>
              </a:solidFill>
              <a:latin typeface="Plus Jakarta Sans"/>
              <a:ea typeface="Plus Jakarta Sans"/>
              <a:cs typeface="Plus Jakarta Sans"/>
              <a:sym typeface="Plus Jakarta Sans"/>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362" name="Google Shape;1362;p127"/>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363" name="Google Shape;1363;p127"/>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364" name="Google Shape;1364;p127"/>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365" name="Google Shape;1365;p127"/>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366" name="Google Shape;1366;p127" title="Less Chaos_1_V1.png"/>
          <p:cNvPicPr preferRelativeResize="0"/>
          <p:nvPr/>
        </p:nvPicPr>
        <p:blipFill>
          <a:blip r:embed="rId8">
            <a:alphaModFix/>
          </a:blip>
          <a:stretch>
            <a:fillRect/>
          </a:stretch>
        </p:blipFill>
        <p:spPr>
          <a:xfrm>
            <a:off x="593150" y="1484525"/>
            <a:ext cx="1477726" cy="1847158"/>
          </a:xfrm>
          <a:prstGeom prst="rect">
            <a:avLst/>
          </a:prstGeom>
          <a:noFill/>
          <a:ln>
            <a:noFill/>
          </a:ln>
        </p:spPr>
      </p:pic>
      <p:pic>
        <p:nvPicPr>
          <p:cNvPr id="1367" name="Google Shape;1367;p127" title="Less Chaos_2_V1.png"/>
          <p:cNvPicPr preferRelativeResize="0"/>
          <p:nvPr/>
        </p:nvPicPr>
        <p:blipFill>
          <a:blip r:embed="rId9">
            <a:alphaModFix/>
          </a:blip>
          <a:stretch>
            <a:fillRect/>
          </a:stretch>
        </p:blipFill>
        <p:spPr>
          <a:xfrm>
            <a:off x="2027575" y="1484525"/>
            <a:ext cx="1477726" cy="1847158"/>
          </a:xfrm>
          <a:prstGeom prst="rect">
            <a:avLst/>
          </a:prstGeom>
          <a:noFill/>
          <a:ln>
            <a:noFill/>
          </a:ln>
        </p:spPr>
      </p:pic>
      <p:pic>
        <p:nvPicPr>
          <p:cNvPr id="1368" name="Google Shape;1368;p127" title="Less Chaos_3_V1.png"/>
          <p:cNvPicPr preferRelativeResize="0"/>
          <p:nvPr/>
        </p:nvPicPr>
        <p:blipFill>
          <a:blip r:embed="rId10">
            <a:alphaModFix/>
          </a:blip>
          <a:stretch>
            <a:fillRect/>
          </a:stretch>
        </p:blipFill>
        <p:spPr>
          <a:xfrm>
            <a:off x="3461550" y="1484525"/>
            <a:ext cx="1477726" cy="1847158"/>
          </a:xfrm>
          <a:prstGeom prst="rect">
            <a:avLst/>
          </a:prstGeom>
          <a:noFill/>
          <a:ln>
            <a:noFill/>
          </a:ln>
        </p:spPr>
      </p:pic>
      <p:pic>
        <p:nvPicPr>
          <p:cNvPr id="1369" name="Google Shape;1369;p127" title="Less Chaos_4_V1.png"/>
          <p:cNvPicPr preferRelativeResize="0"/>
          <p:nvPr/>
        </p:nvPicPr>
        <p:blipFill>
          <a:blip r:embed="rId11">
            <a:alphaModFix/>
          </a:blip>
          <a:stretch>
            <a:fillRect/>
          </a:stretch>
        </p:blipFill>
        <p:spPr>
          <a:xfrm>
            <a:off x="4939275" y="1484525"/>
            <a:ext cx="1477726" cy="1847158"/>
          </a:xfrm>
          <a:prstGeom prst="rect">
            <a:avLst/>
          </a:prstGeom>
          <a:noFill/>
          <a:ln>
            <a:noFill/>
          </a:ln>
        </p:spPr>
      </p:pic>
      <p:pic>
        <p:nvPicPr>
          <p:cNvPr id="1370" name="Google Shape;1370;p127" title="Less Chaos_5_V1.png"/>
          <p:cNvPicPr preferRelativeResize="0"/>
          <p:nvPr/>
        </p:nvPicPr>
        <p:blipFill>
          <a:blip r:embed="rId12">
            <a:alphaModFix/>
          </a:blip>
          <a:stretch>
            <a:fillRect/>
          </a:stretch>
        </p:blipFill>
        <p:spPr>
          <a:xfrm>
            <a:off x="6417000" y="1484525"/>
            <a:ext cx="1477726" cy="1847158"/>
          </a:xfrm>
          <a:prstGeom prst="rect">
            <a:avLst/>
          </a:prstGeom>
          <a:noFill/>
          <a:ln>
            <a:noFill/>
          </a:ln>
        </p:spPr>
      </p:pic>
      <p:pic>
        <p:nvPicPr>
          <p:cNvPr id="1371" name="Google Shape;1371;p127" title="Less Chaos_6_V1.png"/>
          <p:cNvPicPr preferRelativeResize="0"/>
          <p:nvPr/>
        </p:nvPicPr>
        <p:blipFill>
          <a:blip r:embed="rId13">
            <a:alphaModFix/>
          </a:blip>
          <a:stretch>
            <a:fillRect/>
          </a:stretch>
        </p:blipFill>
        <p:spPr>
          <a:xfrm>
            <a:off x="7850963" y="1484525"/>
            <a:ext cx="1477726" cy="1847158"/>
          </a:xfrm>
          <a:prstGeom prst="rect">
            <a:avLst/>
          </a:prstGeom>
          <a:noFill/>
          <a:ln>
            <a:noFill/>
          </a:ln>
        </p:spPr>
      </p:pic>
      <p:sp>
        <p:nvSpPr>
          <p:cNvPr id="1372" name="Google Shape;1372;p127"/>
          <p:cNvSpPr txBox="1"/>
          <p:nvPr/>
        </p:nvSpPr>
        <p:spPr>
          <a:xfrm>
            <a:off x="3804175" y="3392975"/>
            <a:ext cx="4772100" cy="4119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nl" sz="900">
                <a:solidFill>
                  <a:schemeClr val="dk1"/>
                </a:solidFill>
                <a:latin typeface="Plus Jakarta Sans"/>
                <a:ea typeface="Plus Jakarta Sans"/>
                <a:cs typeface="Plus Jakarta Sans"/>
                <a:sym typeface="Plus Jakarta Sans"/>
              </a:rPr>
              <a:t>Fleet admin piling up? Swipe to make it disappear! ✨</a:t>
            </a:r>
            <a:endParaRPr sz="9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900">
                <a:solidFill>
                  <a:schemeClr val="dk1"/>
                </a:solidFill>
                <a:latin typeface="Plus Jakarta Sans"/>
                <a:ea typeface="Plus Jakarta Sans"/>
                <a:cs typeface="Plus Jakarta Sans"/>
                <a:sym typeface="Plus Jakarta Sans"/>
              </a:rPr>
              <a:t>Managing company cars shouldn't feel like a workout for your paper shredder. At KINTO, we’re all about making mobility seamless and stress-free.</a:t>
            </a:r>
            <a:endParaRPr sz="9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900">
                <a:solidFill>
                  <a:schemeClr val="dk1"/>
                </a:solidFill>
                <a:latin typeface="Plus Jakarta Sans"/>
                <a:ea typeface="Plus Jakarta Sans"/>
                <a:cs typeface="Plus Jakarta Sans"/>
                <a:sym typeface="Plus Jakarta Sans"/>
              </a:rPr>
              <a:t>✅ No more spreadsheets.  ✅ No more admin surprises. </a:t>
            </a:r>
            <a:endParaRPr sz="9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900">
                <a:solidFill>
                  <a:schemeClr val="dk1"/>
                </a:solidFill>
                <a:latin typeface="Plus Jakarta Sans"/>
                <a:ea typeface="Plus Jakarta Sans"/>
                <a:cs typeface="Plus Jakarta Sans"/>
                <a:sym typeface="Plus Jakarta Sans"/>
              </a:rPr>
              <a:t>One partner. Every solution.</a:t>
            </a:r>
            <a:endParaRPr sz="9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900">
                <a:solidFill>
                  <a:schemeClr val="dk1"/>
                </a:solidFill>
                <a:latin typeface="Plus Jakarta Sans"/>
                <a:ea typeface="Plus Jakarta Sans"/>
                <a:cs typeface="Plus Jakarta Sans"/>
                <a:sym typeface="Plus Jakarta Sans"/>
              </a:rPr>
              <a:t>#KINTO #BusinessLife #MobilitySolutions</a:t>
            </a:r>
            <a:endParaRPr sz="900">
              <a:solidFill>
                <a:schemeClr val="dk1"/>
              </a:solidFill>
              <a:latin typeface="Plus Jakarta Sans"/>
              <a:ea typeface="Plus Jakarta Sans"/>
              <a:cs typeface="Plus Jakarta Sans"/>
              <a:sym typeface="Plus Jakarta Sans"/>
            </a:endParaRPr>
          </a:p>
          <a:p>
            <a:pPr indent="0" lvl="0" marL="0" rtl="0" algn="ctr">
              <a:spcBef>
                <a:spcPts val="1200"/>
              </a:spcBef>
              <a:spcAft>
                <a:spcPts val="0"/>
              </a:spcAft>
              <a:buNone/>
            </a:pPr>
            <a:r>
              <a:t/>
            </a:r>
            <a:endParaRPr sz="800">
              <a:solidFill>
                <a:schemeClr val="dk1"/>
              </a:solidFill>
              <a:latin typeface="Plus Jakarta Sans Light"/>
              <a:ea typeface="Plus Jakarta Sans Light"/>
              <a:cs typeface="Plus Jakarta Sans Light"/>
              <a:sym typeface="Plus Jakarta Sans Light"/>
            </a:endParaRPr>
          </a:p>
        </p:txBody>
      </p:sp>
      <p:sp>
        <p:nvSpPr>
          <p:cNvPr id="1373" name="Google Shape;1373;p127"/>
          <p:cNvSpPr txBox="1"/>
          <p:nvPr/>
        </p:nvSpPr>
        <p:spPr>
          <a:xfrm>
            <a:off x="460725" y="207725"/>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available on Celtra</a:t>
            </a:r>
            <a:endParaRPr sz="1100">
              <a:solidFill>
                <a:srgbClr val="595959"/>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78" name="Shape 1378"/>
        <p:cNvGrpSpPr/>
        <p:nvPr/>
      </p:nvGrpSpPr>
      <p:grpSpPr>
        <a:xfrm>
          <a:off x="0" y="0"/>
          <a:ext cx="0" cy="0"/>
          <a:chOff x="0" y="0"/>
          <a:chExt cx="0" cy="0"/>
        </a:xfrm>
      </p:grpSpPr>
      <p:pic>
        <p:nvPicPr>
          <p:cNvPr id="1379" name="Google Shape;1379;p128"/>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380" name="Google Shape;1380;p128"/>
          <p:cNvPicPr preferRelativeResize="0"/>
          <p:nvPr/>
        </p:nvPicPr>
        <p:blipFill>
          <a:blip r:embed="rId5">
            <a:alphaModFix/>
          </a:blip>
          <a:stretch>
            <a:fillRect/>
          </a:stretch>
        </p:blipFill>
        <p:spPr>
          <a:xfrm>
            <a:off x="0" y="0"/>
            <a:ext cx="3776451" cy="5143501"/>
          </a:xfrm>
          <a:prstGeom prst="rect">
            <a:avLst/>
          </a:prstGeom>
          <a:noFill/>
          <a:ln>
            <a:noFill/>
          </a:ln>
        </p:spPr>
      </p:pic>
      <p:sp>
        <p:nvSpPr>
          <p:cNvPr id="1381" name="Google Shape;1381;p128"/>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82" name="Google Shape;1382;p128"/>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MARCH </a:t>
            </a:r>
            <a:endParaRPr sz="800">
              <a:solidFill>
                <a:schemeClr val="lt1"/>
              </a:solidFill>
              <a:latin typeface="DM Sans ExtraLight"/>
              <a:ea typeface="DM Sans ExtraLight"/>
              <a:cs typeface="DM Sans ExtraLight"/>
              <a:sym typeface="DM Sans ExtraLight"/>
            </a:endParaRPr>
          </a:p>
        </p:txBody>
      </p:sp>
      <p:sp>
        <p:nvSpPr>
          <p:cNvPr id="1383" name="Google Shape;1383;p128"/>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3</a:t>
            </a:r>
            <a:r>
              <a:rPr lang="nl" sz="3000">
                <a:solidFill>
                  <a:srgbClr val="00708D"/>
                </a:solidFill>
                <a:latin typeface="Plus Jakarta Sans"/>
                <a:ea typeface="Plus Jakarta Sans"/>
                <a:cs typeface="Plus Jakarta Sans"/>
                <a:sym typeface="Plus Jakarta Sans"/>
              </a:rPr>
              <a:t>.VISUAL CHANGE YOUR TIRES </a:t>
            </a:r>
            <a:endParaRPr sz="3000">
              <a:solidFill>
                <a:srgbClr val="00708D"/>
              </a:solidFill>
              <a:latin typeface="Plus Jakarta Sans"/>
              <a:ea typeface="Plus Jakarta Sans"/>
              <a:cs typeface="Plus Jakarta Sans"/>
              <a:sym typeface="Plus Jakarta Sans"/>
            </a:endParaRPr>
          </a:p>
        </p:txBody>
      </p:sp>
      <p:pic>
        <p:nvPicPr>
          <p:cNvPr id="1384" name="Google Shape;1384;p128"/>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385" name="Google Shape;1385;p128"/>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- 1X1</a:t>
            </a:r>
            <a:endParaRPr sz="1200">
              <a:solidFill>
                <a:schemeClr val="lt1"/>
              </a:solidFill>
              <a:latin typeface="Plus Jakarta Sans Light"/>
              <a:ea typeface="Plus Jakarta Sans Light"/>
              <a:cs typeface="Plus Jakarta Sans Light"/>
              <a:sym typeface="Plus Jakarta Sans Light"/>
            </a:endParaRPr>
          </a:p>
        </p:txBody>
      </p:sp>
      <p:pic>
        <p:nvPicPr>
          <p:cNvPr id="1386" name="Google Shape;1386;p128"/>
          <p:cNvPicPr preferRelativeResize="0"/>
          <p:nvPr/>
        </p:nvPicPr>
        <p:blipFill>
          <a:blip r:embed="rId7">
            <a:alphaModFix/>
          </a:blip>
          <a:stretch>
            <a:fillRect/>
          </a:stretch>
        </p:blipFill>
        <p:spPr>
          <a:xfrm>
            <a:off x="934575" y="743851"/>
            <a:ext cx="2087024" cy="3249126"/>
          </a:xfrm>
          <a:prstGeom prst="rect">
            <a:avLst/>
          </a:prstGeom>
          <a:noFill/>
          <a:ln>
            <a:noFill/>
          </a:ln>
        </p:spPr>
      </p:pic>
      <p:sp>
        <p:nvSpPr>
          <p:cNvPr id="1387" name="Google Shape;1387;p128"/>
          <p:cNvSpPr txBox="1"/>
          <p:nvPr/>
        </p:nvSpPr>
        <p:spPr>
          <a:xfrm>
            <a:off x="4266950" y="1398750"/>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LI</a:t>
            </a:r>
            <a:endParaRPr sz="18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Smooth rides start with the right tires, but the logistics shouldn't be your burden. KINTO provides flexible access to quality Toyota and Lexus vehicles with tire changes and maintenance already included.</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 ✅ Zero admin hassle ✅ 100% Peace of mind</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One partner. Every solution.</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#FleetManagement #BusinessMobility #KINTO </a:t>
            </a:r>
            <a:endParaRPr sz="1100">
              <a:solidFill>
                <a:schemeClr val="dk1"/>
              </a:solidFill>
            </a:endParaRPr>
          </a:p>
          <a:p>
            <a:pPr indent="0" lvl="0" marL="0" rtl="0" algn="r">
              <a:spcBef>
                <a:spcPts val="1200"/>
              </a:spcBef>
              <a:spcAft>
                <a:spcPts val="0"/>
              </a:spcAft>
              <a:buNone/>
            </a:pPr>
            <a:r>
              <a:t/>
            </a:r>
            <a:endParaRPr sz="1000">
              <a:solidFill>
                <a:schemeClr val="dk1"/>
              </a:solidFill>
              <a:latin typeface="Plus Jakarta Sans"/>
              <a:ea typeface="Plus Jakarta Sans"/>
              <a:cs typeface="Plus Jakarta Sans"/>
              <a:sym typeface="Plus Jakarta Sans"/>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 </a:t>
            </a:r>
            <a:endParaRPr sz="1000">
              <a:solidFill>
                <a:schemeClr val="dk1"/>
              </a:solidFill>
              <a:latin typeface="Plus Jakarta Sans Light"/>
              <a:ea typeface="Plus Jakarta Sans Light"/>
              <a:cs typeface="Plus Jakarta Sans Light"/>
              <a:sym typeface="Plus Jakarta Sans Light"/>
            </a:endParaRPr>
          </a:p>
        </p:txBody>
      </p:sp>
      <p:pic>
        <p:nvPicPr>
          <p:cNvPr id="1388" name="Google Shape;1388;p128" title="VISUAL_ChangeYourTires_V1.png"/>
          <p:cNvPicPr preferRelativeResize="0"/>
          <p:nvPr/>
        </p:nvPicPr>
        <p:blipFill>
          <a:blip r:embed="rId8">
            <a:alphaModFix/>
          </a:blip>
          <a:stretch>
            <a:fillRect/>
          </a:stretch>
        </p:blipFill>
        <p:spPr>
          <a:xfrm>
            <a:off x="972700" y="1290502"/>
            <a:ext cx="1989476" cy="2486825"/>
          </a:xfrm>
          <a:prstGeom prst="rect">
            <a:avLst/>
          </a:prstGeom>
          <a:noFill/>
          <a:ln>
            <a:noFill/>
          </a:ln>
        </p:spPr>
      </p:pic>
      <p:pic>
        <p:nvPicPr>
          <p:cNvPr id="1389" name="Google Shape;1389;p128" title="Change Your Tires.png"/>
          <p:cNvPicPr preferRelativeResize="0"/>
          <p:nvPr/>
        </p:nvPicPr>
        <p:blipFill>
          <a:blip r:embed="rId9">
            <a:alphaModFix/>
          </a:blip>
          <a:stretch>
            <a:fillRect/>
          </a:stretch>
        </p:blipFill>
        <p:spPr>
          <a:xfrm>
            <a:off x="979972" y="1290500"/>
            <a:ext cx="1989476" cy="2486852"/>
          </a:xfrm>
          <a:prstGeom prst="rect">
            <a:avLst/>
          </a:prstGeom>
          <a:noFill/>
          <a:ln>
            <a:noFill/>
          </a:ln>
        </p:spPr>
      </p:pic>
      <p:sp>
        <p:nvSpPr>
          <p:cNvPr id="1390" name="Google Shape;1390;p128"/>
          <p:cNvSpPr txBox="1"/>
          <p:nvPr/>
        </p:nvSpPr>
        <p:spPr>
          <a:xfrm>
            <a:off x="460725" y="207725"/>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available on Celtra</a:t>
            </a:r>
            <a:endParaRPr sz="1100">
              <a:solidFill>
                <a:srgbClr val="595959"/>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95" name="Shape 1395"/>
        <p:cNvGrpSpPr/>
        <p:nvPr/>
      </p:nvGrpSpPr>
      <p:grpSpPr>
        <a:xfrm>
          <a:off x="0" y="0"/>
          <a:ext cx="0" cy="0"/>
          <a:chOff x="0" y="0"/>
          <a:chExt cx="0" cy="0"/>
        </a:xfrm>
      </p:grpSpPr>
      <p:pic>
        <p:nvPicPr>
          <p:cNvPr id="1396" name="Google Shape;1396;p129"/>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397" name="Google Shape;1397;p129"/>
          <p:cNvPicPr preferRelativeResize="0"/>
          <p:nvPr/>
        </p:nvPicPr>
        <p:blipFill>
          <a:blip r:embed="rId5">
            <a:alphaModFix/>
          </a:blip>
          <a:stretch>
            <a:fillRect/>
          </a:stretch>
        </p:blipFill>
        <p:spPr>
          <a:xfrm>
            <a:off x="0" y="0"/>
            <a:ext cx="3776451" cy="5143501"/>
          </a:xfrm>
          <a:prstGeom prst="rect">
            <a:avLst/>
          </a:prstGeom>
          <a:noFill/>
          <a:ln>
            <a:noFill/>
          </a:ln>
        </p:spPr>
      </p:pic>
      <p:sp>
        <p:nvSpPr>
          <p:cNvPr id="1398" name="Google Shape;1398;p129"/>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99" name="Google Shape;1399;p129"/>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MARCH </a:t>
            </a:r>
            <a:endParaRPr sz="800">
              <a:solidFill>
                <a:schemeClr val="lt1"/>
              </a:solidFill>
              <a:latin typeface="DM Sans ExtraLight"/>
              <a:ea typeface="DM Sans ExtraLight"/>
              <a:cs typeface="DM Sans ExtraLight"/>
              <a:sym typeface="DM Sans ExtraLight"/>
            </a:endParaRPr>
          </a:p>
        </p:txBody>
      </p:sp>
      <p:sp>
        <p:nvSpPr>
          <p:cNvPr id="1400" name="Google Shape;1400;p129"/>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3.VISUAL CHANGE YOUR TIRES</a:t>
            </a:r>
            <a:endParaRPr sz="3000">
              <a:solidFill>
                <a:srgbClr val="00708D"/>
              </a:solidFill>
              <a:latin typeface="Plus Jakarta Sans"/>
              <a:ea typeface="Plus Jakarta Sans"/>
              <a:cs typeface="Plus Jakarta Sans"/>
              <a:sym typeface="Plus Jakarta Sans"/>
            </a:endParaRPr>
          </a:p>
        </p:txBody>
      </p:sp>
      <p:pic>
        <p:nvPicPr>
          <p:cNvPr id="1401" name="Google Shape;1401;p129"/>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402" name="Google Shape;1402;p129"/>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1X1</a:t>
            </a:r>
            <a:endParaRPr sz="1200">
              <a:solidFill>
                <a:schemeClr val="lt1"/>
              </a:solidFill>
              <a:latin typeface="Plus Jakarta Sans Light"/>
              <a:ea typeface="Plus Jakarta Sans Light"/>
              <a:cs typeface="Plus Jakarta Sans Light"/>
              <a:sym typeface="Plus Jakarta Sans Light"/>
            </a:endParaRPr>
          </a:p>
        </p:txBody>
      </p:sp>
      <p:sp>
        <p:nvSpPr>
          <p:cNvPr id="1403" name="Google Shape;1403;p129"/>
          <p:cNvSpPr txBox="1"/>
          <p:nvPr/>
        </p:nvSpPr>
        <p:spPr>
          <a:xfrm>
            <a:off x="4275975" y="1958200"/>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IG</a:t>
            </a:r>
            <a:endParaRPr sz="13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Smooth rides, zero stress. 🛣️✨</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Don't let maintenance paperwork slow you down. With KINTO, tire changes are already included.</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One partner. Every solution.</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#KINTO #MobilitySolutions #SmartBusiness </a:t>
            </a:r>
            <a:endParaRPr sz="1100">
              <a:solidFill>
                <a:schemeClr val="dk1"/>
              </a:solidFill>
            </a:endParaRPr>
          </a:p>
          <a:p>
            <a:pPr indent="0" lvl="0" marL="0" rtl="0" algn="r">
              <a:spcBef>
                <a:spcPts val="120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404" name="Google Shape;1404;p129"/>
          <p:cNvPicPr preferRelativeResize="0"/>
          <p:nvPr/>
        </p:nvPicPr>
        <p:blipFill>
          <a:blip r:embed="rId7">
            <a:alphaModFix/>
          </a:blip>
          <a:stretch>
            <a:fillRect/>
          </a:stretch>
        </p:blipFill>
        <p:spPr>
          <a:xfrm>
            <a:off x="934575" y="743851"/>
            <a:ext cx="2087024" cy="3249126"/>
          </a:xfrm>
          <a:prstGeom prst="rect">
            <a:avLst/>
          </a:prstGeom>
          <a:noFill/>
          <a:ln>
            <a:noFill/>
          </a:ln>
        </p:spPr>
      </p:pic>
      <p:pic>
        <p:nvPicPr>
          <p:cNvPr id="1405" name="Google Shape;1405;p129" title="VISUAL_ChangeYourTires_V1.png"/>
          <p:cNvPicPr preferRelativeResize="0"/>
          <p:nvPr/>
        </p:nvPicPr>
        <p:blipFill>
          <a:blip r:embed="rId8">
            <a:alphaModFix/>
          </a:blip>
          <a:stretch>
            <a:fillRect/>
          </a:stretch>
        </p:blipFill>
        <p:spPr>
          <a:xfrm>
            <a:off x="972700" y="1290502"/>
            <a:ext cx="1989476" cy="2486825"/>
          </a:xfrm>
          <a:prstGeom prst="rect">
            <a:avLst/>
          </a:prstGeom>
          <a:noFill/>
          <a:ln>
            <a:noFill/>
          </a:ln>
        </p:spPr>
      </p:pic>
      <p:pic>
        <p:nvPicPr>
          <p:cNvPr id="1406" name="Google Shape;1406;p129" title="Change Your Tires.png"/>
          <p:cNvPicPr preferRelativeResize="0"/>
          <p:nvPr/>
        </p:nvPicPr>
        <p:blipFill>
          <a:blip r:embed="rId9">
            <a:alphaModFix/>
          </a:blip>
          <a:stretch>
            <a:fillRect/>
          </a:stretch>
        </p:blipFill>
        <p:spPr>
          <a:xfrm>
            <a:off x="979972" y="1290500"/>
            <a:ext cx="1989476" cy="2486852"/>
          </a:xfrm>
          <a:prstGeom prst="rect">
            <a:avLst/>
          </a:prstGeom>
          <a:noFill/>
          <a:ln>
            <a:noFill/>
          </a:ln>
        </p:spPr>
      </p:pic>
      <p:sp>
        <p:nvSpPr>
          <p:cNvPr id="1407" name="Google Shape;1407;p129"/>
          <p:cNvSpPr txBox="1"/>
          <p:nvPr/>
        </p:nvSpPr>
        <p:spPr>
          <a:xfrm>
            <a:off x="460725" y="207725"/>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available on Celtra</a:t>
            </a:r>
            <a:endParaRPr sz="1100">
              <a:solidFill>
                <a:srgbClr val="595959"/>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12" name="Shape 1412"/>
        <p:cNvGrpSpPr/>
        <p:nvPr/>
      </p:nvGrpSpPr>
      <p:grpSpPr>
        <a:xfrm>
          <a:off x="0" y="0"/>
          <a:ext cx="0" cy="0"/>
          <a:chOff x="0" y="0"/>
          <a:chExt cx="0" cy="0"/>
        </a:xfrm>
      </p:grpSpPr>
      <p:pic>
        <p:nvPicPr>
          <p:cNvPr id="1413" name="Google Shape;1413;p130"/>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414" name="Google Shape;1414;p130"/>
          <p:cNvPicPr preferRelativeResize="0"/>
          <p:nvPr/>
        </p:nvPicPr>
        <p:blipFill>
          <a:blip r:embed="rId5">
            <a:alphaModFix/>
          </a:blip>
          <a:stretch>
            <a:fillRect/>
          </a:stretch>
        </p:blipFill>
        <p:spPr>
          <a:xfrm>
            <a:off x="0" y="0"/>
            <a:ext cx="3776451" cy="5143501"/>
          </a:xfrm>
          <a:prstGeom prst="rect">
            <a:avLst/>
          </a:prstGeom>
          <a:noFill/>
          <a:ln>
            <a:noFill/>
          </a:ln>
        </p:spPr>
      </p:pic>
      <p:sp>
        <p:nvSpPr>
          <p:cNvPr id="1415" name="Google Shape;1415;p130"/>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16" name="Google Shape;1416;p130"/>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MARCH </a:t>
            </a:r>
            <a:endParaRPr sz="800">
              <a:solidFill>
                <a:schemeClr val="lt1"/>
              </a:solidFill>
              <a:latin typeface="DM Sans ExtraLight"/>
              <a:ea typeface="DM Sans ExtraLight"/>
              <a:cs typeface="DM Sans ExtraLight"/>
              <a:sym typeface="DM Sans ExtraLight"/>
            </a:endParaRPr>
          </a:p>
        </p:txBody>
      </p:sp>
      <p:sp>
        <p:nvSpPr>
          <p:cNvPr id="1417" name="Google Shape;1417;p130"/>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3.VISUAL CHANGE YOUR TIRES </a:t>
            </a:r>
            <a:endParaRPr sz="3000">
              <a:solidFill>
                <a:srgbClr val="00708D"/>
              </a:solidFill>
              <a:latin typeface="Plus Jakarta Sans"/>
              <a:ea typeface="Plus Jakarta Sans"/>
              <a:cs typeface="Plus Jakarta Sans"/>
              <a:sym typeface="Plus Jakarta Sans"/>
            </a:endParaRPr>
          </a:p>
        </p:txBody>
      </p:sp>
      <p:pic>
        <p:nvPicPr>
          <p:cNvPr id="1418" name="Google Shape;1418;p130"/>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419" name="Google Shape;1419;p130"/>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1X1</a:t>
            </a:r>
            <a:endParaRPr sz="1200">
              <a:solidFill>
                <a:schemeClr val="lt1"/>
              </a:solidFill>
              <a:latin typeface="Plus Jakarta Sans Light"/>
              <a:ea typeface="Plus Jakarta Sans Light"/>
              <a:cs typeface="Plus Jakarta Sans Light"/>
              <a:sym typeface="Plus Jakarta Sans Light"/>
            </a:endParaRPr>
          </a:p>
        </p:txBody>
      </p:sp>
      <p:sp>
        <p:nvSpPr>
          <p:cNvPr id="1420" name="Google Shape;1420;p130"/>
          <p:cNvSpPr txBox="1"/>
          <p:nvPr/>
        </p:nvSpPr>
        <p:spPr>
          <a:xfrm>
            <a:off x="4257925" y="1822850"/>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FB</a:t>
            </a:r>
            <a:endParaRPr sz="13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A little reminder from the road: smooth tires should not prevent you from a smooth ride. </a:t>
            </a:r>
            <a:r>
              <a:rPr lang="nl" sz="1100">
                <a:solidFill>
                  <a:schemeClr val="dk1"/>
                </a:solidFill>
              </a:rPr>
              <a:t>🚗</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With KINTO, you can relax. Tire changes are included in your service, so you can stop worrying about the scheduling and start focusing on your business.</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One partner. Every solution.</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#KINTO #SmarterMobility #BusinessSolutions </a:t>
            </a:r>
            <a:endParaRPr sz="1100">
              <a:solidFill>
                <a:schemeClr val="dk1"/>
              </a:solidFill>
            </a:endParaRPr>
          </a:p>
          <a:p>
            <a:pPr indent="0" lvl="0" marL="0" rtl="0" algn="r">
              <a:spcBef>
                <a:spcPts val="1200"/>
              </a:spcBef>
              <a:spcAft>
                <a:spcPts val="0"/>
              </a:spcAft>
              <a:buNone/>
            </a:pPr>
            <a:r>
              <a:rPr lang="nl" sz="1000">
                <a:solidFill>
                  <a:schemeClr val="dk1"/>
                </a:solidFill>
                <a:latin typeface="Plus Jakarta Sans Light"/>
                <a:ea typeface="Plus Jakarta Sans Light"/>
                <a:cs typeface="Plus Jakarta Sans Light"/>
                <a:sym typeface="Plus Jakarta Sans Light"/>
              </a:rPr>
              <a:t>.</a:t>
            </a:r>
            <a:endParaRPr sz="1000">
              <a:solidFill>
                <a:schemeClr val="dk1"/>
              </a:solidFill>
              <a:latin typeface="Plus Jakarta Sans Light"/>
              <a:ea typeface="Plus Jakarta Sans Light"/>
              <a:cs typeface="Plus Jakarta Sans Light"/>
              <a:sym typeface="Plus Jakarta Sans Light"/>
            </a:endParaRPr>
          </a:p>
        </p:txBody>
      </p:sp>
      <p:pic>
        <p:nvPicPr>
          <p:cNvPr id="1421" name="Google Shape;1421;p130"/>
          <p:cNvPicPr preferRelativeResize="0"/>
          <p:nvPr/>
        </p:nvPicPr>
        <p:blipFill>
          <a:blip r:embed="rId7">
            <a:alphaModFix/>
          </a:blip>
          <a:stretch>
            <a:fillRect/>
          </a:stretch>
        </p:blipFill>
        <p:spPr>
          <a:xfrm>
            <a:off x="934575" y="743851"/>
            <a:ext cx="2087024" cy="3249126"/>
          </a:xfrm>
          <a:prstGeom prst="rect">
            <a:avLst/>
          </a:prstGeom>
          <a:noFill/>
          <a:ln>
            <a:noFill/>
          </a:ln>
        </p:spPr>
      </p:pic>
      <p:pic>
        <p:nvPicPr>
          <p:cNvPr id="1422" name="Google Shape;1422;p130" title="VISUAL_ChangeYourTires_V1.png"/>
          <p:cNvPicPr preferRelativeResize="0"/>
          <p:nvPr/>
        </p:nvPicPr>
        <p:blipFill>
          <a:blip r:embed="rId8">
            <a:alphaModFix/>
          </a:blip>
          <a:stretch>
            <a:fillRect/>
          </a:stretch>
        </p:blipFill>
        <p:spPr>
          <a:xfrm>
            <a:off x="972700" y="1290502"/>
            <a:ext cx="1989476" cy="2486825"/>
          </a:xfrm>
          <a:prstGeom prst="rect">
            <a:avLst/>
          </a:prstGeom>
          <a:noFill/>
          <a:ln>
            <a:noFill/>
          </a:ln>
        </p:spPr>
      </p:pic>
      <p:pic>
        <p:nvPicPr>
          <p:cNvPr id="1423" name="Google Shape;1423;p130" title="Change Your Tires.png"/>
          <p:cNvPicPr preferRelativeResize="0"/>
          <p:nvPr/>
        </p:nvPicPr>
        <p:blipFill>
          <a:blip r:embed="rId9">
            <a:alphaModFix/>
          </a:blip>
          <a:stretch>
            <a:fillRect/>
          </a:stretch>
        </p:blipFill>
        <p:spPr>
          <a:xfrm>
            <a:off x="979972" y="1290500"/>
            <a:ext cx="1989476" cy="2486852"/>
          </a:xfrm>
          <a:prstGeom prst="rect">
            <a:avLst/>
          </a:prstGeom>
          <a:noFill/>
          <a:ln>
            <a:noFill/>
          </a:ln>
        </p:spPr>
      </p:pic>
      <p:sp>
        <p:nvSpPr>
          <p:cNvPr id="1424" name="Google Shape;1424;p130"/>
          <p:cNvSpPr txBox="1"/>
          <p:nvPr/>
        </p:nvSpPr>
        <p:spPr>
          <a:xfrm>
            <a:off x="460725" y="207725"/>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available on Celtra</a:t>
            </a:r>
            <a:endParaRPr sz="1100">
              <a:solidFill>
                <a:srgbClr val="595959"/>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8" name="Shape 1428"/>
        <p:cNvGrpSpPr/>
        <p:nvPr/>
      </p:nvGrpSpPr>
      <p:grpSpPr>
        <a:xfrm>
          <a:off x="0" y="0"/>
          <a:ext cx="0" cy="0"/>
          <a:chOff x="0" y="0"/>
          <a:chExt cx="0" cy="0"/>
        </a:xfrm>
      </p:grpSpPr>
      <p:pic>
        <p:nvPicPr>
          <p:cNvPr id="1429" name="Google Shape;1429;p131"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430" name="Google Shape;1430;p131"/>
          <p:cNvSpPr txBox="1"/>
          <p:nvPr>
            <p:ph type="title"/>
          </p:nvPr>
        </p:nvSpPr>
        <p:spPr>
          <a:xfrm>
            <a:off x="3285150" y="2206346"/>
            <a:ext cx="2573700" cy="7308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Pillar 4</a:t>
            </a:r>
            <a:endParaRPr>
              <a:latin typeface="Plus Jakarta Sans SemiBold"/>
              <a:ea typeface="Plus Jakarta Sans SemiBold"/>
              <a:cs typeface="Plus Jakarta Sans SemiBold"/>
              <a:sym typeface="Plus Jakarta Sans SemiBold"/>
            </a:endParaRPr>
          </a:p>
        </p:txBody>
      </p:sp>
      <p:sp>
        <p:nvSpPr>
          <p:cNvPr id="1431" name="Google Shape;1431;p131"/>
          <p:cNvSpPr txBox="1"/>
          <p:nvPr>
            <p:ph type="title"/>
          </p:nvPr>
        </p:nvSpPr>
        <p:spPr>
          <a:xfrm>
            <a:off x="2796925" y="1588050"/>
            <a:ext cx="41796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Multipath/</a:t>
            </a:r>
            <a:endParaRPr>
              <a:latin typeface="Plus Jakarta Sans SemiBold"/>
              <a:ea typeface="Plus Jakarta Sans SemiBold"/>
              <a:cs typeface="Plus Jakarta Sans SemiBold"/>
              <a:sym typeface="Plus Jakarta Sans SemiBold"/>
            </a:endParaRPr>
          </a:p>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Multiservice</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36" name="Shape 1436"/>
        <p:cNvGrpSpPr/>
        <p:nvPr/>
      </p:nvGrpSpPr>
      <p:grpSpPr>
        <a:xfrm>
          <a:off x="0" y="0"/>
          <a:ext cx="0" cy="0"/>
          <a:chOff x="0" y="0"/>
          <a:chExt cx="0" cy="0"/>
        </a:xfrm>
      </p:grpSpPr>
      <p:pic>
        <p:nvPicPr>
          <p:cNvPr id="1437" name="Google Shape;1437;p132"/>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438" name="Google Shape;1438;p132"/>
          <p:cNvPicPr preferRelativeResize="0"/>
          <p:nvPr/>
        </p:nvPicPr>
        <p:blipFill>
          <a:blip r:embed="rId5">
            <a:alphaModFix/>
          </a:blip>
          <a:stretch>
            <a:fillRect/>
          </a:stretch>
        </p:blipFill>
        <p:spPr>
          <a:xfrm>
            <a:off x="0" y="0"/>
            <a:ext cx="3776451" cy="5143501"/>
          </a:xfrm>
          <a:prstGeom prst="rect">
            <a:avLst/>
          </a:prstGeom>
          <a:noFill/>
          <a:ln>
            <a:noFill/>
          </a:ln>
        </p:spPr>
      </p:pic>
      <p:sp>
        <p:nvSpPr>
          <p:cNvPr id="1439" name="Google Shape;1439;p132"/>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40" name="Google Shape;1440;p132"/>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MARCH </a:t>
            </a:r>
            <a:endParaRPr sz="800">
              <a:solidFill>
                <a:schemeClr val="lt1"/>
              </a:solidFill>
              <a:latin typeface="DM Sans ExtraLight"/>
              <a:ea typeface="DM Sans ExtraLight"/>
              <a:cs typeface="DM Sans ExtraLight"/>
              <a:sym typeface="DM Sans ExtraLight"/>
            </a:endParaRPr>
          </a:p>
        </p:txBody>
      </p:sp>
      <p:sp>
        <p:nvSpPr>
          <p:cNvPr id="1441" name="Google Shape;1441;p132"/>
          <p:cNvSpPr txBox="1"/>
          <p:nvPr/>
        </p:nvSpPr>
        <p:spPr>
          <a:xfrm>
            <a:off x="5183250" y="37870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4</a:t>
            </a:r>
            <a:r>
              <a:rPr lang="nl" sz="3000">
                <a:solidFill>
                  <a:srgbClr val="00708D"/>
                </a:solidFill>
                <a:latin typeface="Plus Jakarta Sans"/>
                <a:ea typeface="Plus Jakarta Sans"/>
                <a:cs typeface="Plus Jakarta Sans"/>
                <a:sym typeface="Plus Jakarta Sans"/>
              </a:rPr>
              <a:t>.CAROUSEL RAV4 MULTIPATH </a:t>
            </a:r>
            <a:endParaRPr sz="3000">
              <a:solidFill>
                <a:srgbClr val="00708D"/>
              </a:solidFill>
              <a:latin typeface="Plus Jakarta Sans"/>
              <a:ea typeface="Plus Jakarta Sans"/>
              <a:cs typeface="Plus Jakarta Sans"/>
              <a:sym typeface="Plus Jakarta Sans"/>
            </a:endParaRPr>
          </a:p>
        </p:txBody>
      </p:sp>
      <p:sp>
        <p:nvSpPr>
          <p:cNvPr id="1442" name="Google Shape;1442;p132"/>
          <p:cNvSpPr txBox="1"/>
          <p:nvPr/>
        </p:nvSpPr>
        <p:spPr>
          <a:xfrm>
            <a:off x="3776450" y="2990925"/>
            <a:ext cx="5245500" cy="411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500">
                <a:solidFill>
                  <a:schemeClr val="dk1"/>
                </a:solidFill>
                <a:latin typeface="Plus Jakarta Sans"/>
                <a:ea typeface="Plus Jakarta Sans"/>
                <a:cs typeface="Plus Jakarta Sans"/>
                <a:sym typeface="Plus Jakarta Sans"/>
              </a:rPr>
              <a:t>COPY LI</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800">
                <a:solidFill>
                  <a:schemeClr val="dk1"/>
                </a:solidFill>
              </a:rPr>
              <a:t>Choosing the right fleet vehicle shouldn't mean compromising on your sustainability goals. The new RAV4 provides two distinct electrified options to match your workforce's needs.</a:t>
            </a:r>
            <a:endParaRPr sz="800">
              <a:solidFill>
                <a:schemeClr val="dk1"/>
              </a:solidFill>
            </a:endParaRPr>
          </a:p>
          <a:p>
            <a:pPr indent="-279400" lvl="0" marL="457200" rtl="0" algn="l">
              <a:lnSpc>
                <a:spcPct val="115000"/>
              </a:lnSpc>
              <a:spcBef>
                <a:spcPts val="1200"/>
              </a:spcBef>
              <a:spcAft>
                <a:spcPts val="0"/>
              </a:spcAft>
              <a:buClr>
                <a:schemeClr val="dk1"/>
              </a:buClr>
              <a:buSzPts val="800"/>
              <a:buChar char="●"/>
            </a:pPr>
            <a:r>
              <a:rPr b="1" lang="nl" sz="800">
                <a:solidFill>
                  <a:schemeClr val="dk1"/>
                </a:solidFill>
              </a:rPr>
              <a:t>Full Hybrid</a:t>
            </a:r>
            <a:r>
              <a:rPr lang="nl" sz="800">
                <a:solidFill>
                  <a:schemeClr val="dk1"/>
                </a:solidFill>
              </a:rPr>
              <a:t>: The entry point to your electrification journey, perfect for seamless, daily efficiency.</a:t>
            </a:r>
            <a:endParaRPr sz="800">
              <a:solidFill>
                <a:schemeClr val="dk1"/>
              </a:solidFill>
            </a:endParaRPr>
          </a:p>
          <a:p>
            <a:pPr indent="-279400" lvl="0" marL="457200" rtl="0" algn="l">
              <a:lnSpc>
                <a:spcPct val="115000"/>
              </a:lnSpc>
              <a:spcBef>
                <a:spcPts val="0"/>
              </a:spcBef>
              <a:spcAft>
                <a:spcPts val="0"/>
              </a:spcAft>
              <a:buClr>
                <a:schemeClr val="dk1"/>
              </a:buClr>
              <a:buSzPts val="800"/>
              <a:buChar char="●"/>
            </a:pPr>
            <a:r>
              <a:rPr b="1" lang="nl" sz="800">
                <a:solidFill>
                  <a:schemeClr val="dk1"/>
                </a:solidFill>
              </a:rPr>
              <a:t>Plug-in Hybrid</a:t>
            </a:r>
            <a:r>
              <a:rPr lang="nl" sz="800">
                <a:solidFill>
                  <a:schemeClr val="dk1"/>
                </a:solidFill>
              </a:rPr>
              <a:t>: Next-generation efficiency with a deeper commitment to a sustainable future.</a:t>
            </a:r>
            <a:endParaRPr sz="8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800">
                <a:solidFill>
                  <a:schemeClr val="dk1"/>
                </a:solidFill>
              </a:rPr>
              <a:t>At KINTO, we make the transition easy. Whether you choose Full hybrid or Plug-in.</a:t>
            </a:r>
            <a:endParaRPr sz="8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800">
                <a:solidFill>
                  <a:schemeClr val="dk1"/>
                </a:solidFill>
              </a:rPr>
              <a:t>One partner. Every solution.</a:t>
            </a:r>
            <a:endParaRPr sz="8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800">
                <a:solidFill>
                  <a:schemeClr val="dk1"/>
                </a:solidFill>
              </a:rPr>
              <a:t>#FleetManagement #SustainableMobility #KINTO</a:t>
            </a:r>
            <a:endParaRPr sz="800">
              <a:solidFill>
                <a:schemeClr val="dk1"/>
              </a:solidFill>
            </a:endParaRPr>
          </a:p>
          <a:p>
            <a:pPr indent="0" lvl="0" marL="0" rtl="0" algn="ctr">
              <a:spcBef>
                <a:spcPts val="1200"/>
              </a:spcBef>
              <a:spcAft>
                <a:spcPts val="0"/>
              </a:spcAft>
              <a:buNone/>
            </a:pPr>
            <a:r>
              <a:t/>
            </a:r>
            <a:endParaRPr sz="700">
              <a:solidFill>
                <a:schemeClr val="dk1"/>
              </a:solidFill>
              <a:latin typeface="Plus Jakarta Sans Light"/>
              <a:ea typeface="Plus Jakarta Sans Light"/>
              <a:cs typeface="Plus Jakarta Sans Light"/>
              <a:sym typeface="Plus Jakarta Sans Light"/>
            </a:endParaRPr>
          </a:p>
        </p:txBody>
      </p:sp>
      <p:pic>
        <p:nvPicPr>
          <p:cNvPr id="1443" name="Google Shape;1443;p132"/>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444" name="Google Shape;1444;p132"/>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445" name="Google Shape;1445;p132"/>
          <p:cNvPicPr preferRelativeResize="0"/>
          <p:nvPr/>
        </p:nvPicPr>
        <p:blipFill>
          <a:blip r:embed="rId7">
            <a:alphaModFix/>
          </a:blip>
          <a:stretch>
            <a:fillRect/>
          </a:stretch>
        </p:blipFill>
        <p:spPr>
          <a:xfrm>
            <a:off x="858175" y="654625"/>
            <a:ext cx="1789950" cy="2786652"/>
          </a:xfrm>
          <a:prstGeom prst="rect">
            <a:avLst/>
          </a:prstGeom>
          <a:noFill/>
          <a:ln>
            <a:noFill/>
          </a:ln>
        </p:spPr>
      </p:pic>
      <p:pic>
        <p:nvPicPr>
          <p:cNvPr id="1446" name="Google Shape;1446;p132" title="Multipath_RAV4_1.png"/>
          <p:cNvPicPr preferRelativeResize="0"/>
          <p:nvPr/>
        </p:nvPicPr>
        <p:blipFill>
          <a:blip r:embed="rId8">
            <a:alphaModFix/>
          </a:blip>
          <a:stretch>
            <a:fillRect/>
          </a:stretch>
        </p:blipFill>
        <p:spPr>
          <a:xfrm>
            <a:off x="885378" y="1104673"/>
            <a:ext cx="1762749" cy="2203453"/>
          </a:xfrm>
          <a:prstGeom prst="rect">
            <a:avLst/>
          </a:prstGeom>
          <a:noFill/>
          <a:ln>
            <a:noFill/>
          </a:ln>
        </p:spPr>
      </p:pic>
      <p:pic>
        <p:nvPicPr>
          <p:cNvPr id="1447" name="Google Shape;1447;p132" title="Multipath_RAV4_2.png"/>
          <p:cNvPicPr preferRelativeResize="0"/>
          <p:nvPr/>
        </p:nvPicPr>
        <p:blipFill>
          <a:blip r:embed="rId9">
            <a:alphaModFix/>
          </a:blip>
          <a:stretch>
            <a:fillRect/>
          </a:stretch>
        </p:blipFill>
        <p:spPr>
          <a:xfrm>
            <a:off x="2648125" y="1114172"/>
            <a:ext cx="1762749" cy="2203430"/>
          </a:xfrm>
          <a:prstGeom prst="rect">
            <a:avLst/>
          </a:prstGeom>
          <a:noFill/>
          <a:ln>
            <a:noFill/>
          </a:ln>
        </p:spPr>
      </p:pic>
      <p:pic>
        <p:nvPicPr>
          <p:cNvPr id="1448" name="Google Shape;1448;p132" title="Multipath_RAV4_3.png"/>
          <p:cNvPicPr preferRelativeResize="0"/>
          <p:nvPr/>
        </p:nvPicPr>
        <p:blipFill>
          <a:blip r:embed="rId10">
            <a:alphaModFix/>
          </a:blip>
          <a:stretch>
            <a:fillRect/>
          </a:stretch>
        </p:blipFill>
        <p:spPr>
          <a:xfrm>
            <a:off x="4410875" y="1114175"/>
            <a:ext cx="1762749" cy="2203426"/>
          </a:xfrm>
          <a:prstGeom prst="rect">
            <a:avLst/>
          </a:prstGeom>
          <a:noFill/>
          <a:ln>
            <a:noFill/>
          </a:ln>
        </p:spPr>
      </p:pic>
      <p:pic>
        <p:nvPicPr>
          <p:cNvPr id="1449" name="Google Shape;1449;p132" title="Multipath_RAV4_4.png"/>
          <p:cNvPicPr preferRelativeResize="0"/>
          <p:nvPr/>
        </p:nvPicPr>
        <p:blipFill>
          <a:blip r:embed="rId11">
            <a:alphaModFix/>
          </a:blip>
          <a:stretch>
            <a:fillRect/>
          </a:stretch>
        </p:blipFill>
        <p:spPr>
          <a:xfrm>
            <a:off x="6173625" y="1118122"/>
            <a:ext cx="1762749" cy="2203430"/>
          </a:xfrm>
          <a:prstGeom prst="rect">
            <a:avLst/>
          </a:prstGeom>
          <a:noFill/>
          <a:ln>
            <a:noFill/>
          </a:ln>
        </p:spPr>
      </p:pic>
      <p:pic>
        <p:nvPicPr>
          <p:cNvPr id="1450" name="Google Shape;1450;p132" title="Multipath_RAV4_1.png"/>
          <p:cNvPicPr preferRelativeResize="0"/>
          <p:nvPr/>
        </p:nvPicPr>
        <p:blipFill>
          <a:blip r:embed="rId12">
            <a:alphaModFix/>
          </a:blip>
          <a:stretch>
            <a:fillRect/>
          </a:stretch>
        </p:blipFill>
        <p:spPr>
          <a:xfrm>
            <a:off x="885375" y="1104675"/>
            <a:ext cx="1762749" cy="2203436"/>
          </a:xfrm>
          <a:prstGeom prst="rect">
            <a:avLst/>
          </a:prstGeom>
          <a:noFill/>
          <a:ln>
            <a:noFill/>
          </a:ln>
        </p:spPr>
      </p:pic>
      <p:pic>
        <p:nvPicPr>
          <p:cNvPr id="1451" name="Google Shape;1451;p132" title="Multipath_RAV4_2.png"/>
          <p:cNvPicPr preferRelativeResize="0"/>
          <p:nvPr/>
        </p:nvPicPr>
        <p:blipFill>
          <a:blip r:embed="rId13">
            <a:alphaModFix/>
          </a:blip>
          <a:stretch>
            <a:fillRect/>
          </a:stretch>
        </p:blipFill>
        <p:spPr>
          <a:xfrm>
            <a:off x="2648125" y="1104675"/>
            <a:ext cx="1762749" cy="2203436"/>
          </a:xfrm>
          <a:prstGeom prst="rect">
            <a:avLst/>
          </a:prstGeom>
          <a:noFill/>
          <a:ln>
            <a:noFill/>
          </a:ln>
        </p:spPr>
      </p:pic>
      <p:pic>
        <p:nvPicPr>
          <p:cNvPr id="1452" name="Google Shape;1452;p132" title="Multipath_RAV4_3.png"/>
          <p:cNvPicPr preferRelativeResize="0"/>
          <p:nvPr/>
        </p:nvPicPr>
        <p:blipFill>
          <a:blip r:embed="rId14">
            <a:alphaModFix/>
          </a:blip>
          <a:stretch>
            <a:fillRect/>
          </a:stretch>
        </p:blipFill>
        <p:spPr>
          <a:xfrm>
            <a:off x="4410875" y="1118125"/>
            <a:ext cx="1762749" cy="2203436"/>
          </a:xfrm>
          <a:prstGeom prst="rect">
            <a:avLst/>
          </a:prstGeom>
          <a:noFill/>
          <a:ln>
            <a:noFill/>
          </a:ln>
        </p:spPr>
      </p:pic>
      <p:pic>
        <p:nvPicPr>
          <p:cNvPr id="1453" name="Google Shape;1453;p132" title="Multipath_RAV4_4.png"/>
          <p:cNvPicPr preferRelativeResize="0"/>
          <p:nvPr/>
        </p:nvPicPr>
        <p:blipFill>
          <a:blip r:embed="rId15">
            <a:alphaModFix/>
          </a:blip>
          <a:stretch>
            <a:fillRect/>
          </a:stretch>
        </p:blipFill>
        <p:spPr>
          <a:xfrm>
            <a:off x="6173625" y="1118125"/>
            <a:ext cx="1762749" cy="2203436"/>
          </a:xfrm>
          <a:prstGeom prst="rect">
            <a:avLst/>
          </a:prstGeom>
          <a:noFill/>
          <a:ln>
            <a:noFill/>
          </a:ln>
        </p:spPr>
      </p:pic>
      <p:sp>
        <p:nvSpPr>
          <p:cNvPr id="1454" name="Google Shape;1454;p132"/>
          <p:cNvSpPr txBox="1"/>
          <p:nvPr/>
        </p:nvSpPr>
        <p:spPr>
          <a:xfrm>
            <a:off x="460725" y="207725"/>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available on Celtra</a:t>
            </a:r>
            <a:endParaRPr sz="1100">
              <a:solidFill>
                <a:srgbClr val="595959"/>
              </a:solidFill>
            </a:endParaRPr>
          </a:p>
        </p:txBody>
      </p:sp>
      <p:pic>
        <p:nvPicPr>
          <p:cNvPr id="1455" name="Google Shape;1455;p132" title="MULTIPATH CONCEPT RAV4 caroussel (1).png"/>
          <p:cNvPicPr preferRelativeResize="0"/>
          <p:nvPr/>
        </p:nvPicPr>
        <p:blipFill>
          <a:blip r:embed="rId16">
            <a:alphaModFix/>
          </a:blip>
          <a:stretch>
            <a:fillRect/>
          </a:stretch>
        </p:blipFill>
        <p:spPr>
          <a:xfrm>
            <a:off x="2648125" y="1118125"/>
            <a:ext cx="1762749" cy="2203436"/>
          </a:xfrm>
          <a:prstGeom prst="rect">
            <a:avLst/>
          </a:prstGeom>
          <a:noFill/>
          <a:ln>
            <a:noFill/>
          </a:ln>
        </p:spPr>
      </p:pic>
      <p:pic>
        <p:nvPicPr>
          <p:cNvPr id="1456" name="Google Shape;1456;p132" title="MULTIPATH CONCEPT RAV4 caroussel (2).png"/>
          <p:cNvPicPr preferRelativeResize="0"/>
          <p:nvPr/>
        </p:nvPicPr>
        <p:blipFill>
          <a:blip r:embed="rId17">
            <a:alphaModFix/>
          </a:blip>
          <a:stretch>
            <a:fillRect/>
          </a:stretch>
        </p:blipFill>
        <p:spPr>
          <a:xfrm>
            <a:off x="4410875" y="1104675"/>
            <a:ext cx="1762749" cy="2203436"/>
          </a:xfrm>
          <a:prstGeom prst="rect">
            <a:avLst/>
          </a:prstGeom>
          <a:noFill/>
          <a:ln>
            <a:noFill/>
          </a:ln>
        </p:spPr>
      </p:pic>
      <p:pic>
        <p:nvPicPr>
          <p:cNvPr id="1457" name="Google Shape;1457;p132" title="MULTIPATH CONCEPT RAV4 caroussel (3).png"/>
          <p:cNvPicPr preferRelativeResize="0"/>
          <p:nvPr/>
        </p:nvPicPr>
        <p:blipFill>
          <a:blip r:embed="rId18">
            <a:alphaModFix/>
          </a:blip>
          <a:stretch>
            <a:fillRect/>
          </a:stretch>
        </p:blipFill>
        <p:spPr>
          <a:xfrm>
            <a:off x="6173625" y="1118125"/>
            <a:ext cx="1762749" cy="2203436"/>
          </a:xfrm>
          <a:prstGeom prst="rect">
            <a:avLst/>
          </a:prstGeom>
          <a:noFill/>
          <a:ln>
            <a:noFill/>
          </a:ln>
        </p:spPr>
      </p:pic>
      <p:pic>
        <p:nvPicPr>
          <p:cNvPr id="1458" name="Google Shape;1458;p132" title="MULTIPATH CONCEPT RAV4 caroussel.png"/>
          <p:cNvPicPr preferRelativeResize="0"/>
          <p:nvPr/>
        </p:nvPicPr>
        <p:blipFill>
          <a:blip r:embed="rId19">
            <a:alphaModFix/>
          </a:blip>
          <a:stretch>
            <a:fillRect/>
          </a:stretch>
        </p:blipFill>
        <p:spPr>
          <a:xfrm>
            <a:off x="885375" y="1118125"/>
            <a:ext cx="1762749" cy="220343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63" name="Shape 1463"/>
        <p:cNvGrpSpPr/>
        <p:nvPr/>
      </p:nvGrpSpPr>
      <p:grpSpPr>
        <a:xfrm>
          <a:off x="0" y="0"/>
          <a:ext cx="0" cy="0"/>
          <a:chOff x="0" y="0"/>
          <a:chExt cx="0" cy="0"/>
        </a:xfrm>
      </p:grpSpPr>
      <p:pic>
        <p:nvPicPr>
          <p:cNvPr id="1464" name="Google Shape;1464;p133"/>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465" name="Google Shape;1465;p133"/>
          <p:cNvPicPr preferRelativeResize="0"/>
          <p:nvPr/>
        </p:nvPicPr>
        <p:blipFill>
          <a:blip r:embed="rId5">
            <a:alphaModFix/>
          </a:blip>
          <a:stretch>
            <a:fillRect/>
          </a:stretch>
        </p:blipFill>
        <p:spPr>
          <a:xfrm>
            <a:off x="0" y="0"/>
            <a:ext cx="3776451" cy="5143501"/>
          </a:xfrm>
          <a:prstGeom prst="rect">
            <a:avLst/>
          </a:prstGeom>
          <a:noFill/>
          <a:ln>
            <a:noFill/>
          </a:ln>
        </p:spPr>
      </p:pic>
      <p:sp>
        <p:nvSpPr>
          <p:cNvPr id="1466" name="Google Shape;1466;p133"/>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67" name="Google Shape;1467;p13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MARCH </a:t>
            </a:r>
            <a:endParaRPr sz="800">
              <a:solidFill>
                <a:schemeClr val="lt1"/>
              </a:solidFill>
              <a:latin typeface="DM Sans ExtraLight"/>
              <a:ea typeface="DM Sans ExtraLight"/>
              <a:cs typeface="DM Sans ExtraLight"/>
              <a:sym typeface="DM Sans ExtraLight"/>
            </a:endParaRPr>
          </a:p>
        </p:txBody>
      </p:sp>
      <p:sp>
        <p:nvSpPr>
          <p:cNvPr id="1468" name="Google Shape;1468;p133"/>
          <p:cNvSpPr txBox="1"/>
          <p:nvPr/>
        </p:nvSpPr>
        <p:spPr>
          <a:xfrm>
            <a:off x="5183250" y="37870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4</a:t>
            </a:r>
            <a:r>
              <a:rPr lang="nl" sz="3000">
                <a:solidFill>
                  <a:srgbClr val="00708D"/>
                </a:solidFill>
                <a:latin typeface="Plus Jakarta Sans"/>
                <a:ea typeface="Plus Jakarta Sans"/>
                <a:cs typeface="Plus Jakarta Sans"/>
                <a:sym typeface="Plus Jakarta Sans"/>
              </a:rPr>
              <a:t>.CAROUSEL RAV4 MULTIPATH</a:t>
            </a:r>
            <a:endParaRPr sz="3000">
              <a:solidFill>
                <a:srgbClr val="00708D"/>
              </a:solidFill>
              <a:latin typeface="Plus Jakarta Sans"/>
              <a:ea typeface="Plus Jakarta Sans"/>
              <a:cs typeface="Plus Jakarta Sans"/>
              <a:sym typeface="Plus Jakarta Sans"/>
            </a:endParaRPr>
          </a:p>
        </p:txBody>
      </p:sp>
      <p:sp>
        <p:nvSpPr>
          <p:cNvPr id="1469" name="Google Shape;1469;p133"/>
          <p:cNvSpPr txBox="1"/>
          <p:nvPr/>
        </p:nvSpPr>
        <p:spPr>
          <a:xfrm>
            <a:off x="3776450" y="3201475"/>
            <a:ext cx="5233500" cy="411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700">
                <a:solidFill>
                  <a:schemeClr val="dk1"/>
                </a:solidFill>
                <a:latin typeface="Plus Jakarta Sans"/>
                <a:ea typeface="Plus Jakarta Sans"/>
                <a:cs typeface="Plus Jakarta Sans"/>
                <a:sym typeface="Plus Jakarta Sans"/>
              </a:rPr>
              <a:t>COPY IG</a:t>
            </a:r>
            <a:endParaRPr sz="12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rPr>
              <a:t>Sustainable mobility, your way. ✨</a:t>
            </a:r>
            <a:endParaRPr sz="1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rPr>
              <a:t>Whether you choose Full hybrid or Plug-in, you stay in control of how (and how fast) you electrify your mobility.</a:t>
            </a:r>
            <a:endParaRPr sz="1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rPr>
              <a:t>One partner. Every solution.</a:t>
            </a:r>
            <a:endParaRPr sz="1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rPr>
              <a:t>#KINTO #BusinessGrowth #ElectrifiedJourney</a:t>
            </a:r>
            <a:endParaRPr sz="1000">
              <a:solidFill>
                <a:schemeClr val="dk1"/>
              </a:solidFill>
            </a:endParaRPr>
          </a:p>
          <a:p>
            <a:pPr indent="0" lvl="0" marL="0" rtl="0" algn="ctr">
              <a:spcBef>
                <a:spcPts val="1200"/>
              </a:spcBef>
              <a:spcAft>
                <a:spcPts val="0"/>
              </a:spcAft>
              <a:buNone/>
            </a:pPr>
            <a:r>
              <a:t/>
            </a:r>
            <a:endParaRPr sz="900">
              <a:solidFill>
                <a:schemeClr val="dk1"/>
              </a:solidFill>
              <a:latin typeface="Plus Jakarta Sans Light"/>
              <a:ea typeface="Plus Jakarta Sans Light"/>
              <a:cs typeface="Plus Jakarta Sans Light"/>
              <a:sym typeface="Plus Jakarta Sans Light"/>
            </a:endParaRPr>
          </a:p>
        </p:txBody>
      </p:sp>
      <p:pic>
        <p:nvPicPr>
          <p:cNvPr id="1470" name="Google Shape;1470;p133"/>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471" name="Google Shape;1471;p133"/>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472" name="Google Shape;1472;p133"/>
          <p:cNvPicPr preferRelativeResize="0"/>
          <p:nvPr/>
        </p:nvPicPr>
        <p:blipFill>
          <a:blip r:embed="rId7">
            <a:alphaModFix/>
          </a:blip>
          <a:stretch>
            <a:fillRect/>
          </a:stretch>
        </p:blipFill>
        <p:spPr>
          <a:xfrm>
            <a:off x="858175" y="654625"/>
            <a:ext cx="1789950" cy="2786652"/>
          </a:xfrm>
          <a:prstGeom prst="rect">
            <a:avLst/>
          </a:prstGeom>
          <a:noFill/>
          <a:ln>
            <a:noFill/>
          </a:ln>
        </p:spPr>
      </p:pic>
      <p:pic>
        <p:nvPicPr>
          <p:cNvPr id="1473" name="Google Shape;1473;p133" title="Multipath_RAV4_1.png"/>
          <p:cNvPicPr preferRelativeResize="0"/>
          <p:nvPr/>
        </p:nvPicPr>
        <p:blipFill>
          <a:blip r:embed="rId8">
            <a:alphaModFix/>
          </a:blip>
          <a:stretch>
            <a:fillRect/>
          </a:stretch>
        </p:blipFill>
        <p:spPr>
          <a:xfrm>
            <a:off x="885378" y="1104673"/>
            <a:ext cx="1762749" cy="2203453"/>
          </a:xfrm>
          <a:prstGeom prst="rect">
            <a:avLst/>
          </a:prstGeom>
          <a:noFill/>
          <a:ln>
            <a:noFill/>
          </a:ln>
        </p:spPr>
      </p:pic>
      <p:pic>
        <p:nvPicPr>
          <p:cNvPr id="1474" name="Google Shape;1474;p133" title="Multipath_RAV4_2.png"/>
          <p:cNvPicPr preferRelativeResize="0"/>
          <p:nvPr/>
        </p:nvPicPr>
        <p:blipFill>
          <a:blip r:embed="rId9">
            <a:alphaModFix/>
          </a:blip>
          <a:stretch>
            <a:fillRect/>
          </a:stretch>
        </p:blipFill>
        <p:spPr>
          <a:xfrm>
            <a:off x="2648125" y="1114172"/>
            <a:ext cx="1762749" cy="2203430"/>
          </a:xfrm>
          <a:prstGeom prst="rect">
            <a:avLst/>
          </a:prstGeom>
          <a:noFill/>
          <a:ln>
            <a:noFill/>
          </a:ln>
        </p:spPr>
      </p:pic>
      <p:pic>
        <p:nvPicPr>
          <p:cNvPr id="1475" name="Google Shape;1475;p133" title="Multipath_RAV4_3.png"/>
          <p:cNvPicPr preferRelativeResize="0"/>
          <p:nvPr/>
        </p:nvPicPr>
        <p:blipFill>
          <a:blip r:embed="rId10">
            <a:alphaModFix/>
          </a:blip>
          <a:stretch>
            <a:fillRect/>
          </a:stretch>
        </p:blipFill>
        <p:spPr>
          <a:xfrm>
            <a:off x="4410875" y="1114175"/>
            <a:ext cx="1762749" cy="2203426"/>
          </a:xfrm>
          <a:prstGeom prst="rect">
            <a:avLst/>
          </a:prstGeom>
          <a:noFill/>
          <a:ln>
            <a:noFill/>
          </a:ln>
        </p:spPr>
      </p:pic>
      <p:pic>
        <p:nvPicPr>
          <p:cNvPr id="1476" name="Google Shape;1476;p133" title="Multipath_RAV4_4.png"/>
          <p:cNvPicPr preferRelativeResize="0"/>
          <p:nvPr/>
        </p:nvPicPr>
        <p:blipFill>
          <a:blip r:embed="rId11">
            <a:alphaModFix/>
          </a:blip>
          <a:stretch>
            <a:fillRect/>
          </a:stretch>
        </p:blipFill>
        <p:spPr>
          <a:xfrm>
            <a:off x="6173625" y="1118122"/>
            <a:ext cx="1762749" cy="2203430"/>
          </a:xfrm>
          <a:prstGeom prst="rect">
            <a:avLst/>
          </a:prstGeom>
          <a:noFill/>
          <a:ln>
            <a:noFill/>
          </a:ln>
        </p:spPr>
      </p:pic>
      <p:pic>
        <p:nvPicPr>
          <p:cNvPr id="1477" name="Google Shape;1477;p133" title="Multipath_RAV4_1.png"/>
          <p:cNvPicPr preferRelativeResize="0"/>
          <p:nvPr/>
        </p:nvPicPr>
        <p:blipFill>
          <a:blip r:embed="rId12">
            <a:alphaModFix/>
          </a:blip>
          <a:stretch>
            <a:fillRect/>
          </a:stretch>
        </p:blipFill>
        <p:spPr>
          <a:xfrm>
            <a:off x="885375" y="1104675"/>
            <a:ext cx="1762749" cy="2203436"/>
          </a:xfrm>
          <a:prstGeom prst="rect">
            <a:avLst/>
          </a:prstGeom>
          <a:noFill/>
          <a:ln>
            <a:noFill/>
          </a:ln>
        </p:spPr>
      </p:pic>
      <p:pic>
        <p:nvPicPr>
          <p:cNvPr id="1478" name="Google Shape;1478;p133" title="Multipath_RAV4_2.png"/>
          <p:cNvPicPr preferRelativeResize="0"/>
          <p:nvPr/>
        </p:nvPicPr>
        <p:blipFill>
          <a:blip r:embed="rId13">
            <a:alphaModFix/>
          </a:blip>
          <a:stretch>
            <a:fillRect/>
          </a:stretch>
        </p:blipFill>
        <p:spPr>
          <a:xfrm>
            <a:off x="2648125" y="1104675"/>
            <a:ext cx="1762749" cy="2203436"/>
          </a:xfrm>
          <a:prstGeom prst="rect">
            <a:avLst/>
          </a:prstGeom>
          <a:noFill/>
          <a:ln>
            <a:noFill/>
          </a:ln>
        </p:spPr>
      </p:pic>
      <p:pic>
        <p:nvPicPr>
          <p:cNvPr id="1479" name="Google Shape;1479;p133" title="Multipath_RAV4_3.png"/>
          <p:cNvPicPr preferRelativeResize="0"/>
          <p:nvPr/>
        </p:nvPicPr>
        <p:blipFill>
          <a:blip r:embed="rId14">
            <a:alphaModFix/>
          </a:blip>
          <a:stretch>
            <a:fillRect/>
          </a:stretch>
        </p:blipFill>
        <p:spPr>
          <a:xfrm>
            <a:off x="4410875" y="1118125"/>
            <a:ext cx="1762749" cy="2203436"/>
          </a:xfrm>
          <a:prstGeom prst="rect">
            <a:avLst/>
          </a:prstGeom>
          <a:noFill/>
          <a:ln>
            <a:noFill/>
          </a:ln>
        </p:spPr>
      </p:pic>
      <p:pic>
        <p:nvPicPr>
          <p:cNvPr id="1480" name="Google Shape;1480;p133" title="Multipath_RAV4_4.png"/>
          <p:cNvPicPr preferRelativeResize="0"/>
          <p:nvPr/>
        </p:nvPicPr>
        <p:blipFill>
          <a:blip r:embed="rId15">
            <a:alphaModFix/>
          </a:blip>
          <a:stretch>
            <a:fillRect/>
          </a:stretch>
        </p:blipFill>
        <p:spPr>
          <a:xfrm>
            <a:off x="6173625" y="1118125"/>
            <a:ext cx="1762749" cy="2203436"/>
          </a:xfrm>
          <a:prstGeom prst="rect">
            <a:avLst/>
          </a:prstGeom>
          <a:noFill/>
          <a:ln>
            <a:noFill/>
          </a:ln>
        </p:spPr>
      </p:pic>
      <p:sp>
        <p:nvSpPr>
          <p:cNvPr id="1481" name="Google Shape;1481;p133"/>
          <p:cNvSpPr txBox="1"/>
          <p:nvPr/>
        </p:nvSpPr>
        <p:spPr>
          <a:xfrm>
            <a:off x="460725" y="207725"/>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available on Celtra</a:t>
            </a:r>
            <a:endParaRPr sz="1100">
              <a:solidFill>
                <a:srgbClr val="595959"/>
              </a:solidFill>
            </a:endParaRPr>
          </a:p>
        </p:txBody>
      </p:sp>
      <p:pic>
        <p:nvPicPr>
          <p:cNvPr id="1482" name="Google Shape;1482;p133" title="MULTIPATH CONCEPT RAV4 caroussel (1).png"/>
          <p:cNvPicPr preferRelativeResize="0"/>
          <p:nvPr/>
        </p:nvPicPr>
        <p:blipFill>
          <a:blip r:embed="rId16">
            <a:alphaModFix/>
          </a:blip>
          <a:stretch>
            <a:fillRect/>
          </a:stretch>
        </p:blipFill>
        <p:spPr>
          <a:xfrm>
            <a:off x="2648125" y="1118125"/>
            <a:ext cx="1762749" cy="2203436"/>
          </a:xfrm>
          <a:prstGeom prst="rect">
            <a:avLst/>
          </a:prstGeom>
          <a:noFill/>
          <a:ln>
            <a:noFill/>
          </a:ln>
        </p:spPr>
      </p:pic>
      <p:pic>
        <p:nvPicPr>
          <p:cNvPr id="1483" name="Google Shape;1483;p133" title="MULTIPATH CONCEPT RAV4 caroussel (2).png"/>
          <p:cNvPicPr preferRelativeResize="0"/>
          <p:nvPr/>
        </p:nvPicPr>
        <p:blipFill>
          <a:blip r:embed="rId17">
            <a:alphaModFix/>
          </a:blip>
          <a:stretch>
            <a:fillRect/>
          </a:stretch>
        </p:blipFill>
        <p:spPr>
          <a:xfrm>
            <a:off x="4410875" y="1104675"/>
            <a:ext cx="1762749" cy="2203436"/>
          </a:xfrm>
          <a:prstGeom prst="rect">
            <a:avLst/>
          </a:prstGeom>
          <a:noFill/>
          <a:ln>
            <a:noFill/>
          </a:ln>
        </p:spPr>
      </p:pic>
      <p:pic>
        <p:nvPicPr>
          <p:cNvPr id="1484" name="Google Shape;1484;p133" title="MULTIPATH CONCEPT RAV4 caroussel (3).png"/>
          <p:cNvPicPr preferRelativeResize="0"/>
          <p:nvPr/>
        </p:nvPicPr>
        <p:blipFill>
          <a:blip r:embed="rId18">
            <a:alphaModFix/>
          </a:blip>
          <a:stretch>
            <a:fillRect/>
          </a:stretch>
        </p:blipFill>
        <p:spPr>
          <a:xfrm>
            <a:off x="6173625" y="1118125"/>
            <a:ext cx="1762749" cy="2203436"/>
          </a:xfrm>
          <a:prstGeom prst="rect">
            <a:avLst/>
          </a:prstGeom>
          <a:noFill/>
          <a:ln>
            <a:noFill/>
          </a:ln>
        </p:spPr>
      </p:pic>
      <p:pic>
        <p:nvPicPr>
          <p:cNvPr id="1485" name="Google Shape;1485;p133" title="MULTIPATH CONCEPT RAV4 caroussel.png"/>
          <p:cNvPicPr preferRelativeResize="0"/>
          <p:nvPr/>
        </p:nvPicPr>
        <p:blipFill>
          <a:blip r:embed="rId19">
            <a:alphaModFix/>
          </a:blip>
          <a:stretch>
            <a:fillRect/>
          </a:stretch>
        </p:blipFill>
        <p:spPr>
          <a:xfrm>
            <a:off x="885375" y="1118125"/>
            <a:ext cx="1762749" cy="220343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90" name="Shape 1490"/>
        <p:cNvGrpSpPr/>
        <p:nvPr/>
      </p:nvGrpSpPr>
      <p:grpSpPr>
        <a:xfrm>
          <a:off x="0" y="0"/>
          <a:ext cx="0" cy="0"/>
          <a:chOff x="0" y="0"/>
          <a:chExt cx="0" cy="0"/>
        </a:xfrm>
      </p:grpSpPr>
      <p:pic>
        <p:nvPicPr>
          <p:cNvPr id="1491" name="Google Shape;1491;p134"/>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492" name="Google Shape;1492;p134"/>
          <p:cNvPicPr preferRelativeResize="0"/>
          <p:nvPr/>
        </p:nvPicPr>
        <p:blipFill>
          <a:blip r:embed="rId5">
            <a:alphaModFix/>
          </a:blip>
          <a:stretch>
            <a:fillRect/>
          </a:stretch>
        </p:blipFill>
        <p:spPr>
          <a:xfrm>
            <a:off x="0" y="0"/>
            <a:ext cx="3776451" cy="5143501"/>
          </a:xfrm>
          <a:prstGeom prst="rect">
            <a:avLst/>
          </a:prstGeom>
          <a:noFill/>
          <a:ln>
            <a:noFill/>
          </a:ln>
        </p:spPr>
      </p:pic>
      <p:sp>
        <p:nvSpPr>
          <p:cNvPr id="1493" name="Google Shape;1493;p134"/>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94" name="Google Shape;1494;p13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MARCH </a:t>
            </a:r>
            <a:endParaRPr sz="800">
              <a:solidFill>
                <a:schemeClr val="lt1"/>
              </a:solidFill>
              <a:latin typeface="DM Sans ExtraLight"/>
              <a:ea typeface="DM Sans ExtraLight"/>
              <a:cs typeface="DM Sans ExtraLight"/>
              <a:sym typeface="DM Sans ExtraLight"/>
            </a:endParaRPr>
          </a:p>
        </p:txBody>
      </p:sp>
      <p:sp>
        <p:nvSpPr>
          <p:cNvPr id="1495" name="Google Shape;1495;p134"/>
          <p:cNvSpPr txBox="1"/>
          <p:nvPr/>
        </p:nvSpPr>
        <p:spPr>
          <a:xfrm>
            <a:off x="5183250" y="37870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4</a:t>
            </a:r>
            <a:r>
              <a:rPr lang="nl" sz="3000">
                <a:solidFill>
                  <a:srgbClr val="00708D"/>
                </a:solidFill>
                <a:latin typeface="Plus Jakarta Sans"/>
                <a:ea typeface="Plus Jakarta Sans"/>
                <a:cs typeface="Plus Jakarta Sans"/>
                <a:sym typeface="Plus Jakarta Sans"/>
              </a:rPr>
              <a:t>.CAROUSEL RAV4 MULTIPATH </a:t>
            </a:r>
            <a:endParaRPr sz="3000">
              <a:solidFill>
                <a:srgbClr val="00708D"/>
              </a:solidFill>
              <a:latin typeface="Plus Jakarta Sans"/>
              <a:ea typeface="Plus Jakarta Sans"/>
              <a:cs typeface="Plus Jakarta Sans"/>
              <a:sym typeface="Plus Jakarta Sans"/>
            </a:endParaRPr>
          </a:p>
        </p:txBody>
      </p:sp>
      <p:sp>
        <p:nvSpPr>
          <p:cNvPr id="1496" name="Google Shape;1496;p134"/>
          <p:cNvSpPr txBox="1"/>
          <p:nvPr/>
        </p:nvSpPr>
        <p:spPr>
          <a:xfrm>
            <a:off x="3804175" y="2893327"/>
            <a:ext cx="5158500" cy="411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600">
                <a:solidFill>
                  <a:schemeClr val="dk1"/>
                </a:solidFill>
                <a:latin typeface="Plus Jakarta Sans"/>
                <a:ea typeface="Plus Jakarta Sans"/>
                <a:cs typeface="Plus Jakarta Sans"/>
                <a:sym typeface="Plus Jakarta Sans"/>
              </a:rPr>
              <a:t>COPY FB</a:t>
            </a:r>
            <a:endParaRPr sz="8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900">
                <a:solidFill>
                  <a:schemeClr val="dk1"/>
                </a:solidFill>
              </a:rPr>
              <a:t>Which powertrain fits your business rhythm? 🚗</a:t>
            </a:r>
            <a:endParaRPr sz="9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900">
                <a:solidFill>
                  <a:schemeClr val="dk1"/>
                </a:solidFill>
              </a:rPr>
              <a:t>We know that every business has different needs when it comes to going green. That’s why we offer the new RAV4 with two powerful options depending on your journey.</a:t>
            </a:r>
            <a:endParaRPr sz="9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900">
                <a:solidFill>
                  <a:schemeClr val="dk1"/>
                </a:solidFill>
              </a:rPr>
              <a:t>✅ </a:t>
            </a:r>
            <a:r>
              <a:rPr b="1" lang="nl" sz="900">
                <a:solidFill>
                  <a:schemeClr val="dk1"/>
                </a:solidFill>
              </a:rPr>
              <a:t>Full Hybrid</a:t>
            </a:r>
            <a:r>
              <a:rPr lang="nl" sz="900">
                <a:solidFill>
                  <a:schemeClr val="dk1"/>
                </a:solidFill>
              </a:rPr>
              <a:t>: Effortless efficiency for those starting their electrified feel. ✅ </a:t>
            </a:r>
            <a:r>
              <a:rPr b="1" lang="nl" sz="900">
                <a:solidFill>
                  <a:schemeClr val="dk1"/>
                </a:solidFill>
              </a:rPr>
              <a:t>Plug-in Hybrid</a:t>
            </a:r>
            <a:r>
              <a:rPr lang="nl" sz="900">
                <a:solidFill>
                  <a:schemeClr val="dk1"/>
                </a:solidFill>
              </a:rPr>
              <a:t>: Enhanced range and faster charging for maximum impact.</a:t>
            </a:r>
            <a:endParaRPr sz="9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900">
                <a:solidFill>
                  <a:schemeClr val="dk1"/>
                </a:solidFill>
              </a:rPr>
              <a:t>One partner. Every solution.</a:t>
            </a:r>
            <a:endParaRPr sz="9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800">
                <a:solidFill>
                  <a:schemeClr val="dk1"/>
                </a:solidFill>
              </a:rPr>
              <a:t>#KINTO #RAV4 #ElectrifiedJourney</a:t>
            </a:r>
            <a:endParaRPr sz="800">
              <a:solidFill>
                <a:schemeClr val="dk1"/>
              </a:solidFill>
            </a:endParaRPr>
          </a:p>
          <a:p>
            <a:pPr indent="0" lvl="0" marL="0" rtl="0" algn="l">
              <a:spcBef>
                <a:spcPts val="1200"/>
              </a:spcBef>
              <a:spcAft>
                <a:spcPts val="0"/>
              </a:spcAft>
              <a:buNone/>
            </a:pPr>
            <a:r>
              <a:t/>
            </a:r>
            <a:endParaRPr sz="800">
              <a:solidFill>
                <a:schemeClr val="dk1"/>
              </a:solidFill>
              <a:latin typeface="Plus Jakarta Sans Light"/>
              <a:ea typeface="Plus Jakarta Sans Light"/>
              <a:cs typeface="Plus Jakarta Sans Light"/>
              <a:sym typeface="Plus Jakarta Sans Light"/>
            </a:endParaRPr>
          </a:p>
        </p:txBody>
      </p:sp>
      <p:pic>
        <p:nvPicPr>
          <p:cNvPr id="1497" name="Google Shape;1497;p134"/>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498" name="Google Shape;1498;p134"/>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499" name="Google Shape;1499;p134"/>
          <p:cNvPicPr preferRelativeResize="0"/>
          <p:nvPr/>
        </p:nvPicPr>
        <p:blipFill>
          <a:blip r:embed="rId7">
            <a:alphaModFix/>
          </a:blip>
          <a:stretch>
            <a:fillRect/>
          </a:stretch>
        </p:blipFill>
        <p:spPr>
          <a:xfrm>
            <a:off x="858175" y="654625"/>
            <a:ext cx="1789950" cy="2786652"/>
          </a:xfrm>
          <a:prstGeom prst="rect">
            <a:avLst/>
          </a:prstGeom>
          <a:noFill/>
          <a:ln>
            <a:noFill/>
          </a:ln>
        </p:spPr>
      </p:pic>
      <p:pic>
        <p:nvPicPr>
          <p:cNvPr id="1500" name="Google Shape;1500;p134" title="Multipath_RAV4_1.png"/>
          <p:cNvPicPr preferRelativeResize="0"/>
          <p:nvPr/>
        </p:nvPicPr>
        <p:blipFill>
          <a:blip r:embed="rId8">
            <a:alphaModFix/>
          </a:blip>
          <a:stretch>
            <a:fillRect/>
          </a:stretch>
        </p:blipFill>
        <p:spPr>
          <a:xfrm>
            <a:off x="885378" y="1104673"/>
            <a:ext cx="1762749" cy="2203453"/>
          </a:xfrm>
          <a:prstGeom prst="rect">
            <a:avLst/>
          </a:prstGeom>
          <a:noFill/>
          <a:ln>
            <a:noFill/>
          </a:ln>
        </p:spPr>
      </p:pic>
      <p:pic>
        <p:nvPicPr>
          <p:cNvPr id="1501" name="Google Shape;1501;p134" title="Multipath_RAV4_2.png"/>
          <p:cNvPicPr preferRelativeResize="0"/>
          <p:nvPr/>
        </p:nvPicPr>
        <p:blipFill>
          <a:blip r:embed="rId9">
            <a:alphaModFix/>
          </a:blip>
          <a:stretch>
            <a:fillRect/>
          </a:stretch>
        </p:blipFill>
        <p:spPr>
          <a:xfrm>
            <a:off x="2648125" y="1114172"/>
            <a:ext cx="1762749" cy="2203430"/>
          </a:xfrm>
          <a:prstGeom prst="rect">
            <a:avLst/>
          </a:prstGeom>
          <a:noFill/>
          <a:ln>
            <a:noFill/>
          </a:ln>
        </p:spPr>
      </p:pic>
      <p:pic>
        <p:nvPicPr>
          <p:cNvPr id="1502" name="Google Shape;1502;p134" title="Multipath_RAV4_3.png"/>
          <p:cNvPicPr preferRelativeResize="0"/>
          <p:nvPr/>
        </p:nvPicPr>
        <p:blipFill>
          <a:blip r:embed="rId10">
            <a:alphaModFix/>
          </a:blip>
          <a:stretch>
            <a:fillRect/>
          </a:stretch>
        </p:blipFill>
        <p:spPr>
          <a:xfrm>
            <a:off x="4410875" y="1114175"/>
            <a:ext cx="1762749" cy="2203426"/>
          </a:xfrm>
          <a:prstGeom prst="rect">
            <a:avLst/>
          </a:prstGeom>
          <a:noFill/>
          <a:ln>
            <a:noFill/>
          </a:ln>
        </p:spPr>
      </p:pic>
      <p:pic>
        <p:nvPicPr>
          <p:cNvPr id="1503" name="Google Shape;1503;p134" title="Multipath_RAV4_4.png"/>
          <p:cNvPicPr preferRelativeResize="0"/>
          <p:nvPr/>
        </p:nvPicPr>
        <p:blipFill>
          <a:blip r:embed="rId11">
            <a:alphaModFix/>
          </a:blip>
          <a:stretch>
            <a:fillRect/>
          </a:stretch>
        </p:blipFill>
        <p:spPr>
          <a:xfrm>
            <a:off x="6173625" y="1118122"/>
            <a:ext cx="1762749" cy="2203430"/>
          </a:xfrm>
          <a:prstGeom prst="rect">
            <a:avLst/>
          </a:prstGeom>
          <a:noFill/>
          <a:ln>
            <a:noFill/>
          </a:ln>
        </p:spPr>
      </p:pic>
      <p:pic>
        <p:nvPicPr>
          <p:cNvPr id="1504" name="Google Shape;1504;p134" title="Multipath_RAV4_1.png"/>
          <p:cNvPicPr preferRelativeResize="0"/>
          <p:nvPr/>
        </p:nvPicPr>
        <p:blipFill>
          <a:blip r:embed="rId12">
            <a:alphaModFix/>
          </a:blip>
          <a:stretch>
            <a:fillRect/>
          </a:stretch>
        </p:blipFill>
        <p:spPr>
          <a:xfrm>
            <a:off x="885375" y="1104675"/>
            <a:ext cx="1762749" cy="2203436"/>
          </a:xfrm>
          <a:prstGeom prst="rect">
            <a:avLst/>
          </a:prstGeom>
          <a:noFill/>
          <a:ln>
            <a:noFill/>
          </a:ln>
        </p:spPr>
      </p:pic>
      <p:pic>
        <p:nvPicPr>
          <p:cNvPr id="1505" name="Google Shape;1505;p134" title="Multipath_RAV4_2.png"/>
          <p:cNvPicPr preferRelativeResize="0"/>
          <p:nvPr/>
        </p:nvPicPr>
        <p:blipFill>
          <a:blip r:embed="rId13">
            <a:alphaModFix/>
          </a:blip>
          <a:stretch>
            <a:fillRect/>
          </a:stretch>
        </p:blipFill>
        <p:spPr>
          <a:xfrm>
            <a:off x="2648125" y="1104675"/>
            <a:ext cx="1762749" cy="2203436"/>
          </a:xfrm>
          <a:prstGeom prst="rect">
            <a:avLst/>
          </a:prstGeom>
          <a:noFill/>
          <a:ln>
            <a:noFill/>
          </a:ln>
        </p:spPr>
      </p:pic>
      <p:pic>
        <p:nvPicPr>
          <p:cNvPr id="1506" name="Google Shape;1506;p134" title="Multipath_RAV4_3.png"/>
          <p:cNvPicPr preferRelativeResize="0"/>
          <p:nvPr/>
        </p:nvPicPr>
        <p:blipFill>
          <a:blip r:embed="rId14">
            <a:alphaModFix/>
          </a:blip>
          <a:stretch>
            <a:fillRect/>
          </a:stretch>
        </p:blipFill>
        <p:spPr>
          <a:xfrm>
            <a:off x="4410875" y="1118125"/>
            <a:ext cx="1762749" cy="2203436"/>
          </a:xfrm>
          <a:prstGeom prst="rect">
            <a:avLst/>
          </a:prstGeom>
          <a:noFill/>
          <a:ln>
            <a:noFill/>
          </a:ln>
        </p:spPr>
      </p:pic>
      <p:pic>
        <p:nvPicPr>
          <p:cNvPr id="1507" name="Google Shape;1507;p134" title="Multipath_RAV4_4.png"/>
          <p:cNvPicPr preferRelativeResize="0"/>
          <p:nvPr/>
        </p:nvPicPr>
        <p:blipFill>
          <a:blip r:embed="rId15">
            <a:alphaModFix/>
          </a:blip>
          <a:stretch>
            <a:fillRect/>
          </a:stretch>
        </p:blipFill>
        <p:spPr>
          <a:xfrm>
            <a:off x="6173625" y="1118125"/>
            <a:ext cx="1762749" cy="2203436"/>
          </a:xfrm>
          <a:prstGeom prst="rect">
            <a:avLst/>
          </a:prstGeom>
          <a:noFill/>
          <a:ln>
            <a:noFill/>
          </a:ln>
        </p:spPr>
      </p:pic>
      <p:sp>
        <p:nvSpPr>
          <p:cNvPr id="1508" name="Google Shape;1508;p134"/>
          <p:cNvSpPr txBox="1"/>
          <p:nvPr/>
        </p:nvSpPr>
        <p:spPr>
          <a:xfrm>
            <a:off x="460725" y="207725"/>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available on Celtra</a:t>
            </a:r>
            <a:endParaRPr sz="1100">
              <a:solidFill>
                <a:srgbClr val="595959"/>
              </a:solidFill>
            </a:endParaRPr>
          </a:p>
        </p:txBody>
      </p:sp>
      <p:pic>
        <p:nvPicPr>
          <p:cNvPr id="1509" name="Google Shape;1509;p134" title="MULTIPATH CONCEPT RAV4 caroussel (1).png"/>
          <p:cNvPicPr preferRelativeResize="0"/>
          <p:nvPr/>
        </p:nvPicPr>
        <p:blipFill>
          <a:blip r:embed="rId16">
            <a:alphaModFix/>
          </a:blip>
          <a:stretch>
            <a:fillRect/>
          </a:stretch>
        </p:blipFill>
        <p:spPr>
          <a:xfrm>
            <a:off x="2648125" y="1118125"/>
            <a:ext cx="1762749" cy="2203436"/>
          </a:xfrm>
          <a:prstGeom prst="rect">
            <a:avLst/>
          </a:prstGeom>
          <a:noFill/>
          <a:ln>
            <a:noFill/>
          </a:ln>
        </p:spPr>
      </p:pic>
      <p:pic>
        <p:nvPicPr>
          <p:cNvPr id="1510" name="Google Shape;1510;p134" title="MULTIPATH CONCEPT RAV4 caroussel (2).png"/>
          <p:cNvPicPr preferRelativeResize="0"/>
          <p:nvPr/>
        </p:nvPicPr>
        <p:blipFill>
          <a:blip r:embed="rId17">
            <a:alphaModFix/>
          </a:blip>
          <a:stretch>
            <a:fillRect/>
          </a:stretch>
        </p:blipFill>
        <p:spPr>
          <a:xfrm>
            <a:off x="4410875" y="1104675"/>
            <a:ext cx="1762749" cy="2203436"/>
          </a:xfrm>
          <a:prstGeom prst="rect">
            <a:avLst/>
          </a:prstGeom>
          <a:noFill/>
          <a:ln>
            <a:noFill/>
          </a:ln>
        </p:spPr>
      </p:pic>
      <p:pic>
        <p:nvPicPr>
          <p:cNvPr id="1511" name="Google Shape;1511;p134" title="MULTIPATH CONCEPT RAV4 caroussel (3).png"/>
          <p:cNvPicPr preferRelativeResize="0"/>
          <p:nvPr/>
        </p:nvPicPr>
        <p:blipFill>
          <a:blip r:embed="rId18">
            <a:alphaModFix/>
          </a:blip>
          <a:stretch>
            <a:fillRect/>
          </a:stretch>
        </p:blipFill>
        <p:spPr>
          <a:xfrm>
            <a:off x="6173625" y="1118125"/>
            <a:ext cx="1762749" cy="2203436"/>
          </a:xfrm>
          <a:prstGeom prst="rect">
            <a:avLst/>
          </a:prstGeom>
          <a:noFill/>
          <a:ln>
            <a:noFill/>
          </a:ln>
        </p:spPr>
      </p:pic>
      <p:pic>
        <p:nvPicPr>
          <p:cNvPr id="1512" name="Google Shape;1512;p134" title="MULTIPATH CONCEPT RAV4 caroussel.png"/>
          <p:cNvPicPr preferRelativeResize="0"/>
          <p:nvPr/>
        </p:nvPicPr>
        <p:blipFill>
          <a:blip r:embed="rId19">
            <a:alphaModFix/>
          </a:blip>
          <a:stretch>
            <a:fillRect/>
          </a:stretch>
        </p:blipFill>
        <p:spPr>
          <a:xfrm>
            <a:off x="885375" y="1118125"/>
            <a:ext cx="1762749" cy="220343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17" name="Shape 1517"/>
        <p:cNvGrpSpPr/>
        <p:nvPr/>
      </p:nvGrpSpPr>
      <p:grpSpPr>
        <a:xfrm>
          <a:off x="0" y="0"/>
          <a:ext cx="0" cy="0"/>
          <a:chOff x="0" y="0"/>
          <a:chExt cx="0" cy="0"/>
        </a:xfrm>
      </p:grpSpPr>
      <p:pic>
        <p:nvPicPr>
          <p:cNvPr id="1518" name="Google Shape;1518;p135"/>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519" name="Google Shape;1519;p135"/>
          <p:cNvPicPr preferRelativeResize="0"/>
          <p:nvPr/>
        </p:nvPicPr>
        <p:blipFill>
          <a:blip r:embed="rId5">
            <a:alphaModFix/>
          </a:blip>
          <a:stretch>
            <a:fillRect/>
          </a:stretch>
        </p:blipFill>
        <p:spPr>
          <a:xfrm>
            <a:off x="0" y="0"/>
            <a:ext cx="3776451" cy="5143501"/>
          </a:xfrm>
          <a:prstGeom prst="rect">
            <a:avLst/>
          </a:prstGeom>
          <a:noFill/>
          <a:ln>
            <a:noFill/>
          </a:ln>
        </p:spPr>
      </p:pic>
      <p:sp>
        <p:nvSpPr>
          <p:cNvPr id="1520" name="Google Shape;1520;p135"/>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21" name="Google Shape;1521;p135"/>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MARCH </a:t>
            </a:r>
            <a:endParaRPr sz="800">
              <a:solidFill>
                <a:schemeClr val="lt1"/>
              </a:solidFill>
              <a:latin typeface="DM Sans ExtraLight"/>
              <a:ea typeface="DM Sans ExtraLight"/>
              <a:cs typeface="DM Sans ExtraLight"/>
              <a:sym typeface="DM Sans ExtraLight"/>
            </a:endParaRPr>
          </a:p>
        </p:txBody>
      </p:sp>
      <p:sp>
        <p:nvSpPr>
          <p:cNvPr id="1522" name="Google Shape;1522;p135"/>
          <p:cNvSpPr txBox="1"/>
          <p:nvPr/>
        </p:nvSpPr>
        <p:spPr>
          <a:xfrm>
            <a:off x="5183250" y="37870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5</a:t>
            </a:r>
            <a:r>
              <a:rPr lang="nl" sz="3000">
                <a:solidFill>
                  <a:srgbClr val="00708D"/>
                </a:solidFill>
                <a:latin typeface="Plus Jakarta Sans"/>
                <a:ea typeface="Plus Jakarta Sans"/>
                <a:cs typeface="Plus Jakarta Sans"/>
                <a:sym typeface="Plus Jakarta Sans"/>
              </a:rPr>
              <a:t>.LONGREAD OPEN LABS STARTUP </a:t>
            </a:r>
            <a:endParaRPr sz="3000">
              <a:solidFill>
                <a:srgbClr val="00708D"/>
              </a:solidFill>
              <a:latin typeface="Plus Jakarta Sans"/>
              <a:ea typeface="Plus Jakarta Sans"/>
              <a:cs typeface="Plus Jakarta Sans"/>
              <a:sym typeface="Plus Jakarta Sans"/>
            </a:endParaRPr>
          </a:p>
        </p:txBody>
      </p:sp>
      <p:pic>
        <p:nvPicPr>
          <p:cNvPr id="1523" name="Google Shape;1523;p135"/>
          <p:cNvPicPr preferRelativeResize="0"/>
          <p:nvPr/>
        </p:nvPicPr>
        <p:blipFill>
          <a:blip r:embed="rId6">
            <a:alphaModFix/>
          </a:blip>
          <a:stretch>
            <a:fillRect/>
          </a:stretch>
        </p:blipFill>
        <p:spPr>
          <a:xfrm>
            <a:off x="458219" y="3938"/>
            <a:ext cx="2511" cy="514350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7" name="Shape 1527"/>
        <p:cNvGrpSpPr/>
        <p:nvPr/>
      </p:nvGrpSpPr>
      <p:grpSpPr>
        <a:xfrm>
          <a:off x="0" y="0"/>
          <a:ext cx="0" cy="0"/>
          <a:chOff x="0" y="0"/>
          <a:chExt cx="0" cy="0"/>
        </a:xfrm>
      </p:grpSpPr>
      <p:pic>
        <p:nvPicPr>
          <p:cNvPr id="1528" name="Google Shape;1528;p136"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529" name="Google Shape;1529;p136"/>
          <p:cNvSpPr txBox="1"/>
          <p:nvPr>
            <p:ph type="title"/>
          </p:nvPr>
        </p:nvSpPr>
        <p:spPr>
          <a:xfrm>
            <a:off x="3285150" y="2206346"/>
            <a:ext cx="2573700" cy="7308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Pillar 3</a:t>
            </a:r>
            <a:endParaRPr>
              <a:latin typeface="Plus Jakarta Sans SemiBold"/>
              <a:ea typeface="Plus Jakarta Sans SemiBold"/>
              <a:cs typeface="Plus Jakarta Sans SemiBold"/>
              <a:sym typeface="Plus Jakarta Sans SemiBold"/>
            </a:endParaRPr>
          </a:p>
        </p:txBody>
      </p:sp>
      <p:sp>
        <p:nvSpPr>
          <p:cNvPr id="1530" name="Google Shape;1530;p136"/>
          <p:cNvSpPr txBox="1"/>
          <p:nvPr>
            <p:ph type="title"/>
          </p:nvPr>
        </p:nvSpPr>
        <p:spPr>
          <a:xfrm>
            <a:off x="2725825" y="1588075"/>
            <a:ext cx="59652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Flexible mobility solutions</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5" name="Shape 1535"/>
        <p:cNvGrpSpPr/>
        <p:nvPr/>
      </p:nvGrpSpPr>
      <p:grpSpPr>
        <a:xfrm>
          <a:off x="0" y="0"/>
          <a:ext cx="0" cy="0"/>
          <a:chOff x="0" y="0"/>
          <a:chExt cx="0" cy="0"/>
        </a:xfrm>
      </p:grpSpPr>
      <p:pic>
        <p:nvPicPr>
          <p:cNvPr id="1536" name="Google Shape;1536;p137"/>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37" name="Google Shape;1537;p137"/>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38" name="Google Shape;1538;p137"/>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39" name="Google Shape;1539;p137"/>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MARCH </a:t>
            </a:r>
            <a:endParaRPr sz="800">
              <a:solidFill>
                <a:schemeClr val="lt1"/>
              </a:solidFill>
              <a:latin typeface="DM Sans ExtraLight"/>
              <a:ea typeface="DM Sans ExtraLight"/>
              <a:cs typeface="DM Sans ExtraLight"/>
              <a:sym typeface="DM Sans ExtraLight"/>
            </a:endParaRPr>
          </a:p>
        </p:txBody>
      </p:sp>
      <p:sp>
        <p:nvSpPr>
          <p:cNvPr id="1540" name="Google Shape;1540;p137"/>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6</a:t>
            </a:r>
            <a:r>
              <a:rPr lang="nl" sz="3000">
                <a:solidFill>
                  <a:schemeClr val="lt1"/>
                </a:solidFill>
                <a:latin typeface="Plus Jakarta Sans"/>
                <a:ea typeface="Plus Jakarta Sans"/>
                <a:cs typeface="Plus Jakarta Sans"/>
                <a:sym typeface="Plus Jakarta Sans"/>
              </a:rPr>
              <a:t>.GIF B2B RENT</a:t>
            </a:r>
            <a:endParaRPr sz="3000">
              <a:solidFill>
                <a:schemeClr val="lt1"/>
              </a:solidFill>
              <a:latin typeface="Plus Jakarta Sans"/>
              <a:ea typeface="Plus Jakarta Sans"/>
              <a:cs typeface="Plus Jakarta Sans"/>
              <a:sym typeface="Plus Jakarta Sans"/>
            </a:endParaRPr>
          </a:p>
        </p:txBody>
      </p:sp>
      <p:sp>
        <p:nvSpPr>
          <p:cNvPr id="1541" name="Google Shape;1541;p137"/>
          <p:cNvSpPr txBox="1"/>
          <p:nvPr/>
        </p:nvSpPr>
        <p:spPr>
          <a:xfrm>
            <a:off x="458225" y="1093100"/>
            <a:ext cx="3259500" cy="32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100">
                <a:solidFill>
                  <a:schemeClr val="lt1"/>
                </a:solidFill>
              </a:rPr>
              <a:t>Is your fleet playing the same tune as your business?</a:t>
            </a:r>
            <a:endParaRPr sz="1100">
              <a:solidFill>
                <a:schemeClr val="lt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lt1"/>
                </a:solidFill>
              </a:rPr>
              <a:t>Fluctuating demands shouldn't mean being stuck with fixed costs. KINTO offers the agility to scale your fleet up or down as easily as adjusting the volume.</a:t>
            </a:r>
            <a:endParaRPr sz="1100">
              <a:solidFill>
                <a:schemeClr val="lt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lt1"/>
                </a:solidFill>
              </a:rPr>
              <a:t>#BusinessMobility #FleetManagement #KINTO</a:t>
            </a:r>
            <a:endParaRPr sz="1100">
              <a:solidFill>
                <a:schemeClr val="lt1"/>
              </a:solidFill>
            </a:endParaRPr>
          </a:p>
          <a:p>
            <a:pPr indent="0" lvl="0" marL="0" rtl="0" algn="l">
              <a:spcBef>
                <a:spcPts val="120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542" name="Google Shape;1542;p137"/>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43" name="Google Shape;1543;p137"/>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544" name="Google Shape;1544;p137"/>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545" name="Google Shape;1545;p137"/>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546" name="Google Shape;1546;p137" title="Scherm­afbeelding 2026-02-23 om 09.05.46.png"/>
          <p:cNvPicPr preferRelativeResize="0"/>
          <p:nvPr/>
        </p:nvPicPr>
        <p:blipFill>
          <a:blip r:embed="rId8">
            <a:alphaModFix/>
          </a:blip>
          <a:stretch>
            <a:fillRect/>
          </a:stretch>
        </p:blipFill>
        <p:spPr>
          <a:xfrm>
            <a:off x="5960064" y="1137775"/>
            <a:ext cx="2542275" cy="3034833"/>
          </a:xfrm>
          <a:prstGeom prst="rect">
            <a:avLst/>
          </a:prstGeom>
          <a:noFill/>
          <a:ln>
            <a:noFill/>
          </a:ln>
        </p:spPr>
      </p:pic>
      <p:sp>
        <p:nvSpPr>
          <p:cNvPr id="1547" name="Google Shape;1547;p137"/>
          <p:cNvSpPr txBox="1"/>
          <p:nvPr/>
        </p:nvSpPr>
        <p:spPr>
          <a:xfrm>
            <a:off x="7544325" y="136324"/>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2" name="Shape 1552"/>
        <p:cNvGrpSpPr/>
        <p:nvPr/>
      </p:nvGrpSpPr>
      <p:grpSpPr>
        <a:xfrm>
          <a:off x="0" y="0"/>
          <a:ext cx="0" cy="0"/>
          <a:chOff x="0" y="0"/>
          <a:chExt cx="0" cy="0"/>
        </a:xfrm>
      </p:grpSpPr>
      <p:pic>
        <p:nvPicPr>
          <p:cNvPr id="1553" name="Google Shape;1553;p138"/>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54" name="Google Shape;1554;p138"/>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55" name="Google Shape;1555;p138"/>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56" name="Google Shape;1556;p138"/>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MARCH </a:t>
            </a:r>
            <a:endParaRPr sz="800">
              <a:solidFill>
                <a:schemeClr val="lt1"/>
              </a:solidFill>
              <a:latin typeface="DM Sans ExtraLight"/>
              <a:ea typeface="DM Sans ExtraLight"/>
              <a:cs typeface="DM Sans ExtraLight"/>
              <a:sym typeface="DM Sans ExtraLight"/>
            </a:endParaRPr>
          </a:p>
        </p:txBody>
      </p:sp>
      <p:sp>
        <p:nvSpPr>
          <p:cNvPr id="1557" name="Google Shape;1557;p138"/>
          <p:cNvSpPr txBox="1"/>
          <p:nvPr/>
        </p:nvSpPr>
        <p:spPr>
          <a:xfrm>
            <a:off x="504325" y="1237475"/>
            <a:ext cx="3174300" cy="32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IG: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100">
                <a:solidFill>
                  <a:schemeClr val="lt1"/>
                </a:solidFill>
              </a:rPr>
              <a:t>Mobility in perfect rhythm. 🎵✨</a:t>
            </a:r>
            <a:endParaRPr sz="1100">
              <a:solidFill>
                <a:schemeClr val="lt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lt1"/>
                </a:solidFill>
              </a:rPr>
              <a:t>Scale up or down, exactly when you demand change. With KINTO, your fleet expands and contracts to match your business needs: no long-term strings attached.</a:t>
            </a:r>
            <a:endParaRPr sz="1100">
              <a:solidFill>
                <a:schemeClr val="lt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lt1"/>
                </a:solidFill>
              </a:rPr>
              <a:t>#KINTO #BusinessAgility #OnDemand </a:t>
            </a:r>
            <a:endParaRPr sz="1100">
              <a:solidFill>
                <a:schemeClr val="lt1"/>
              </a:solidFill>
            </a:endParaRPr>
          </a:p>
          <a:p>
            <a:pPr indent="0" lvl="0" marL="0" rtl="0" algn="l">
              <a:spcBef>
                <a:spcPts val="120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558" name="Google Shape;1558;p138"/>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59" name="Google Shape;1559;p138"/>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560" name="Google Shape;1560;p138"/>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561" name="Google Shape;1561;p138"/>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562" name="Google Shape;1562;p138"/>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6. GIF B2B RENT</a:t>
            </a:r>
            <a:endParaRPr sz="3000">
              <a:solidFill>
                <a:schemeClr val="lt1"/>
              </a:solidFill>
              <a:latin typeface="Plus Jakarta Sans"/>
              <a:ea typeface="Plus Jakarta Sans"/>
              <a:cs typeface="Plus Jakarta Sans"/>
              <a:sym typeface="Plus Jakarta Sans"/>
            </a:endParaRPr>
          </a:p>
        </p:txBody>
      </p:sp>
      <p:pic>
        <p:nvPicPr>
          <p:cNvPr id="1563" name="Google Shape;1563;p138" title="Scherm­afbeelding 2026-02-23 om 09.05.46.png"/>
          <p:cNvPicPr preferRelativeResize="0"/>
          <p:nvPr/>
        </p:nvPicPr>
        <p:blipFill>
          <a:blip r:embed="rId8">
            <a:alphaModFix/>
          </a:blip>
          <a:stretch>
            <a:fillRect/>
          </a:stretch>
        </p:blipFill>
        <p:spPr>
          <a:xfrm>
            <a:off x="5960064" y="1137775"/>
            <a:ext cx="2542275" cy="3034833"/>
          </a:xfrm>
          <a:prstGeom prst="rect">
            <a:avLst/>
          </a:prstGeom>
          <a:noFill/>
          <a:ln>
            <a:noFill/>
          </a:ln>
        </p:spPr>
      </p:pic>
      <p:sp>
        <p:nvSpPr>
          <p:cNvPr id="1564" name="Google Shape;1564;p138"/>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9" name="Shape 1569"/>
        <p:cNvGrpSpPr/>
        <p:nvPr/>
      </p:nvGrpSpPr>
      <p:grpSpPr>
        <a:xfrm>
          <a:off x="0" y="0"/>
          <a:ext cx="0" cy="0"/>
          <a:chOff x="0" y="0"/>
          <a:chExt cx="0" cy="0"/>
        </a:xfrm>
      </p:grpSpPr>
      <p:pic>
        <p:nvPicPr>
          <p:cNvPr id="1570" name="Google Shape;1570;p139"/>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71" name="Google Shape;1571;p139"/>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72" name="Google Shape;1572;p139"/>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73" name="Google Shape;1573;p139"/>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MARCH</a:t>
            </a:r>
            <a:endParaRPr sz="800">
              <a:solidFill>
                <a:schemeClr val="lt1"/>
              </a:solidFill>
              <a:latin typeface="DM Sans ExtraLight"/>
              <a:ea typeface="DM Sans ExtraLight"/>
              <a:cs typeface="DM Sans ExtraLight"/>
              <a:sym typeface="DM Sans ExtraLight"/>
            </a:endParaRPr>
          </a:p>
        </p:txBody>
      </p:sp>
      <p:sp>
        <p:nvSpPr>
          <p:cNvPr id="1574" name="Google Shape;1574;p139"/>
          <p:cNvSpPr txBox="1"/>
          <p:nvPr/>
        </p:nvSpPr>
        <p:spPr>
          <a:xfrm>
            <a:off x="504325" y="949700"/>
            <a:ext cx="3174300" cy="32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100">
                <a:solidFill>
                  <a:schemeClr val="lt1"/>
                </a:solidFill>
              </a:rPr>
              <a:t>Music to your ears: a fleet that flexes when you do. 🎶</a:t>
            </a:r>
            <a:endParaRPr sz="1100">
              <a:solidFill>
                <a:schemeClr val="lt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lt1"/>
                </a:solidFill>
              </a:rPr>
              <a:t>Stop worrying about rigid contracts. Whether you're hiring for a seasonal peak or wrapping up a major project, KINTO lets you scale your vehicle count up or down exactly when demand changes.</a:t>
            </a:r>
            <a:endParaRPr sz="1100">
              <a:solidFill>
                <a:schemeClr val="lt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lt1"/>
                </a:solidFill>
              </a:rPr>
              <a:t>Your fleet, in sync with your business.</a:t>
            </a:r>
            <a:endParaRPr sz="1100">
              <a:solidFill>
                <a:schemeClr val="lt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lt1"/>
                </a:solidFill>
              </a:rPr>
              <a:t>#KINTO #SmarterMobility #FlexibleBusiness </a:t>
            </a:r>
            <a:endParaRPr sz="1100">
              <a:solidFill>
                <a:schemeClr val="lt1"/>
              </a:solidFill>
            </a:endParaRPr>
          </a:p>
          <a:p>
            <a:pPr indent="0" lvl="0" marL="0" rtl="0" algn="l">
              <a:spcBef>
                <a:spcPts val="120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575" name="Google Shape;1575;p139"/>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76" name="Google Shape;1576;p139"/>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577" name="Google Shape;1577;p139"/>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578" name="Google Shape;1578;p139"/>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579" name="Google Shape;1579;p139"/>
          <p:cNvSpPr txBox="1"/>
          <p:nvPr/>
        </p:nvSpPr>
        <p:spPr>
          <a:xfrm>
            <a:off x="87625" y="28992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6. GIF B2B RENT</a:t>
            </a:r>
            <a:endParaRPr sz="3000">
              <a:solidFill>
                <a:schemeClr val="lt1"/>
              </a:solidFill>
              <a:latin typeface="Plus Jakarta Sans"/>
              <a:ea typeface="Plus Jakarta Sans"/>
              <a:cs typeface="Plus Jakarta Sans"/>
              <a:sym typeface="Plus Jakarta Sans"/>
            </a:endParaRPr>
          </a:p>
        </p:txBody>
      </p:sp>
      <p:pic>
        <p:nvPicPr>
          <p:cNvPr id="1580" name="Google Shape;1580;p139" title="Scherm­afbeelding 2026-02-23 om 09.05.46.png"/>
          <p:cNvPicPr preferRelativeResize="0"/>
          <p:nvPr/>
        </p:nvPicPr>
        <p:blipFill>
          <a:blip r:embed="rId8">
            <a:alphaModFix/>
          </a:blip>
          <a:stretch>
            <a:fillRect/>
          </a:stretch>
        </p:blipFill>
        <p:spPr>
          <a:xfrm>
            <a:off x="5960064" y="1137775"/>
            <a:ext cx="2542275" cy="3034833"/>
          </a:xfrm>
          <a:prstGeom prst="rect">
            <a:avLst/>
          </a:prstGeom>
          <a:noFill/>
          <a:ln>
            <a:noFill/>
          </a:ln>
        </p:spPr>
      </p:pic>
      <p:sp>
        <p:nvSpPr>
          <p:cNvPr id="1581" name="Google Shape;1581;p139"/>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86" name="Shape 1586"/>
        <p:cNvGrpSpPr/>
        <p:nvPr/>
      </p:nvGrpSpPr>
      <p:grpSpPr>
        <a:xfrm>
          <a:off x="0" y="0"/>
          <a:ext cx="0" cy="0"/>
          <a:chOff x="0" y="0"/>
          <a:chExt cx="0" cy="0"/>
        </a:xfrm>
      </p:grpSpPr>
      <p:pic>
        <p:nvPicPr>
          <p:cNvPr id="1587" name="Google Shape;1587;p140"/>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588" name="Google Shape;1588;p140"/>
          <p:cNvPicPr preferRelativeResize="0"/>
          <p:nvPr/>
        </p:nvPicPr>
        <p:blipFill>
          <a:blip r:embed="rId5">
            <a:alphaModFix/>
          </a:blip>
          <a:stretch>
            <a:fillRect/>
          </a:stretch>
        </p:blipFill>
        <p:spPr>
          <a:xfrm>
            <a:off x="0" y="0"/>
            <a:ext cx="3776451" cy="5143501"/>
          </a:xfrm>
          <a:prstGeom prst="rect">
            <a:avLst/>
          </a:prstGeom>
          <a:noFill/>
          <a:ln>
            <a:noFill/>
          </a:ln>
        </p:spPr>
      </p:pic>
      <p:sp>
        <p:nvSpPr>
          <p:cNvPr id="1589" name="Google Shape;1589;p140"/>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90" name="Google Shape;1590;p140"/>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MARCH </a:t>
            </a:r>
            <a:endParaRPr sz="800">
              <a:solidFill>
                <a:schemeClr val="lt1"/>
              </a:solidFill>
              <a:latin typeface="DM Sans ExtraLight"/>
              <a:ea typeface="DM Sans ExtraLight"/>
              <a:cs typeface="DM Sans ExtraLight"/>
              <a:sym typeface="DM Sans ExtraLight"/>
            </a:endParaRPr>
          </a:p>
        </p:txBody>
      </p:sp>
      <p:sp>
        <p:nvSpPr>
          <p:cNvPr id="1591" name="Google Shape;1591;p140"/>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7</a:t>
            </a:r>
            <a:r>
              <a:rPr lang="nl" sz="3000">
                <a:solidFill>
                  <a:srgbClr val="00708D"/>
                </a:solidFill>
                <a:latin typeface="Plus Jakarta Sans"/>
                <a:ea typeface="Plus Jakarta Sans"/>
                <a:cs typeface="Plus Jakarta Sans"/>
                <a:sym typeface="Plus Jakarta Sans"/>
              </a:rPr>
              <a:t>.CAROUSEL WHY RENTAL BELONGS </a:t>
            </a:r>
            <a:endParaRPr sz="3000">
              <a:solidFill>
                <a:srgbClr val="00708D"/>
              </a:solidFill>
              <a:latin typeface="Plus Jakarta Sans"/>
              <a:ea typeface="Plus Jakarta Sans"/>
              <a:cs typeface="Plus Jakarta Sans"/>
              <a:sym typeface="Plus Jakarta Sans"/>
            </a:endParaRPr>
          </a:p>
        </p:txBody>
      </p:sp>
      <p:pic>
        <p:nvPicPr>
          <p:cNvPr id="1592" name="Google Shape;1592;p140"/>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593" name="Google Shape;1593;p140"/>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594" name="Google Shape;1594;p140"/>
          <p:cNvPicPr preferRelativeResize="0"/>
          <p:nvPr/>
        </p:nvPicPr>
        <p:blipFill>
          <a:blip r:embed="rId7">
            <a:alphaModFix/>
          </a:blip>
          <a:stretch>
            <a:fillRect/>
          </a:stretch>
        </p:blipFill>
        <p:spPr>
          <a:xfrm>
            <a:off x="0" y="912125"/>
            <a:ext cx="1518250" cy="2363648"/>
          </a:xfrm>
          <a:prstGeom prst="rect">
            <a:avLst/>
          </a:prstGeom>
          <a:noFill/>
          <a:ln>
            <a:noFill/>
          </a:ln>
        </p:spPr>
      </p:pic>
      <p:sp>
        <p:nvSpPr>
          <p:cNvPr id="1595" name="Google Shape;1595;p140"/>
          <p:cNvSpPr txBox="1"/>
          <p:nvPr/>
        </p:nvSpPr>
        <p:spPr>
          <a:xfrm>
            <a:off x="3850275" y="3125315"/>
            <a:ext cx="51798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600">
                <a:solidFill>
                  <a:schemeClr val="dk1"/>
                </a:solidFill>
                <a:latin typeface="Plus Jakarta Sans"/>
                <a:ea typeface="Plus Jakarta Sans"/>
                <a:cs typeface="Plus Jakarta Sans"/>
                <a:sym typeface="Plus Jakarta Sans"/>
              </a:rPr>
              <a:t>COPY LI</a:t>
            </a:r>
            <a:endParaRPr sz="9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Is your fleet's growth hitting a speed bump?</a:t>
            </a:r>
            <a:endParaRPr sz="9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Business demands change. Seasonal peaks, new projects, or testing zero-emission zones shouldn't be a headache. KINTO provides the agility to scale your fleet instantly, ensuring your mobility always matches your pace.</a:t>
            </a:r>
            <a:endParaRPr sz="9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One partner. Every solution.</a:t>
            </a:r>
            <a:endParaRPr sz="9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#FleetManagement #BusinessAgility #KINTO </a:t>
            </a:r>
            <a:endParaRPr sz="900">
              <a:solidFill>
                <a:schemeClr val="dk1"/>
              </a:solidFill>
              <a:latin typeface="Plus Jakarta Sans"/>
              <a:ea typeface="Plus Jakarta Sans"/>
              <a:cs typeface="Plus Jakarta Sans"/>
              <a:sym typeface="Plus Jakarta Sans"/>
            </a:endParaRPr>
          </a:p>
          <a:p>
            <a:pPr indent="0" lvl="0" marL="0" rtl="0" algn="r">
              <a:spcBef>
                <a:spcPts val="1200"/>
              </a:spcBef>
              <a:spcAft>
                <a:spcPts val="0"/>
              </a:spcAft>
              <a:buNone/>
            </a:pPr>
            <a:r>
              <a:t/>
            </a:r>
            <a:endParaRPr sz="800">
              <a:solidFill>
                <a:schemeClr val="dk1"/>
              </a:solidFill>
              <a:latin typeface="Plus Jakarta Sans Light"/>
              <a:ea typeface="Plus Jakarta Sans Light"/>
              <a:cs typeface="Plus Jakarta Sans Light"/>
              <a:sym typeface="Plus Jakarta Sans Light"/>
            </a:endParaRPr>
          </a:p>
        </p:txBody>
      </p:sp>
      <p:pic>
        <p:nvPicPr>
          <p:cNvPr id="1596" name="Google Shape;1596;p140" title="Why rental_1.png"/>
          <p:cNvPicPr preferRelativeResize="0"/>
          <p:nvPr/>
        </p:nvPicPr>
        <p:blipFill>
          <a:blip r:embed="rId8">
            <a:alphaModFix/>
          </a:blip>
          <a:stretch>
            <a:fillRect/>
          </a:stretch>
        </p:blipFill>
        <p:spPr>
          <a:xfrm>
            <a:off x="0" y="1310475"/>
            <a:ext cx="1518242" cy="1897803"/>
          </a:xfrm>
          <a:prstGeom prst="rect">
            <a:avLst/>
          </a:prstGeom>
          <a:noFill/>
          <a:ln>
            <a:noFill/>
          </a:ln>
        </p:spPr>
      </p:pic>
      <p:pic>
        <p:nvPicPr>
          <p:cNvPr id="1597" name="Google Shape;1597;p140" title="Why rental_2.png"/>
          <p:cNvPicPr preferRelativeResize="0"/>
          <p:nvPr/>
        </p:nvPicPr>
        <p:blipFill>
          <a:blip r:embed="rId9">
            <a:alphaModFix/>
          </a:blip>
          <a:stretch>
            <a:fillRect/>
          </a:stretch>
        </p:blipFill>
        <p:spPr>
          <a:xfrm>
            <a:off x="1518250" y="1302050"/>
            <a:ext cx="1518242" cy="1897803"/>
          </a:xfrm>
          <a:prstGeom prst="rect">
            <a:avLst/>
          </a:prstGeom>
          <a:noFill/>
          <a:ln>
            <a:noFill/>
          </a:ln>
        </p:spPr>
      </p:pic>
      <p:pic>
        <p:nvPicPr>
          <p:cNvPr id="1598" name="Google Shape;1598;p140" title="Why rental_3.png"/>
          <p:cNvPicPr preferRelativeResize="0"/>
          <p:nvPr/>
        </p:nvPicPr>
        <p:blipFill>
          <a:blip r:embed="rId10">
            <a:alphaModFix/>
          </a:blip>
          <a:stretch>
            <a:fillRect/>
          </a:stretch>
        </p:blipFill>
        <p:spPr>
          <a:xfrm>
            <a:off x="3036500" y="1302050"/>
            <a:ext cx="1518242" cy="1897803"/>
          </a:xfrm>
          <a:prstGeom prst="rect">
            <a:avLst/>
          </a:prstGeom>
          <a:noFill/>
          <a:ln>
            <a:noFill/>
          </a:ln>
        </p:spPr>
      </p:pic>
      <p:pic>
        <p:nvPicPr>
          <p:cNvPr id="1599" name="Google Shape;1599;p140" title="Why rental_4.png"/>
          <p:cNvPicPr preferRelativeResize="0"/>
          <p:nvPr/>
        </p:nvPicPr>
        <p:blipFill>
          <a:blip r:embed="rId11">
            <a:alphaModFix/>
          </a:blip>
          <a:stretch>
            <a:fillRect/>
          </a:stretch>
        </p:blipFill>
        <p:spPr>
          <a:xfrm>
            <a:off x="4572000" y="1302050"/>
            <a:ext cx="1518242" cy="1897803"/>
          </a:xfrm>
          <a:prstGeom prst="rect">
            <a:avLst/>
          </a:prstGeom>
          <a:noFill/>
          <a:ln>
            <a:noFill/>
          </a:ln>
        </p:spPr>
      </p:pic>
      <p:pic>
        <p:nvPicPr>
          <p:cNvPr id="1600" name="Google Shape;1600;p140" title="Why rental_5.png"/>
          <p:cNvPicPr preferRelativeResize="0"/>
          <p:nvPr/>
        </p:nvPicPr>
        <p:blipFill>
          <a:blip r:embed="rId12">
            <a:alphaModFix/>
          </a:blip>
          <a:stretch>
            <a:fillRect/>
          </a:stretch>
        </p:blipFill>
        <p:spPr>
          <a:xfrm>
            <a:off x="6107500" y="1302050"/>
            <a:ext cx="1518242" cy="1897803"/>
          </a:xfrm>
          <a:prstGeom prst="rect">
            <a:avLst/>
          </a:prstGeom>
          <a:noFill/>
          <a:ln>
            <a:noFill/>
          </a:ln>
        </p:spPr>
      </p:pic>
      <p:pic>
        <p:nvPicPr>
          <p:cNvPr id="1601" name="Google Shape;1601;p140" title="Why rental_6.png"/>
          <p:cNvPicPr preferRelativeResize="0"/>
          <p:nvPr/>
        </p:nvPicPr>
        <p:blipFill>
          <a:blip r:embed="rId13">
            <a:alphaModFix/>
          </a:blip>
          <a:stretch>
            <a:fillRect/>
          </a:stretch>
        </p:blipFill>
        <p:spPr>
          <a:xfrm>
            <a:off x="7625750" y="1302050"/>
            <a:ext cx="1518242" cy="1897803"/>
          </a:xfrm>
          <a:prstGeom prst="rect">
            <a:avLst/>
          </a:prstGeom>
          <a:noFill/>
          <a:ln>
            <a:noFill/>
          </a:ln>
        </p:spPr>
      </p:pic>
      <p:pic>
        <p:nvPicPr>
          <p:cNvPr id="1602" name="Google Shape;1602;p140" title="Why rental_1.png"/>
          <p:cNvPicPr preferRelativeResize="0"/>
          <p:nvPr/>
        </p:nvPicPr>
        <p:blipFill>
          <a:blip r:embed="rId14">
            <a:alphaModFix/>
          </a:blip>
          <a:stretch>
            <a:fillRect/>
          </a:stretch>
        </p:blipFill>
        <p:spPr>
          <a:xfrm>
            <a:off x="0" y="1302050"/>
            <a:ext cx="1518251" cy="1897813"/>
          </a:xfrm>
          <a:prstGeom prst="rect">
            <a:avLst/>
          </a:prstGeom>
          <a:noFill/>
          <a:ln>
            <a:noFill/>
          </a:ln>
        </p:spPr>
      </p:pic>
      <p:pic>
        <p:nvPicPr>
          <p:cNvPr id="1603" name="Google Shape;1603;p140" title="Why rental_2.png"/>
          <p:cNvPicPr preferRelativeResize="0"/>
          <p:nvPr/>
        </p:nvPicPr>
        <p:blipFill>
          <a:blip r:embed="rId15">
            <a:alphaModFix/>
          </a:blip>
          <a:stretch>
            <a:fillRect/>
          </a:stretch>
        </p:blipFill>
        <p:spPr>
          <a:xfrm>
            <a:off x="1501000" y="1302025"/>
            <a:ext cx="1518250" cy="1897813"/>
          </a:xfrm>
          <a:prstGeom prst="rect">
            <a:avLst/>
          </a:prstGeom>
          <a:noFill/>
          <a:ln>
            <a:noFill/>
          </a:ln>
        </p:spPr>
      </p:pic>
      <p:pic>
        <p:nvPicPr>
          <p:cNvPr id="1604" name="Google Shape;1604;p140" title="Why rental_3.png"/>
          <p:cNvPicPr preferRelativeResize="0"/>
          <p:nvPr/>
        </p:nvPicPr>
        <p:blipFill>
          <a:blip r:embed="rId16">
            <a:alphaModFix/>
          </a:blip>
          <a:stretch>
            <a:fillRect/>
          </a:stretch>
        </p:blipFill>
        <p:spPr>
          <a:xfrm>
            <a:off x="3045125" y="1302025"/>
            <a:ext cx="1518250" cy="1897813"/>
          </a:xfrm>
          <a:prstGeom prst="rect">
            <a:avLst/>
          </a:prstGeom>
          <a:noFill/>
          <a:ln>
            <a:noFill/>
          </a:ln>
        </p:spPr>
      </p:pic>
      <p:pic>
        <p:nvPicPr>
          <p:cNvPr id="1605" name="Google Shape;1605;p140" title="Why rental_4.png"/>
          <p:cNvPicPr preferRelativeResize="0"/>
          <p:nvPr/>
        </p:nvPicPr>
        <p:blipFill>
          <a:blip r:embed="rId17">
            <a:alphaModFix/>
          </a:blip>
          <a:stretch>
            <a:fillRect/>
          </a:stretch>
        </p:blipFill>
        <p:spPr>
          <a:xfrm>
            <a:off x="4572000" y="1302025"/>
            <a:ext cx="1518250" cy="1897813"/>
          </a:xfrm>
          <a:prstGeom prst="rect">
            <a:avLst/>
          </a:prstGeom>
          <a:noFill/>
          <a:ln>
            <a:noFill/>
          </a:ln>
        </p:spPr>
      </p:pic>
      <p:pic>
        <p:nvPicPr>
          <p:cNvPr id="1606" name="Google Shape;1606;p140" title="Why rental_5.png"/>
          <p:cNvPicPr preferRelativeResize="0"/>
          <p:nvPr/>
        </p:nvPicPr>
        <p:blipFill>
          <a:blip r:embed="rId18">
            <a:alphaModFix/>
          </a:blip>
          <a:stretch>
            <a:fillRect/>
          </a:stretch>
        </p:blipFill>
        <p:spPr>
          <a:xfrm>
            <a:off x="6098875" y="1302025"/>
            <a:ext cx="1518251" cy="1897813"/>
          </a:xfrm>
          <a:prstGeom prst="rect">
            <a:avLst/>
          </a:prstGeom>
          <a:noFill/>
          <a:ln>
            <a:noFill/>
          </a:ln>
        </p:spPr>
      </p:pic>
      <p:pic>
        <p:nvPicPr>
          <p:cNvPr id="1607" name="Google Shape;1607;p140" title="Why rental_6.png"/>
          <p:cNvPicPr preferRelativeResize="0"/>
          <p:nvPr/>
        </p:nvPicPr>
        <p:blipFill>
          <a:blip r:embed="rId19">
            <a:alphaModFix/>
          </a:blip>
          <a:stretch>
            <a:fillRect/>
          </a:stretch>
        </p:blipFill>
        <p:spPr>
          <a:xfrm>
            <a:off x="7625750" y="1302037"/>
            <a:ext cx="1518251" cy="1897813"/>
          </a:xfrm>
          <a:prstGeom prst="rect">
            <a:avLst/>
          </a:prstGeom>
          <a:noFill/>
          <a:ln>
            <a:noFill/>
          </a:ln>
        </p:spPr>
      </p:pic>
      <p:sp>
        <p:nvSpPr>
          <p:cNvPr id="1608" name="Google Shape;1608;p140"/>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
        <p:nvSpPr>
          <p:cNvPr id="1609" name="Google Shape;1609;p140"/>
          <p:cNvSpPr txBox="1"/>
          <p:nvPr/>
        </p:nvSpPr>
        <p:spPr>
          <a:xfrm>
            <a:off x="460725" y="207725"/>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available on Celtra</a:t>
            </a:r>
            <a:endParaRPr sz="1100">
              <a:solidFill>
                <a:srgbClr val="595959"/>
              </a:solidFill>
            </a:endParaRPr>
          </a:p>
        </p:txBody>
      </p:sp>
      <p:pic>
        <p:nvPicPr>
          <p:cNvPr id="1610" name="Google Shape;1610;p140" title="CARROUSEL WHY RENTAL BELONGS IN A MODERN FLEET (1).png"/>
          <p:cNvPicPr preferRelativeResize="0"/>
          <p:nvPr/>
        </p:nvPicPr>
        <p:blipFill>
          <a:blip r:embed="rId20">
            <a:alphaModFix/>
          </a:blip>
          <a:stretch>
            <a:fillRect/>
          </a:stretch>
        </p:blipFill>
        <p:spPr>
          <a:xfrm>
            <a:off x="1529525" y="1310463"/>
            <a:ext cx="1518250" cy="1897813"/>
          </a:xfrm>
          <a:prstGeom prst="rect">
            <a:avLst/>
          </a:prstGeom>
          <a:noFill/>
          <a:ln>
            <a:noFill/>
          </a:ln>
        </p:spPr>
      </p:pic>
      <p:pic>
        <p:nvPicPr>
          <p:cNvPr id="1611" name="Google Shape;1611;p140" title="CARROUSEL WHY RENTAL BELONGS IN A MODERN FLEET (2).png"/>
          <p:cNvPicPr preferRelativeResize="0"/>
          <p:nvPr/>
        </p:nvPicPr>
        <p:blipFill>
          <a:blip r:embed="rId21">
            <a:alphaModFix/>
          </a:blip>
          <a:stretch>
            <a:fillRect/>
          </a:stretch>
        </p:blipFill>
        <p:spPr>
          <a:xfrm>
            <a:off x="3059063" y="1310463"/>
            <a:ext cx="1518250" cy="1897813"/>
          </a:xfrm>
          <a:prstGeom prst="rect">
            <a:avLst/>
          </a:prstGeom>
          <a:noFill/>
          <a:ln>
            <a:noFill/>
          </a:ln>
        </p:spPr>
      </p:pic>
      <p:pic>
        <p:nvPicPr>
          <p:cNvPr id="1612" name="Google Shape;1612;p140" title="CARROUSEL WHY RENTAL BELONGS IN A MODERN FLEET (3).png"/>
          <p:cNvPicPr preferRelativeResize="0"/>
          <p:nvPr/>
        </p:nvPicPr>
        <p:blipFill>
          <a:blip r:embed="rId22">
            <a:alphaModFix/>
          </a:blip>
          <a:stretch>
            <a:fillRect/>
          </a:stretch>
        </p:blipFill>
        <p:spPr>
          <a:xfrm>
            <a:off x="4583275" y="1302025"/>
            <a:ext cx="1518250" cy="1897813"/>
          </a:xfrm>
          <a:prstGeom prst="rect">
            <a:avLst/>
          </a:prstGeom>
          <a:noFill/>
          <a:ln>
            <a:noFill/>
          </a:ln>
        </p:spPr>
      </p:pic>
      <p:pic>
        <p:nvPicPr>
          <p:cNvPr id="1613" name="Google Shape;1613;p140" title="CARROUSEL WHY RENTAL BELONGS IN A MODERN FLEET (4).png"/>
          <p:cNvPicPr preferRelativeResize="0"/>
          <p:nvPr/>
        </p:nvPicPr>
        <p:blipFill>
          <a:blip r:embed="rId23">
            <a:alphaModFix/>
          </a:blip>
          <a:stretch>
            <a:fillRect/>
          </a:stretch>
        </p:blipFill>
        <p:spPr>
          <a:xfrm>
            <a:off x="6107488" y="1302025"/>
            <a:ext cx="1518251" cy="1897813"/>
          </a:xfrm>
          <a:prstGeom prst="rect">
            <a:avLst/>
          </a:prstGeom>
          <a:noFill/>
          <a:ln>
            <a:noFill/>
          </a:ln>
        </p:spPr>
      </p:pic>
      <p:pic>
        <p:nvPicPr>
          <p:cNvPr id="1614" name="Google Shape;1614;p140" title="CARROUSEL WHY RENTAL BELONGS IN A MODERN FLEET (5).png"/>
          <p:cNvPicPr preferRelativeResize="0"/>
          <p:nvPr/>
        </p:nvPicPr>
        <p:blipFill>
          <a:blip r:embed="rId24">
            <a:alphaModFix/>
          </a:blip>
          <a:stretch>
            <a:fillRect/>
          </a:stretch>
        </p:blipFill>
        <p:spPr>
          <a:xfrm>
            <a:off x="7634363" y="1310463"/>
            <a:ext cx="1518251" cy="1897813"/>
          </a:xfrm>
          <a:prstGeom prst="rect">
            <a:avLst/>
          </a:prstGeom>
          <a:noFill/>
          <a:ln>
            <a:noFill/>
          </a:ln>
        </p:spPr>
      </p:pic>
      <p:pic>
        <p:nvPicPr>
          <p:cNvPr id="1615" name="Google Shape;1615;p140" title="CARROUSEL WHY RENTAL BELONGS IN A MODERN FLEET (6).png"/>
          <p:cNvPicPr preferRelativeResize="0"/>
          <p:nvPr/>
        </p:nvPicPr>
        <p:blipFill>
          <a:blip r:embed="rId25">
            <a:alphaModFix/>
          </a:blip>
          <a:stretch>
            <a:fillRect/>
          </a:stretch>
        </p:blipFill>
        <p:spPr>
          <a:xfrm>
            <a:off x="9169875" y="1302025"/>
            <a:ext cx="1518251" cy="1897813"/>
          </a:xfrm>
          <a:prstGeom prst="rect">
            <a:avLst/>
          </a:prstGeom>
          <a:noFill/>
          <a:ln>
            <a:noFill/>
          </a:ln>
        </p:spPr>
      </p:pic>
      <p:pic>
        <p:nvPicPr>
          <p:cNvPr id="1616" name="Google Shape;1616;p140" title="CARROUSEL WHY RENTAL BELONGS IN A MODERN FLEET.png"/>
          <p:cNvPicPr preferRelativeResize="0"/>
          <p:nvPr/>
        </p:nvPicPr>
        <p:blipFill>
          <a:blip r:embed="rId26">
            <a:alphaModFix/>
          </a:blip>
          <a:stretch>
            <a:fillRect/>
          </a:stretch>
        </p:blipFill>
        <p:spPr>
          <a:xfrm>
            <a:off x="0" y="1310463"/>
            <a:ext cx="1518251" cy="189781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21" name="Shape 1621"/>
        <p:cNvGrpSpPr/>
        <p:nvPr/>
      </p:nvGrpSpPr>
      <p:grpSpPr>
        <a:xfrm>
          <a:off x="0" y="0"/>
          <a:ext cx="0" cy="0"/>
          <a:chOff x="0" y="0"/>
          <a:chExt cx="0" cy="0"/>
        </a:xfrm>
      </p:grpSpPr>
      <p:pic>
        <p:nvPicPr>
          <p:cNvPr id="1622" name="Google Shape;1622;p141"/>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623" name="Google Shape;1623;p141"/>
          <p:cNvPicPr preferRelativeResize="0"/>
          <p:nvPr/>
        </p:nvPicPr>
        <p:blipFill>
          <a:blip r:embed="rId5">
            <a:alphaModFix/>
          </a:blip>
          <a:stretch>
            <a:fillRect/>
          </a:stretch>
        </p:blipFill>
        <p:spPr>
          <a:xfrm>
            <a:off x="0" y="0"/>
            <a:ext cx="3776451" cy="5143501"/>
          </a:xfrm>
          <a:prstGeom prst="rect">
            <a:avLst/>
          </a:prstGeom>
          <a:noFill/>
          <a:ln>
            <a:noFill/>
          </a:ln>
        </p:spPr>
      </p:pic>
      <p:sp>
        <p:nvSpPr>
          <p:cNvPr id="1624" name="Google Shape;1624;p141"/>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25" name="Google Shape;1625;p141"/>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MARCH </a:t>
            </a:r>
            <a:endParaRPr sz="800">
              <a:solidFill>
                <a:schemeClr val="lt1"/>
              </a:solidFill>
              <a:latin typeface="DM Sans ExtraLight"/>
              <a:ea typeface="DM Sans ExtraLight"/>
              <a:cs typeface="DM Sans ExtraLight"/>
              <a:sym typeface="DM Sans ExtraLight"/>
            </a:endParaRPr>
          </a:p>
        </p:txBody>
      </p:sp>
      <p:pic>
        <p:nvPicPr>
          <p:cNvPr id="1626" name="Google Shape;1626;p141"/>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627" name="Google Shape;1627;p141"/>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sp>
        <p:nvSpPr>
          <p:cNvPr id="1628" name="Google Shape;1628;p141"/>
          <p:cNvSpPr txBox="1"/>
          <p:nvPr/>
        </p:nvSpPr>
        <p:spPr>
          <a:xfrm>
            <a:off x="4246075" y="3199850"/>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500">
                <a:solidFill>
                  <a:schemeClr val="dk1"/>
                </a:solidFill>
                <a:latin typeface="Plus Jakarta Sans"/>
                <a:ea typeface="Plus Jakarta Sans"/>
                <a:cs typeface="Plus Jakarta Sans"/>
                <a:sym typeface="Plus Jakarta Sans"/>
              </a:rPr>
              <a:t>COPY IG</a:t>
            </a:r>
            <a:endParaRPr sz="7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800">
                <a:solidFill>
                  <a:schemeClr val="dk1"/>
                </a:solidFill>
              </a:rPr>
              <a:t>Ready for every twist and turn. 🛣️</a:t>
            </a:r>
            <a:endParaRPr sz="8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800">
                <a:solidFill>
                  <a:schemeClr val="dk1"/>
                </a:solidFill>
              </a:rPr>
              <a:t>Your business doesn't always move at the same pace so your fleet shouldn't either. Whether it’s growth beyond expectations or testing the latest tech, KINTO gives you the freedom to adapt instantly. 🔄</a:t>
            </a:r>
            <a:endParaRPr sz="8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800">
                <a:solidFill>
                  <a:schemeClr val="dk1"/>
                </a:solidFill>
              </a:rPr>
              <a:t>One partner. Every solution.</a:t>
            </a:r>
            <a:endParaRPr sz="8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800">
                <a:solidFill>
                  <a:schemeClr val="dk1"/>
                </a:solidFill>
              </a:rPr>
              <a:t>#KINTO #FlexibleMobility #BusinessGrowth </a:t>
            </a:r>
            <a:endParaRPr sz="800">
              <a:solidFill>
                <a:schemeClr val="dk1"/>
              </a:solidFill>
            </a:endParaRPr>
          </a:p>
          <a:p>
            <a:pPr indent="0" lvl="0" marL="0" rtl="0" algn="r">
              <a:spcBef>
                <a:spcPts val="1200"/>
              </a:spcBef>
              <a:spcAft>
                <a:spcPts val="0"/>
              </a:spcAft>
              <a:buNone/>
            </a:pPr>
            <a:r>
              <a:t/>
            </a:r>
            <a:endParaRPr sz="700">
              <a:solidFill>
                <a:schemeClr val="dk1"/>
              </a:solidFill>
              <a:latin typeface="Plus Jakarta Sans Light"/>
              <a:ea typeface="Plus Jakarta Sans Light"/>
              <a:cs typeface="Plus Jakarta Sans Light"/>
              <a:sym typeface="Plus Jakarta Sans Light"/>
            </a:endParaRPr>
          </a:p>
        </p:txBody>
      </p:sp>
      <p:sp>
        <p:nvSpPr>
          <p:cNvPr id="1629" name="Google Shape;1629;p141"/>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7</a:t>
            </a:r>
            <a:r>
              <a:rPr lang="nl" sz="3000">
                <a:solidFill>
                  <a:srgbClr val="00708D"/>
                </a:solidFill>
                <a:latin typeface="Plus Jakarta Sans"/>
                <a:ea typeface="Plus Jakarta Sans"/>
                <a:cs typeface="Plus Jakarta Sans"/>
                <a:sym typeface="Plus Jakarta Sans"/>
              </a:rPr>
              <a:t>.CAROUSEL WHY RENTAL BELONGS</a:t>
            </a:r>
            <a:endParaRPr sz="3000">
              <a:solidFill>
                <a:srgbClr val="00708D"/>
              </a:solidFill>
              <a:latin typeface="Plus Jakarta Sans"/>
              <a:ea typeface="Plus Jakarta Sans"/>
              <a:cs typeface="Plus Jakarta Sans"/>
              <a:sym typeface="Plus Jakarta Sans"/>
            </a:endParaRPr>
          </a:p>
        </p:txBody>
      </p:sp>
      <p:pic>
        <p:nvPicPr>
          <p:cNvPr id="1630" name="Google Shape;1630;p141"/>
          <p:cNvPicPr preferRelativeResize="0"/>
          <p:nvPr/>
        </p:nvPicPr>
        <p:blipFill>
          <a:blip r:embed="rId7">
            <a:alphaModFix/>
          </a:blip>
          <a:stretch>
            <a:fillRect/>
          </a:stretch>
        </p:blipFill>
        <p:spPr>
          <a:xfrm>
            <a:off x="0" y="912125"/>
            <a:ext cx="1518250" cy="2363648"/>
          </a:xfrm>
          <a:prstGeom prst="rect">
            <a:avLst/>
          </a:prstGeom>
          <a:noFill/>
          <a:ln>
            <a:noFill/>
          </a:ln>
        </p:spPr>
      </p:pic>
      <p:pic>
        <p:nvPicPr>
          <p:cNvPr id="1631" name="Google Shape;1631;p141" title="Why rental_1.png"/>
          <p:cNvPicPr preferRelativeResize="0"/>
          <p:nvPr/>
        </p:nvPicPr>
        <p:blipFill>
          <a:blip r:embed="rId8">
            <a:alphaModFix/>
          </a:blip>
          <a:stretch>
            <a:fillRect/>
          </a:stretch>
        </p:blipFill>
        <p:spPr>
          <a:xfrm>
            <a:off x="0" y="1310475"/>
            <a:ext cx="1518242" cy="1897803"/>
          </a:xfrm>
          <a:prstGeom prst="rect">
            <a:avLst/>
          </a:prstGeom>
          <a:noFill/>
          <a:ln>
            <a:noFill/>
          </a:ln>
        </p:spPr>
      </p:pic>
      <p:pic>
        <p:nvPicPr>
          <p:cNvPr id="1632" name="Google Shape;1632;p141" title="Why rental_2.png"/>
          <p:cNvPicPr preferRelativeResize="0"/>
          <p:nvPr/>
        </p:nvPicPr>
        <p:blipFill>
          <a:blip r:embed="rId9">
            <a:alphaModFix/>
          </a:blip>
          <a:stretch>
            <a:fillRect/>
          </a:stretch>
        </p:blipFill>
        <p:spPr>
          <a:xfrm>
            <a:off x="1518250" y="1302050"/>
            <a:ext cx="1518242" cy="1897803"/>
          </a:xfrm>
          <a:prstGeom prst="rect">
            <a:avLst/>
          </a:prstGeom>
          <a:noFill/>
          <a:ln>
            <a:noFill/>
          </a:ln>
        </p:spPr>
      </p:pic>
      <p:pic>
        <p:nvPicPr>
          <p:cNvPr id="1633" name="Google Shape;1633;p141" title="Why rental_3.png"/>
          <p:cNvPicPr preferRelativeResize="0"/>
          <p:nvPr/>
        </p:nvPicPr>
        <p:blipFill>
          <a:blip r:embed="rId10">
            <a:alphaModFix/>
          </a:blip>
          <a:stretch>
            <a:fillRect/>
          </a:stretch>
        </p:blipFill>
        <p:spPr>
          <a:xfrm>
            <a:off x="3036500" y="1302050"/>
            <a:ext cx="1518242" cy="1897803"/>
          </a:xfrm>
          <a:prstGeom prst="rect">
            <a:avLst/>
          </a:prstGeom>
          <a:noFill/>
          <a:ln>
            <a:noFill/>
          </a:ln>
        </p:spPr>
      </p:pic>
      <p:pic>
        <p:nvPicPr>
          <p:cNvPr id="1634" name="Google Shape;1634;p141" title="Why rental_4.png"/>
          <p:cNvPicPr preferRelativeResize="0"/>
          <p:nvPr/>
        </p:nvPicPr>
        <p:blipFill>
          <a:blip r:embed="rId11">
            <a:alphaModFix/>
          </a:blip>
          <a:stretch>
            <a:fillRect/>
          </a:stretch>
        </p:blipFill>
        <p:spPr>
          <a:xfrm>
            <a:off x="4572000" y="1302050"/>
            <a:ext cx="1518242" cy="1897803"/>
          </a:xfrm>
          <a:prstGeom prst="rect">
            <a:avLst/>
          </a:prstGeom>
          <a:noFill/>
          <a:ln>
            <a:noFill/>
          </a:ln>
        </p:spPr>
      </p:pic>
      <p:pic>
        <p:nvPicPr>
          <p:cNvPr id="1635" name="Google Shape;1635;p141" title="Why rental_5.png"/>
          <p:cNvPicPr preferRelativeResize="0"/>
          <p:nvPr/>
        </p:nvPicPr>
        <p:blipFill>
          <a:blip r:embed="rId12">
            <a:alphaModFix/>
          </a:blip>
          <a:stretch>
            <a:fillRect/>
          </a:stretch>
        </p:blipFill>
        <p:spPr>
          <a:xfrm>
            <a:off x="6107500" y="1302050"/>
            <a:ext cx="1518242" cy="1897803"/>
          </a:xfrm>
          <a:prstGeom prst="rect">
            <a:avLst/>
          </a:prstGeom>
          <a:noFill/>
          <a:ln>
            <a:noFill/>
          </a:ln>
        </p:spPr>
      </p:pic>
      <p:pic>
        <p:nvPicPr>
          <p:cNvPr id="1636" name="Google Shape;1636;p141" title="Why rental_6.png"/>
          <p:cNvPicPr preferRelativeResize="0"/>
          <p:nvPr/>
        </p:nvPicPr>
        <p:blipFill>
          <a:blip r:embed="rId13">
            <a:alphaModFix/>
          </a:blip>
          <a:stretch>
            <a:fillRect/>
          </a:stretch>
        </p:blipFill>
        <p:spPr>
          <a:xfrm>
            <a:off x="7625750" y="1302050"/>
            <a:ext cx="1518242" cy="1897803"/>
          </a:xfrm>
          <a:prstGeom prst="rect">
            <a:avLst/>
          </a:prstGeom>
          <a:noFill/>
          <a:ln>
            <a:noFill/>
          </a:ln>
        </p:spPr>
      </p:pic>
      <p:pic>
        <p:nvPicPr>
          <p:cNvPr id="1637" name="Google Shape;1637;p141" title="Why rental_1.png"/>
          <p:cNvPicPr preferRelativeResize="0"/>
          <p:nvPr/>
        </p:nvPicPr>
        <p:blipFill>
          <a:blip r:embed="rId14">
            <a:alphaModFix/>
          </a:blip>
          <a:stretch>
            <a:fillRect/>
          </a:stretch>
        </p:blipFill>
        <p:spPr>
          <a:xfrm>
            <a:off x="0" y="1302050"/>
            <a:ext cx="1518251" cy="1897813"/>
          </a:xfrm>
          <a:prstGeom prst="rect">
            <a:avLst/>
          </a:prstGeom>
          <a:noFill/>
          <a:ln>
            <a:noFill/>
          </a:ln>
        </p:spPr>
      </p:pic>
      <p:pic>
        <p:nvPicPr>
          <p:cNvPr id="1638" name="Google Shape;1638;p141" title="Why rental_2.png"/>
          <p:cNvPicPr preferRelativeResize="0"/>
          <p:nvPr/>
        </p:nvPicPr>
        <p:blipFill>
          <a:blip r:embed="rId15">
            <a:alphaModFix/>
          </a:blip>
          <a:stretch>
            <a:fillRect/>
          </a:stretch>
        </p:blipFill>
        <p:spPr>
          <a:xfrm>
            <a:off x="1501000" y="1302025"/>
            <a:ext cx="1518250" cy="1897813"/>
          </a:xfrm>
          <a:prstGeom prst="rect">
            <a:avLst/>
          </a:prstGeom>
          <a:noFill/>
          <a:ln>
            <a:noFill/>
          </a:ln>
        </p:spPr>
      </p:pic>
      <p:pic>
        <p:nvPicPr>
          <p:cNvPr id="1639" name="Google Shape;1639;p141" title="Why rental_3.png"/>
          <p:cNvPicPr preferRelativeResize="0"/>
          <p:nvPr/>
        </p:nvPicPr>
        <p:blipFill>
          <a:blip r:embed="rId16">
            <a:alphaModFix/>
          </a:blip>
          <a:stretch>
            <a:fillRect/>
          </a:stretch>
        </p:blipFill>
        <p:spPr>
          <a:xfrm>
            <a:off x="3045125" y="1302025"/>
            <a:ext cx="1518250" cy="1897813"/>
          </a:xfrm>
          <a:prstGeom prst="rect">
            <a:avLst/>
          </a:prstGeom>
          <a:noFill/>
          <a:ln>
            <a:noFill/>
          </a:ln>
        </p:spPr>
      </p:pic>
      <p:pic>
        <p:nvPicPr>
          <p:cNvPr id="1640" name="Google Shape;1640;p141" title="Why rental_4.png"/>
          <p:cNvPicPr preferRelativeResize="0"/>
          <p:nvPr/>
        </p:nvPicPr>
        <p:blipFill>
          <a:blip r:embed="rId17">
            <a:alphaModFix/>
          </a:blip>
          <a:stretch>
            <a:fillRect/>
          </a:stretch>
        </p:blipFill>
        <p:spPr>
          <a:xfrm>
            <a:off x="4572000" y="1302025"/>
            <a:ext cx="1518250" cy="1897813"/>
          </a:xfrm>
          <a:prstGeom prst="rect">
            <a:avLst/>
          </a:prstGeom>
          <a:noFill/>
          <a:ln>
            <a:noFill/>
          </a:ln>
        </p:spPr>
      </p:pic>
      <p:pic>
        <p:nvPicPr>
          <p:cNvPr id="1641" name="Google Shape;1641;p141" title="Why rental_5.png"/>
          <p:cNvPicPr preferRelativeResize="0"/>
          <p:nvPr/>
        </p:nvPicPr>
        <p:blipFill>
          <a:blip r:embed="rId18">
            <a:alphaModFix/>
          </a:blip>
          <a:stretch>
            <a:fillRect/>
          </a:stretch>
        </p:blipFill>
        <p:spPr>
          <a:xfrm>
            <a:off x="6098875" y="1302025"/>
            <a:ext cx="1518251" cy="1897813"/>
          </a:xfrm>
          <a:prstGeom prst="rect">
            <a:avLst/>
          </a:prstGeom>
          <a:noFill/>
          <a:ln>
            <a:noFill/>
          </a:ln>
        </p:spPr>
      </p:pic>
      <p:pic>
        <p:nvPicPr>
          <p:cNvPr id="1642" name="Google Shape;1642;p141" title="Why rental_6.png"/>
          <p:cNvPicPr preferRelativeResize="0"/>
          <p:nvPr/>
        </p:nvPicPr>
        <p:blipFill>
          <a:blip r:embed="rId19">
            <a:alphaModFix/>
          </a:blip>
          <a:stretch>
            <a:fillRect/>
          </a:stretch>
        </p:blipFill>
        <p:spPr>
          <a:xfrm>
            <a:off x="7625750" y="1302037"/>
            <a:ext cx="1518251" cy="1897813"/>
          </a:xfrm>
          <a:prstGeom prst="rect">
            <a:avLst/>
          </a:prstGeom>
          <a:noFill/>
          <a:ln>
            <a:noFill/>
          </a:ln>
        </p:spPr>
      </p:pic>
      <p:sp>
        <p:nvSpPr>
          <p:cNvPr id="1643" name="Google Shape;1643;p141"/>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
        <p:nvSpPr>
          <p:cNvPr id="1644" name="Google Shape;1644;p141"/>
          <p:cNvSpPr txBox="1"/>
          <p:nvPr/>
        </p:nvSpPr>
        <p:spPr>
          <a:xfrm>
            <a:off x="460725" y="207725"/>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available on Celtra</a:t>
            </a:r>
            <a:endParaRPr sz="1100">
              <a:solidFill>
                <a:srgbClr val="595959"/>
              </a:solidFill>
            </a:endParaRPr>
          </a:p>
        </p:txBody>
      </p:sp>
      <p:pic>
        <p:nvPicPr>
          <p:cNvPr id="1645" name="Google Shape;1645;p141" title="CARROUSEL WHY RENTAL BELONGS IN A MODERN FLEET (1).png"/>
          <p:cNvPicPr preferRelativeResize="0"/>
          <p:nvPr/>
        </p:nvPicPr>
        <p:blipFill>
          <a:blip r:embed="rId20">
            <a:alphaModFix/>
          </a:blip>
          <a:stretch>
            <a:fillRect/>
          </a:stretch>
        </p:blipFill>
        <p:spPr>
          <a:xfrm>
            <a:off x="1529525" y="1310463"/>
            <a:ext cx="1518250" cy="1897813"/>
          </a:xfrm>
          <a:prstGeom prst="rect">
            <a:avLst/>
          </a:prstGeom>
          <a:noFill/>
          <a:ln>
            <a:noFill/>
          </a:ln>
        </p:spPr>
      </p:pic>
      <p:pic>
        <p:nvPicPr>
          <p:cNvPr id="1646" name="Google Shape;1646;p141" title="CARROUSEL WHY RENTAL BELONGS IN A MODERN FLEET (2).png"/>
          <p:cNvPicPr preferRelativeResize="0"/>
          <p:nvPr/>
        </p:nvPicPr>
        <p:blipFill>
          <a:blip r:embed="rId21">
            <a:alphaModFix/>
          </a:blip>
          <a:stretch>
            <a:fillRect/>
          </a:stretch>
        </p:blipFill>
        <p:spPr>
          <a:xfrm>
            <a:off x="3059063" y="1310463"/>
            <a:ext cx="1518250" cy="1897813"/>
          </a:xfrm>
          <a:prstGeom prst="rect">
            <a:avLst/>
          </a:prstGeom>
          <a:noFill/>
          <a:ln>
            <a:noFill/>
          </a:ln>
        </p:spPr>
      </p:pic>
      <p:pic>
        <p:nvPicPr>
          <p:cNvPr id="1647" name="Google Shape;1647;p141" title="CARROUSEL WHY RENTAL BELONGS IN A MODERN FLEET (3).png"/>
          <p:cNvPicPr preferRelativeResize="0"/>
          <p:nvPr/>
        </p:nvPicPr>
        <p:blipFill>
          <a:blip r:embed="rId22">
            <a:alphaModFix/>
          </a:blip>
          <a:stretch>
            <a:fillRect/>
          </a:stretch>
        </p:blipFill>
        <p:spPr>
          <a:xfrm>
            <a:off x="4583275" y="1302025"/>
            <a:ext cx="1518250" cy="1897813"/>
          </a:xfrm>
          <a:prstGeom prst="rect">
            <a:avLst/>
          </a:prstGeom>
          <a:noFill/>
          <a:ln>
            <a:noFill/>
          </a:ln>
        </p:spPr>
      </p:pic>
      <p:pic>
        <p:nvPicPr>
          <p:cNvPr id="1648" name="Google Shape;1648;p141" title="CARROUSEL WHY RENTAL BELONGS IN A MODERN FLEET (4).png"/>
          <p:cNvPicPr preferRelativeResize="0"/>
          <p:nvPr/>
        </p:nvPicPr>
        <p:blipFill>
          <a:blip r:embed="rId23">
            <a:alphaModFix/>
          </a:blip>
          <a:stretch>
            <a:fillRect/>
          </a:stretch>
        </p:blipFill>
        <p:spPr>
          <a:xfrm>
            <a:off x="6107488" y="1302025"/>
            <a:ext cx="1518251" cy="1897813"/>
          </a:xfrm>
          <a:prstGeom prst="rect">
            <a:avLst/>
          </a:prstGeom>
          <a:noFill/>
          <a:ln>
            <a:noFill/>
          </a:ln>
        </p:spPr>
      </p:pic>
      <p:pic>
        <p:nvPicPr>
          <p:cNvPr id="1649" name="Google Shape;1649;p141" title="CARROUSEL WHY RENTAL BELONGS IN A MODERN FLEET (5).png"/>
          <p:cNvPicPr preferRelativeResize="0"/>
          <p:nvPr/>
        </p:nvPicPr>
        <p:blipFill>
          <a:blip r:embed="rId24">
            <a:alphaModFix/>
          </a:blip>
          <a:stretch>
            <a:fillRect/>
          </a:stretch>
        </p:blipFill>
        <p:spPr>
          <a:xfrm>
            <a:off x="7634363" y="1310463"/>
            <a:ext cx="1518251" cy="1897813"/>
          </a:xfrm>
          <a:prstGeom prst="rect">
            <a:avLst/>
          </a:prstGeom>
          <a:noFill/>
          <a:ln>
            <a:noFill/>
          </a:ln>
        </p:spPr>
      </p:pic>
      <p:pic>
        <p:nvPicPr>
          <p:cNvPr id="1650" name="Google Shape;1650;p141" title="CARROUSEL WHY RENTAL BELONGS IN A MODERN FLEET (6).png"/>
          <p:cNvPicPr preferRelativeResize="0"/>
          <p:nvPr/>
        </p:nvPicPr>
        <p:blipFill>
          <a:blip r:embed="rId25">
            <a:alphaModFix/>
          </a:blip>
          <a:stretch>
            <a:fillRect/>
          </a:stretch>
        </p:blipFill>
        <p:spPr>
          <a:xfrm>
            <a:off x="9169875" y="1302025"/>
            <a:ext cx="1518251" cy="1897813"/>
          </a:xfrm>
          <a:prstGeom prst="rect">
            <a:avLst/>
          </a:prstGeom>
          <a:noFill/>
          <a:ln>
            <a:noFill/>
          </a:ln>
        </p:spPr>
      </p:pic>
      <p:pic>
        <p:nvPicPr>
          <p:cNvPr id="1651" name="Google Shape;1651;p141" title="CARROUSEL WHY RENTAL BELONGS IN A MODERN FLEET.png"/>
          <p:cNvPicPr preferRelativeResize="0"/>
          <p:nvPr/>
        </p:nvPicPr>
        <p:blipFill>
          <a:blip r:embed="rId26">
            <a:alphaModFix/>
          </a:blip>
          <a:stretch>
            <a:fillRect/>
          </a:stretch>
        </p:blipFill>
        <p:spPr>
          <a:xfrm>
            <a:off x="0" y="1310463"/>
            <a:ext cx="1518251" cy="189781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56" name="Shape 1656"/>
        <p:cNvGrpSpPr/>
        <p:nvPr/>
      </p:nvGrpSpPr>
      <p:grpSpPr>
        <a:xfrm>
          <a:off x="0" y="0"/>
          <a:ext cx="0" cy="0"/>
          <a:chOff x="0" y="0"/>
          <a:chExt cx="0" cy="0"/>
        </a:xfrm>
      </p:grpSpPr>
      <p:pic>
        <p:nvPicPr>
          <p:cNvPr id="1657" name="Google Shape;1657;p142"/>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658" name="Google Shape;1658;p142"/>
          <p:cNvPicPr preferRelativeResize="0"/>
          <p:nvPr/>
        </p:nvPicPr>
        <p:blipFill>
          <a:blip r:embed="rId5">
            <a:alphaModFix/>
          </a:blip>
          <a:stretch>
            <a:fillRect/>
          </a:stretch>
        </p:blipFill>
        <p:spPr>
          <a:xfrm>
            <a:off x="0" y="0"/>
            <a:ext cx="3776451" cy="5143501"/>
          </a:xfrm>
          <a:prstGeom prst="rect">
            <a:avLst/>
          </a:prstGeom>
          <a:noFill/>
          <a:ln>
            <a:noFill/>
          </a:ln>
        </p:spPr>
      </p:pic>
      <p:sp>
        <p:nvSpPr>
          <p:cNvPr id="1659" name="Google Shape;1659;p142"/>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60" name="Google Shape;1660;p142"/>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MARCH </a:t>
            </a:r>
            <a:endParaRPr sz="800">
              <a:solidFill>
                <a:schemeClr val="lt1"/>
              </a:solidFill>
              <a:latin typeface="DM Sans ExtraLight"/>
              <a:ea typeface="DM Sans ExtraLight"/>
              <a:cs typeface="DM Sans ExtraLight"/>
              <a:sym typeface="DM Sans ExtraLight"/>
            </a:endParaRPr>
          </a:p>
        </p:txBody>
      </p:sp>
      <p:pic>
        <p:nvPicPr>
          <p:cNvPr id="1661" name="Google Shape;1661;p142"/>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662" name="Google Shape;1662;p142"/>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sp>
        <p:nvSpPr>
          <p:cNvPr id="1663" name="Google Shape;1663;p142"/>
          <p:cNvSpPr txBox="1"/>
          <p:nvPr/>
        </p:nvSpPr>
        <p:spPr>
          <a:xfrm>
            <a:off x="4246050" y="3208275"/>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600">
                <a:solidFill>
                  <a:schemeClr val="dk1"/>
                </a:solidFill>
                <a:latin typeface="Plus Jakarta Sans"/>
                <a:ea typeface="Plus Jakarta Sans"/>
                <a:cs typeface="Plus Jakarta Sans"/>
                <a:sym typeface="Plus Jakarta Sans"/>
              </a:rPr>
              <a:t>COPY FB</a:t>
            </a:r>
            <a:endParaRPr sz="8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900">
                <a:solidFill>
                  <a:schemeClr val="dk1"/>
                </a:solidFill>
              </a:rPr>
              <a:t>Is your business moving faster than your fleet? 🚀</a:t>
            </a:r>
            <a:endParaRPr sz="9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900">
                <a:solidFill>
                  <a:schemeClr val="dk1"/>
                </a:solidFill>
              </a:rPr>
              <a:t>Seasonal peaks and sudden demands happen. With KINTO, you can scale your vehicle count up or down exactly when your business needs it, without the stress of rigid contracts.</a:t>
            </a:r>
            <a:endParaRPr sz="900">
              <a:solidFill>
                <a:schemeClr val="dk1"/>
              </a:solidFill>
            </a:endParaRPr>
          </a:p>
          <a:p>
            <a:pPr indent="0" lvl="0" marL="0" rtl="0" algn="l">
              <a:lnSpc>
                <a:spcPct val="115000"/>
              </a:lnSpc>
              <a:spcBef>
                <a:spcPts val="1200"/>
              </a:spcBef>
              <a:spcAft>
                <a:spcPts val="0"/>
              </a:spcAft>
              <a:buNone/>
            </a:pPr>
            <a:r>
              <a:rPr lang="nl" sz="900">
                <a:solidFill>
                  <a:schemeClr val="dk1"/>
                </a:solidFill>
              </a:rPr>
              <a:t>One partner. Every solution. </a:t>
            </a:r>
            <a:endParaRPr sz="900">
              <a:solidFill>
                <a:schemeClr val="dk1"/>
              </a:solidFill>
            </a:endParaRPr>
          </a:p>
          <a:p>
            <a:pPr indent="0" lvl="0" marL="0" rtl="0" algn="l">
              <a:lnSpc>
                <a:spcPct val="115000"/>
              </a:lnSpc>
              <a:spcBef>
                <a:spcPts val="1200"/>
              </a:spcBef>
              <a:spcAft>
                <a:spcPts val="1200"/>
              </a:spcAft>
              <a:buNone/>
            </a:pPr>
            <a:r>
              <a:rPr lang="nl" sz="800">
                <a:solidFill>
                  <a:schemeClr val="dk1"/>
                </a:solidFill>
              </a:rPr>
              <a:t>#KINTO #FlexibleMobility #FutureForward</a:t>
            </a:r>
            <a:endParaRPr sz="800">
              <a:solidFill>
                <a:schemeClr val="dk1"/>
              </a:solidFill>
              <a:latin typeface="Plus Jakarta Sans Light"/>
              <a:ea typeface="Plus Jakarta Sans Light"/>
              <a:cs typeface="Plus Jakarta Sans Light"/>
              <a:sym typeface="Plus Jakarta Sans Light"/>
            </a:endParaRPr>
          </a:p>
        </p:txBody>
      </p:sp>
      <p:sp>
        <p:nvSpPr>
          <p:cNvPr id="1664" name="Google Shape;1664;p142"/>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7</a:t>
            </a:r>
            <a:r>
              <a:rPr lang="nl" sz="3000">
                <a:solidFill>
                  <a:srgbClr val="00708D"/>
                </a:solidFill>
                <a:latin typeface="Plus Jakarta Sans"/>
                <a:ea typeface="Plus Jakarta Sans"/>
                <a:cs typeface="Plus Jakarta Sans"/>
                <a:sym typeface="Plus Jakarta Sans"/>
              </a:rPr>
              <a:t>.CAROUSEL WHY RENTAL BELONGS </a:t>
            </a:r>
            <a:endParaRPr sz="3000">
              <a:solidFill>
                <a:srgbClr val="00708D"/>
              </a:solidFill>
              <a:latin typeface="Plus Jakarta Sans"/>
              <a:ea typeface="Plus Jakarta Sans"/>
              <a:cs typeface="Plus Jakarta Sans"/>
              <a:sym typeface="Plus Jakarta Sans"/>
            </a:endParaRPr>
          </a:p>
        </p:txBody>
      </p:sp>
      <p:pic>
        <p:nvPicPr>
          <p:cNvPr id="1665" name="Google Shape;1665;p142"/>
          <p:cNvPicPr preferRelativeResize="0"/>
          <p:nvPr/>
        </p:nvPicPr>
        <p:blipFill>
          <a:blip r:embed="rId7">
            <a:alphaModFix/>
          </a:blip>
          <a:stretch>
            <a:fillRect/>
          </a:stretch>
        </p:blipFill>
        <p:spPr>
          <a:xfrm>
            <a:off x="0" y="912125"/>
            <a:ext cx="1518250" cy="2363648"/>
          </a:xfrm>
          <a:prstGeom prst="rect">
            <a:avLst/>
          </a:prstGeom>
          <a:noFill/>
          <a:ln>
            <a:noFill/>
          </a:ln>
        </p:spPr>
      </p:pic>
      <p:pic>
        <p:nvPicPr>
          <p:cNvPr id="1666" name="Google Shape;1666;p142" title="Why rental_1.png"/>
          <p:cNvPicPr preferRelativeResize="0"/>
          <p:nvPr/>
        </p:nvPicPr>
        <p:blipFill>
          <a:blip r:embed="rId8">
            <a:alphaModFix/>
          </a:blip>
          <a:stretch>
            <a:fillRect/>
          </a:stretch>
        </p:blipFill>
        <p:spPr>
          <a:xfrm>
            <a:off x="0" y="1310475"/>
            <a:ext cx="1518242" cy="1897803"/>
          </a:xfrm>
          <a:prstGeom prst="rect">
            <a:avLst/>
          </a:prstGeom>
          <a:noFill/>
          <a:ln>
            <a:noFill/>
          </a:ln>
        </p:spPr>
      </p:pic>
      <p:pic>
        <p:nvPicPr>
          <p:cNvPr id="1667" name="Google Shape;1667;p142" title="Why rental_2.png"/>
          <p:cNvPicPr preferRelativeResize="0"/>
          <p:nvPr/>
        </p:nvPicPr>
        <p:blipFill>
          <a:blip r:embed="rId9">
            <a:alphaModFix/>
          </a:blip>
          <a:stretch>
            <a:fillRect/>
          </a:stretch>
        </p:blipFill>
        <p:spPr>
          <a:xfrm>
            <a:off x="1518250" y="1302050"/>
            <a:ext cx="1518242" cy="1897803"/>
          </a:xfrm>
          <a:prstGeom prst="rect">
            <a:avLst/>
          </a:prstGeom>
          <a:noFill/>
          <a:ln>
            <a:noFill/>
          </a:ln>
        </p:spPr>
      </p:pic>
      <p:pic>
        <p:nvPicPr>
          <p:cNvPr id="1668" name="Google Shape;1668;p142" title="Why rental_3.png"/>
          <p:cNvPicPr preferRelativeResize="0"/>
          <p:nvPr/>
        </p:nvPicPr>
        <p:blipFill>
          <a:blip r:embed="rId10">
            <a:alphaModFix/>
          </a:blip>
          <a:stretch>
            <a:fillRect/>
          </a:stretch>
        </p:blipFill>
        <p:spPr>
          <a:xfrm>
            <a:off x="3036500" y="1302050"/>
            <a:ext cx="1518242" cy="1897803"/>
          </a:xfrm>
          <a:prstGeom prst="rect">
            <a:avLst/>
          </a:prstGeom>
          <a:noFill/>
          <a:ln>
            <a:noFill/>
          </a:ln>
        </p:spPr>
      </p:pic>
      <p:pic>
        <p:nvPicPr>
          <p:cNvPr id="1669" name="Google Shape;1669;p142" title="Why rental_4.png"/>
          <p:cNvPicPr preferRelativeResize="0"/>
          <p:nvPr/>
        </p:nvPicPr>
        <p:blipFill>
          <a:blip r:embed="rId11">
            <a:alphaModFix/>
          </a:blip>
          <a:stretch>
            <a:fillRect/>
          </a:stretch>
        </p:blipFill>
        <p:spPr>
          <a:xfrm>
            <a:off x="4572000" y="1302050"/>
            <a:ext cx="1518242" cy="1897803"/>
          </a:xfrm>
          <a:prstGeom prst="rect">
            <a:avLst/>
          </a:prstGeom>
          <a:noFill/>
          <a:ln>
            <a:noFill/>
          </a:ln>
        </p:spPr>
      </p:pic>
      <p:pic>
        <p:nvPicPr>
          <p:cNvPr id="1670" name="Google Shape;1670;p142" title="Why rental_5.png"/>
          <p:cNvPicPr preferRelativeResize="0"/>
          <p:nvPr/>
        </p:nvPicPr>
        <p:blipFill>
          <a:blip r:embed="rId12">
            <a:alphaModFix/>
          </a:blip>
          <a:stretch>
            <a:fillRect/>
          </a:stretch>
        </p:blipFill>
        <p:spPr>
          <a:xfrm>
            <a:off x="6107500" y="1302050"/>
            <a:ext cx="1518242" cy="1897803"/>
          </a:xfrm>
          <a:prstGeom prst="rect">
            <a:avLst/>
          </a:prstGeom>
          <a:noFill/>
          <a:ln>
            <a:noFill/>
          </a:ln>
        </p:spPr>
      </p:pic>
      <p:pic>
        <p:nvPicPr>
          <p:cNvPr id="1671" name="Google Shape;1671;p142" title="Why rental_6.png"/>
          <p:cNvPicPr preferRelativeResize="0"/>
          <p:nvPr/>
        </p:nvPicPr>
        <p:blipFill>
          <a:blip r:embed="rId13">
            <a:alphaModFix/>
          </a:blip>
          <a:stretch>
            <a:fillRect/>
          </a:stretch>
        </p:blipFill>
        <p:spPr>
          <a:xfrm>
            <a:off x="7625750" y="1302050"/>
            <a:ext cx="1518242" cy="1897803"/>
          </a:xfrm>
          <a:prstGeom prst="rect">
            <a:avLst/>
          </a:prstGeom>
          <a:noFill/>
          <a:ln>
            <a:noFill/>
          </a:ln>
        </p:spPr>
      </p:pic>
      <p:pic>
        <p:nvPicPr>
          <p:cNvPr id="1672" name="Google Shape;1672;p142" title="Why rental_1.png"/>
          <p:cNvPicPr preferRelativeResize="0"/>
          <p:nvPr/>
        </p:nvPicPr>
        <p:blipFill>
          <a:blip r:embed="rId14">
            <a:alphaModFix/>
          </a:blip>
          <a:stretch>
            <a:fillRect/>
          </a:stretch>
        </p:blipFill>
        <p:spPr>
          <a:xfrm>
            <a:off x="0" y="1302050"/>
            <a:ext cx="1518251" cy="1897813"/>
          </a:xfrm>
          <a:prstGeom prst="rect">
            <a:avLst/>
          </a:prstGeom>
          <a:noFill/>
          <a:ln>
            <a:noFill/>
          </a:ln>
        </p:spPr>
      </p:pic>
      <p:pic>
        <p:nvPicPr>
          <p:cNvPr id="1673" name="Google Shape;1673;p142" title="Why rental_2.png"/>
          <p:cNvPicPr preferRelativeResize="0"/>
          <p:nvPr/>
        </p:nvPicPr>
        <p:blipFill>
          <a:blip r:embed="rId15">
            <a:alphaModFix/>
          </a:blip>
          <a:stretch>
            <a:fillRect/>
          </a:stretch>
        </p:blipFill>
        <p:spPr>
          <a:xfrm>
            <a:off x="1501000" y="1302025"/>
            <a:ext cx="1518250" cy="1897813"/>
          </a:xfrm>
          <a:prstGeom prst="rect">
            <a:avLst/>
          </a:prstGeom>
          <a:noFill/>
          <a:ln>
            <a:noFill/>
          </a:ln>
        </p:spPr>
      </p:pic>
      <p:pic>
        <p:nvPicPr>
          <p:cNvPr id="1674" name="Google Shape;1674;p142" title="Why rental_3.png"/>
          <p:cNvPicPr preferRelativeResize="0"/>
          <p:nvPr/>
        </p:nvPicPr>
        <p:blipFill>
          <a:blip r:embed="rId16">
            <a:alphaModFix/>
          </a:blip>
          <a:stretch>
            <a:fillRect/>
          </a:stretch>
        </p:blipFill>
        <p:spPr>
          <a:xfrm>
            <a:off x="3045125" y="1302025"/>
            <a:ext cx="1518250" cy="1897813"/>
          </a:xfrm>
          <a:prstGeom prst="rect">
            <a:avLst/>
          </a:prstGeom>
          <a:noFill/>
          <a:ln>
            <a:noFill/>
          </a:ln>
        </p:spPr>
      </p:pic>
      <p:pic>
        <p:nvPicPr>
          <p:cNvPr id="1675" name="Google Shape;1675;p142" title="Why rental_4.png"/>
          <p:cNvPicPr preferRelativeResize="0"/>
          <p:nvPr/>
        </p:nvPicPr>
        <p:blipFill>
          <a:blip r:embed="rId17">
            <a:alphaModFix/>
          </a:blip>
          <a:stretch>
            <a:fillRect/>
          </a:stretch>
        </p:blipFill>
        <p:spPr>
          <a:xfrm>
            <a:off x="4572000" y="1302025"/>
            <a:ext cx="1518250" cy="1897813"/>
          </a:xfrm>
          <a:prstGeom prst="rect">
            <a:avLst/>
          </a:prstGeom>
          <a:noFill/>
          <a:ln>
            <a:noFill/>
          </a:ln>
        </p:spPr>
      </p:pic>
      <p:pic>
        <p:nvPicPr>
          <p:cNvPr id="1676" name="Google Shape;1676;p142" title="Why rental_5.png"/>
          <p:cNvPicPr preferRelativeResize="0"/>
          <p:nvPr/>
        </p:nvPicPr>
        <p:blipFill>
          <a:blip r:embed="rId18">
            <a:alphaModFix/>
          </a:blip>
          <a:stretch>
            <a:fillRect/>
          </a:stretch>
        </p:blipFill>
        <p:spPr>
          <a:xfrm>
            <a:off x="6098875" y="1302025"/>
            <a:ext cx="1518251" cy="1897813"/>
          </a:xfrm>
          <a:prstGeom prst="rect">
            <a:avLst/>
          </a:prstGeom>
          <a:noFill/>
          <a:ln>
            <a:noFill/>
          </a:ln>
        </p:spPr>
      </p:pic>
      <p:pic>
        <p:nvPicPr>
          <p:cNvPr id="1677" name="Google Shape;1677;p142" title="Why rental_6.png"/>
          <p:cNvPicPr preferRelativeResize="0"/>
          <p:nvPr/>
        </p:nvPicPr>
        <p:blipFill>
          <a:blip r:embed="rId19">
            <a:alphaModFix/>
          </a:blip>
          <a:stretch>
            <a:fillRect/>
          </a:stretch>
        </p:blipFill>
        <p:spPr>
          <a:xfrm>
            <a:off x="7625750" y="1302037"/>
            <a:ext cx="1518251" cy="1897813"/>
          </a:xfrm>
          <a:prstGeom prst="rect">
            <a:avLst/>
          </a:prstGeom>
          <a:noFill/>
          <a:ln>
            <a:noFill/>
          </a:ln>
        </p:spPr>
      </p:pic>
      <p:sp>
        <p:nvSpPr>
          <p:cNvPr id="1678" name="Google Shape;1678;p142"/>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
        <p:nvSpPr>
          <p:cNvPr id="1679" name="Google Shape;1679;p142"/>
          <p:cNvSpPr txBox="1"/>
          <p:nvPr/>
        </p:nvSpPr>
        <p:spPr>
          <a:xfrm>
            <a:off x="460725" y="207725"/>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available on Celtra</a:t>
            </a:r>
            <a:endParaRPr sz="1100">
              <a:solidFill>
                <a:srgbClr val="595959"/>
              </a:solidFill>
            </a:endParaRPr>
          </a:p>
        </p:txBody>
      </p:sp>
      <p:pic>
        <p:nvPicPr>
          <p:cNvPr id="1680" name="Google Shape;1680;p142" title="CARROUSEL WHY RENTAL BELONGS IN A MODERN FLEET (1).png"/>
          <p:cNvPicPr preferRelativeResize="0"/>
          <p:nvPr/>
        </p:nvPicPr>
        <p:blipFill>
          <a:blip r:embed="rId20">
            <a:alphaModFix/>
          </a:blip>
          <a:stretch>
            <a:fillRect/>
          </a:stretch>
        </p:blipFill>
        <p:spPr>
          <a:xfrm>
            <a:off x="1529525" y="1310463"/>
            <a:ext cx="1518250" cy="1897813"/>
          </a:xfrm>
          <a:prstGeom prst="rect">
            <a:avLst/>
          </a:prstGeom>
          <a:noFill/>
          <a:ln>
            <a:noFill/>
          </a:ln>
        </p:spPr>
      </p:pic>
      <p:pic>
        <p:nvPicPr>
          <p:cNvPr id="1681" name="Google Shape;1681;p142" title="CARROUSEL WHY RENTAL BELONGS IN A MODERN FLEET (2).png"/>
          <p:cNvPicPr preferRelativeResize="0"/>
          <p:nvPr/>
        </p:nvPicPr>
        <p:blipFill>
          <a:blip r:embed="rId21">
            <a:alphaModFix/>
          </a:blip>
          <a:stretch>
            <a:fillRect/>
          </a:stretch>
        </p:blipFill>
        <p:spPr>
          <a:xfrm>
            <a:off x="3059063" y="1310463"/>
            <a:ext cx="1518250" cy="1897813"/>
          </a:xfrm>
          <a:prstGeom prst="rect">
            <a:avLst/>
          </a:prstGeom>
          <a:noFill/>
          <a:ln>
            <a:noFill/>
          </a:ln>
        </p:spPr>
      </p:pic>
      <p:pic>
        <p:nvPicPr>
          <p:cNvPr id="1682" name="Google Shape;1682;p142" title="CARROUSEL WHY RENTAL BELONGS IN A MODERN FLEET (3).png"/>
          <p:cNvPicPr preferRelativeResize="0"/>
          <p:nvPr/>
        </p:nvPicPr>
        <p:blipFill>
          <a:blip r:embed="rId22">
            <a:alphaModFix/>
          </a:blip>
          <a:stretch>
            <a:fillRect/>
          </a:stretch>
        </p:blipFill>
        <p:spPr>
          <a:xfrm>
            <a:off x="4583275" y="1302025"/>
            <a:ext cx="1518250" cy="1897813"/>
          </a:xfrm>
          <a:prstGeom prst="rect">
            <a:avLst/>
          </a:prstGeom>
          <a:noFill/>
          <a:ln>
            <a:noFill/>
          </a:ln>
        </p:spPr>
      </p:pic>
      <p:pic>
        <p:nvPicPr>
          <p:cNvPr id="1683" name="Google Shape;1683;p142" title="CARROUSEL WHY RENTAL BELONGS IN A MODERN FLEET (4).png"/>
          <p:cNvPicPr preferRelativeResize="0"/>
          <p:nvPr/>
        </p:nvPicPr>
        <p:blipFill>
          <a:blip r:embed="rId23">
            <a:alphaModFix/>
          </a:blip>
          <a:stretch>
            <a:fillRect/>
          </a:stretch>
        </p:blipFill>
        <p:spPr>
          <a:xfrm>
            <a:off x="6107488" y="1302025"/>
            <a:ext cx="1518251" cy="1897813"/>
          </a:xfrm>
          <a:prstGeom prst="rect">
            <a:avLst/>
          </a:prstGeom>
          <a:noFill/>
          <a:ln>
            <a:noFill/>
          </a:ln>
        </p:spPr>
      </p:pic>
      <p:pic>
        <p:nvPicPr>
          <p:cNvPr id="1684" name="Google Shape;1684;p142" title="CARROUSEL WHY RENTAL BELONGS IN A MODERN FLEET (5).png"/>
          <p:cNvPicPr preferRelativeResize="0"/>
          <p:nvPr/>
        </p:nvPicPr>
        <p:blipFill>
          <a:blip r:embed="rId24">
            <a:alphaModFix/>
          </a:blip>
          <a:stretch>
            <a:fillRect/>
          </a:stretch>
        </p:blipFill>
        <p:spPr>
          <a:xfrm>
            <a:off x="7634363" y="1310463"/>
            <a:ext cx="1518251" cy="1897813"/>
          </a:xfrm>
          <a:prstGeom prst="rect">
            <a:avLst/>
          </a:prstGeom>
          <a:noFill/>
          <a:ln>
            <a:noFill/>
          </a:ln>
        </p:spPr>
      </p:pic>
      <p:pic>
        <p:nvPicPr>
          <p:cNvPr id="1685" name="Google Shape;1685;p142" title="CARROUSEL WHY RENTAL BELONGS IN A MODERN FLEET (6).png"/>
          <p:cNvPicPr preferRelativeResize="0"/>
          <p:nvPr/>
        </p:nvPicPr>
        <p:blipFill>
          <a:blip r:embed="rId25">
            <a:alphaModFix/>
          </a:blip>
          <a:stretch>
            <a:fillRect/>
          </a:stretch>
        </p:blipFill>
        <p:spPr>
          <a:xfrm>
            <a:off x="9169875" y="1302025"/>
            <a:ext cx="1518251" cy="1897813"/>
          </a:xfrm>
          <a:prstGeom prst="rect">
            <a:avLst/>
          </a:prstGeom>
          <a:noFill/>
          <a:ln>
            <a:noFill/>
          </a:ln>
        </p:spPr>
      </p:pic>
      <p:pic>
        <p:nvPicPr>
          <p:cNvPr id="1686" name="Google Shape;1686;p142" title="CARROUSEL WHY RENTAL BELONGS IN A MODERN FLEET.png"/>
          <p:cNvPicPr preferRelativeResize="0"/>
          <p:nvPr/>
        </p:nvPicPr>
        <p:blipFill>
          <a:blip r:embed="rId26">
            <a:alphaModFix/>
          </a:blip>
          <a:stretch>
            <a:fillRect/>
          </a:stretch>
        </p:blipFill>
        <p:spPr>
          <a:xfrm>
            <a:off x="0" y="1310463"/>
            <a:ext cx="1518251" cy="189781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0" name="Shape 1690"/>
        <p:cNvGrpSpPr/>
        <p:nvPr/>
      </p:nvGrpSpPr>
      <p:grpSpPr>
        <a:xfrm>
          <a:off x="0" y="0"/>
          <a:ext cx="0" cy="0"/>
          <a:chOff x="0" y="0"/>
          <a:chExt cx="0" cy="0"/>
        </a:xfrm>
      </p:grpSpPr>
      <p:pic>
        <p:nvPicPr>
          <p:cNvPr id="1691" name="Google Shape;1691;p143"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692" name="Google Shape;1692;p143"/>
          <p:cNvSpPr txBox="1"/>
          <p:nvPr>
            <p:ph type="title"/>
          </p:nvPr>
        </p:nvSpPr>
        <p:spPr>
          <a:xfrm>
            <a:off x="3285150" y="2206346"/>
            <a:ext cx="2573700" cy="730800"/>
          </a:xfrm>
          <a:prstGeom prst="rect">
            <a:avLst/>
          </a:prstGeom>
          <a:solidFill>
            <a:schemeClr val="lt1"/>
          </a:solidFill>
          <a:ln>
            <a:noFill/>
          </a:ln>
        </p:spPr>
        <p:txBody>
          <a:bodyPr anchorCtr="0" anchor="b" bIns="0" lIns="202500" spcFirstLastPara="1" rIns="202500" wrap="square" tIns="297000">
            <a:noAutofit/>
          </a:bodyPr>
          <a:lstStyle/>
          <a:p>
            <a:pPr indent="0" lvl="0" marL="0" rtl="0" algn="l">
              <a:spcBef>
                <a:spcPts val="0"/>
              </a:spcBef>
              <a:spcAft>
                <a:spcPts val="0"/>
              </a:spcAft>
              <a:buClr>
                <a:schemeClr val="dk1"/>
              </a:buClr>
              <a:buSzPts val="4100"/>
              <a:buFont typeface="Arial"/>
              <a:buNone/>
            </a:pPr>
            <a:r>
              <a:t/>
            </a:r>
            <a:endParaRPr>
              <a:latin typeface="Plus Jakarta Sans SemiBold"/>
              <a:ea typeface="Plus Jakarta Sans SemiBold"/>
              <a:cs typeface="Plus Jakarta Sans SemiBold"/>
              <a:sym typeface="Plus Jakarta Sans SemiBold"/>
            </a:endParaRPr>
          </a:p>
          <a:p>
            <a:pPr indent="0" lvl="0" marL="0" rtl="0" algn="l">
              <a:spcBef>
                <a:spcPts val="0"/>
              </a:spcBef>
              <a:spcAft>
                <a:spcPts val="0"/>
              </a:spcAft>
              <a:buClr>
                <a:schemeClr val="dk1"/>
              </a:buClr>
              <a:buSzPts val="4100"/>
              <a:buFont typeface="Arial"/>
              <a:buNone/>
            </a:pPr>
            <a:r>
              <a:rPr lang="nl" sz="3000">
                <a:latin typeface="Plus Jakarta Sans ExtraLight"/>
                <a:ea typeface="Plus Jakarta Sans ExtraLight"/>
                <a:cs typeface="Plus Jakarta Sans ExtraLight"/>
                <a:sym typeface="Plus Jakarta Sans ExtraLight"/>
              </a:rPr>
              <a:t>Empowerment &amp; Expertise</a:t>
            </a:r>
            <a:endParaRPr>
              <a:latin typeface="Plus Jakarta Sans SemiBold"/>
              <a:ea typeface="Plus Jakarta Sans SemiBold"/>
              <a:cs typeface="Plus Jakarta Sans SemiBold"/>
              <a:sym typeface="Plus Jakarta Sans SemiBold"/>
            </a:endParaRPr>
          </a:p>
        </p:txBody>
      </p:sp>
      <p:sp>
        <p:nvSpPr>
          <p:cNvPr id="1693" name="Google Shape;1693;p143"/>
          <p:cNvSpPr txBox="1"/>
          <p:nvPr>
            <p:ph type="title"/>
          </p:nvPr>
        </p:nvSpPr>
        <p:spPr>
          <a:xfrm>
            <a:off x="2725825" y="1588075"/>
            <a:ext cx="51594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Community &amp; connection</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98" name="Shape 1698"/>
        <p:cNvGrpSpPr/>
        <p:nvPr/>
      </p:nvGrpSpPr>
      <p:grpSpPr>
        <a:xfrm>
          <a:off x="0" y="0"/>
          <a:ext cx="0" cy="0"/>
          <a:chOff x="0" y="0"/>
          <a:chExt cx="0" cy="0"/>
        </a:xfrm>
      </p:grpSpPr>
      <p:pic>
        <p:nvPicPr>
          <p:cNvPr id="1699" name="Google Shape;1699;p144"/>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00" name="Google Shape;1700;p144"/>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01" name="Google Shape;1701;p144"/>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02" name="Google Shape;1702;p14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MARCH </a:t>
            </a:r>
            <a:endParaRPr sz="800">
              <a:solidFill>
                <a:schemeClr val="lt1"/>
              </a:solidFill>
              <a:latin typeface="DM Sans ExtraLight"/>
              <a:ea typeface="DM Sans ExtraLight"/>
              <a:cs typeface="DM Sans ExtraLight"/>
              <a:sym typeface="DM Sans ExtraLight"/>
            </a:endParaRPr>
          </a:p>
        </p:txBody>
      </p:sp>
      <p:sp>
        <p:nvSpPr>
          <p:cNvPr id="1703" name="Google Shape;1703;p144"/>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8.LONGREAD REMARKETING EVENT </a:t>
            </a:r>
            <a:endParaRPr sz="3000">
              <a:solidFill>
                <a:srgbClr val="00708D"/>
              </a:solidFill>
              <a:latin typeface="Plus Jakarta Sans"/>
              <a:ea typeface="Plus Jakarta Sans"/>
              <a:cs typeface="Plus Jakarta Sans"/>
              <a:sym typeface="Plus Jakarta Sans"/>
            </a:endParaRPr>
          </a:p>
        </p:txBody>
      </p:sp>
      <p:pic>
        <p:nvPicPr>
          <p:cNvPr id="1704" name="Google Shape;1704;p144"/>
          <p:cNvPicPr preferRelativeResize="0"/>
          <p:nvPr/>
        </p:nvPicPr>
        <p:blipFill>
          <a:blip r:embed="rId6">
            <a:alphaModFix/>
          </a:blip>
          <a:stretch>
            <a:fillRect/>
          </a:stretch>
        </p:blipFill>
        <p:spPr>
          <a:xfrm>
            <a:off x="458219" y="3938"/>
            <a:ext cx="2511" cy="514350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09" name="Shape 1709"/>
        <p:cNvGrpSpPr/>
        <p:nvPr/>
      </p:nvGrpSpPr>
      <p:grpSpPr>
        <a:xfrm>
          <a:off x="0" y="0"/>
          <a:ext cx="0" cy="0"/>
          <a:chOff x="0" y="0"/>
          <a:chExt cx="0" cy="0"/>
        </a:xfrm>
      </p:grpSpPr>
      <p:pic>
        <p:nvPicPr>
          <p:cNvPr id="1710" name="Google Shape;1710;p145"/>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11" name="Google Shape;1711;p145"/>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12" name="Google Shape;1712;p145"/>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13" name="Google Shape;1713;p145"/>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MARCH </a:t>
            </a:r>
            <a:endParaRPr sz="800">
              <a:solidFill>
                <a:schemeClr val="lt1"/>
              </a:solidFill>
              <a:latin typeface="DM Sans ExtraLight"/>
              <a:ea typeface="DM Sans ExtraLight"/>
              <a:cs typeface="DM Sans ExtraLight"/>
              <a:sym typeface="DM Sans ExtraLight"/>
            </a:endParaRPr>
          </a:p>
        </p:txBody>
      </p:sp>
      <p:sp>
        <p:nvSpPr>
          <p:cNvPr id="1714" name="Google Shape;1714;p145"/>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9. VIDEO KINTO’S FIRST CLIENT - CLIENT VERSION</a:t>
            </a:r>
            <a:r>
              <a:rPr lang="nl" sz="3000">
                <a:solidFill>
                  <a:srgbClr val="00708D"/>
                </a:solidFill>
                <a:latin typeface="Plus Jakarta Sans"/>
                <a:ea typeface="Plus Jakarta Sans"/>
                <a:cs typeface="Plus Jakarta Sans"/>
                <a:sym typeface="Plus Jakarta Sans"/>
              </a:rPr>
              <a:t> </a:t>
            </a:r>
            <a:endParaRPr sz="3000">
              <a:solidFill>
                <a:srgbClr val="00708D"/>
              </a:solidFill>
              <a:latin typeface="Plus Jakarta Sans"/>
              <a:ea typeface="Plus Jakarta Sans"/>
              <a:cs typeface="Plus Jakarta Sans"/>
              <a:sym typeface="Plus Jakarta Sans"/>
            </a:endParaRPr>
          </a:p>
        </p:txBody>
      </p:sp>
      <p:pic>
        <p:nvPicPr>
          <p:cNvPr id="1715" name="Google Shape;1715;p145"/>
          <p:cNvPicPr preferRelativeResize="0"/>
          <p:nvPr/>
        </p:nvPicPr>
        <p:blipFill>
          <a:blip r:embed="rId6">
            <a:alphaModFix/>
          </a:blip>
          <a:stretch>
            <a:fillRect/>
          </a:stretch>
        </p:blipFill>
        <p:spPr>
          <a:xfrm>
            <a:off x="458219" y="3938"/>
            <a:ext cx="2511" cy="5143501"/>
          </a:xfrm>
          <a:prstGeom prst="rect">
            <a:avLst/>
          </a:prstGeom>
          <a:noFill/>
          <a:ln>
            <a:noFill/>
          </a:ln>
        </p:spPr>
      </p:pic>
      <p:pic>
        <p:nvPicPr>
          <p:cNvPr id="1716" name="Google Shape;1716;p145"/>
          <p:cNvPicPr preferRelativeResize="0"/>
          <p:nvPr/>
        </p:nvPicPr>
        <p:blipFill>
          <a:blip r:embed="rId7">
            <a:alphaModFix/>
          </a:blip>
          <a:stretch>
            <a:fillRect/>
          </a:stretch>
        </p:blipFill>
        <p:spPr>
          <a:xfrm>
            <a:off x="824225" y="665601"/>
            <a:ext cx="2044599" cy="3183073"/>
          </a:xfrm>
          <a:prstGeom prst="rect">
            <a:avLst/>
          </a:prstGeom>
          <a:noFill/>
          <a:ln>
            <a:noFill/>
          </a:ln>
        </p:spPr>
      </p:pic>
      <p:sp>
        <p:nvSpPr>
          <p:cNvPr id="1717" name="Google Shape;1717;p145"/>
          <p:cNvSpPr txBox="1"/>
          <p:nvPr/>
        </p:nvSpPr>
        <p:spPr>
          <a:xfrm>
            <a:off x="4246075" y="1519825"/>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LI</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000"/>
              </a:spcBef>
              <a:spcAft>
                <a:spcPts val="0"/>
              </a:spcAft>
              <a:buClr>
                <a:schemeClr val="dk1"/>
              </a:buClr>
              <a:buSzPts val="1100"/>
              <a:buFont typeface="Arial"/>
              <a:buNone/>
            </a:pPr>
            <a:r>
              <a:rPr lang="nl" sz="1100">
                <a:solidFill>
                  <a:srgbClr val="222222"/>
                </a:solidFill>
              </a:rPr>
              <a:t>Every journey has a starting point.</a:t>
            </a:r>
            <a:endParaRPr sz="1100">
              <a:solidFill>
                <a:srgbClr val="222222"/>
              </a:solidFill>
            </a:endParaRPr>
          </a:p>
          <a:p>
            <a:pPr indent="0" lvl="0" marL="0" rtl="0" algn="l">
              <a:lnSpc>
                <a:spcPct val="115000"/>
              </a:lnSpc>
              <a:spcBef>
                <a:spcPts val="1000"/>
              </a:spcBef>
              <a:spcAft>
                <a:spcPts val="0"/>
              </a:spcAft>
              <a:buClr>
                <a:schemeClr val="dk1"/>
              </a:buClr>
              <a:buSzPts val="1100"/>
              <a:buFont typeface="Arial"/>
              <a:buNone/>
            </a:pPr>
            <a:r>
              <a:rPr lang="nl" sz="1100">
                <a:solidFill>
                  <a:srgbClr val="222222"/>
                </a:solidFill>
              </a:rPr>
              <a:t>Meet the very first KINTO customer in the world and discover how a new way of thinking about mobility made all the difference.</a:t>
            </a:r>
            <a:endParaRPr sz="1100">
              <a:solidFill>
                <a:srgbClr val="222222"/>
              </a:solidFill>
            </a:endParaRPr>
          </a:p>
          <a:p>
            <a:pPr indent="0" lvl="0" marL="0" rtl="0" algn="l">
              <a:lnSpc>
                <a:spcPct val="115000"/>
              </a:lnSpc>
              <a:spcBef>
                <a:spcPts val="1000"/>
              </a:spcBef>
              <a:spcAft>
                <a:spcPts val="0"/>
              </a:spcAft>
              <a:buClr>
                <a:schemeClr val="dk1"/>
              </a:buClr>
              <a:buSzPts val="1100"/>
              <a:buFont typeface="Arial"/>
              <a:buNone/>
            </a:pPr>
            <a:r>
              <a:rPr lang="nl" sz="1100">
                <a:solidFill>
                  <a:srgbClr val="222222"/>
                </a:solidFill>
              </a:rPr>
              <a:t>Through a close collaboration with their local retailer, KINTO delivered a solution built around real needs: flexible, simple, and designed for everyday life.</a:t>
            </a:r>
            <a:endParaRPr sz="1100">
              <a:solidFill>
                <a:srgbClr val="222222"/>
              </a:solidFill>
            </a:endParaRPr>
          </a:p>
          <a:p>
            <a:pPr indent="0" lvl="0" marL="0" rtl="0" algn="l">
              <a:lnSpc>
                <a:spcPct val="115000"/>
              </a:lnSpc>
              <a:spcBef>
                <a:spcPts val="1000"/>
              </a:spcBef>
              <a:spcAft>
                <a:spcPts val="0"/>
              </a:spcAft>
              <a:buClr>
                <a:schemeClr val="dk1"/>
              </a:buClr>
              <a:buSzPts val="1100"/>
              <a:buFont typeface="Arial"/>
              <a:buNone/>
            </a:pPr>
            <a:r>
              <a:rPr lang="nl" sz="1100">
                <a:solidFill>
                  <a:srgbClr val="222222"/>
                </a:solidFill>
              </a:rPr>
              <a:t>Because great mobility isn’t just about getting from A to B; it’s about the people behind the journey.</a:t>
            </a:r>
            <a:endParaRPr sz="1100">
              <a:solidFill>
                <a:srgbClr val="222222"/>
              </a:solidFill>
            </a:endParaRPr>
          </a:p>
          <a:p>
            <a:pPr indent="0" lvl="0" marL="0" rtl="0" algn="l">
              <a:lnSpc>
                <a:spcPct val="115000"/>
              </a:lnSpc>
              <a:spcBef>
                <a:spcPts val="1000"/>
              </a:spcBef>
              <a:spcAft>
                <a:spcPts val="0"/>
              </a:spcAft>
              <a:buClr>
                <a:schemeClr val="dk1"/>
              </a:buClr>
              <a:buSzPts val="1100"/>
              <a:buFont typeface="Arial"/>
              <a:buNone/>
            </a:pPr>
            <a:r>
              <a:rPr lang="nl" sz="1100">
                <a:solidFill>
                  <a:srgbClr val="222222"/>
                </a:solidFill>
              </a:rPr>
              <a:t>Thank you for your trust, Julio! </a:t>
            </a:r>
            <a:endParaRPr sz="1100">
              <a:solidFill>
                <a:srgbClr val="222222"/>
              </a:solidFill>
            </a:endParaRPr>
          </a:p>
          <a:p>
            <a:pPr indent="0" lvl="0" marL="0" rtl="0" algn="l">
              <a:lnSpc>
                <a:spcPct val="115000"/>
              </a:lnSpc>
              <a:spcBef>
                <a:spcPts val="1000"/>
              </a:spcBef>
              <a:spcAft>
                <a:spcPts val="0"/>
              </a:spcAft>
              <a:buClr>
                <a:schemeClr val="dk1"/>
              </a:buClr>
              <a:buSzPts val="1100"/>
              <a:buFont typeface="Arial"/>
              <a:buNone/>
            </a:pPr>
            <a:r>
              <a:rPr lang="nl" sz="1100">
                <a:solidFill>
                  <a:srgbClr val="222222"/>
                </a:solidFill>
              </a:rPr>
              <a:t>#KINTO #CustomerStory #MobilitySolutions </a:t>
            </a:r>
            <a:endParaRPr sz="1100">
              <a:solidFill>
                <a:schemeClr val="dk1"/>
              </a:solidFill>
            </a:endParaRPr>
          </a:p>
          <a:p>
            <a:pPr indent="0" lvl="0" marL="0" rtl="0" algn="r">
              <a:spcBef>
                <a:spcPts val="100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sp>
        <p:nvSpPr>
          <p:cNvPr id="1718" name="Google Shape;1718;p145"/>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⅘ 1/1 16/9 9/16</a:t>
            </a:r>
            <a:endParaRPr sz="1200">
              <a:solidFill>
                <a:schemeClr val="lt1"/>
              </a:solidFill>
              <a:latin typeface="Plus Jakarta Sans Light"/>
              <a:ea typeface="Plus Jakarta Sans Light"/>
              <a:cs typeface="Plus Jakarta Sans Light"/>
              <a:sym typeface="Plus Jakarta Sans Light"/>
            </a:endParaRPr>
          </a:p>
        </p:txBody>
      </p:sp>
      <p:pic>
        <p:nvPicPr>
          <p:cNvPr id="1719" name="Google Shape;1719;p145" title="Scherm­afbeelding 2026-02-23 om 09.08.59.png"/>
          <p:cNvPicPr preferRelativeResize="0"/>
          <p:nvPr/>
        </p:nvPicPr>
        <p:blipFill>
          <a:blip r:embed="rId8">
            <a:alphaModFix/>
          </a:blip>
          <a:stretch>
            <a:fillRect/>
          </a:stretch>
        </p:blipFill>
        <p:spPr>
          <a:xfrm>
            <a:off x="879899" y="1313800"/>
            <a:ext cx="1933249" cy="224972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24" name="Shape 1724"/>
        <p:cNvGrpSpPr/>
        <p:nvPr/>
      </p:nvGrpSpPr>
      <p:grpSpPr>
        <a:xfrm>
          <a:off x="0" y="0"/>
          <a:ext cx="0" cy="0"/>
          <a:chOff x="0" y="0"/>
          <a:chExt cx="0" cy="0"/>
        </a:xfrm>
      </p:grpSpPr>
      <p:pic>
        <p:nvPicPr>
          <p:cNvPr id="1725" name="Google Shape;1725;p146"/>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26" name="Google Shape;1726;p146"/>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27" name="Google Shape;1727;p146"/>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28" name="Google Shape;1728;p146"/>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MARCH </a:t>
            </a:r>
            <a:endParaRPr sz="800">
              <a:solidFill>
                <a:schemeClr val="lt1"/>
              </a:solidFill>
              <a:latin typeface="DM Sans ExtraLight"/>
              <a:ea typeface="DM Sans ExtraLight"/>
              <a:cs typeface="DM Sans ExtraLight"/>
              <a:sym typeface="DM Sans ExtraLight"/>
            </a:endParaRPr>
          </a:p>
        </p:txBody>
      </p:sp>
      <p:pic>
        <p:nvPicPr>
          <p:cNvPr id="1729" name="Google Shape;1729;p146"/>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30" name="Google Shape;1730;p146"/>
          <p:cNvSpPr txBox="1"/>
          <p:nvPr/>
        </p:nvSpPr>
        <p:spPr>
          <a:xfrm>
            <a:off x="4153025" y="1493000"/>
            <a:ext cx="4772100" cy="2582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IG</a:t>
            </a:r>
            <a:endParaRPr sz="13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731" name="Google Shape;1731;p146"/>
          <p:cNvPicPr preferRelativeResize="0"/>
          <p:nvPr/>
        </p:nvPicPr>
        <p:blipFill>
          <a:blip r:embed="rId7">
            <a:alphaModFix/>
          </a:blip>
          <a:stretch>
            <a:fillRect/>
          </a:stretch>
        </p:blipFill>
        <p:spPr>
          <a:xfrm>
            <a:off x="824225" y="665601"/>
            <a:ext cx="2044599" cy="3183073"/>
          </a:xfrm>
          <a:prstGeom prst="rect">
            <a:avLst/>
          </a:prstGeom>
          <a:noFill/>
          <a:ln>
            <a:noFill/>
          </a:ln>
        </p:spPr>
      </p:pic>
      <p:sp>
        <p:nvSpPr>
          <p:cNvPr id="1732" name="Google Shape;1732;p146"/>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9. VIDEO KINTO’S FIRST CLIENT - CLIENT VERSION </a:t>
            </a:r>
            <a:endParaRPr sz="3000">
              <a:solidFill>
                <a:srgbClr val="00708D"/>
              </a:solidFill>
              <a:latin typeface="Plus Jakarta Sans"/>
              <a:ea typeface="Plus Jakarta Sans"/>
              <a:cs typeface="Plus Jakarta Sans"/>
              <a:sym typeface="Plus Jakarta Sans"/>
            </a:endParaRPr>
          </a:p>
        </p:txBody>
      </p:sp>
      <p:sp>
        <p:nvSpPr>
          <p:cNvPr id="1733" name="Google Shape;1733;p146"/>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⅘ 1/1 16/9 9/16</a:t>
            </a:r>
            <a:endParaRPr sz="1200">
              <a:solidFill>
                <a:schemeClr val="lt1"/>
              </a:solidFill>
              <a:latin typeface="Plus Jakarta Sans Light"/>
              <a:ea typeface="Plus Jakarta Sans Light"/>
              <a:cs typeface="Plus Jakarta Sans Light"/>
              <a:sym typeface="Plus Jakarta Sans Light"/>
            </a:endParaRPr>
          </a:p>
        </p:txBody>
      </p:sp>
      <p:pic>
        <p:nvPicPr>
          <p:cNvPr id="1734" name="Google Shape;1734;p146" title="Scherm­afbeelding 2026-02-23 om 09.08.59.png"/>
          <p:cNvPicPr preferRelativeResize="0"/>
          <p:nvPr/>
        </p:nvPicPr>
        <p:blipFill>
          <a:blip r:embed="rId8">
            <a:alphaModFix/>
          </a:blip>
          <a:stretch>
            <a:fillRect/>
          </a:stretch>
        </p:blipFill>
        <p:spPr>
          <a:xfrm>
            <a:off x="879899" y="1313800"/>
            <a:ext cx="1933249" cy="2249724"/>
          </a:xfrm>
          <a:prstGeom prst="rect">
            <a:avLst/>
          </a:prstGeom>
          <a:noFill/>
          <a:ln>
            <a:noFill/>
          </a:ln>
        </p:spPr>
      </p:pic>
      <p:pic>
        <p:nvPicPr>
          <p:cNvPr descr="🚗" id="1735" name="Google Shape;1735;p146"/>
          <p:cNvPicPr preferRelativeResize="0"/>
          <p:nvPr/>
        </p:nvPicPr>
        <p:blipFill>
          <a:blip r:embed="rId9">
            <a:alphaModFix/>
          </a:blip>
          <a:stretch>
            <a:fillRect/>
          </a:stretch>
        </p:blipFill>
        <p:spPr>
          <a:xfrm>
            <a:off x="6678063" y="3401600"/>
            <a:ext cx="161925" cy="161925"/>
          </a:xfrm>
          <a:prstGeom prst="rect">
            <a:avLst/>
          </a:prstGeom>
          <a:noFill/>
          <a:ln>
            <a:noFill/>
          </a:ln>
        </p:spPr>
      </p:pic>
      <p:pic>
        <p:nvPicPr>
          <p:cNvPr descr="✨" id="1736" name="Google Shape;1736;p146"/>
          <p:cNvPicPr preferRelativeResize="0"/>
          <p:nvPr/>
        </p:nvPicPr>
        <p:blipFill>
          <a:blip r:embed="rId10">
            <a:alphaModFix/>
          </a:blip>
          <a:stretch>
            <a:fillRect/>
          </a:stretch>
        </p:blipFill>
        <p:spPr>
          <a:xfrm>
            <a:off x="6899475" y="3401600"/>
            <a:ext cx="161925" cy="161925"/>
          </a:xfrm>
          <a:prstGeom prst="rect">
            <a:avLst/>
          </a:prstGeom>
          <a:noFill/>
          <a:ln>
            <a:noFill/>
          </a:ln>
        </p:spPr>
      </p:pic>
      <p:sp>
        <p:nvSpPr>
          <p:cNvPr id="1737" name="Google Shape;1737;p146"/>
          <p:cNvSpPr txBox="1"/>
          <p:nvPr/>
        </p:nvSpPr>
        <p:spPr>
          <a:xfrm>
            <a:off x="4621800" y="1929825"/>
            <a:ext cx="3000000" cy="30000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1000"/>
              </a:spcBef>
              <a:spcAft>
                <a:spcPts val="0"/>
              </a:spcAft>
              <a:buNone/>
            </a:pPr>
            <a:r>
              <a:rPr lang="nl" sz="1100">
                <a:solidFill>
                  <a:srgbClr val="222222"/>
                </a:solidFill>
              </a:rPr>
              <a:t>Every first step tells a story.</a:t>
            </a:r>
            <a:endParaRPr sz="1100">
              <a:solidFill>
                <a:srgbClr val="222222"/>
              </a:solidFill>
            </a:endParaRPr>
          </a:p>
          <a:p>
            <a:pPr indent="0" lvl="0" marL="0" rtl="0" algn="l">
              <a:lnSpc>
                <a:spcPct val="115000"/>
              </a:lnSpc>
              <a:spcBef>
                <a:spcPts val="1000"/>
              </a:spcBef>
              <a:spcAft>
                <a:spcPts val="0"/>
              </a:spcAft>
              <a:buNone/>
            </a:pPr>
            <a:r>
              <a:rPr lang="nl" sz="1100">
                <a:solidFill>
                  <a:srgbClr val="222222"/>
                </a:solidFill>
              </a:rPr>
              <a:t>Meet the very first KINTO customer and see how flexibility, simplicity, and the right local partner made all the difference. </a:t>
            </a:r>
            <a:endParaRPr sz="1100">
              <a:solidFill>
                <a:srgbClr val="222222"/>
              </a:solidFill>
            </a:endParaRPr>
          </a:p>
          <a:p>
            <a:pPr indent="0" lvl="0" marL="0" rtl="0" algn="l">
              <a:lnSpc>
                <a:spcPct val="115000"/>
              </a:lnSpc>
              <a:spcBef>
                <a:spcPts val="1000"/>
              </a:spcBef>
              <a:spcAft>
                <a:spcPts val="0"/>
              </a:spcAft>
              <a:buNone/>
            </a:pPr>
            <a:r>
              <a:rPr lang="nl" sz="1100">
                <a:solidFill>
                  <a:srgbClr val="222222"/>
                </a:solidFill>
              </a:rPr>
              <a:t>This is mobility, built around people.</a:t>
            </a:r>
            <a:endParaRPr sz="1100">
              <a:solidFill>
                <a:srgbClr val="222222"/>
              </a:solidFill>
            </a:endParaRPr>
          </a:p>
          <a:p>
            <a:pPr indent="0" lvl="0" marL="0" rtl="0" algn="l">
              <a:spcBef>
                <a:spcPts val="1000"/>
              </a:spcBef>
              <a:spcAft>
                <a:spcPts val="0"/>
              </a:spcAft>
              <a:buNone/>
            </a:pPr>
            <a:r>
              <a:rPr lang="nl" sz="1100">
                <a:solidFill>
                  <a:srgbClr val="222222"/>
                </a:solidFill>
              </a:rPr>
              <a:t>#KINTO #CustomerStory #FlexibleMobility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42" name="Shape 1742"/>
        <p:cNvGrpSpPr/>
        <p:nvPr/>
      </p:nvGrpSpPr>
      <p:grpSpPr>
        <a:xfrm>
          <a:off x="0" y="0"/>
          <a:ext cx="0" cy="0"/>
          <a:chOff x="0" y="0"/>
          <a:chExt cx="0" cy="0"/>
        </a:xfrm>
      </p:grpSpPr>
      <p:pic>
        <p:nvPicPr>
          <p:cNvPr id="1743" name="Google Shape;1743;p147"/>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44" name="Google Shape;1744;p147"/>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45" name="Google Shape;1745;p147"/>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46" name="Google Shape;1746;p147"/>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MARCH </a:t>
            </a:r>
            <a:endParaRPr sz="800">
              <a:solidFill>
                <a:schemeClr val="lt1"/>
              </a:solidFill>
              <a:latin typeface="DM Sans ExtraLight"/>
              <a:ea typeface="DM Sans ExtraLight"/>
              <a:cs typeface="DM Sans ExtraLight"/>
              <a:sym typeface="DM Sans ExtraLight"/>
            </a:endParaRPr>
          </a:p>
        </p:txBody>
      </p:sp>
      <p:pic>
        <p:nvPicPr>
          <p:cNvPr id="1747" name="Google Shape;1747;p147"/>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48" name="Google Shape;1748;p147"/>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⅘</a:t>
            </a:r>
            <a:r>
              <a:rPr lang="nl" sz="1200">
                <a:solidFill>
                  <a:schemeClr val="lt1"/>
                </a:solidFill>
                <a:latin typeface="Plus Jakarta Sans Light"/>
                <a:ea typeface="Plus Jakarta Sans Light"/>
                <a:cs typeface="Plus Jakarta Sans Light"/>
                <a:sym typeface="Plus Jakarta Sans Light"/>
              </a:rPr>
              <a:t> 1/1 16/9 9/16</a:t>
            </a:r>
            <a:endParaRPr sz="1200">
              <a:solidFill>
                <a:schemeClr val="lt1"/>
              </a:solidFill>
              <a:latin typeface="Plus Jakarta Sans Light"/>
              <a:ea typeface="Plus Jakarta Sans Light"/>
              <a:cs typeface="Plus Jakarta Sans Light"/>
              <a:sym typeface="Plus Jakarta Sans Light"/>
            </a:endParaRPr>
          </a:p>
        </p:txBody>
      </p:sp>
      <p:sp>
        <p:nvSpPr>
          <p:cNvPr id="1749" name="Google Shape;1749;p147"/>
          <p:cNvSpPr txBox="1"/>
          <p:nvPr/>
        </p:nvSpPr>
        <p:spPr>
          <a:xfrm>
            <a:off x="4257925" y="1403000"/>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FB</a:t>
            </a:r>
            <a:endParaRPr sz="13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000"/>
              </a:spcBef>
              <a:spcAft>
                <a:spcPts val="0"/>
              </a:spcAft>
              <a:buClr>
                <a:schemeClr val="dk1"/>
              </a:buClr>
              <a:buSzPts val="1100"/>
              <a:buFont typeface="Arial"/>
              <a:buNone/>
            </a:pPr>
            <a:r>
              <a:rPr lang="nl" sz="1100">
                <a:solidFill>
                  <a:srgbClr val="222222"/>
                </a:solidFill>
              </a:rPr>
              <a:t>What does it mean to be the very first?</a:t>
            </a:r>
            <a:endParaRPr sz="1100">
              <a:solidFill>
                <a:srgbClr val="222222"/>
              </a:solidFill>
            </a:endParaRPr>
          </a:p>
          <a:p>
            <a:pPr indent="0" lvl="0" marL="0" rtl="0" algn="l">
              <a:lnSpc>
                <a:spcPct val="115000"/>
              </a:lnSpc>
              <a:spcBef>
                <a:spcPts val="1000"/>
              </a:spcBef>
              <a:spcAft>
                <a:spcPts val="0"/>
              </a:spcAft>
              <a:buClr>
                <a:schemeClr val="dk1"/>
              </a:buClr>
              <a:buSzPts val="1100"/>
              <a:buFont typeface="Arial"/>
              <a:buNone/>
            </a:pPr>
            <a:r>
              <a:rPr lang="nl" sz="1100">
                <a:solidFill>
                  <a:srgbClr val="222222"/>
                </a:solidFill>
              </a:rPr>
              <a:t>Meet the world’s first KINTO customer and discover how a strong collaboration with their local retailer and KINTO turned into a lasting partnership.</a:t>
            </a:r>
            <a:endParaRPr sz="1100">
              <a:solidFill>
                <a:srgbClr val="222222"/>
              </a:solidFill>
            </a:endParaRPr>
          </a:p>
          <a:p>
            <a:pPr indent="0" lvl="0" marL="0" rtl="0" algn="l">
              <a:lnSpc>
                <a:spcPct val="115000"/>
              </a:lnSpc>
              <a:spcBef>
                <a:spcPts val="1000"/>
              </a:spcBef>
              <a:spcAft>
                <a:spcPts val="0"/>
              </a:spcAft>
              <a:buClr>
                <a:schemeClr val="dk1"/>
              </a:buClr>
              <a:buSzPts val="1100"/>
              <a:buFont typeface="Arial"/>
              <a:buNone/>
            </a:pPr>
            <a:r>
              <a:rPr lang="nl" sz="1100">
                <a:solidFill>
                  <a:srgbClr val="222222"/>
                </a:solidFill>
              </a:rPr>
              <a:t>Still a KINTO customer today, their story shows how the right support and flexibility can go a long way.</a:t>
            </a:r>
            <a:endParaRPr sz="1100">
              <a:solidFill>
                <a:srgbClr val="222222"/>
              </a:solidFill>
            </a:endParaRPr>
          </a:p>
          <a:p>
            <a:pPr indent="0" lvl="0" marL="0" rtl="0" algn="l">
              <a:lnSpc>
                <a:spcPct val="115000"/>
              </a:lnSpc>
              <a:spcBef>
                <a:spcPts val="1000"/>
              </a:spcBef>
              <a:spcAft>
                <a:spcPts val="0"/>
              </a:spcAft>
              <a:buClr>
                <a:schemeClr val="dk1"/>
              </a:buClr>
              <a:buSzPts val="1100"/>
              <a:buFont typeface="Arial"/>
              <a:buNone/>
            </a:pPr>
            <a:r>
              <a:rPr lang="nl" sz="1100">
                <a:solidFill>
                  <a:srgbClr val="222222"/>
                </a:solidFill>
              </a:rPr>
              <a:t>Watch the video and hear their story.</a:t>
            </a:r>
            <a:endParaRPr sz="1100">
              <a:solidFill>
                <a:srgbClr val="222222"/>
              </a:solidFill>
            </a:endParaRPr>
          </a:p>
          <a:p>
            <a:pPr indent="0" lvl="0" marL="0" rtl="0" algn="l">
              <a:spcBef>
                <a:spcPts val="1000"/>
              </a:spcBef>
              <a:spcAft>
                <a:spcPts val="0"/>
              </a:spcAft>
              <a:buClr>
                <a:schemeClr val="dk1"/>
              </a:buClr>
              <a:buSzPts val="1100"/>
              <a:buFont typeface="Arial"/>
              <a:buNone/>
            </a:pPr>
            <a:r>
              <a:rPr lang="nl" sz="1100">
                <a:solidFill>
                  <a:srgbClr val="222222"/>
                </a:solidFill>
              </a:rPr>
              <a:t>#KINTO #CustomerStory #FlexibleMobility </a:t>
            </a:r>
            <a:r>
              <a:rPr lang="nl" sz="1000">
                <a:solidFill>
                  <a:schemeClr val="dk1"/>
                </a:solidFill>
                <a:latin typeface="Plus Jakarta Sans Light"/>
                <a:ea typeface="Plus Jakarta Sans Light"/>
                <a:cs typeface="Plus Jakarta Sans Light"/>
                <a:sym typeface="Plus Jakarta Sans Light"/>
              </a:rPr>
              <a:t>.</a:t>
            </a:r>
            <a:endParaRPr sz="1000">
              <a:solidFill>
                <a:schemeClr val="dk1"/>
              </a:solidFill>
              <a:latin typeface="Plus Jakarta Sans Light"/>
              <a:ea typeface="Plus Jakarta Sans Light"/>
              <a:cs typeface="Plus Jakarta Sans Light"/>
              <a:sym typeface="Plus Jakarta Sans Light"/>
            </a:endParaRPr>
          </a:p>
        </p:txBody>
      </p:sp>
      <p:pic>
        <p:nvPicPr>
          <p:cNvPr id="1750" name="Google Shape;1750;p147"/>
          <p:cNvPicPr preferRelativeResize="0"/>
          <p:nvPr/>
        </p:nvPicPr>
        <p:blipFill>
          <a:blip r:embed="rId7">
            <a:alphaModFix/>
          </a:blip>
          <a:stretch>
            <a:fillRect/>
          </a:stretch>
        </p:blipFill>
        <p:spPr>
          <a:xfrm>
            <a:off x="824225" y="665601"/>
            <a:ext cx="2044599" cy="3183073"/>
          </a:xfrm>
          <a:prstGeom prst="rect">
            <a:avLst/>
          </a:prstGeom>
          <a:noFill/>
          <a:ln>
            <a:noFill/>
          </a:ln>
        </p:spPr>
      </p:pic>
      <p:sp>
        <p:nvSpPr>
          <p:cNvPr id="1751" name="Google Shape;1751;p147"/>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9. VIDEO KINTO’S FIRST CLIENT - CLIENT VERSION </a:t>
            </a:r>
            <a:endParaRPr sz="3000">
              <a:solidFill>
                <a:srgbClr val="00708D"/>
              </a:solidFill>
              <a:latin typeface="Plus Jakarta Sans"/>
              <a:ea typeface="Plus Jakarta Sans"/>
              <a:cs typeface="Plus Jakarta Sans"/>
              <a:sym typeface="Plus Jakarta Sans"/>
            </a:endParaRPr>
          </a:p>
        </p:txBody>
      </p:sp>
      <p:pic>
        <p:nvPicPr>
          <p:cNvPr id="1752" name="Google Shape;1752;p147" title="Scherm­afbeelding 2026-02-23 om 09.08.59.png"/>
          <p:cNvPicPr preferRelativeResize="0"/>
          <p:nvPr/>
        </p:nvPicPr>
        <p:blipFill>
          <a:blip r:embed="rId8">
            <a:alphaModFix/>
          </a:blip>
          <a:stretch>
            <a:fillRect/>
          </a:stretch>
        </p:blipFill>
        <p:spPr>
          <a:xfrm>
            <a:off x="879899" y="1313800"/>
            <a:ext cx="1933249" cy="224972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57" name="Shape 1757"/>
        <p:cNvGrpSpPr/>
        <p:nvPr/>
      </p:nvGrpSpPr>
      <p:grpSpPr>
        <a:xfrm>
          <a:off x="0" y="0"/>
          <a:ext cx="0" cy="0"/>
          <a:chOff x="0" y="0"/>
          <a:chExt cx="0" cy="0"/>
        </a:xfrm>
      </p:grpSpPr>
      <p:pic>
        <p:nvPicPr>
          <p:cNvPr id="1758" name="Google Shape;1758;p148"/>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59" name="Google Shape;1759;p148"/>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60" name="Google Shape;1760;p148"/>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61" name="Google Shape;1761;p148"/>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MARCH </a:t>
            </a:r>
            <a:endParaRPr sz="800">
              <a:solidFill>
                <a:schemeClr val="lt1"/>
              </a:solidFill>
              <a:latin typeface="DM Sans ExtraLight"/>
              <a:ea typeface="DM Sans ExtraLight"/>
              <a:cs typeface="DM Sans ExtraLight"/>
              <a:sym typeface="DM Sans ExtraLight"/>
            </a:endParaRPr>
          </a:p>
        </p:txBody>
      </p:sp>
      <p:sp>
        <p:nvSpPr>
          <p:cNvPr id="1762" name="Google Shape;1762;p148"/>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10.VISUAL WORLD ENGINEERING DAY </a:t>
            </a:r>
            <a:endParaRPr sz="3000">
              <a:solidFill>
                <a:srgbClr val="00708D"/>
              </a:solidFill>
              <a:latin typeface="Plus Jakarta Sans"/>
              <a:ea typeface="Plus Jakarta Sans"/>
              <a:cs typeface="Plus Jakarta Sans"/>
              <a:sym typeface="Plus Jakarta Sans"/>
            </a:endParaRPr>
          </a:p>
        </p:txBody>
      </p:sp>
      <p:pic>
        <p:nvPicPr>
          <p:cNvPr id="1763" name="Google Shape;1763;p148"/>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64" name="Google Shape;1764;p148"/>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765" name="Google Shape;1765;p148"/>
          <p:cNvPicPr preferRelativeResize="0"/>
          <p:nvPr/>
        </p:nvPicPr>
        <p:blipFill>
          <a:blip r:embed="rId7">
            <a:alphaModFix/>
          </a:blip>
          <a:stretch>
            <a:fillRect/>
          </a:stretch>
        </p:blipFill>
        <p:spPr>
          <a:xfrm>
            <a:off x="824225" y="665601"/>
            <a:ext cx="2044599" cy="3183073"/>
          </a:xfrm>
          <a:prstGeom prst="rect">
            <a:avLst/>
          </a:prstGeom>
          <a:noFill/>
          <a:ln>
            <a:noFill/>
          </a:ln>
        </p:spPr>
      </p:pic>
      <p:sp>
        <p:nvSpPr>
          <p:cNvPr id="1766" name="Google Shape;1766;p148"/>
          <p:cNvSpPr txBox="1"/>
          <p:nvPr/>
        </p:nvSpPr>
        <p:spPr>
          <a:xfrm>
            <a:off x="4246075" y="1339500"/>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LI</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rPr lang="nl" sz="1100">
                <a:solidFill>
                  <a:schemeClr val="dk1"/>
                </a:solidFill>
              </a:rPr>
              <a:t>On World Engineering Day, we celebrate the precision that keeps our world moving. A truly stable system is never an accident; it emerges from thoughtful structures, dedicated craftsmanship, and a continuous pursuit of optimization.</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At KINTO, we reflect this mindset. Our mobility solutions aren't just a collection of services, they are carefully designed systems built to strengthen one another. From leasing and renting to billing and servicing, every process is engineered for reliability, simplicity, and efficiency.</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Just as good engineering brings clarity to a complex world, KINTO brings transparency and predictability to your business mobility. 🧭</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Join the KINTO community.</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#WorldEngineeringDay #BusinessEfficiency #KINTO</a:t>
            </a:r>
            <a:endParaRPr sz="1100">
              <a:solidFill>
                <a:schemeClr val="dk1"/>
              </a:solidFill>
            </a:endParaRPr>
          </a:p>
          <a:p>
            <a:pPr indent="0" lvl="0" marL="0" rtl="0" algn="r">
              <a:spcBef>
                <a:spcPts val="120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767" name="Google Shape;1767;p148" title="World Engineering Day.png"/>
          <p:cNvPicPr preferRelativeResize="0"/>
          <p:nvPr/>
        </p:nvPicPr>
        <p:blipFill>
          <a:blip r:embed="rId8">
            <a:alphaModFix/>
          </a:blip>
          <a:stretch>
            <a:fillRect/>
          </a:stretch>
        </p:blipFill>
        <p:spPr>
          <a:xfrm>
            <a:off x="862350" y="1210475"/>
            <a:ext cx="1956255" cy="2445299"/>
          </a:xfrm>
          <a:prstGeom prst="rect">
            <a:avLst/>
          </a:prstGeom>
          <a:noFill/>
          <a:ln>
            <a:noFill/>
          </a:ln>
        </p:spPr>
      </p:pic>
      <p:pic>
        <p:nvPicPr>
          <p:cNvPr id="1768" name="Google Shape;1768;p148" title="World Egineering Day.png"/>
          <p:cNvPicPr preferRelativeResize="0"/>
          <p:nvPr/>
        </p:nvPicPr>
        <p:blipFill>
          <a:blip r:embed="rId9">
            <a:alphaModFix/>
          </a:blip>
          <a:stretch>
            <a:fillRect/>
          </a:stretch>
        </p:blipFill>
        <p:spPr>
          <a:xfrm>
            <a:off x="862350" y="1210475"/>
            <a:ext cx="1956250" cy="2445319"/>
          </a:xfrm>
          <a:prstGeom prst="rect">
            <a:avLst/>
          </a:prstGeom>
          <a:noFill/>
          <a:ln>
            <a:noFill/>
          </a:ln>
        </p:spPr>
      </p:pic>
      <p:sp>
        <p:nvSpPr>
          <p:cNvPr id="1769" name="Google Shape;1769;p148"/>
          <p:cNvSpPr txBox="1"/>
          <p:nvPr/>
        </p:nvSpPr>
        <p:spPr>
          <a:xfrm>
            <a:off x="460725" y="207725"/>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available on Celtra</a:t>
            </a:r>
            <a:endParaRPr sz="1100">
              <a:solidFill>
                <a:srgbClr val="595959"/>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74" name="Shape 1774"/>
        <p:cNvGrpSpPr/>
        <p:nvPr/>
      </p:nvGrpSpPr>
      <p:grpSpPr>
        <a:xfrm>
          <a:off x="0" y="0"/>
          <a:ext cx="0" cy="0"/>
          <a:chOff x="0" y="0"/>
          <a:chExt cx="0" cy="0"/>
        </a:xfrm>
      </p:grpSpPr>
      <p:pic>
        <p:nvPicPr>
          <p:cNvPr id="1775" name="Google Shape;1775;p149"/>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76" name="Google Shape;1776;p149"/>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77" name="Google Shape;1777;p149"/>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78" name="Google Shape;1778;p149"/>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MARCH </a:t>
            </a:r>
            <a:endParaRPr sz="800">
              <a:solidFill>
                <a:schemeClr val="lt1"/>
              </a:solidFill>
              <a:latin typeface="DM Sans ExtraLight"/>
              <a:ea typeface="DM Sans ExtraLight"/>
              <a:cs typeface="DM Sans ExtraLight"/>
              <a:sym typeface="DM Sans ExtraLight"/>
            </a:endParaRPr>
          </a:p>
        </p:txBody>
      </p:sp>
      <p:sp>
        <p:nvSpPr>
          <p:cNvPr id="1779" name="Google Shape;1779;p149"/>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10.VISUAL WORLD ENGINEERING DAY </a:t>
            </a:r>
            <a:endParaRPr sz="3000">
              <a:solidFill>
                <a:srgbClr val="00708D"/>
              </a:solidFill>
              <a:latin typeface="Plus Jakarta Sans"/>
              <a:ea typeface="Plus Jakarta Sans"/>
              <a:cs typeface="Plus Jakarta Sans"/>
              <a:sym typeface="Plus Jakarta Sans"/>
            </a:endParaRPr>
          </a:p>
        </p:txBody>
      </p:sp>
      <p:pic>
        <p:nvPicPr>
          <p:cNvPr id="1780" name="Google Shape;1780;p149"/>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81" name="Google Shape;1781;p149"/>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sp>
        <p:nvSpPr>
          <p:cNvPr id="1782" name="Google Shape;1782;p149"/>
          <p:cNvSpPr txBox="1"/>
          <p:nvPr/>
        </p:nvSpPr>
        <p:spPr>
          <a:xfrm>
            <a:off x="4170200" y="1347025"/>
            <a:ext cx="4772100" cy="2582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IG</a:t>
            </a:r>
            <a:endParaRPr sz="13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Precision in every part. ⚙️✨</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At KINTO, our mobility solutions are engineered for one thing: your peace of mind. 🚗</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From seamless leasing to transparent billing, we build systems that strengthen your business. Reliability isn't just a goal: it's how we’re built. 🛠️</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Join the KINTO community.</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#WorldEngineeringDay #KINTO #Innovation</a:t>
            </a:r>
            <a:endParaRPr sz="1100">
              <a:solidFill>
                <a:schemeClr val="dk1"/>
              </a:solidFill>
            </a:endParaRPr>
          </a:p>
          <a:p>
            <a:pPr indent="0" lvl="0" marL="0" rtl="0" algn="r">
              <a:spcBef>
                <a:spcPts val="120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783" name="Google Shape;1783;p149"/>
          <p:cNvPicPr preferRelativeResize="0"/>
          <p:nvPr/>
        </p:nvPicPr>
        <p:blipFill>
          <a:blip r:embed="rId7">
            <a:alphaModFix/>
          </a:blip>
          <a:stretch>
            <a:fillRect/>
          </a:stretch>
        </p:blipFill>
        <p:spPr>
          <a:xfrm>
            <a:off x="824225" y="665601"/>
            <a:ext cx="2044599" cy="3183073"/>
          </a:xfrm>
          <a:prstGeom prst="rect">
            <a:avLst/>
          </a:prstGeom>
          <a:noFill/>
          <a:ln>
            <a:noFill/>
          </a:ln>
        </p:spPr>
      </p:pic>
      <p:pic>
        <p:nvPicPr>
          <p:cNvPr id="1784" name="Google Shape;1784;p149" title="World Engineering Day.png"/>
          <p:cNvPicPr preferRelativeResize="0"/>
          <p:nvPr/>
        </p:nvPicPr>
        <p:blipFill>
          <a:blip r:embed="rId8">
            <a:alphaModFix/>
          </a:blip>
          <a:stretch>
            <a:fillRect/>
          </a:stretch>
        </p:blipFill>
        <p:spPr>
          <a:xfrm>
            <a:off x="862350" y="1210475"/>
            <a:ext cx="1956255" cy="2445299"/>
          </a:xfrm>
          <a:prstGeom prst="rect">
            <a:avLst/>
          </a:prstGeom>
          <a:noFill/>
          <a:ln>
            <a:noFill/>
          </a:ln>
        </p:spPr>
      </p:pic>
      <p:pic>
        <p:nvPicPr>
          <p:cNvPr id="1785" name="Google Shape;1785;p149" title="World Egineering Day.png"/>
          <p:cNvPicPr preferRelativeResize="0"/>
          <p:nvPr/>
        </p:nvPicPr>
        <p:blipFill>
          <a:blip r:embed="rId9">
            <a:alphaModFix/>
          </a:blip>
          <a:stretch>
            <a:fillRect/>
          </a:stretch>
        </p:blipFill>
        <p:spPr>
          <a:xfrm>
            <a:off x="862350" y="1210475"/>
            <a:ext cx="1956250" cy="2445319"/>
          </a:xfrm>
          <a:prstGeom prst="rect">
            <a:avLst/>
          </a:prstGeom>
          <a:noFill/>
          <a:ln>
            <a:noFill/>
          </a:ln>
        </p:spPr>
      </p:pic>
      <p:sp>
        <p:nvSpPr>
          <p:cNvPr id="1786" name="Google Shape;1786;p149"/>
          <p:cNvSpPr txBox="1"/>
          <p:nvPr/>
        </p:nvSpPr>
        <p:spPr>
          <a:xfrm>
            <a:off x="460725" y="207725"/>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available on Celtra</a:t>
            </a:r>
            <a:endParaRPr sz="1100">
              <a:solidFill>
                <a:srgbClr val="595959"/>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91" name="Shape 1791"/>
        <p:cNvGrpSpPr/>
        <p:nvPr/>
      </p:nvGrpSpPr>
      <p:grpSpPr>
        <a:xfrm>
          <a:off x="0" y="0"/>
          <a:ext cx="0" cy="0"/>
          <a:chOff x="0" y="0"/>
          <a:chExt cx="0" cy="0"/>
        </a:xfrm>
      </p:grpSpPr>
      <p:pic>
        <p:nvPicPr>
          <p:cNvPr id="1792" name="Google Shape;1792;p150"/>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93" name="Google Shape;1793;p150"/>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94" name="Google Shape;1794;p150"/>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95" name="Google Shape;1795;p150"/>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MARCH </a:t>
            </a:r>
            <a:endParaRPr sz="800">
              <a:solidFill>
                <a:schemeClr val="lt1"/>
              </a:solidFill>
              <a:latin typeface="DM Sans ExtraLight"/>
              <a:ea typeface="DM Sans ExtraLight"/>
              <a:cs typeface="DM Sans ExtraLight"/>
              <a:sym typeface="DM Sans ExtraLight"/>
            </a:endParaRPr>
          </a:p>
        </p:txBody>
      </p:sp>
      <p:sp>
        <p:nvSpPr>
          <p:cNvPr id="1796" name="Google Shape;1796;p150"/>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10.VISUAL WORLD ENGINEERING DAY </a:t>
            </a:r>
            <a:endParaRPr sz="3000">
              <a:solidFill>
                <a:srgbClr val="00708D"/>
              </a:solidFill>
              <a:latin typeface="Plus Jakarta Sans"/>
              <a:ea typeface="Plus Jakarta Sans"/>
              <a:cs typeface="Plus Jakarta Sans"/>
              <a:sym typeface="Plus Jakarta Sans"/>
            </a:endParaRPr>
          </a:p>
        </p:txBody>
      </p:sp>
      <p:pic>
        <p:nvPicPr>
          <p:cNvPr id="1797" name="Google Shape;1797;p150"/>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98" name="Google Shape;1798;p150"/>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sp>
        <p:nvSpPr>
          <p:cNvPr id="1799" name="Google Shape;1799;p150"/>
          <p:cNvSpPr txBox="1"/>
          <p:nvPr/>
        </p:nvSpPr>
        <p:spPr>
          <a:xfrm>
            <a:off x="4257925" y="1403000"/>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FB</a:t>
            </a:r>
            <a:endParaRPr sz="13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Happy World Engineering Day! 🛠️✨</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At KINTO, we take our engineering mindset to heart. We don’t just offer services; we build carefully designed systems where renting, leasing, and billing work together perfectly to support your business. 💼</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Join the KINTO community.</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#KINTO #EngineeringExcellence #SmartMobility</a:t>
            </a:r>
            <a:endParaRPr sz="1100">
              <a:solidFill>
                <a:schemeClr val="dk1"/>
              </a:solidFill>
            </a:endParaRPr>
          </a:p>
          <a:p>
            <a:pPr indent="0" lvl="0" marL="0" rtl="0" algn="r">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a:t>
            </a:r>
            <a:endParaRPr sz="1000">
              <a:solidFill>
                <a:schemeClr val="dk1"/>
              </a:solidFill>
              <a:latin typeface="Plus Jakarta Sans Light"/>
              <a:ea typeface="Plus Jakarta Sans Light"/>
              <a:cs typeface="Plus Jakarta Sans Light"/>
              <a:sym typeface="Plus Jakarta Sans Light"/>
            </a:endParaRPr>
          </a:p>
        </p:txBody>
      </p:sp>
      <p:pic>
        <p:nvPicPr>
          <p:cNvPr id="1800" name="Google Shape;1800;p150"/>
          <p:cNvPicPr preferRelativeResize="0"/>
          <p:nvPr/>
        </p:nvPicPr>
        <p:blipFill>
          <a:blip r:embed="rId7">
            <a:alphaModFix/>
          </a:blip>
          <a:stretch>
            <a:fillRect/>
          </a:stretch>
        </p:blipFill>
        <p:spPr>
          <a:xfrm>
            <a:off x="824225" y="665601"/>
            <a:ext cx="2044599" cy="3183073"/>
          </a:xfrm>
          <a:prstGeom prst="rect">
            <a:avLst/>
          </a:prstGeom>
          <a:noFill/>
          <a:ln>
            <a:noFill/>
          </a:ln>
        </p:spPr>
      </p:pic>
      <p:pic>
        <p:nvPicPr>
          <p:cNvPr id="1801" name="Google Shape;1801;p150" title="World Engineering Day.png"/>
          <p:cNvPicPr preferRelativeResize="0"/>
          <p:nvPr/>
        </p:nvPicPr>
        <p:blipFill>
          <a:blip r:embed="rId8">
            <a:alphaModFix/>
          </a:blip>
          <a:stretch>
            <a:fillRect/>
          </a:stretch>
        </p:blipFill>
        <p:spPr>
          <a:xfrm>
            <a:off x="862350" y="1210475"/>
            <a:ext cx="1956255" cy="2445299"/>
          </a:xfrm>
          <a:prstGeom prst="rect">
            <a:avLst/>
          </a:prstGeom>
          <a:noFill/>
          <a:ln>
            <a:noFill/>
          </a:ln>
        </p:spPr>
      </p:pic>
      <p:pic>
        <p:nvPicPr>
          <p:cNvPr id="1802" name="Google Shape;1802;p150" title="World Egineering Day.png"/>
          <p:cNvPicPr preferRelativeResize="0"/>
          <p:nvPr/>
        </p:nvPicPr>
        <p:blipFill>
          <a:blip r:embed="rId9">
            <a:alphaModFix/>
          </a:blip>
          <a:stretch>
            <a:fillRect/>
          </a:stretch>
        </p:blipFill>
        <p:spPr>
          <a:xfrm>
            <a:off x="862350" y="1210475"/>
            <a:ext cx="1956250" cy="2445319"/>
          </a:xfrm>
          <a:prstGeom prst="rect">
            <a:avLst/>
          </a:prstGeom>
          <a:noFill/>
          <a:ln>
            <a:noFill/>
          </a:ln>
        </p:spPr>
      </p:pic>
      <p:sp>
        <p:nvSpPr>
          <p:cNvPr id="1803" name="Google Shape;1803;p150"/>
          <p:cNvSpPr txBox="1"/>
          <p:nvPr/>
        </p:nvSpPr>
        <p:spPr>
          <a:xfrm>
            <a:off x="460725" y="207725"/>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available on Celtra</a:t>
            </a:r>
            <a:endParaRPr sz="1100">
              <a:solidFill>
                <a:srgbClr val="595959"/>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8" name="Shape 1808"/>
        <p:cNvGrpSpPr/>
        <p:nvPr/>
      </p:nvGrpSpPr>
      <p:grpSpPr>
        <a:xfrm>
          <a:off x="0" y="0"/>
          <a:ext cx="0" cy="0"/>
          <a:chOff x="0" y="0"/>
          <a:chExt cx="0" cy="0"/>
        </a:xfrm>
      </p:grpSpPr>
      <p:pic>
        <p:nvPicPr>
          <p:cNvPr id="1809" name="Google Shape;1809;p151"/>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810" name="Google Shape;1810;p151"/>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MARCH </a:t>
            </a:r>
            <a:endParaRPr sz="800">
              <a:solidFill>
                <a:srgbClr val="005469"/>
              </a:solidFill>
              <a:latin typeface="DM Sans ExtraLight"/>
              <a:ea typeface="DM Sans ExtraLight"/>
              <a:cs typeface="DM Sans ExtraLight"/>
              <a:sym typeface="DM Sans ExtraLight"/>
            </a:endParaRPr>
          </a:p>
        </p:txBody>
      </p:sp>
      <p:sp>
        <p:nvSpPr>
          <p:cNvPr id="1811" name="Google Shape;1811;p151"/>
          <p:cNvSpPr txBox="1"/>
          <p:nvPr/>
        </p:nvSpPr>
        <p:spPr>
          <a:xfrm>
            <a:off x="721300" y="433300"/>
            <a:ext cx="4351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11.POLL WHERE ARE YOU HEADED?</a:t>
            </a:r>
            <a:endParaRPr sz="3000">
              <a:solidFill>
                <a:srgbClr val="01728F"/>
              </a:solidFill>
              <a:latin typeface="Plus Jakarta Sans"/>
              <a:ea typeface="Plus Jakarta Sans"/>
              <a:cs typeface="Plus Jakarta Sans"/>
              <a:sym typeface="Plus Jakarta Sans"/>
            </a:endParaRPr>
          </a:p>
        </p:txBody>
      </p:sp>
      <p:sp>
        <p:nvSpPr>
          <p:cNvPr id="1812" name="Google Shape;1812;p151"/>
          <p:cNvSpPr txBox="1"/>
          <p:nvPr/>
        </p:nvSpPr>
        <p:spPr>
          <a:xfrm>
            <a:off x="748275" y="1336975"/>
            <a:ext cx="4719000" cy="381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LI</a:t>
            </a:r>
            <a:endParaRPr sz="1800">
              <a:solidFill>
                <a:srgbClr val="002732"/>
              </a:solidFill>
              <a:latin typeface="Plus Jakarta Sans Medium"/>
              <a:ea typeface="Plus Jakarta Sans Medium"/>
              <a:cs typeface="Plus Jakarta Sans Medium"/>
              <a:sym typeface="Plus Jakarta Sans Medium"/>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Caption copy:</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Fleet managers, your role is shifting gears. Less about cars.More about data, people &amp; purpose. With EV rollouts, sustainability targets and smart tech, the job looks nothing like it did a few years ago.</a:t>
            </a:r>
            <a:endParaRPr sz="1100">
              <a:solidFill>
                <a:schemeClr val="dk1"/>
              </a:solidFill>
            </a:endParaRPr>
          </a:p>
          <a:p>
            <a:pPr indent="0" lvl="0" marL="0" rtl="0" algn="l">
              <a:lnSpc>
                <a:spcPct val="115000"/>
              </a:lnSpc>
              <a:spcBef>
                <a:spcPts val="1200"/>
              </a:spcBef>
              <a:spcAft>
                <a:spcPts val="0"/>
              </a:spcAft>
              <a:buNone/>
            </a:pPr>
            <a:r>
              <a:rPr lang="nl" sz="1100">
                <a:solidFill>
                  <a:schemeClr val="dk1"/>
                </a:solidFill>
              </a:rPr>
              <a:t>So tell us: where are you headed next?</a:t>
            </a:r>
            <a:endParaRPr sz="1100">
              <a:solidFill>
                <a:schemeClr val="dk1"/>
              </a:solidFill>
            </a:endParaRPr>
          </a:p>
          <a:p>
            <a:pPr indent="-298450" lvl="0" marL="457200" rtl="0" algn="l">
              <a:lnSpc>
                <a:spcPct val="115000"/>
              </a:lnSpc>
              <a:spcBef>
                <a:spcPts val="1200"/>
              </a:spcBef>
              <a:spcAft>
                <a:spcPts val="0"/>
              </a:spcAft>
              <a:buClr>
                <a:schemeClr val="dk1"/>
              </a:buClr>
              <a:buSzPts val="1100"/>
              <a:buChar char="●"/>
            </a:pPr>
            <a:r>
              <a:rPr lang="nl" sz="1100">
                <a:solidFill>
                  <a:schemeClr val="dk1"/>
                </a:solidFill>
              </a:rPr>
              <a:t>Operational expert with AI copilots</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nl" sz="1100">
                <a:solidFill>
                  <a:schemeClr val="dk1"/>
                </a:solidFill>
              </a:rPr>
              <a:t>Mobility manager (think EVs, bikes &amp; shared rides)</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nl" sz="1100">
                <a:solidFill>
                  <a:schemeClr val="dk1"/>
                </a:solidFill>
              </a:rPr>
              <a:t>Strategic advisor for sustainability</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nl" sz="1100">
                <a:solidFill>
                  <a:schemeClr val="dk1"/>
                </a:solidFill>
              </a:rPr>
              <a:t>Still putting out fires… but with undeniable style</a:t>
            </a:r>
            <a:endParaRPr sz="1100">
              <a:solidFill>
                <a:schemeClr val="dk1"/>
              </a:solidFill>
            </a:endParaRPr>
          </a:p>
          <a:p>
            <a:pPr indent="0" lvl="0" marL="0" rtl="0" algn="l">
              <a:lnSpc>
                <a:spcPct val="115000"/>
              </a:lnSpc>
              <a:spcBef>
                <a:spcPts val="1200"/>
              </a:spcBef>
              <a:spcAft>
                <a:spcPts val="0"/>
              </a:spcAft>
              <a:buNone/>
            </a:pPr>
            <a:r>
              <a:t/>
            </a:r>
            <a:endParaRPr sz="1100">
              <a:solidFill>
                <a:schemeClr val="dk1"/>
              </a:solidFill>
            </a:endParaRPr>
          </a:p>
          <a:p>
            <a:pPr indent="0" lvl="0" marL="0" rtl="0" algn="l">
              <a:spcBef>
                <a:spcPts val="1200"/>
              </a:spcBef>
              <a:spcAft>
                <a:spcPts val="0"/>
              </a:spcAft>
              <a:buNone/>
            </a:pPr>
            <a:r>
              <a:t/>
            </a:r>
            <a:endParaRPr sz="1800">
              <a:solidFill>
                <a:srgbClr val="002732"/>
              </a:solidFill>
              <a:latin typeface="Plus Jakarta Sans Medium"/>
              <a:ea typeface="Plus Jakarta Sans Medium"/>
              <a:cs typeface="Plus Jakarta Sans Medium"/>
              <a:sym typeface="Plus Jakarta Sans Medium"/>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dk1"/>
              </a:solidFill>
            </a:endParaRPr>
          </a:p>
          <a:p>
            <a:pPr indent="0" lvl="0" marL="0" rtl="0" algn="l">
              <a:spcBef>
                <a:spcPts val="120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p:txBody>
      </p:sp>
      <p:sp>
        <p:nvSpPr>
          <p:cNvPr id="1813" name="Google Shape;1813;p151"/>
          <p:cNvSpPr txBox="1"/>
          <p:nvPr/>
        </p:nvSpPr>
        <p:spPr>
          <a:xfrm>
            <a:off x="6249000" y="4574109"/>
            <a:ext cx="3074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lt1"/>
              </a:solidFill>
              <a:latin typeface="Plus Jakarta Sans Light"/>
              <a:ea typeface="Plus Jakarta Sans Light"/>
              <a:cs typeface="Plus Jakarta Sans Light"/>
              <a:sym typeface="Plus Jakarta Sans Light"/>
            </a:endParaRPr>
          </a:p>
        </p:txBody>
      </p:sp>
      <p:pic>
        <p:nvPicPr>
          <p:cNvPr id="1814" name="Google Shape;1814;p151"/>
          <p:cNvPicPr preferRelativeResize="0"/>
          <p:nvPr/>
        </p:nvPicPr>
        <p:blipFill rotWithShape="1">
          <a:blip r:embed="rId4">
            <a:alphaModFix/>
          </a:blip>
          <a:srcRect b="30989" l="3233333" r="2331148" t="28588"/>
          <a:stretch/>
        </p:blipFill>
        <p:spPr>
          <a:xfrm flipH="1">
            <a:off x="380078" y="0"/>
            <a:ext cx="341225" cy="5143501"/>
          </a:xfrm>
          <a:prstGeom prst="rect">
            <a:avLst/>
          </a:prstGeom>
          <a:noFill/>
          <a:ln>
            <a:noFill/>
          </a:ln>
        </p:spPr>
      </p:pic>
      <p:pic>
        <p:nvPicPr>
          <p:cNvPr id="1815" name="Google Shape;1815;p151"/>
          <p:cNvPicPr preferRelativeResize="0"/>
          <p:nvPr/>
        </p:nvPicPr>
        <p:blipFill>
          <a:blip r:embed="rId5">
            <a:alphaModFix/>
          </a:blip>
          <a:stretch>
            <a:fillRect/>
          </a:stretch>
        </p:blipFill>
        <p:spPr>
          <a:xfrm>
            <a:off x="5831926" y="219465"/>
            <a:ext cx="2858351" cy="3602376"/>
          </a:xfrm>
          <a:prstGeom prst="rect">
            <a:avLst/>
          </a:prstGeom>
          <a:noFill/>
          <a:ln>
            <a:noFill/>
          </a:ln>
        </p:spPr>
      </p:pic>
      <p:pic>
        <p:nvPicPr>
          <p:cNvPr id="1816" name="Google Shape;1816;p151"/>
          <p:cNvPicPr preferRelativeResize="0"/>
          <p:nvPr/>
        </p:nvPicPr>
        <p:blipFill>
          <a:blip r:embed="rId6">
            <a:alphaModFix/>
          </a:blip>
          <a:stretch>
            <a:fillRect/>
          </a:stretch>
        </p:blipFill>
        <p:spPr>
          <a:xfrm>
            <a:off x="8211372" y="258552"/>
            <a:ext cx="291098" cy="291098"/>
          </a:xfrm>
          <a:prstGeom prst="rect">
            <a:avLst/>
          </a:prstGeom>
          <a:noFill/>
          <a:ln>
            <a:noFill/>
          </a:ln>
        </p:spPr>
      </p:pic>
      <p:pic>
        <p:nvPicPr>
          <p:cNvPr id="1817" name="Google Shape;1817;p151" title="Scherm­afbeelding 2025-07-18 om 09.11.50.png"/>
          <p:cNvPicPr preferRelativeResize="0"/>
          <p:nvPr/>
        </p:nvPicPr>
        <p:blipFill>
          <a:blip r:embed="rId7">
            <a:alphaModFix/>
          </a:blip>
          <a:stretch>
            <a:fillRect/>
          </a:stretch>
        </p:blipFill>
        <p:spPr>
          <a:xfrm>
            <a:off x="5894750" y="1018175"/>
            <a:ext cx="2732700" cy="2429047"/>
          </a:xfrm>
          <a:prstGeom prst="rect">
            <a:avLst/>
          </a:prstGeom>
          <a:noFill/>
          <a:ln>
            <a:noFill/>
          </a:ln>
        </p:spPr>
      </p:pic>
      <p:sp>
        <p:nvSpPr>
          <p:cNvPr id="1818" name="Google Shape;1818;p151"/>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3" name="Shape 1823"/>
        <p:cNvGrpSpPr/>
        <p:nvPr/>
      </p:nvGrpSpPr>
      <p:grpSpPr>
        <a:xfrm>
          <a:off x="0" y="0"/>
          <a:ext cx="0" cy="0"/>
          <a:chOff x="0" y="0"/>
          <a:chExt cx="0" cy="0"/>
        </a:xfrm>
      </p:grpSpPr>
      <p:pic>
        <p:nvPicPr>
          <p:cNvPr id="1824" name="Google Shape;1824;p152"/>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825" name="Google Shape;1825;p152"/>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MARCH</a:t>
            </a:r>
            <a:endParaRPr sz="800">
              <a:solidFill>
                <a:srgbClr val="005469"/>
              </a:solidFill>
              <a:latin typeface="DM Sans ExtraLight"/>
              <a:ea typeface="DM Sans ExtraLight"/>
              <a:cs typeface="DM Sans ExtraLight"/>
              <a:sym typeface="DM Sans ExtraLight"/>
            </a:endParaRPr>
          </a:p>
        </p:txBody>
      </p:sp>
      <p:sp>
        <p:nvSpPr>
          <p:cNvPr id="1826" name="Google Shape;1826;p152"/>
          <p:cNvSpPr txBox="1"/>
          <p:nvPr/>
        </p:nvSpPr>
        <p:spPr>
          <a:xfrm>
            <a:off x="6249000" y="4574109"/>
            <a:ext cx="3074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lt1"/>
              </a:solidFill>
              <a:latin typeface="Plus Jakarta Sans Light"/>
              <a:ea typeface="Plus Jakarta Sans Light"/>
              <a:cs typeface="Plus Jakarta Sans Light"/>
              <a:sym typeface="Plus Jakarta Sans Light"/>
            </a:endParaRPr>
          </a:p>
        </p:txBody>
      </p:sp>
      <p:pic>
        <p:nvPicPr>
          <p:cNvPr id="1827" name="Google Shape;1827;p152"/>
          <p:cNvPicPr preferRelativeResize="0"/>
          <p:nvPr/>
        </p:nvPicPr>
        <p:blipFill rotWithShape="1">
          <a:blip r:embed="rId4">
            <a:alphaModFix/>
          </a:blip>
          <a:srcRect b="30989" l="3233333" r="2331148" t="28588"/>
          <a:stretch/>
        </p:blipFill>
        <p:spPr>
          <a:xfrm flipH="1">
            <a:off x="380078" y="0"/>
            <a:ext cx="341225" cy="5143501"/>
          </a:xfrm>
          <a:prstGeom prst="rect">
            <a:avLst/>
          </a:prstGeom>
          <a:noFill/>
          <a:ln>
            <a:noFill/>
          </a:ln>
        </p:spPr>
      </p:pic>
      <p:pic>
        <p:nvPicPr>
          <p:cNvPr id="1828" name="Google Shape;1828;p152"/>
          <p:cNvPicPr preferRelativeResize="0"/>
          <p:nvPr/>
        </p:nvPicPr>
        <p:blipFill>
          <a:blip r:embed="rId5">
            <a:alphaModFix/>
          </a:blip>
          <a:stretch>
            <a:fillRect/>
          </a:stretch>
        </p:blipFill>
        <p:spPr>
          <a:xfrm>
            <a:off x="8211372" y="258552"/>
            <a:ext cx="291098" cy="291098"/>
          </a:xfrm>
          <a:prstGeom prst="rect">
            <a:avLst/>
          </a:prstGeom>
          <a:noFill/>
          <a:ln>
            <a:noFill/>
          </a:ln>
        </p:spPr>
      </p:pic>
      <p:pic>
        <p:nvPicPr>
          <p:cNvPr id="1829" name="Google Shape;1829;p152"/>
          <p:cNvPicPr preferRelativeResize="0"/>
          <p:nvPr/>
        </p:nvPicPr>
        <p:blipFill>
          <a:blip r:embed="rId6">
            <a:alphaModFix/>
          </a:blip>
          <a:stretch>
            <a:fillRect/>
          </a:stretch>
        </p:blipFill>
        <p:spPr>
          <a:xfrm>
            <a:off x="6249000" y="82925"/>
            <a:ext cx="2358375" cy="4586849"/>
          </a:xfrm>
          <a:prstGeom prst="rect">
            <a:avLst/>
          </a:prstGeom>
          <a:noFill/>
          <a:ln>
            <a:noFill/>
          </a:ln>
        </p:spPr>
      </p:pic>
      <p:pic>
        <p:nvPicPr>
          <p:cNvPr id="1830" name="Google Shape;1830;p152" title="Scherm­afbeelding 2025-07-18 om 09.14.09.png"/>
          <p:cNvPicPr preferRelativeResize="0"/>
          <p:nvPr/>
        </p:nvPicPr>
        <p:blipFill>
          <a:blip r:embed="rId7">
            <a:alphaModFix/>
          </a:blip>
          <a:stretch>
            <a:fillRect/>
          </a:stretch>
        </p:blipFill>
        <p:spPr>
          <a:xfrm>
            <a:off x="6249000" y="596563"/>
            <a:ext cx="2358375" cy="3930615"/>
          </a:xfrm>
          <a:prstGeom prst="rect">
            <a:avLst/>
          </a:prstGeom>
          <a:noFill/>
          <a:ln>
            <a:noFill/>
          </a:ln>
        </p:spPr>
      </p:pic>
      <p:sp>
        <p:nvSpPr>
          <p:cNvPr id="1831" name="Google Shape;1831;p152"/>
          <p:cNvSpPr txBox="1"/>
          <p:nvPr/>
        </p:nvSpPr>
        <p:spPr>
          <a:xfrm>
            <a:off x="748275" y="1336975"/>
            <a:ext cx="41352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IG STORY</a:t>
            </a:r>
            <a:endParaRPr sz="1800">
              <a:solidFill>
                <a:srgbClr val="002732"/>
              </a:solidFill>
              <a:latin typeface="Plus Jakarta Sans Medium"/>
              <a:ea typeface="Plus Jakarta Sans Medium"/>
              <a:cs typeface="Plus Jakarta Sans Medium"/>
              <a:sym typeface="Plus Jakarta Sans Medium"/>
            </a:endParaRPr>
          </a:p>
          <a:p>
            <a:pPr indent="0" lvl="0" marL="0" rtl="0" algn="l">
              <a:spcBef>
                <a:spcPts val="100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b="1" lang="nl" sz="1100">
                <a:solidFill>
                  <a:schemeClr val="dk1"/>
                </a:solidFill>
              </a:rPr>
              <a:t>Fleet Managers!</a:t>
            </a:r>
            <a:endParaRPr b="1"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nl" sz="1100">
                <a:solidFill>
                  <a:schemeClr val="dk1"/>
                </a:solidFill>
              </a:rPr>
              <a:t>Where do you see yourself in three years?</a:t>
            </a:r>
            <a:endParaRPr b="1" sz="1100">
              <a:solidFill>
                <a:schemeClr val="dk1"/>
              </a:solidFill>
            </a:endParaRPr>
          </a:p>
          <a:p>
            <a:pPr indent="-298450" lvl="0" marL="457200" rtl="0" algn="l">
              <a:lnSpc>
                <a:spcPct val="115000"/>
              </a:lnSpc>
              <a:spcBef>
                <a:spcPts val="1200"/>
              </a:spcBef>
              <a:spcAft>
                <a:spcPts val="0"/>
              </a:spcAft>
              <a:buClr>
                <a:schemeClr val="dk1"/>
              </a:buClr>
              <a:buSzPts val="1100"/>
              <a:buChar char="●"/>
            </a:pPr>
            <a:r>
              <a:rPr lang="nl" sz="1100">
                <a:solidFill>
                  <a:schemeClr val="dk1"/>
                </a:solidFill>
              </a:rPr>
              <a:t>Operational expert with AI copilots</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nl" sz="1100">
                <a:solidFill>
                  <a:schemeClr val="dk1"/>
                </a:solidFill>
              </a:rPr>
              <a:t>Mobility manager (think EVs, bikes &amp; shared rides)</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nl" sz="1100">
                <a:solidFill>
                  <a:schemeClr val="dk1"/>
                </a:solidFill>
              </a:rPr>
              <a:t>Strategic advisor for sustainability</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nl" sz="1100">
                <a:solidFill>
                  <a:schemeClr val="dk1"/>
                </a:solidFill>
              </a:rPr>
              <a:t>Still putting out fires… but with undeniable style</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sz="900">
              <a:solidFill>
                <a:srgbClr val="002732"/>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1200"/>
              </a:spcAft>
              <a:buClr>
                <a:schemeClr val="dk1"/>
              </a:buClr>
              <a:buSzPts val="1100"/>
              <a:buFont typeface="Arial"/>
              <a:buNone/>
            </a:pPr>
            <a:r>
              <a:t/>
            </a:r>
            <a:endParaRPr sz="1000">
              <a:solidFill>
                <a:srgbClr val="002732"/>
              </a:solidFill>
              <a:latin typeface="Plus Jakarta Sans Light"/>
              <a:ea typeface="Plus Jakarta Sans Light"/>
              <a:cs typeface="Plus Jakarta Sans Light"/>
              <a:sym typeface="Plus Jakarta Sans Light"/>
            </a:endParaRPr>
          </a:p>
        </p:txBody>
      </p:sp>
      <p:sp>
        <p:nvSpPr>
          <p:cNvPr id="1832" name="Google Shape;1832;p152"/>
          <p:cNvSpPr txBox="1"/>
          <p:nvPr/>
        </p:nvSpPr>
        <p:spPr>
          <a:xfrm>
            <a:off x="721300" y="433300"/>
            <a:ext cx="4351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Clr>
                <a:schemeClr val="dk1"/>
              </a:buClr>
              <a:buSzPts val="1100"/>
              <a:buFont typeface="Arial"/>
              <a:buNone/>
            </a:pPr>
            <a:r>
              <a:rPr lang="nl" sz="3000">
                <a:solidFill>
                  <a:srgbClr val="01728F"/>
                </a:solidFill>
                <a:latin typeface="Plus Jakarta Sans"/>
                <a:ea typeface="Plus Jakarta Sans"/>
                <a:cs typeface="Plus Jakarta Sans"/>
                <a:sym typeface="Plus Jakarta Sans"/>
              </a:rPr>
              <a:t>11.POLL WHERE ARE YOU HEADED?</a:t>
            </a:r>
            <a:endParaRPr sz="3000">
              <a:solidFill>
                <a:srgbClr val="01728F"/>
              </a:solidFill>
              <a:latin typeface="Plus Jakarta Sans"/>
              <a:ea typeface="Plus Jakarta Sans"/>
              <a:cs typeface="Plus Jakarta Sans"/>
              <a:sym typeface="Plus Jakarta Sans"/>
            </a:endParaRPr>
          </a:p>
        </p:txBody>
      </p:sp>
      <p:sp>
        <p:nvSpPr>
          <p:cNvPr id="1833" name="Google Shape;1833;p152"/>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8" name="Shape 1838"/>
        <p:cNvGrpSpPr/>
        <p:nvPr/>
      </p:nvGrpSpPr>
      <p:grpSpPr>
        <a:xfrm>
          <a:off x="0" y="0"/>
          <a:ext cx="0" cy="0"/>
          <a:chOff x="0" y="0"/>
          <a:chExt cx="0" cy="0"/>
        </a:xfrm>
      </p:grpSpPr>
      <p:pic>
        <p:nvPicPr>
          <p:cNvPr id="1839" name="Google Shape;1839;p153"/>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840" name="Google Shape;1840;p15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MARCH</a:t>
            </a:r>
            <a:endParaRPr sz="800">
              <a:solidFill>
                <a:srgbClr val="005469"/>
              </a:solidFill>
              <a:latin typeface="DM Sans ExtraLight"/>
              <a:ea typeface="DM Sans ExtraLight"/>
              <a:cs typeface="DM Sans ExtraLight"/>
              <a:sym typeface="DM Sans ExtraLight"/>
            </a:endParaRPr>
          </a:p>
        </p:txBody>
      </p:sp>
      <p:sp>
        <p:nvSpPr>
          <p:cNvPr id="1841" name="Google Shape;1841;p153"/>
          <p:cNvSpPr txBox="1"/>
          <p:nvPr/>
        </p:nvSpPr>
        <p:spPr>
          <a:xfrm>
            <a:off x="6249000" y="4574109"/>
            <a:ext cx="3074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lt1"/>
              </a:solidFill>
              <a:latin typeface="Plus Jakarta Sans Light"/>
              <a:ea typeface="Plus Jakarta Sans Light"/>
              <a:cs typeface="Plus Jakarta Sans Light"/>
              <a:sym typeface="Plus Jakarta Sans Light"/>
            </a:endParaRPr>
          </a:p>
        </p:txBody>
      </p:sp>
      <p:pic>
        <p:nvPicPr>
          <p:cNvPr id="1842" name="Google Shape;1842;p153"/>
          <p:cNvPicPr preferRelativeResize="0"/>
          <p:nvPr/>
        </p:nvPicPr>
        <p:blipFill rotWithShape="1">
          <a:blip r:embed="rId4">
            <a:alphaModFix/>
          </a:blip>
          <a:srcRect b="30989" l="3233333" r="2331148" t="28588"/>
          <a:stretch/>
        </p:blipFill>
        <p:spPr>
          <a:xfrm flipH="1">
            <a:off x="380078" y="0"/>
            <a:ext cx="341225" cy="5143501"/>
          </a:xfrm>
          <a:prstGeom prst="rect">
            <a:avLst/>
          </a:prstGeom>
          <a:noFill/>
          <a:ln>
            <a:noFill/>
          </a:ln>
        </p:spPr>
      </p:pic>
      <p:pic>
        <p:nvPicPr>
          <p:cNvPr id="1843" name="Google Shape;1843;p153"/>
          <p:cNvPicPr preferRelativeResize="0"/>
          <p:nvPr/>
        </p:nvPicPr>
        <p:blipFill>
          <a:blip r:embed="rId5">
            <a:alphaModFix/>
          </a:blip>
          <a:stretch>
            <a:fillRect/>
          </a:stretch>
        </p:blipFill>
        <p:spPr>
          <a:xfrm>
            <a:off x="5831926" y="219465"/>
            <a:ext cx="2858351" cy="3602376"/>
          </a:xfrm>
          <a:prstGeom prst="rect">
            <a:avLst/>
          </a:prstGeom>
          <a:noFill/>
          <a:ln>
            <a:noFill/>
          </a:ln>
        </p:spPr>
      </p:pic>
      <p:pic>
        <p:nvPicPr>
          <p:cNvPr id="1844" name="Google Shape;1844;p153" title="Scherm­afbeelding 2025-07-18 om 09.15.48.png"/>
          <p:cNvPicPr preferRelativeResize="0"/>
          <p:nvPr/>
        </p:nvPicPr>
        <p:blipFill>
          <a:blip r:embed="rId6">
            <a:alphaModFix/>
          </a:blip>
          <a:stretch>
            <a:fillRect/>
          </a:stretch>
        </p:blipFill>
        <p:spPr>
          <a:xfrm>
            <a:off x="5866963" y="886175"/>
            <a:ext cx="2788271" cy="2568300"/>
          </a:xfrm>
          <a:prstGeom prst="rect">
            <a:avLst/>
          </a:prstGeom>
          <a:noFill/>
          <a:ln>
            <a:noFill/>
          </a:ln>
        </p:spPr>
      </p:pic>
      <p:sp>
        <p:nvSpPr>
          <p:cNvPr id="1845" name="Google Shape;1845;p153"/>
          <p:cNvSpPr txBox="1"/>
          <p:nvPr/>
        </p:nvSpPr>
        <p:spPr>
          <a:xfrm>
            <a:off x="721300" y="1265875"/>
            <a:ext cx="4790400" cy="373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FB</a:t>
            </a:r>
            <a:endParaRPr sz="1800">
              <a:solidFill>
                <a:srgbClr val="002732"/>
              </a:solidFill>
              <a:latin typeface="Plus Jakarta Sans Medium"/>
              <a:ea typeface="Plus Jakarta Sans Medium"/>
              <a:cs typeface="Plus Jakarta Sans Medium"/>
              <a:sym typeface="Plus Jakarta Sans Medium"/>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Caption copy:</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Fleet managers, your role is shifting gears. Less about cars.More about data, people &amp; purpose. With EV rollouts, sustainability targets and smart tech, the job looks nothing like it did a few years ago.</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So tell us: where are you headed next?</a:t>
            </a:r>
            <a:endParaRPr sz="1100">
              <a:solidFill>
                <a:schemeClr val="dk1"/>
              </a:solidFill>
            </a:endParaRPr>
          </a:p>
          <a:p>
            <a:pPr indent="-298450" lvl="0" marL="457200" rtl="0" algn="l">
              <a:lnSpc>
                <a:spcPct val="115000"/>
              </a:lnSpc>
              <a:spcBef>
                <a:spcPts val="1200"/>
              </a:spcBef>
              <a:spcAft>
                <a:spcPts val="0"/>
              </a:spcAft>
              <a:buClr>
                <a:schemeClr val="dk1"/>
              </a:buClr>
              <a:buSzPts val="1100"/>
              <a:buChar char="●"/>
            </a:pPr>
            <a:r>
              <a:rPr lang="nl" sz="1100">
                <a:solidFill>
                  <a:schemeClr val="dk1"/>
                </a:solidFill>
              </a:rPr>
              <a:t>Operational expert with AI copilots</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nl" sz="1100">
                <a:solidFill>
                  <a:schemeClr val="dk1"/>
                </a:solidFill>
              </a:rPr>
              <a:t>Mobility manager (think EVs, bikes &amp; shared rides)</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nl" sz="1100">
                <a:solidFill>
                  <a:schemeClr val="dk1"/>
                </a:solidFill>
              </a:rPr>
              <a:t>Strategic advisor for sustainability</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nl" sz="1100">
                <a:solidFill>
                  <a:schemeClr val="dk1"/>
                </a:solidFill>
              </a:rPr>
              <a:t>Still putting out fires… but with undeniable style</a:t>
            </a:r>
            <a:endParaRPr sz="900">
              <a:solidFill>
                <a:srgbClr val="002732"/>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t/>
            </a:r>
            <a:endParaRPr sz="1100">
              <a:solidFill>
                <a:schemeClr val="dk1"/>
              </a:solidFill>
            </a:endParaRPr>
          </a:p>
          <a:p>
            <a:pPr indent="0" lvl="0" marL="0" rtl="0" algn="l">
              <a:spcBef>
                <a:spcPts val="1200"/>
              </a:spcBef>
              <a:spcAft>
                <a:spcPts val="0"/>
              </a:spcAft>
              <a:buNone/>
            </a:pPr>
            <a:r>
              <a:t/>
            </a:r>
            <a:endParaRPr sz="900">
              <a:solidFill>
                <a:srgbClr val="002732"/>
              </a:solidFill>
              <a:latin typeface="Plus Jakarta Sans Light"/>
              <a:ea typeface="Plus Jakarta Sans Light"/>
              <a:cs typeface="Plus Jakarta Sans Light"/>
              <a:sym typeface="Plus Jakarta Sans Light"/>
            </a:endParaRPr>
          </a:p>
        </p:txBody>
      </p:sp>
      <p:sp>
        <p:nvSpPr>
          <p:cNvPr id="1846" name="Google Shape;1846;p153"/>
          <p:cNvSpPr txBox="1"/>
          <p:nvPr/>
        </p:nvSpPr>
        <p:spPr>
          <a:xfrm>
            <a:off x="721300" y="433300"/>
            <a:ext cx="4351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Clr>
                <a:schemeClr val="dk1"/>
              </a:buClr>
              <a:buSzPts val="1100"/>
              <a:buFont typeface="Arial"/>
              <a:buNone/>
            </a:pPr>
            <a:r>
              <a:rPr lang="nl" sz="3000">
                <a:solidFill>
                  <a:srgbClr val="01728F"/>
                </a:solidFill>
                <a:latin typeface="Plus Jakarta Sans"/>
                <a:ea typeface="Plus Jakarta Sans"/>
                <a:cs typeface="Plus Jakarta Sans"/>
                <a:sym typeface="Plus Jakarta Sans"/>
              </a:rPr>
              <a:t>11.POLL WHERE ARE YOU HEADED?</a:t>
            </a:r>
            <a:endParaRPr sz="3000">
              <a:solidFill>
                <a:srgbClr val="01728F"/>
              </a:solidFill>
              <a:latin typeface="Plus Jakarta Sans"/>
              <a:ea typeface="Plus Jakarta Sans"/>
              <a:cs typeface="Plus Jakarta Sans"/>
              <a:sym typeface="Plus Jakarta Sans"/>
            </a:endParaRPr>
          </a:p>
        </p:txBody>
      </p:sp>
      <p:sp>
        <p:nvSpPr>
          <p:cNvPr id="1847" name="Google Shape;1847;p153"/>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52" name="Shape 1852"/>
        <p:cNvGrpSpPr/>
        <p:nvPr/>
      </p:nvGrpSpPr>
      <p:grpSpPr>
        <a:xfrm>
          <a:off x="0" y="0"/>
          <a:ext cx="0" cy="0"/>
          <a:chOff x="0" y="0"/>
          <a:chExt cx="0" cy="0"/>
        </a:xfrm>
      </p:grpSpPr>
      <p:pic>
        <p:nvPicPr>
          <p:cNvPr id="1853" name="Google Shape;1853;p154"/>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854" name="Google Shape;1854;p154"/>
          <p:cNvPicPr preferRelativeResize="0"/>
          <p:nvPr/>
        </p:nvPicPr>
        <p:blipFill>
          <a:blip r:embed="rId5">
            <a:alphaModFix/>
          </a:blip>
          <a:stretch>
            <a:fillRect/>
          </a:stretch>
        </p:blipFill>
        <p:spPr>
          <a:xfrm>
            <a:off x="0" y="0"/>
            <a:ext cx="3776451" cy="5143501"/>
          </a:xfrm>
          <a:prstGeom prst="rect">
            <a:avLst/>
          </a:prstGeom>
          <a:noFill/>
          <a:ln>
            <a:noFill/>
          </a:ln>
        </p:spPr>
      </p:pic>
      <p:sp>
        <p:nvSpPr>
          <p:cNvPr id="1855" name="Google Shape;1855;p154"/>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56" name="Google Shape;1856;p15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MARCH </a:t>
            </a:r>
            <a:endParaRPr sz="800">
              <a:solidFill>
                <a:schemeClr val="lt1"/>
              </a:solidFill>
              <a:latin typeface="DM Sans ExtraLight"/>
              <a:ea typeface="DM Sans ExtraLight"/>
              <a:cs typeface="DM Sans ExtraLight"/>
              <a:sym typeface="DM Sans ExtraLight"/>
            </a:endParaRPr>
          </a:p>
        </p:txBody>
      </p:sp>
      <p:sp>
        <p:nvSpPr>
          <p:cNvPr id="1857" name="Google Shape;1857;p154"/>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12</a:t>
            </a:r>
            <a:r>
              <a:rPr lang="nl" sz="3000">
                <a:solidFill>
                  <a:srgbClr val="00708D"/>
                </a:solidFill>
                <a:latin typeface="Plus Jakarta Sans"/>
                <a:ea typeface="Plus Jakarta Sans"/>
                <a:cs typeface="Plus Jakarta Sans"/>
                <a:sym typeface="Plus Jakarta Sans"/>
              </a:rPr>
              <a:t>.CAROUSEL </a:t>
            </a:r>
            <a:r>
              <a:rPr lang="nl" sz="3000">
                <a:solidFill>
                  <a:srgbClr val="00708D"/>
                </a:solidFill>
                <a:latin typeface="Plus Jakarta Sans"/>
                <a:ea typeface="Plus Jakarta Sans"/>
                <a:cs typeface="Plus Jakarta Sans"/>
                <a:sym typeface="Plus Jakarta Sans"/>
              </a:rPr>
              <a:t>WOMEN'S</a:t>
            </a:r>
            <a:r>
              <a:rPr lang="nl" sz="3000">
                <a:solidFill>
                  <a:srgbClr val="00708D"/>
                </a:solidFill>
                <a:latin typeface="Plus Jakarta Sans"/>
                <a:ea typeface="Plus Jakarta Sans"/>
                <a:cs typeface="Plus Jakarta Sans"/>
                <a:sym typeface="Plus Jakarta Sans"/>
              </a:rPr>
              <a:t> DAY </a:t>
            </a:r>
            <a:endParaRPr sz="3000">
              <a:solidFill>
                <a:srgbClr val="00708D"/>
              </a:solidFill>
              <a:latin typeface="Plus Jakarta Sans"/>
              <a:ea typeface="Plus Jakarta Sans"/>
              <a:cs typeface="Plus Jakarta Sans"/>
              <a:sym typeface="Plus Jakarta Sans"/>
            </a:endParaRPr>
          </a:p>
        </p:txBody>
      </p:sp>
      <p:pic>
        <p:nvPicPr>
          <p:cNvPr id="1858" name="Google Shape;1858;p154"/>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859" name="Google Shape;1859;p154"/>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860" name="Google Shape;1860;p154"/>
          <p:cNvPicPr preferRelativeResize="0"/>
          <p:nvPr/>
        </p:nvPicPr>
        <p:blipFill>
          <a:blip r:embed="rId7">
            <a:alphaModFix/>
          </a:blip>
          <a:stretch>
            <a:fillRect/>
          </a:stretch>
        </p:blipFill>
        <p:spPr>
          <a:xfrm>
            <a:off x="46275" y="1062012"/>
            <a:ext cx="1296876" cy="2019011"/>
          </a:xfrm>
          <a:prstGeom prst="rect">
            <a:avLst/>
          </a:prstGeom>
          <a:noFill/>
          <a:ln>
            <a:noFill/>
          </a:ln>
        </p:spPr>
      </p:pic>
      <p:sp>
        <p:nvSpPr>
          <p:cNvPr id="1861" name="Google Shape;1861;p154"/>
          <p:cNvSpPr txBox="1"/>
          <p:nvPr/>
        </p:nvSpPr>
        <p:spPr>
          <a:xfrm>
            <a:off x="3818472" y="2776651"/>
            <a:ext cx="52536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LI</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Behind every seamless journey is a team driving innovation forward. 🚀</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This International Women’s Day, we’re celebrating the women at KINTO who turn complexity into clarity. From corporate governance to digital experience and IT project lead, their expertise is the engine behind our agile mobility solutions.</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Join the KINTO community.</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#IWD2026 #WomenInMobility #KINTO</a:t>
            </a:r>
            <a:endParaRPr sz="1100">
              <a:solidFill>
                <a:schemeClr val="dk1"/>
              </a:solidFill>
            </a:endParaRPr>
          </a:p>
          <a:p>
            <a:pPr indent="0" lvl="0" marL="0" rtl="0" algn="r">
              <a:spcBef>
                <a:spcPts val="120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862" name="Google Shape;1862;p154" title="WOMENS DAY_1.png"/>
          <p:cNvPicPr preferRelativeResize="0"/>
          <p:nvPr/>
        </p:nvPicPr>
        <p:blipFill>
          <a:blip r:embed="rId8">
            <a:alphaModFix/>
          </a:blip>
          <a:stretch>
            <a:fillRect/>
          </a:stretch>
        </p:blipFill>
        <p:spPr>
          <a:xfrm>
            <a:off x="46250" y="1408975"/>
            <a:ext cx="1296899" cy="1621124"/>
          </a:xfrm>
          <a:prstGeom prst="rect">
            <a:avLst/>
          </a:prstGeom>
          <a:noFill/>
          <a:ln>
            <a:noFill/>
          </a:ln>
        </p:spPr>
      </p:pic>
      <p:pic>
        <p:nvPicPr>
          <p:cNvPr id="1863" name="Google Shape;1863;p154" title="WOMENS DAY_2.png"/>
          <p:cNvPicPr preferRelativeResize="0"/>
          <p:nvPr/>
        </p:nvPicPr>
        <p:blipFill>
          <a:blip r:embed="rId9">
            <a:alphaModFix/>
          </a:blip>
          <a:stretch>
            <a:fillRect/>
          </a:stretch>
        </p:blipFill>
        <p:spPr>
          <a:xfrm>
            <a:off x="1343163" y="1408975"/>
            <a:ext cx="1296899" cy="1621124"/>
          </a:xfrm>
          <a:prstGeom prst="rect">
            <a:avLst/>
          </a:prstGeom>
          <a:noFill/>
          <a:ln>
            <a:noFill/>
          </a:ln>
        </p:spPr>
      </p:pic>
      <p:pic>
        <p:nvPicPr>
          <p:cNvPr id="1864" name="Google Shape;1864;p154" title="WOMENS DAY_3.png"/>
          <p:cNvPicPr preferRelativeResize="0"/>
          <p:nvPr/>
        </p:nvPicPr>
        <p:blipFill>
          <a:blip r:embed="rId10">
            <a:alphaModFix/>
          </a:blip>
          <a:stretch>
            <a:fillRect/>
          </a:stretch>
        </p:blipFill>
        <p:spPr>
          <a:xfrm>
            <a:off x="2626650" y="1408975"/>
            <a:ext cx="1296899" cy="1621124"/>
          </a:xfrm>
          <a:prstGeom prst="rect">
            <a:avLst/>
          </a:prstGeom>
          <a:noFill/>
          <a:ln>
            <a:noFill/>
          </a:ln>
        </p:spPr>
      </p:pic>
      <p:pic>
        <p:nvPicPr>
          <p:cNvPr id="1865" name="Google Shape;1865;p154" title="WOMENS DAY_4.png"/>
          <p:cNvPicPr preferRelativeResize="0"/>
          <p:nvPr/>
        </p:nvPicPr>
        <p:blipFill>
          <a:blip r:embed="rId11">
            <a:alphaModFix/>
          </a:blip>
          <a:stretch>
            <a:fillRect/>
          </a:stretch>
        </p:blipFill>
        <p:spPr>
          <a:xfrm>
            <a:off x="3923550" y="1408975"/>
            <a:ext cx="1296899" cy="1621124"/>
          </a:xfrm>
          <a:prstGeom prst="rect">
            <a:avLst/>
          </a:prstGeom>
          <a:noFill/>
          <a:ln>
            <a:noFill/>
          </a:ln>
        </p:spPr>
      </p:pic>
      <p:pic>
        <p:nvPicPr>
          <p:cNvPr id="1866" name="Google Shape;1866;p154" title="WOMENS DAY_7.png"/>
          <p:cNvPicPr preferRelativeResize="0"/>
          <p:nvPr/>
        </p:nvPicPr>
        <p:blipFill>
          <a:blip r:embed="rId12">
            <a:alphaModFix/>
          </a:blip>
          <a:stretch>
            <a:fillRect/>
          </a:stretch>
        </p:blipFill>
        <p:spPr>
          <a:xfrm>
            <a:off x="5207050" y="1408975"/>
            <a:ext cx="1296899" cy="1621124"/>
          </a:xfrm>
          <a:prstGeom prst="rect">
            <a:avLst/>
          </a:prstGeom>
          <a:noFill/>
          <a:ln>
            <a:noFill/>
          </a:ln>
        </p:spPr>
      </p:pic>
      <p:pic>
        <p:nvPicPr>
          <p:cNvPr id="1867" name="Google Shape;1867;p154" title="WOMENS DAY_8.png"/>
          <p:cNvPicPr preferRelativeResize="0"/>
          <p:nvPr/>
        </p:nvPicPr>
        <p:blipFill>
          <a:blip r:embed="rId13">
            <a:alphaModFix/>
          </a:blip>
          <a:stretch>
            <a:fillRect/>
          </a:stretch>
        </p:blipFill>
        <p:spPr>
          <a:xfrm>
            <a:off x="6503950" y="1408975"/>
            <a:ext cx="1296899" cy="1621124"/>
          </a:xfrm>
          <a:prstGeom prst="rect">
            <a:avLst/>
          </a:prstGeom>
          <a:noFill/>
          <a:ln>
            <a:noFill/>
          </a:ln>
        </p:spPr>
      </p:pic>
      <p:pic>
        <p:nvPicPr>
          <p:cNvPr id="1868" name="Google Shape;1868;p154" title="WOMENS DAY_1.png"/>
          <p:cNvPicPr preferRelativeResize="0"/>
          <p:nvPr/>
        </p:nvPicPr>
        <p:blipFill>
          <a:blip r:embed="rId14">
            <a:alphaModFix/>
          </a:blip>
          <a:stretch>
            <a:fillRect/>
          </a:stretch>
        </p:blipFill>
        <p:spPr>
          <a:xfrm>
            <a:off x="46250" y="1408975"/>
            <a:ext cx="1296899" cy="1621124"/>
          </a:xfrm>
          <a:prstGeom prst="rect">
            <a:avLst/>
          </a:prstGeom>
          <a:noFill/>
          <a:ln>
            <a:noFill/>
          </a:ln>
        </p:spPr>
      </p:pic>
      <p:pic>
        <p:nvPicPr>
          <p:cNvPr id="1869" name="Google Shape;1869;p154" title="WOMENS DAY_2.png"/>
          <p:cNvPicPr preferRelativeResize="0"/>
          <p:nvPr/>
        </p:nvPicPr>
        <p:blipFill>
          <a:blip r:embed="rId15">
            <a:alphaModFix/>
          </a:blip>
          <a:stretch>
            <a:fillRect/>
          </a:stretch>
        </p:blipFill>
        <p:spPr>
          <a:xfrm>
            <a:off x="1343150" y="1408975"/>
            <a:ext cx="1296899" cy="1621124"/>
          </a:xfrm>
          <a:prstGeom prst="rect">
            <a:avLst/>
          </a:prstGeom>
          <a:noFill/>
          <a:ln>
            <a:noFill/>
          </a:ln>
        </p:spPr>
      </p:pic>
      <p:pic>
        <p:nvPicPr>
          <p:cNvPr id="1870" name="Google Shape;1870;p154" title="WOMENS DAY_4.png"/>
          <p:cNvPicPr preferRelativeResize="0"/>
          <p:nvPr/>
        </p:nvPicPr>
        <p:blipFill>
          <a:blip r:embed="rId16">
            <a:alphaModFix/>
          </a:blip>
          <a:stretch>
            <a:fillRect/>
          </a:stretch>
        </p:blipFill>
        <p:spPr>
          <a:xfrm>
            <a:off x="2626650" y="1408975"/>
            <a:ext cx="1296899" cy="1621124"/>
          </a:xfrm>
          <a:prstGeom prst="rect">
            <a:avLst/>
          </a:prstGeom>
          <a:noFill/>
          <a:ln>
            <a:noFill/>
          </a:ln>
        </p:spPr>
      </p:pic>
      <p:pic>
        <p:nvPicPr>
          <p:cNvPr id="1871" name="Google Shape;1871;p154" title="WOMENS DAY_6.png"/>
          <p:cNvPicPr preferRelativeResize="0"/>
          <p:nvPr/>
        </p:nvPicPr>
        <p:blipFill>
          <a:blip r:embed="rId17">
            <a:alphaModFix/>
          </a:blip>
          <a:stretch>
            <a:fillRect/>
          </a:stretch>
        </p:blipFill>
        <p:spPr>
          <a:xfrm>
            <a:off x="3923550" y="1408975"/>
            <a:ext cx="1296899" cy="1621124"/>
          </a:xfrm>
          <a:prstGeom prst="rect">
            <a:avLst/>
          </a:prstGeom>
          <a:noFill/>
          <a:ln>
            <a:noFill/>
          </a:ln>
        </p:spPr>
      </p:pic>
      <p:pic>
        <p:nvPicPr>
          <p:cNvPr id="1872" name="Google Shape;1872;p154" title="WOMENS DAY_9.png"/>
          <p:cNvPicPr preferRelativeResize="0"/>
          <p:nvPr/>
        </p:nvPicPr>
        <p:blipFill>
          <a:blip r:embed="rId18">
            <a:alphaModFix/>
          </a:blip>
          <a:stretch>
            <a:fillRect/>
          </a:stretch>
        </p:blipFill>
        <p:spPr>
          <a:xfrm>
            <a:off x="5207050" y="1408975"/>
            <a:ext cx="1296899" cy="1621124"/>
          </a:xfrm>
          <a:prstGeom prst="rect">
            <a:avLst/>
          </a:prstGeom>
          <a:noFill/>
          <a:ln>
            <a:noFill/>
          </a:ln>
        </p:spPr>
      </p:pic>
      <p:pic>
        <p:nvPicPr>
          <p:cNvPr id="1873" name="Google Shape;1873;p154" title="WOMENS DAY_11.png"/>
          <p:cNvPicPr preferRelativeResize="0"/>
          <p:nvPr/>
        </p:nvPicPr>
        <p:blipFill>
          <a:blip r:embed="rId19">
            <a:alphaModFix/>
          </a:blip>
          <a:stretch>
            <a:fillRect/>
          </a:stretch>
        </p:blipFill>
        <p:spPr>
          <a:xfrm>
            <a:off x="6503950" y="1408975"/>
            <a:ext cx="1296899" cy="1621124"/>
          </a:xfrm>
          <a:prstGeom prst="rect">
            <a:avLst/>
          </a:prstGeom>
          <a:noFill/>
          <a:ln>
            <a:noFill/>
          </a:ln>
        </p:spPr>
      </p:pic>
      <p:sp>
        <p:nvSpPr>
          <p:cNvPr id="1874" name="Google Shape;1874;p154"/>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
        <p:nvSpPr>
          <p:cNvPr id="1875" name="Google Shape;1875;p154"/>
          <p:cNvSpPr txBox="1"/>
          <p:nvPr/>
        </p:nvSpPr>
        <p:spPr>
          <a:xfrm>
            <a:off x="460725" y="207725"/>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available on Celtra</a:t>
            </a:r>
            <a:endParaRPr sz="1100">
              <a:solidFill>
                <a:srgbClr val="595959"/>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80" name="Shape 1880"/>
        <p:cNvGrpSpPr/>
        <p:nvPr/>
      </p:nvGrpSpPr>
      <p:grpSpPr>
        <a:xfrm>
          <a:off x="0" y="0"/>
          <a:ext cx="0" cy="0"/>
          <a:chOff x="0" y="0"/>
          <a:chExt cx="0" cy="0"/>
        </a:xfrm>
      </p:grpSpPr>
      <p:pic>
        <p:nvPicPr>
          <p:cNvPr id="1881" name="Google Shape;1881;p155"/>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882" name="Google Shape;1882;p155"/>
          <p:cNvPicPr preferRelativeResize="0"/>
          <p:nvPr/>
        </p:nvPicPr>
        <p:blipFill>
          <a:blip r:embed="rId5">
            <a:alphaModFix/>
          </a:blip>
          <a:stretch>
            <a:fillRect/>
          </a:stretch>
        </p:blipFill>
        <p:spPr>
          <a:xfrm>
            <a:off x="0" y="0"/>
            <a:ext cx="3776451" cy="5143501"/>
          </a:xfrm>
          <a:prstGeom prst="rect">
            <a:avLst/>
          </a:prstGeom>
          <a:noFill/>
          <a:ln>
            <a:noFill/>
          </a:ln>
        </p:spPr>
      </p:pic>
      <p:sp>
        <p:nvSpPr>
          <p:cNvPr id="1883" name="Google Shape;1883;p155"/>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84" name="Google Shape;1884;p155"/>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MARCH </a:t>
            </a:r>
            <a:endParaRPr sz="800">
              <a:solidFill>
                <a:schemeClr val="lt1"/>
              </a:solidFill>
              <a:latin typeface="DM Sans ExtraLight"/>
              <a:ea typeface="DM Sans ExtraLight"/>
              <a:cs typeface="DM Sans ExtraLight"/>
              <a:sym typeface="DM Sans ExtraLight"/>
            </a:endParaRPr>
          </a:p>
        </p:txBody>
      </p:sp>
      <p:pic>
        <p:nvPicPr>
          <p:cNvPr id="1885" name="Google Shape;1885;p155"/>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886" name="Google Shape;1886;p155"/>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887" name="Google Shape;1887;p155"/>
          <p:cNvPicPr preferRelativeResize="0"/>
          <p:nvPr/>
        </p:nvPicPr>
        <p:blipFill>
          <a:blip r:embed="rId7">
            <a:alphaModFix/>
          </a:blip>
          <a:stretch>
            <a:fillRect/>
          </a:stretch>
        </p:blipFill>
        <p:spPr>
          <a:xfrm>
            <a:off x="0" y="1056713"/>
            <a:ext cx="1430626" cy="2227231"/>
          </a:xfrm>
          <a:prstGeom prst="rect">
            <a:avLst/>
          </a:prstGeom>
          <a:noFill/>
          <a:ln>
            <a:noFill/>
          </a:ln>
        </p:spPr>
      </p:pic>
      <p:sp>
        <p:nvSpPr>
          <p:cNvPr id="1888" name="Google Shape;1888;p155"/>
          <p:cNvSpPr txBox="1"/>
          <p:nvPr/>
        </p:nvSpPr>
        <p:spPr>
          <a:xfrm>
            <a:off x="4257925" y="2790659"/>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IG</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The women driving KINTO forward. 📈✨</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From IT leads to leasing specialists, their expertise ensures your business mobility is always in sync with your needs. Swipe through to meet some of the faces behind the service. ➡️</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Join the KINTO community.</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#IWD2026 #WomenInBusiness #KINTO</a:t>
            </a:r>
            <a:endParaRPr sz="1100">
              <a:solidFill>
                <a:schemeClr val="dk1"/>
              </a:solidFill>
            </a:endParaRPr>
          </a:p>
          <a:p>
            <a:pPr indent="0" lvl="0" marL="0" rtl="0" algn="r">
              <a:spcBef>
                <a:spcPts val="120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sp>
        <p:nvSpPr>
          <p:cNvPr id="1889" name="Google Shape;1889;p155"/>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12</a:t>
            </a:r>
            <a:r>
              <a:rPr lang="nl" sz="3000">
                <a:solidFill>
                  <a:srgbClr val="00708D"/>
                </a:solidFill>
                <a:latin typeface="Plus Jakarta Sans"/>
                <a:ea typeface="Plus Jakarta Sans"/>
                <a:cs typeface="Plus Jakarta Sans"/>
                <a:sym typeface="Plus Jakarta Sans"/>
              </a:rPr>
              <a:t>.CAROUSEL </a:t>
            </a:r>
            <a:r>
              <a:rPr lang="nl" sz="3000">
                <a:solidFill>
                  <a:srgbClr val="00708D"/>
                </a:solidFill>
                <a:latin typeface="Plus Jakarta Sans"/>
                <a:ea typeface="Plus Jakarta Sans"/>
                <a:cs typeface="Plus Jakarta Sans"/>
                <a:sym typeface="Plus Jakarta Sans"/>
              </a:rPr>
              <a:t>WOMEN'S</a:t>
            </a:r>
            <a:r>
              <a:rPr lang="nl" sz="3000">
                <a:solidFill>
                  <a:srgbClr val="00708D"/>
                </a:solidFill>
                <a:latin typeface="Plus Jakarta Sans"/>
                <a:ea typeface="Plus Jakarta Sans"/>
                <a:cs typeface="Plus Jakarta Sans"/>
                <a:sym typeface="Plus Jakarta Sans"/>
              </a:rPr>
              <a:t> DAY</a:t>
            </a:r>
            <a:endParaRPr sz="3000">
              <a:solidFill>
                <a:srgbClr val="00708D"/>
              </a:solidFill>
              <a:latin typeface="Plus Jakarta Sans"/>
              <a:ea typeface="Plus Jakarta Sans"/>
              <a:cs typeface="Plus Jakarta Sans"/>
              <a:sym typeface="Plus Jakarta Sans"/>
            </a:endParaRPr>
          </a:p>
        </p:txBody>
      </p:sp>
      <p:pic>
        <p:nvPicPr>
          <p:cNvPr id="1890" name="Google Shape;1890;p155" title="WOMENS DAY_1.png"/>
          <p:cNvPicPr preferRelativeResize="0"/>
          <p:nvPr/>
        </p:nvPicPr>
        <p:blipFill>
          <a:blip r:embed="rId8">
            <a:alphaModFix/>
          </a:blip>
          <a:stretch>
            <a:fillRect/>
          </a:stretch>
        </p:blipFill>
        <p:spPr>
          <a:xfrm>
            <a:off x="46250" y="1408975"/>
            <a:ext cx="1296899" cy="1621124"/>
          </a:xfrm>
          <a:prstGeom prst="rect">
            <a:avLst/>
          </a:prstGeom>
          <a:noFill/>
          <a:ln>
            <a:noFill/>
          </a:ln>
        </p:spPr>
      </p:pic>
      <p:pic>
        <p:nvPicPr>
          <p:cNvPr id="1891" name="Google Shape;1891;p155" title="WOMENS DAY_2.png"/>
          <p:cNvPicPr preferRelativeResize="0"/>
          <p:nvPr/>
        </p:nvPicPr>
        <p:blipFill>
          <a:blip r:embed="rId9">
            <a:alphaModFix/>
          </a:blip>
          <a:stretch>
            <a:fillRect/>
          </a:stretch>
        </p:blipFill>
        <p:spPr>
          <a:xfrm>
            <a:off x="1343163" y="1408975"/>
            <a:ext cx="1296899" cy="1621124"/>
          </a:xfrm>
          <a:prstGeom prst="rect">
            <a:avLst/>
          </a:prstGeom>
          <a:noFill/>
          <a:ln>
            <a:noFill/>
          </a:ln>
        </p:spPr>
      </p:pic>
      <p:pic>
        <p:nvPicPr>
          <p:cNvPr id="1892" name="Google Shape;1892;p155" title="WOMENS DAY_3.png"/>
          <p:cNvPicPr preferRelativeResize="0"/>
          <p:nvPr/>
        </p:nvPicPr>
        <p:blipFill>
          <a:blip r:embed="rId10">
            <a:alphaModFix/>
          </a:blip>
          <a:stretch>
            <a:fillRect/>
          </a:stretch>
        </p:blipFill>
        <p:spPr>
          <a:xfrm>
            <a:off x="2626650" y="1408975"/>
            <a:ext cx="1296899" cy="1621124"/>
          </a:xfrm>
          <a:prstGeom prst="rect">
            <a:avLst/>
          </a:prstGeom>
          <a:noFill/>
          <a:ln>
            <a:noFill/>
          </a:ln>
        </p:spPr>
      </p:pic>
      <p:pic>
        <p:nvPicPr>
          <p:cNvPr id="1893" name="Google Shape;1893;p155" title="WOMENS DAY_4.png"/>
          <p:cNvPicPr preferRelativeResize="0"/>
          <p:nvPr/>
        </p:nvPicPr>
        <p:blipFill>
          <a:blip r:embed="rId11">
            <a:alphaModFix/>
          </a:blip>
          <a:stretch>
            <a:fillRect/>
          </a:stretch>
        </p:blipFill>
        <p:spPr>
          <a:xfrm>
            <a:off x="3923550" y="1408975"/>
            <a:ext cx="1296899" cy="1621124"/>
          </a:xfrm>
          <a:prstGeom prst="rect">
            <a:avLst/>
          </a:prstGeom>
          <a:noFill/>
          <a:ln>
            <a:noFill/>
          </a:ln>
        </p:spPr>
      </p:pic>
      <p:pic>
        <p:nvPicPr>
          <p:cNvPr id="1894" name="Google Shape;1894;p155" title="WOMENS DAY_7.png"/>
          <p:cNvPicPr preferRelativeResize="0"/>
          <p:nvPr/>
        </p:nvPicPr>
        <p:blipFill>
          <a:blip r:embed="rId12">
            <a:alphaModFix/>
          </a:blip>
          <a:stretch>
            <a:fillRect/>
          </a:stretch>
        </p:blipFill>
        <p:spPr>
          <a:xfrm>
            <a:off x="5207050" y="1408975"/>
            <a:ext cx="1296899" cy="1621124"/>
          </a:xfrm>
          <a:prstGeom prst="rect">
            <a:avLst/>
          </a:prstGeom>
          <a:noFill/>
          <a:ln>
            <a:noFill/>
          </a:ln>
        </p:spPr>
      </p:pic>
      <p:pic>
        <p:nvPicPr>
          <p:cNvPr id="1895" name="Google Shape;1895;p155" title="WOMENS DAY_8.png"/>
          <p:cNvPicPr preferRelativeResize="0"/>
          <p:nvPr/>
        </p:nvPicPr>
        <p:blipFill>
          <a:blip r:embed="rId13">
            <a:alphaModFix/>
          </a:blip>
          <a:stretch>
            <a:fillRect/>
          </a:stretch>
        </p:blipFill>
        <p:spPr>
          <a:xfrm>
            <a:off x="6503950" y="1408975"/>
            <a:ext cx="1296899" cy="1621124"/>
          </a:xfrm>
          <a:prstGeom prst="rect">
            <a:avLst/>
          </a:prstGeom>
          <a:noFill/>
          <a:ln>
            <a:noFill/>
          </a:ln>
        </p:spPr>
      </p:pic>
      <p:pic>
        <p:nvPicPr>
          <p:cNvPr id="1896" name="Google Shape;1896;p155" title="WOMENS DAY_1.png"/>
          <p:cNvPicPr preferRelativeResize="0"/>
          <p:nvPr/>
        </p:nvPicPr>
        <p:blipFill>
          <a:blip r:embed="rId14">
            <a:alphaModFix/>
          </a:blip>
          <a:stretch>
            <a:fillRect/>
          </a:stretch>
        </p:blipFill>
        <p:spPr>
          <a:xfrm>
            <a:off x="46250" y="1408975"/>
            <a:ext cx="1296899" cy="1621124"/>
          </a:xfrm>
          <a:prstGeom prst="rect">
            <a:avLst/>
          </a:prstGeom>
          <a:noFill/>
          <a:ln>
            <a:noFill/>
          </a:ln>
        </p:spPr>
      </p:pic>
      <p:pic>
        <p:nvPicPr>
          <p:cNvPr id="1897" name="Google Shape;1897;p155" title="WOMENS DAY_2.png"/>
          <p:cNvPicPr preferRelativeResize="0"/>
          <p:nvPr/>
        </p:nvPicPr>
        <p:blipFill>
          <a:blip r:embed="rId15">
            <a:alphaModFix/>
          </a:blip>
          <a:stretch>
            <a:fillRect/>
          </a:stretch>
        </p:blipFill>
        <p:spPr>
          <a:xfrm>
            <a:off x="1343150" y="1408975"/>
            <a:ext cx="1296899" cy="1621124"/>
          </a:xfrm>
          <a:prstGeom prst="rect">
            <a:avLst/>
          </a:prstGeom>
          <a:noFill/>
          <a:ln>
            <a:noFill/>
          </a:ln>
        </p:spPr>
      </p:pic>
      <p:pic>
        <p:nvPicPr>
          <p:cNvPr id="1898" name="Google Shape;1898;p155" title="WOMENS DAY_4.png"/>
          <p:cNvPicPr preferRelativeResize="0"/>
          <p:nvPr/>
        </p:nvPicPr>
        <p:blipFill>
          <a:blip r:embed="rId16">
            <a:alphaModFix/>
          </a:blip>
          <a:stretch>
            <a:fillRect/>
          </a:stretch>
        </p:blipFill>
        <p:spPr>
          <a:xfrm>
            <a:off x="2626650" y="1408975"/>
            <a:ext cx="1296899" cy="1621124"/>
          </a:xfrm>
          <a:prstGeom prst="rect">
            <a:avLst/>
          </a:prstGeom>
          <a:noFill/>
          <a:ln>
            <a:noFill/>
          </a:ln>
        </p:spPr>
      </p:pic>
      <p:pic>
        <p:nvPicPr>
          <p:cNvPr id="1899" name="Google Shape;1899;p155" title="WOMENS DAY_6.png"/>
          <p:cNvPicPr preferRelativeResize="0"/>
          <p:nvPr/>
        </p:nvPicPr>
        <p:blipFill>
          <a:blip r:embed="rId17">
            <a:alphaModFix/>
          </a:blip>
          <a:stretch>
            <a:fillRect/>
          </a:stretch>
        </p:blipFill>
        <p:spPr>
          <a:xfrm>
            <a:off x="3923550" y="1408975"/>
            <a:ext cx="1296899" cy="1621124"/>
          </a:xfrm>
          <a:prstGeom prst="rect">
            <a:avLst/>
          </a:prstGeom>
          <a:noFill/>
          <a:ln>
            <a:noFill/>
          </a:ln>
        </p:spPr>
      </p:pic>
      <p:pic>
        <p:nvPicPr>
          <p:cNvPr id="1900" name="Google Shape;1900;p155" title="WOMENS DAY_9.png"/>
          <p:cNvPicPr preferRelativeResize="0"/>
          <p:nvPr/>
        </p:nvPicPr>
        <p:blipFill>
          <a:blip r:embed="rId18">
            <a:alphaModFix/>
          </a:blip>
          <a:stretch>
            <a:fillRect/>
          </a:stretch>
        </p:blipFill>
        <p:spPr>
          <a:xfrm>
            <a:off x="5207050" y="1408975"/>
            <a:ext cx="1296899" cy="1621124"/>
          </a:xfrm>
          <a:prstGeom prst="rect">
            <a:avLst/>
          </a:prstGeom>
          <a:noFill/>
          <a:ln>
            <a:noFill/>
          </a:ln>
        </p:spPr>
      </p:pic>
      <p:pic>
        <p:nvPicPr>
          <p:cNvPr id="1901" name="Google Shape;1901;p155" title="WOMENS DAY_11.png"/>
          <p:cNvPicPr preferRelativeResize="0"/>
          <p:nvPr/>
        </p:nvPicPr>
        <p:blipFill>
          <a:blip r:embed="rId19">
            <a:alphaModFix/>
          </a:blip>
          <a:stretch>
            <a:fillRect/>
          </a:stretch>
        </p:blipFill>
        <p:spPr>
          <a:xfrm>
            <a:off x="6503950" y="1408975"/>
            <a:ext cx="1296899" cy="1621124"/>
          </a:xfrm>
          <a:prstGeom prst="rect">
            <a:avLst/>
          </a:prstGeom>
          <a:noFill/>
          <a:ln>
            <a:noFill/>
          </a:ln>
        </p:spPr>
      </p:pic>
      <p:sp>
        <p:nvSpPr>
          <p:cNvPr id="1902" name="Google Shape;1902;p155"/>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
        <p:nvSpPr>
          <p:cNvPr id="1903" name="Google Shape;1903;p155"/>
          <p:cNvSpPr txBox="1"/>
          <p:nvPr/>
        </p:nvSpPr>
        <p:spPr>
          <a:xfrm>
            <a:off x="460725" y="207725"/>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available on Celtra</a:t>
            </a:r>
            <a:endParaRPr sz="1100">
              <a:solidFill>
                <a:srgbClr val="595959"/>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08" name="Shape 1908"/>
        <p:cNvGrpSpPr/>
        <p:nvPr/>
      </p:nvGrpSpPr>
      <p:grpSpPr>
        <a:xfrm>
          <a:off x="0" y="0"/>
          <a:ext cx="0" cy="0"/>
          <a:chOff x="0" y="0"/>
          <a:chExt cx="0" cy="0"/>
        </a:xfrm>
      </p:grpSpPr>
      <p:pic>
        <p:nvPicPr>
          <p:cNvPr id="1909" name="Google Shape;1909;p156"/>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910" name="Google Shape;1910;p156"/>
          <p:cNvPicPr preferRelativeResize="0"/>
          <p:nvPr/>
        </p:nvPicPr>
        <p:blipFill>
          <a:blip r:embed="rId5">
            <a:alphaModFix/>
          </a:blip>
          <a:stretch>
            <a:fillRect/>
          </a:stretch>
        </p:blipFill>
        <p:spPr>
          <a:xfrm>
            <a:off x="8488" y="-16975"/>
            <a:ext cx="3776451" cy="5143501"/>
          </a:xfrm>
          <a:prstGeom prst="rect">
            <a:avLst/>
          </a:prstGeom>
          <a:noFill/>
          <a:ln>
            <a:noFill/>
          </a:ln>
        </p:spPr>
      </p:pic>
      <p:sp>
        <p:nvSpPr>
          <p:cNvPr id="1911" name="Google Shape;1911;p156"/>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12" name="Google Shape;1912;p156"/>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MARCH </a:t>
            </a:r>
            <a:endParaRPr sz="800">
              <a:solidFill>
                <a:schemeClr val="lt1"/>
              </a:solidFill>
              <a:latin typeface="DM Sans ExtraLight"/>
              <a:ea typeface="DM Sans ExtraLight"/>
              <a:cs typeface="DM Sans ExtraLight"/>
              <a:sym typeface="DM Sans ExtraLight"/>
            </a:endParaRPr>
          </a:p>
        </p:txBody>
      </p:sp>
      <p:pic>
        <p:nvPicPr>
          <p:cNvPr id="1913" name="Google Shape;1913;p156"/>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914" name="Google Shape;1914;p156"/>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915" name="Google Shape;1915;p156"/>
          <p:cNvPicPr preferRelativeResize="0"/>
          <p:nvPr/>
        </p:nvPicPr>
        <p:blipFill>
          <a:blip r:embed="rId7">
            <a:alphaModFix/>
          </a:blip>
          <a:stretch>
            <a:fillRect/>
          </a:stretch>
        </p:blipFill>
        <p:spPr>
          <a:xfrm>
            <a:off x="0" y="1007100"/>
            <a:ext cx="1388099" cy="2161019"/>
          </a:xfrm>
          <a:prstGeom prst="rect">
            <a:avLst/>
          </a:prstGeom>
          <a:noFill/>
          <a:ln>
            <a:noFill/>
          </a:ln>
        </p:spPr>
      </p:pic>
      <p:sp>
        <p:nvSpPr>
          <p:cNvPr id="1916" name="Google Shape;1916;p156"/>
          <p:cNvSpPr txBox="1"/>
          <p:nvPr/>
        </p:nvSpPr>
        <p:spPr>
          <a:xfrm>
            <a:off x="3923550" y="2678600"/>
            <a:ext cx="51066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FB</a:t>
            </a:r>
            <a:endParaRPr sz="13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100">
                <a:solidFill>
                  <a:schemeClr val="dk1"/>
                </a:solidFill>
              </a:rPr>
              <a:t>Celebrating some of the women driving KINTO forward! 💼✨</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Whether it’s turning "data chaos" into clarity or staying agile to meet your business needs, these professionals are at the heart of everything we do.</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Join the KINTO community.</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#InternationalWomensDay #KINTO #TeamWork</a:t>
            </a:r>
            <a:endParaRPr sz="1100">
              <a:solidFill>
                <a:schemeClr val="dk1"/>
              </a:solidFill>
            </a:endParaRPr>
          </a:p>
          <a:p>
            <a:pPr indent="0" lvl="0" marL="0" rtl="0" algn="r">
              <a:spcBef>
                <a:spcPts val="120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sp>
        <p:nvSpPr>
          <p:cNvPr id="1917" name="Google Shape;1917;p156"/>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12</a:t>
            </a:r>
            <a:r>
              <a:rPr lang="nl" sz="3000">
                <a:solidFill>
                  <a:srgbClr val="00708D"/>
                </a:solidFill>
                <a:latin typeface="Plus Jakarta Sans"/>
                <a:ea typeface="Plus Jakarta Sans"/>
                <a:cs typeface="Plus Jakarta Sans"/>
                <a:sym typeface="Plus Jakarta Sans"/>
              </a:rPr>
              <a:t>.CAROUSEL </a:t>
            </a:r>
            <a:r>
              <a:rPr lang="nl" sz="3000">
                <a:solidFill>
                  <a:srgbClr val="00708D"/>
                </a:solidFill>
                <a:latin typeface="Plus Jakarta Sans"/>
                <a:ea typeface="Plus Jakarta Sans"/>
                <a:cs typeface="Plus Jakarta Sans"/>
                <a:sym typeface="Plus Jakarta Sans"/>
              </a:rPr>
              <a:t>WOMEN'S</a:t>
            </a:r>
            <a:r>
              <a:rPr lang="nl" sz="3000">
                <a:solidFill>
                  <a:srgbClr val="00708D"/>
                </a:solidFill>
                <a:latin typeface="Plus Jakarta Sans"/>
                <a:ea typeface="Plus Jakarta Sans"/>
                <a:cs typeface="Plus Jakarta Sans"/>
                <a:sym typeface="Plus Jakarta Sans"/>
              </a:rPr>
              <a:t> DAY </a:t>
            </a:r>
            <a:endParaRPr sz="3000">
              <a:solidFill>
                <a:srgbClr val="00708D"/>
              </a:solidFill>
              <a:latin typeface="Plus Jakarta Sans"/>
              <a:ea typeface="Plus Jakarta Sans"/>
              <a:cs typeface="Plus Jakarta Sans"/>
              <a:sym typeface="Plus Jakarta Sans"/>
            </a:endParaRPr>
          </a:p>
        </p:txBody>
      </p:sp>
      <p:pic>
        <p:nvPicPr>
          <p:cNvPr id="1918" name="Google Shape;1918;p156" title="WOMENS DAY_1.png"/>
          <p:cNvPicPr preferRelativeResize="0"/>
          <p:nvPr/>
        </p:nvPicPr>
        <p:blipFill>
          <a:blip r:embed="rId8">
            <a:alphaModFix/>
          </a:blip>
          <a:stretch>
            <a:fillRect/>
          </a:stretch>
        </p:blipFill>
        <p:spPr>
          <a:xfrm>
            <a:off x="46250" y="1408975"/>
            <a:ext cx="1296899" cy="1621124"/>
          </a:xfrm>
          <a:prstGeom prst="rect">
            <a:avLst/>
          </a:prstGeom>
          <a:noFill/>
          <a:ln>
            <a:noFill/>
          </a:ln>
        </p:spPr>
      </p:pic>
      <p:pic>
        <p:nvPicPr>
          <p:cNvPr id="1919" name="Google Shape;1919;p156" title="WOMENS DAY_2.png"/>
          <p:cNvPicPr preferRelativeResize="0"/>
          <p:nvPr/>
        </p:nvPicPr>
        <p:blipFill>
          <a:blip r:embed="rId9">
            <a:alphaModFix/>
          </a:blip>
          <a:stretch>
            <a:fillRect/>
          </a:stretch>
        </p:blipFill>
        <p:spPr>
          <a:xfrm>
            <a:off x="1343163" y="1408975"/>
            <a:ext cx="1296899" cy="1621124"/>
          </a:xfrm>
          <a:prstGeom prst="rect">
            <a:avLst/>
          </a:prstGeom>
          <a:noFill/>
          <a:ln>
            <a:noFill/>
          </a:ln>
        </p:spPr>
      </p:pic>
      <p:pic>
        <p:nvPicPr>
          <p:cNvPr id="1920" name="Google Shape;1920;p156" title="WOMENS DAY_3.png"/>
          <p:cNvPicPr preferRelativeResize="0"/>
          <p:nvPr/>
        </p:nvPicPr>
        <p:blipFill>
          <a:blip r:embed="rId10">
            <a:alphaModFix/>
          </a:blip>
          <a:stretch>
            <a:fillRect/>
          </a:stretch>
        </p:blipFill>
        <p:spPr>
          <a:xfrm>
            <a:off x="2626650" y="1408975"/>
            <a:ext cx="1296899" cy="1621124"/>
          </a:xfrm>
          <a:prstGeom prst="rect">
            <a:avLst/>
          </a:prstGeom>
          <a:noFill/>
          <a:ln>
            <a:noFill/>
          </a:ln>
        </p:spPr>
      </p:pic>
      <p:pic>
        <p:nvPicPr>
          <p:cNvPr id="1921" name="Google Shape;1921;p156" title="WOMENS DAY_4.png"/>
          <p:cNvPicPr preferRelativeResize="0"/>
          <p:nvPr/>
        </p:nvPicPr>
        <p:blipFill>
          <a:blip r:embed="rId11">
            <a:alphaModFix/>
          </a:blip>
          <a:stretch>
            <a:fillRect/>
          </a:stretch>
        </p:blipFill>
        <p:spPr>
          <a:xfrm>
            <a:off x="3923550" y="1408975"/>
            <a:ext cx="1296899" cy="1621124"/>
          </a:xfrm>
          <a:prstGeom prst="rect">
            <a:avLst/>
          </a:prstGeom>
          <a:noFill/>
          <a:ln>
            <a:noFill/>
          </a:ln>
        </p:spPr>
      </p:pic>
      <p:pic>
        <p:nvPicPr>
          <p:cNvPr id="1922" name="Google Shape;1922;p156" title="WOMENS DAY_7.png"/>
          <p:cNvPicPr preferRelativeResize="0"/>
          <p:nvPr/>
        </p:nvPicPr>
        <p:blipFill>
          <a:blip r:embed="rId12">
            <a:alphaModFix/>
          </a:blip>
          <a:stretch>
            <a:fillRect/>
          </a:stretch>
        </p:blipFill>
        <p:spPr>
          <a:xfrm>
            <a:off x="5207050" y="1408975"/>
            <a:ext cx="1296899" cy="1621124"/>
          </a:xfrm>
          <a:prstGeom prst="rect">
            <a:avLst/>
          </a:prstGeom>
          <a:noFill/>
          <a:ln>
            <a:noFill/>
          </a:ln>
        </p:spPr>
      </p:pic>
      <p:pic>
        <p:nvPicPr>
          <p:cNvPr id="1923" name="Google Shape;1923;p156" title="WOMENS DAY_8.png"/>
          <p:cNvPicPr preferRelativeResize="0"/>
          <p:nvPr/>
        </p:nvPicPr>
        <p:blipFill>
          <a:blip r:embed="rId13">
            <a:alphaModFix/>
          </a:blip>
          <a:stretch>
            <a:fillRect/>
          </a:stretch>
        </p:blipFill>
        <p:spPr>
          <a:xfrm>
            <a:off x="6503950" y="1408975"/>
            <a:ext cx="1296899" cy="1621124"/>
          </a:xfrm>
          <a:prstGeom prst="rect">
            <a:avLst/>
          </a:prstGeom>
          <a:noFill/>
          <a:ln>
            <a:noFill/>
          </a:ln>
        </p:spPr>
      </p:pic>
      <p:pic>
        <p:nvPicPr>
          <p:cNvPr id="1924" name="Google Shape;1924;p156" title="WOMENS DAY_1.png"/>
          <p:cNvPicPr preferRelativeResize="0"/>
          <p:nvPr/>
        </p:nvPicPr>
        <p:blipFill>
          <a:blip r:embed="rId14">
            <a:alphaModFix/>
          </a:blip>
          <a:stretch>
            <a:fillRect/>
          </a:stretch>
        </p:blipFill>
        <p:spPr>
          <a:xfrm>
            <a:off x="46250" y="1408975"/>
            <a:ext cx="1296899" cy="1621124"/>
          </a:xfrm>
          <a:prstGeom prst="rect">
            <a:avLst/>
          </a:prstGeom>
          <a:noFill/>
          <a:ln>
            <a:noFill/>
          </a:ln>
        </p:spPr>
      </p:pic>
      <p:pic>
        <p:nvPicPr>
          <p:cNvPr id="1925" name="Google Shape;1925;p156" title="WOMENS DAY_2.png"/>
          <p:cNvPicPr preferRelativeResize="0"/>
          <p:nvPr/>
        </p:nvPicPr>
        <p:blipFill>
          <a:blip r:embed="rId15">
            <a:alphaModFix/>
          </a:blip>
          <a:stretch>
            <a:fillRect/>
          </a:stretch>
        </p:blipFill>
        <p:spPr>
          <a:xfrm>
            <a:off x="1343150" y="1408975"/>
            <a:ext cx="1296899" cy="1621124"/>
          </a:xfrm>
          <a:prstGeom prst="rect">
            <a:avLst/>
          </a:prstGeom>
          <a:noFill/>
          <a:ln>
            <a:noFill/>
          </a:ln>
        </p:spPr>
      </p:pic>
      <p:pic>
        <p:nvPicPr>
          <p:cNvPr id="1926" name="Google Shape;1926;p156" title="WOMENS DAY_4.png"/>
          <p:cNvPicPr preferRelativeResize="0"/>
          <p:nvPr/>
        </p:nvPicPr>
        <p:blipFill>
          <a:blip r:embed="rId16">
            <a:alphaModFix/>
          </a:blip>
          <a:stretch>
            <a:fillRect/>
          </a:stretch>
        </p:blipFill>
        <p:spPr>
          <a:xfrm>
            <a:off x="2626650" y="1408975"/>
            <a:ext cx="1296899" cy="1621124"/>
          </a:xfrm>
          <a:prstGeom prst="rect">
            <a:avLst/>
          </a:prstGeom>
          <a:noFill/>
          <a:ln>
            <a:noFill/>
          </a:ln>
        </p:spPr>
      </p:pic>
      <p:pic>
        <p:nvPicPr>
          <p:cNvPr id="1927" name="Google Shape;1927;p156" title="WOMENS DAY_6.png"/>
          <p:cNvPicPr preferRelativeResize="0"/>
          <p:nvPr/>
        </p:nvPicPr>
        <p:blipFill>
          <a:blip r:embed="rId17">
            <a:alphaModFix/>
          </a:blip>
          <a:stretch>
            <a:fillRect/>
          </a:stretch>
        </p:blipFill>
        <p:spPr>
          <a:xfrm>
            <a:off x="3923550" y="1408975"/>
            <a:ext cx="1296899" cy="1621124"/>
          </a:xfrm>
          <a:prstGeom prst="rect">
            <a:avLst/>
          </a:prstGeom>
          <a:noFill/>
          <a:ln>
            <a:noFill/>
          </a:ln>
        </p:spPr>
      </p:pic>
      <p:pic>
        <p:nvPicPr>
          <p:cNvPr id="1928" name="Google Shape;1928;p156" title="WOMENS DAY_9.png"/>
          <p:cNvPicPr preferRelativeResize="0"/>
          <p:nvPr/>
        </p:nvPicPr>
        <p:blipFill>
          <a:blip r:embed="rId18">
            <a:alphaModFix/>
          </a:blip>
          <a:stretch>
            <a:fillRect/>
          </a:stretch>
        </p:blipFill>
        <p:spPr>
          <a:xfrm>
            <a:off x="5207050" y="1408975"/>
            <a:ext cx="1296899" cy="1621124"/>
          </a:xfrm>
          <a:prstGeom prst="rect">
            <a:avLst/>
          </a:prstGeom>
          <a:noFill/>
          <a:ln>
            <a:noFill/>
          </a:ln>
        </p:spPr>
      </p:pic>
      <p:pic>
        <p:nvPicPr>
          <p:cNvPr id="1929" name="Google Shape;1929;p156" title="WOMENS DAY_11.png"/>
          <p:cNvPicPr preferRelativeResize="0"/>
          <p:nvPr/>
        </p:nvPicPr>
        <p:blipFill>
          <a:blip r:embed="rId19">
            <a:alphaModFix/>
          </a:blip>
          <a:stretch>
            <a:fillRect/>
          </a:stretch>
        </p:blipFill>
        <p:spPr>
          <a:xfrm>
            <a:off x="6503950" y="1408975"/>
            <a:ext cx="1296899" cy="1621124"/>
          </a:xfrm>
          <a:prstGeom prst="rect">
            <a:avLst/>
          </a:prstGeom>
          <a:noFill/>
          <a:ln>
            <a:noFill/>
          </a:ln>
        </p:spPr>
      </p:pic>
      <p:sp>
        <p:nvSpPr>
          <p:cNvPr id="1930" name="Google Shape;1930;p156"/>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
        <p:nvSpPr>
          <p:cNvPr id="1931" name="Google Shape;1931;p156"/>
          <p:cNvSpPr txBox="1"/>
          <p:nvPr/>
        </p:nvSpPr>
        <p:spPr>
          <a:xfrm>
            <a:off x="460725" y="207725"/>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available on Celtra</a:t>
            </a:r>
            <a:endParaRPr sz="1100">
              <a:solidFill>
                <a:srgbClr val="595959"/>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