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5143500" cx="9144000"/>
  <p:notesSz cx="6858000" cy="9144000"/>
  <p:embeddedFontLst>
    <p:embeddedFont>
      <p:font typeface="Plus Jakarta Sans"/>
      <p:regular r:id="rId45"/>
      <p:bold r:id="rId46"/>
      <p:italic r:id="rId47"/>
      <p:boldItalic r:id="rId48"/>
    </p:embeddedFont>
    <p:embeddedFont>
      <p:font typeface="Plus Jakarta Sans SemiBold"/>
      <p:regular r:id="rId49"/>
      <p:bold r:id="rId50"/>
      <p:italic r:id="rId51"/>
      <p:boldItalic r:id="rId52"/>
    </p:embeddedFont>
    <p:embeddedFont>
      <p:font typeface="Plus Jakarta Sans Light"/>
      <p:regular r:id="rId53"/>
      <p:bold r:id="rId54"/>
      <p:italic r:id="rId55"/>
      <p:boldItalic r:id="rId56"/>
    </p:embeddedFont>
    <p:embeddedFont>
      <p:font typeface="Plus Jakarta Sans Medium"/>
      <p:regular r:id="rId57"/>
      <p:bold r:id="rId58"/>
      <p:italic r:id="rId59"/>
      <p:boldItalic r:id="rId60"/>
    </p:embeddedFont>
    <p:embeddedFont>
      <p:font typeface="DM Sans ExtraLight"/>
      <p:regular r:id="rId61"/>
      <p:bold r:id="rId62"/>
      <p:italic r:id="rId63"/>
      <p:boldItalic r:id="rId64"/>
    </p:embeddedFont>
    <p:embeddedFont>
      <p:font typeface="Plus Jakarta Sans ExtraLight"/>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PlusJakartaSans-bold.fntdata"/><Relationship Id="rId45" Type="http://schemas.openxmlformats.org/officeDocument/2006/relationships/font" Target="fonts/PlusJakartaSans-regular.fntdata"/><Relationship Id="rId48" Type="http://schemas.openxmlformats.org/officeDocument/2006/relationships/font" Target="fonts/PlusJakartaSans-boldItalic.fntdata"/><Relationship Id="rId47" Type="http://schemas.openxmlformats.org/officeDocument/2006/relationships/font" Target="fonts/PlusJakartaSans-italic.fntdata"/><Relationship Id="rId49" Type="http://schemas.openxmlformats.org/officeDocument/2006/relationships/font" Target="fonts/PlusJakartaSansSemiBold-regular.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62" Type="http://schemas.openxmlformats.org/officeDocument/2006/relationships/font" Target="fonts/DMSansExtraLight-bold.fntdata"/><Relationship Id="rId61" Type="http://schemas.openxmlformats.org/officeDocument/2006/relationships/font" Target="fonts/DMSansExtraLight-regular.fntdata"/><Relationship Id="rId64" Type="http://schemas.openxmlformats.org/officeDocument/2006/relationships/font" Target="fonts/DMSansExtraLight-boldItalic.fntdata"/><Relationship Id="rId63" Type="http://schemas.openxmlformats.org/officeDocument/2006/relationships/font" Target="fonts/DMSansExtraLight-italic.fntdata"/><Relationship Id="rId66" Type="http://schemas.openxmlformats.org/officeDocument/2006/relationships/font" Target="fonts/PlusJakartaSansExtraLight-bold.fntdata"/><Relationship Id="rId65" Type="http://schemas.openxmlformats.org/officeDocument/2006/relationships/font" Target="fonts/PlusJakartaSansExtraLight-regular.fntdata"/><Relationship Id="rId68" Type="http://schemas.openxmlformats.org/officeDocument/2006/relationships/font" Target="fonts/PlusJakartaSansExtraLight-boldItalic.fntdata"/><Relationship Id="rId67" Type="http://schemas.openxmlformats.org/officeDocument/2006/relationships/font" Target="fonts/PlusJakartaSansExtraLight-italic.fntdata"/><Relationship Id="rId60" Type="http://schemas.openxmlformats.org/officeDocument/2006/relationships/font" Target="fonts/PlusJakartaSansMedium-boldItalic.fntdata"/><Relationship Id="rId51" Type="http://schemas.openxmlformats.org/officeDocument/2006/relationships/font" Target="fonts/PlusJakartaSansSemiBold-italic.fntdata"/><Relationship Id="rId50" Type="http://schemas.openxmlformats.org/officeDocument/2006/relationships/font" Target="fonts/PlusJakartaSansSemiBold-bold.fntdata"/><Relationship Id="rId53" Type="http://schemas.openxmlformats.org/officeDocument/2006/relationships/font" Target="fonts/PlusJakartaSansLight-regular.fntdata"/><Relationship Id="rId52" Type="http://schemas.openxmlformats.org/officeDocument/2006/relationships/font" Target="fonts/PlusJakartaSansSemiBold-boldItalic.fntdata"/><Relationship Id="rId55" Type="http://schemas.openxmlformats.org/officeDocument/2006/relationships/font" Target="fonts/PlusJakartaSansLight-italic.fntdata"/><Relationship Id="rId54" Type="http://schemas.openxmlformats.org/officeDocument/2006/relationships/font" Target="fonts/PlusJakartaSansLight-bold.fntdata"/><Relationship Id="rId57" Type="http://schemas.openxmlformats.org/officeDocument/2006/relationships/font" Target="fonts/PlusJakartaSansMedium-regular.fntdata"/><Relationship Id="rId56" Type="http://schemas.openxmlformats.org/officeDocument/2006/relationships/font" Target="fonts/PlusJakartaSansLight-boldItalic.fntdata"/><Relationship Id="rId59" Type="http://schemas.openxmlformats.org/officeDocument/2006/relationships/font" Target="fonts/PlusJakartaSansMedium-italic.fntdata"/><Relationship Id="rId58" Type="http://schemas.openxmlformats.org/officeDocument/2006/relationships/font" Target="fonts/PlusJakartaSansMedium-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69415a4771_2_35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0" name="Google Shape;1210;g369415a4771_2_35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821f5c3f47_0_12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indent="0" lvl="0" marL="0" rtl="0" algn="l">
              <a:lnSpc>
                <a:spcPct val="100000"/>
              </a:lnSpc>
              <a:spcBef>
                <a:spcPts val="1200"/>
              </a:spcBef>
              <a:spcAft>
                <a:spcPts val="0"/>
              </a:spcAft>
              <a:buSzPts val="1400"/>
              <a:buNone/>
            </a:pPr>
            <a:r>
              <a:t/>
            </a:r>
            <a:endParaRPr/>
          </a:p>
        </p:txBody>
      </p:sp>
      <p:sp>
        <p:nvSpPr>
          <p:cNvPr id="1218" name="Google Shape;1218;g3821f5c3f47_0_12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38dd8c1a9b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38dd8c1a9b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3a6b875807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3a6b875807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g369415a4771_2_3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9" name="Google Shape;1249;g369415a4771_2_3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One place. Every solution. Always KINTO.</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3a30140cb1e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5" name="Google Shape;1255;g3a30140cb1e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6" name="Google Shape;1256;g3a30140cb1e_0_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g3c326f107b5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1" name="Google Shape;1281;g3c326f107b5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2" name="Google Shape;1282;g3c326f107b5_0_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3c326f107b5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7" name="Google Shape;1307;g3c326f107b5_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8" name="Google Shape;1308;g3c326f107b5_0_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37a211d9d4d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4" name="Google Shape;1334;g37a211d9d4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g369415a4771_2_3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1" name="Google Shape;1341;g369415a4771_2_3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0"/>
              </a:spcBef>
              <a:spcAft>
                <a:spcPts val="0"/>
              </a:spcAft>
              <a:buClr>
                <a:schemeClr val="dk1"/>
              </a:buClr>
              <a:buSzPts val="1100"/>
              <a:buFont typeface="Arial"/>
              <a:buNone/>
            </a:pPr>
            <a:r>
              <a:rPr lang="nl" sz="1400" u="sng">
                <a:solidFill>
                  <a:srgbClr val="222222"/>
                </a:solidFill>
                <a:latin typeface="Plus Jakarta Sans"/>
                <a:ea typeface="Plus Jakarta Sans"/>
                <a:cs typeface="Plus Jakarta Sans"/>
                <a:sym typeface="Plus Jakarta Sans"/>
              </a:rPr>
              <a:t>Baseline</a:t>
            </a:r>
            <a:r>
              <a:rPr lang="nl" sz="1400">
                <a:solidFill>
                  <a:srgbClr val="222222"/>
                </a:solidFill>
                <a:latin typeface="Plus Jakarta Sans"/>
                <a:ea typeface="Plus Jakarta Sans"/>
                <a:cs typeface="Plus Jakarta Sans"/>
                <a:sym typeface="Plus Jakarta Sans"/>
              </a:rPr>
              <a:t>: </a:t>
            </a:r>
            <a:r>
              <a:rPr lang="nl" sz="1400">
                <a:solidFill>
                  <a:srgbClr val="222222"/>
                </a:solidFill>
                <a:latin typeface="Plus Jakarta Sans"/>
                <a:ea typeface="Plus Jakarta Sans"/>
                <a:cs typeface="Plus Jakarta Sans"/>
                <a:sym typeface="Plus Jakarta Sans"/>
              </a:rPr>
              <a:t>Wherever life takes you, KINTO finds the right solution for you.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3c9d15723b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8" name="Google Shape;1348;g3c9d15723b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9" name="Google Shape;1349;g3c9d15723be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g3c9d15723be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0" name="Google Shape;1380;g3c9d15723be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1" name="Google Shape;1381;g3c9d15723be_0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9" name="Shape 1409"/>
        <p:cNvGrpSpPr/>
        <p:nvPr/>
      </p:nvGrpSpPr>
      <p:grpSpPr>
        <a:xfrm>
          <a:off x="0" y="0"/>
          <a:ext cx="0" cy="0"/>
          <a:chOff x="0" y="0"/>
          <a:chExt cx="0" cy="0"/>
        </a:xfrm>
      </p:grpSpPr>
      <p:sp>
        <p:nvSpPr>
          <p:cNvPr id="1410" name="Google Shape;1410;g3c9d15723be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1" name="Google Shape;1411;g3c9d15723be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2" name="Google Shape;1412;g3c9d15723be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3d11a5c872f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2" name="Google Shape;1442;g3d11a5c872f_0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43" name="Google Shape;1443;g3d11a5c872f_0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7" name="Shape 1457"/>
        <p:cNvGrpSpPr/>
        <p:nvPr/>
      </p:nvGrpSpPr>
      <p:grpSpPr>
        <a:xfrm>
          <a:off x="0" y="0"/>
          <a:ext cx="0" cy="0"/>
          <a:chOff x="0" y="0"/>
          <a:chExt cx="0" cy="0"/>
        </a:xfrm>
      </p:grpSpPr>
      <p:sp>
        <p:nvSpPr>
          <p:cNvPr id="1458" name="Google Shape;1458;g3d11a5c872f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9" name="Google Shape;1459;g3d11a5c872f_0_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60" name="Google Shape;1460;g3d11a5c872f_0_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g3d11a5c872f_0_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6" name="Google Shape;1476;g3d11a5c872f_0_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77" name="Google Shape;1477;g3d11a5c872f_0_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g3f28ed0d12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3" name="Google Shape;1493;g3f28ed0d12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94" name="Google Shape;1494;g3f28ed0d127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g3f28ed0d127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9" name="Google Shape;1509;g3f28ed0d127_0_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10" name="Google Shape;1510;g3f28ed0d127_0_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g3f28ed0d127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5" name="Google Shape;1525;g3f28ed0d127_0_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26" name="Google Shape;1526;g3f28ed0d127_0_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9" name="Shape 1539"/>
        <p:cNvGrpSpPr/>
        <p:nvPr/>
      </p:nvGrpSpPr>
      <p:grpSpPr>
        <a:xfrm>
          <a:off x="0" y="0"/>
          <a:ext cx="0" cy="0"/>
          <a:chOff x="0" y="0"/>
          <a:chExt cx="0" cy="0"/>
        </a:xfrm>
      </p:grpSpPr>
      <p:sp>
        <p:nvSpPr>
          <p:cNvPr id="1540" name="Google Shape;1540;g37a211d9d4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1" name="Google Shape;1541;g37a211d9d4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a:t>
            </a:r>
            <a:r>
              <a:rPr lang="nl" sz="1000">
                <a:solidFill>
                  <a:schemeClr val="dk1"/>
                </a:solidFill>
                <a:latin typeface="Plus Jakarta Sans"/>
                <a:ea typeface="Plus Jakarta Sans"/>
                <a:cs typeface="Plus Jakarta Sans"/>
                <a:sym typeface="Plus Jakarta Sans"/>
              </a:rPr>
              <a:t>#KINTO #FleetManagement #CorporateMobility #FlexibleMobility #MobilitySolutions </a:t>
            </a:r>
            <a:endParaRPr>
              <a:solidFill>
                <a:schemeClr val="dk1"/>
              </a:solidFill>
            </a:endParaRPr>
          </a:p>
        </p:txBody>
      </p:sp>
      <p:sp>
        <p:nvSpPr>
          <p:cNvPr id="1542" name="Google Shape;1542;g37a211d9d4d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5" name="Shape 1555"/>
        <p:cNvGrpSpPr/>
        <p:nvPr/>
      </p:nvGrpSpPr>
      <p:grpSpPr>
        <a:xfrm>
          <a:off x="0" y="0"/>
          <a:ext cx="0" cy="0"/>
          <a:chOff x="0" y="0"/>
          <a:chExt cx="0" cy="0"/>
        </a:xfrm>
      </p:grpSpPr>
      <p:sp>
        <p:nvSpPr>
          <p:cNvPr id="1556" name="Google Shape;1556;g3c9d15723be_0_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7" name="Google Shape;1557;g3c9d15723be_0_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58" name="Google Shape;1558;g3c9d15723be_0_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1" name="Shape 1571"/>
        <p:cNvGrpSpPr/>
        <p:nvPr/>
      </p:nvGrpSpPr>
      <p:grpSpPr>
        <a:xfrm>
          <a:off x="0" y="0"/>
          <a:ext cx="0" cy="0"/>
          <a:chOff x="0" y="0"/>
          <a:chExt cx="0" cy="0"/>
        </a:xfrm>
      </p:grpSpPr>
      <p:sp>
        <p:nvSpPr>
          <p:cNvPr id="1572" name="Google Shape;1572;g3c9d15723be_0_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3" name="Google Shape;1573;g3c9d15723be_0_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74" name="Google Shape;1574;g3c9d15723be_0_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7" name="Shape 1587"/>
        <p:cNvGrpSpPr/>
        <p:nvPr/>
      </p:nvGrpSpPr>
      <p:grpSpPr>
        <a:xfrm>
          <a:off x="0" y="0"/>
          <a:ext cx="0" cy="0"/>
          <a:chOff x="0" y="0"/>
          <a:chExt cx="0" cy="0"/>
        </a:xfrm>
      </p:grpSpPr>
      <p:sp>
        <p:nvSpPr>
          <p:cNvPr id="1588" name="Google Shape;1588;g369415a4771_2_3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9" name="Google Shape;1589;g369415a4771_2_3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200" u="sng">
                <a:solidFill>
                  <a:schemeClr val="dk1"/>
                </a:solidFill>
              </a:rPr>
              <a:t>Baseline</a:t>
            </a:r>
            <a:r>
              <a:rPr lang="nl" sz="1200">
                <a:solidFill>
                  <a:schemeClr val="dk1"/>
                </a:solidFill>
              </a:rPr>
              <a:t>: </a:t>
            </a:r>
            <a:r>
              <a:rPr lang="nl" sz="1200">
                <a:solidFill>
                  <a:schemeClr val="dk1"/>
                </a:solidFill>
                <a:latin typeface="Plus Jakarta Sans"/>
                <a:ea typeface="Plus Jakarta Sans"/>
                <a:cs typeface="Plus Jakarta Sans"/>
                <a:sym typeface="Plus Jakarta Sans"/>
              </a:rPr>
              <a:t>Join the KINTO community</a:t>
            </a:r>
            <a:endParaRPr sz="1200">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4" name="Shape 1594"/>
        <p:cNvGrpSpPr/>
        <p:nvPr/>
      </p:nvGrpSpPr>
      <p:grpSpPr>
        <a:xfrm>
          <a:off x="0" y="0"/>
          <a:ext cx="0" cy="0"/>
          <a:chOff x="0" y="0"/>
          <a:chExt cx="0" cy="0"/>
        </a:xfrm>
      </p:grpSpPr>
      <p:sp>
        <p:nvSpPr>
          <p:cNvPr id="1595" name="Google Shape;1595;g3a30140cb1e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6" name="Google Shape;1596;g3a30140cb1e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7" name="Google Shape;1597;g3a30140cb1e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1" name="Shape 1611"/>
        <p:cNvGrpSpPr/>
        <p:nvPr/>
      </p:nvGrpSpPr>
      <p:grpSpPr>
        <a:xfrm>
          <a:off x="0" y="0"/>
          <a:ext cx="0" cy="0"/>
          <a:chOff x="0" y="0"/>
          <a:chExt cx="0" cy="0"/>
        </a:xfrm>
      </p:grpSpPr>
      <p:sp>
        <p:nvSpPr>
          <p:cNvPr id="1612" name="Google Shape;1612;g3a30140cb1e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3" name="Google Shape;1613;g3a30140cb1e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4" name="Google Shape;1614;g3a30140cb1e_0_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8" name="Shape 1628"/>
        <p:cNvGrpSpPr/>
        <p:nvPr/>
      </p:nvGrpSpPr>
      <p:grpSpPr>
        <a:xfrm>
          <a:off x="0" y="0"/>
          <a:ext cx="0" cy="0"/>
          <a:chOff x="0" y="0"/>
          <a:chExt cx="0" cy="0"/>
        </a:xfrm>
      </p:grpSpPr>
      <p:sp>
        <p:nvSpPr>
          <p:cNvPr id="1629" name="Google Shape;1629;g3a30140cb1e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0" name="Google Shape;1630;g3a30140cb1e_0_1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1" name="Google Shape;1631;g3a30140cb1e_0_1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g3d35ea899da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7" name="Google Shape;1647;g3d35ea899da_0_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48" name="Google Shape;1648;g3d35ea899da_0_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1" name="Shape 1661"/>
        <p:cNvGrpSpPr/>
        <p:nvPr/>
      </p:nvGrpSpPr>
      <p:grpSpPr>
        <a:xfrm>
          <a:off x="0" y="0"/>
          <a:ext cx="0" cy="0"/>
          <a:chOff x="0" y="0"/>
          <a:chExt cx="0" cy="0"/>
        </a:xfrm>
      </p:grpSpPr>
      <p:sp>
        <p:nvSpPr>
          <p:cNvPr id="1662" name="Google Shape;1662;g3d35ea899da_0_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3" name="Google Shape;1663;g3d35ea899da_0_1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64" name="Google Shape;1664;g3d35ea899da_0_1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7" name="Shape 1677"/>
        <p:cNvGrpSpPr/>
        <p:nvPr/>
      </p:nvGrpSpPr>
      <p:grpSpPr>
        <a:xfrm>
          <a:off x="0" y="0"/>
          <a:ext cx="0" cy="0"/>
          <a:chOff x="0" y="0"/>
          <a:chExt cx="0" cy="0"/>
        </a:xfrm>
      </p:grpSpPr>
      <p:sp>
        <p:nvSpPr>
          <p:cNvPr id="1678" name="Google Shape;1678;g3d35ea899da_0_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9" name="Google Shape;1679;g3d35ea899da_0_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80" name="Google Shape;1680;g3d35ea899da_0_1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3" name="Shape 1693"/>
        <p:cNvGrpSpPr/>
        <p:nvPr/>
      </p:nvGrpSpPr>
      <p:grpSpPr>
        <a:xfrm>
          <a:off x="0" y="0"/>
          <a:ext cx="0" cy="0"/>
          <a:chOff x="0" y="0"/>
          <a:chExt cx="0" cy="0"/>
        </a:xfrm>
      </p:grpSpPr>
      <p:sp>
        <p:nvSpPr>
          <p:cNvPr id="1694" name="Google Shape;1694;g3a30140cb1e_0_1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5" name="Google Shape;1695;g3a30140cb1e_0_1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6" name="Google Shape;1696;g3a30140cb1e_0_1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8" name="Shape 1708"/>
        <p:cNvGrpSpPr/>
        <p:nvPr/>
      </p:nvGrpSpPr>
      <p:grpSpPr>
        <a:xfrm>
          <a:off x="0" y="0"/>
          <a:ext cx="0" cy="0"/>
          <a:chOff x="0" y="0"/>
          <a:chExt cx="0" cy="0"/>
        </a:xfrm>
      </p:grpSpPr>
      <p:sp>
        <p:nvSpPr>
          <p:cNvPr id="1709" name="Google Shape;1709;g3c9d15723be_0_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0" name="Google Shape;1710;g3c9d15723be_0_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1" name="Google Shape;1711;g3c9d15723be_0_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3" name="Shape 1723"/>
        <p:cNvGrpSpPr/>
        <p:nvPr/>
      </p:nvGrpSpPr>
      <p:grpSpPr>
        <a:xfrm>
          <a:off x="0" y="0"/>
          <a:ext cx="0" cy="0"/>
          <a:chOff x="0" y="0"/>
          <a:chExt cx="0" cy="0"/>
        </a:xfrm>
      </p:grpSpPr>
      <p:sp>
        <p:nvSpPr>
          <p:cNvPr id="1724" name="Google Shape;1724;g3c9d15723be_0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5" name="Google Shape;1725;g3c9d15723be_0_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6" name="Google Shape;1726;g3c9d15723be_0_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8" name="Shape 1738"/>
        <p:cNvGrpSpPr/>
        <p:nvPr/>
      </p:nvGrpSpPr>
      <p:grpSpPr>
        <a:xfrm>
          <a:off x="0" y="0"/>
          <a:ext cx="0" cy="0"/>
          <a:chOff x="0" y="0"/>
          <a:chExt cx="0" cy="0"/>
        </a:xfrm>
      </p:grpSpPr>
      <p:sp>
        <p:nvSpPr>
          <p:cNvPr id="1739" name="Google Shape;1739;g3acb9973a40_0_1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0" name="Google Shape;1740;g3acb9973a40_0_1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41" name="Google Shape;1741;g3acb9973a40_0_1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5" name="Shape 1755"/>
        <p:cNvGrpSpPr/>
        <p:nvPr/>
      </p:nvGrpSpPr>
      <p:grpSpPr>
        <a:xfrm>
          <a:off x="0" y="0"/>
          <a:ext cx="0" cy="0"/>
          <a:chOff x="0" y="0"/>
          <a:chExt cx="0" cy="0"/>
        </a:xfrm>
      </p:grpSpPr>
      <p:sp>
        <p:nvSpPr>
          <p:cNvPr id="1756" name="Google Shape;1756;g3c9d15723be_0_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7" name="Google Shape;1757;g3c9d15723be_0_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58" name="Google Shape;1758;g3c9d15723be_0_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2" name="Shape 1772"/>
        <p:cNvGrpSpPr/>
        <p:nvPr/>
      </p:nvGrpSpPr>
      <p:grpSpPr>
        <a:xfrm>
          <a:off x="0" y="0"/>
          <a:ext cx="0" cy="0"/>
          <a:chOff x="0" y="0"/>
          <a:chExt cx="0" cy="0"/>
        </a:xfrm>
      </p:grpSpPr>
      <p:sp>
        <p:nvSpPr>
          <p:cNvPr id="1773" name="Google Shape;1773;g3c9d15723be_0_1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4" name="Google Shape;1774;g3c9d15723be_0_1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5" name="Google Shape;1775;g3c9d15723be_0_1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9" name="Shape 1789"/>
        <p:cNvGrpSpPr/>
        <p:nvPr/>
      </p:nvGrpSpPr>
      <p:grpSpPr>
        <a:xfrm>
          <a:off x="0" y="0"/>
          <a:ext cx="0" cy="0"/>
          <a:chOff x="0" y="0"/>
          <a:chExt cx="0" cy="0"/>
        </a:xfrm>
      </p:grpSpPr>
      <p:sp>
        <p:nvSpPr>
          <p:cNvPr id="1790" name="Google Shape;1790;g3a30140cb1e_0_3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1" name="Google Shape;1791;g3a30140cb1e_0_3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nl">
                <a:solidFill>
                  <a:schemeClr val="dk1"/>
                </a:solidFill>
              </a:rPr>
              <a:t>💚👉🫵🤝🚗🚙🚘🔧📈📊📉🆕✨❇️🆙☀️🤝😌💚🔥💪✅☝️👉🫵⏰</a:t>
            </a:r>
            <a:r>
              <a:rPr lang="nl" sz="1000">
                <a:solidFill>
                  <a:srgbClr val="002732"/>
                </a:solidFill>
                <a:latin typeface="Plus Jakarta Sans Light"/>
                <a:ea typeface="Plus Jakarta Sans Light"/>
                <a:cs typeface="Plus Jakarta Sans Light"/>
                <a:sym typeface="Plus Jakarta Sans Light"/>
              </a:rPr>
              <a:t>🚐🚘🫵👉</a:t>
            </a:r>
            <a:r>
              <a:rPr lang="nl">
                <a:solidFill>
                  <a:schemeClr val="dk1"/>
                </a:solidFill>
              </a:rPr>
              <a:t>👥💪💼🥳👀</a:t>
            </a:r>
            <a:endParaRPr>
              <a:solidFill>
                <a:schemeClr val="dk1"/>
              </a:solidFill>
            </a:endParaRPr>
          </a:p>
          <a:p>
            <a:pPr indent="0" lvl="0" marL="0" rtl="0" algn="l">
              <a:lnSpc>
                <a:spcPct val="100000"/>
              </a:lnSpc>
              <a:spcBef>
                <a:spcPts val="0"/>
              </a:spcBef>
              <a:spcAft>
                <a:spcPts val="0"/>
              </a:spcAft>
              <a:buSzPts val="1400"/>
              <a:buNone/>
            </a:pPr>
            <a:r>
              <a:t/>
            </a:r>
            <a:endParaRPr/>
          </a:p>
        </p:txBody>
      </p:sp>
      <p:sp>
        <p:nvSpPr>
          <p:cNvPr id="1792" name="Google Shape;1792;g3a30140cb1e_0_3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0" name="Shape 1800"/>
        <p:cNvGrpSpPr/>
        <p:nvPr/>
      </p:nvGrpSpPr>
      <p:grpSpPr>
        <a:xfrm>
          <a:off x="0" y="0"/>
          <a:ext cx="0" cy="0"/>
          <a:chOff x="0" y="0"/>
          <a:chExt cx="0" cy="0"/>
        </a:xfrm>
      </p:grpSpPr>
      <p:sp>
        <p:nvSpPr>
          <p:cNvPr id="1801" name="Google Shape;1801;g36f1455c795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2" name="Google Shape;1802;g36f1455c795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1803" name="Google Shape;1803;g36f1455c795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g36f1455c795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8" name="Google Shape;1818;g36f1455c795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9" name="Google Shape;1819;g36f1455c795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0" name="Shape 1830"/>
        <p:cNvGrpSpPr/>
        <p:nvPr/>
      </p:nvGrpSpPr>
      <p:grpSpPr>
        <a:xfrm>
          <a:off x="0" y="0"/>
          <a:ext cx="0" cy="0"/>
          <a:chOff x="0" y="0"/>
          <a:chExt cx="0" cy="0"/>
        </a:xfrm>
      </p:grpSpPr>
      <p:sp>
        <p:nvSpPr>
          <p:cNvPr id="1831" name="Google Shape;1831;g36f1455c795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2" name="Google Shape;1832;g36f1455c795_0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400"/>
              <a:buNone/>
            </a:pPr>
            <a:r>
              <a:t/>
            </a:r>
            <a:endParaRPr/>
          </a:p>
        </p:txBody>
      </p:sp>
      <p:sp>
        <p:nvSpPr>
          <p:cNvPr id="1833" name="Google Shape;1833;g36f1455c795_0_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1">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2" name="Google Shape;52;p13"/>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5000"/>
              <a:buFont typeface="Arial"/>
              <a:buNone/>
              <a:defRPr b="0" sz="50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 name="Google Shape;53;p13"/>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dk1"/>
              </a:buClr>
              <a:buSzPts val="2100"/>
              <a:buNone/>
              <a:defRPr sz="2100">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4" name="Google Shape;54;p13"/>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spTree>
      <p:nvGrpSpPr>
        <p:cNvPr id="55" name="Shape 55"/>
        <p:cNvGrpSpPr/>
        <p:nvPr/>
      </p:nvGrpSpPr>
      <p:grpSpPr>
        <a:xfrm>
          <a:off x="0" y="0"/>
          <a:ext cx="0" cy="0"/>
          <a:chOff x="0" y="0"/>
          <a:chExt cx="0" cy="0"/>
        </a:xfrm>
      </p:grpSpPr>
      <p:sp>
        <p:nvSpPr>
          <p:cNvPr id="56" name="Google Shape;56;p14"/>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p:cSld name="Image contents">
    <p:spTree>
      <p:nvGrpSpPr>
        <p:cNvPr id="57" name="Shape 57"/>
        <p:cNvGrpSpPr/>
        <p:nvPr/>
      </p:nvGrpSpPr>
      <p:grpSpPr>
        <a:xfrm>
          <a:off x="0" y="0"/>
          <a:ext cx="0" cy="0"/>
          <a:chOff x="0" y="0"/>
          <a:chExt cx="0" cy="0"/>
        </a:xfrm>
      </p:grpSpPr>
      <p:sp>
        <p:nvSpPr>
          <p:cNvPr id="58" name="Google Shape;58;p1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15"/>
          <p:cNvSpPr/>
          <p:nvPr>
            <p:ph idx="2" type="pic"/>
          </p:nvPr>
        </p:nvSpPr>
        <p:spPr>
          <a:xfrm>
            <a:off x="3886200" y="273844"/>
            <a:ext cx="2467800" cy="1417500"/>
          </a:xfrm>
          <a:prstGeom prst="rect">
            <a:avLst/>
          </a:prstGeom>
          <a:noFill/>
          <a:ln>
            <a:noFill/>
          </a:ln>
        </p:spPr>
      </p:sp>
      <p:sp>
        <p:nvSpPr>
          <p:cNvPr id="60" name="Google Shape;60;p15"/>
          <p:cNvSpPr/>
          <p:nvPr>
            <p:ph idx="3" type="pic"/>
          </p:nvPr>
        </p:nvSpPr>
        <p:spPr>
          <a:xfrm>
            <a:off x="6457950" y="273844"/>
            <a:ext cx="2472000" cy="1417500"/>
          </a:xfrm>
          <a:prstGeom prst="rect">
            <a:avLst/>
          </a:prstGeom>
          <a:noFill/>
          <a:ln>
            <a:noFill/>
          </a:ln>
        </p:spPr>
      </p:sp>
      <p:sp>
        <p:nvSpPr>
          <p:cNvPr id="61" name="Google Shape;61;p15"/>
          <p:cNvSpPr/>
          <p:nvPr>
            <p:ph idx="4" type="pic"/>
          </p:nvPr>
        </p:nvSpPr>
        <p:spPr>
          <a:xfrm>
            <a:off x="3886200" y="1795730"/>
            <a:ext cx="2467800" cy="1417500"/>
          </a:xfrm>
          <a:prstGeom prst="rect">
            <a:avLst/>
          </a:prstGeom>
          <a:noFill/>
          <a:ln>
            <a:noFill/>
          </a:ln>
        </p:spPr>
      </p:sp>
      <p:sp>
        <p:nvSpPr>
          <p:cNvPr id="62" name="Google Shape;62;p15"/>
          <p:cNvSpPr/>
          <p:nvPr>
            <p:ph idx="5" type="pic"/>
          </p:nvPr>
        </p:nvSpPr>
        <p:spPr>
          <a:xfrm>
            <a:off x="6457950" y="1795729"/>
            <a:ext cx="2472000" cy="1417500"/>
          </a:xfrm>
          <a:prstGeom prst="rect">
            <a:avLst/>
          </a:prstGeom>
          <a:noFill/>
          <a:ln>
            <a:noFill/>
          </a:ln>
        </p:spPr>
      </p:sp>
      <p:sp>
        <p:nvSpPr>
          <p:cNvPr id="63" name="Google Shape;63;p15"/>
          <p:cNvSpPr/>
          <p:nvPr>
            <p:ph idx="6" type="pic"/>
          </p:nvPr>
        </p:nvSpPr>
        <p:spPr>
          <a:xfrm>
            <a:off x="3886200" y="3317616"/>
            <a:ext cx="2467800" cy="1417500"/>
          </a:xfrm>
          <a:prstGeom prst="rect">
            <a:avLst/>
          </a:prstGeom>
          <a:noFill/>
          <a:ln>
            <a:noFill/>
          </a:ln>
        </p:spPr>
      </p:sp>
      <p:sp>
        <p:nvSpPr>
          <p:cNvPr id="64" name="Google Shape;64;p15"/>
          <p:cNvSpPr/>
          <p:nvPr>
            <p:ph idx="7" type="pic"/>
          </p:nvPr>
        </p:nvSpPr>
        <p:spPr>
          <a:xfrm>
            <a:off x="6457950" y="3317616"/>
            <a:ext cx="2472000" cy="1417500"/>
          </a:xfrm>
          <a:prstGeom prst="rect">
            <a:avLst/>
          </a:prstGeom>
          <a:noFill/>
          <a:ln>
            <a:noFill/>
          </a:ln>
        </p:spPr>
      </p:sp>
      <p:sp>
        <p:nvSpPr>
          <p:cNvPr id="65" name="Google Shape;65;p15"/>
          <p:cNvSpPr txBox="1"/>
          <p:nvPr>
            <p:ph idx="1"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 name="Google Shape;66;p15"/>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5"/>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 name="Google Shape;68;p15"/>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 name="Google Shape;69;p15"/>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 name="Google Shape;70;p15"/>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Google Shape;71;p15"/>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 name="Google Shape;72;p15"/>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 name="Google Shape;73;p15"/>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 name="Google Shape;74;p15"/>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15"/>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 name="Google Shape;76;p15"/>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1">
  <p:cSld name="Image contents 1">
    <p:spTree>
      <p:nvGrpSpPr>
        <p:cNvPr id="77" name="Shape 77"/>
        <p:cNvGrpSpPr/>
        <p:nvPr/>
      </p:nvGrpSpPr>
      <p:grpSpPr>
        <a:xfrm>
          <a:off x="0" y="0"/>
          <a:ext cx="0" cy="0"/>
          <a:chOff x="0" y="0"/>
          <a:chExt cx="0" cy="0"/>
        </a:xfrm>
      </p:grpSpPr>
      <p:sp>
        <p:nvSpPr>
          <p:cNvPr id="78" name="Google Shape;78;p1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 name="Google Shape;79;p16"/>
          <p:cNvSpPr/>
          <p:nvPr>
            <p:ph idx="2" type="pic"/>
          </p:nvPr>
        </p:nvSpPr>
        <p:spPr>
          <a:xfrm>
            <a:off x="3886200" y="273844"/>
            <a:ext cx="2467800" cy="1417500"/>
          </a:xfrm>
          <a:prstGeom prst="rect">
            <a:avLst/>
          </a:prstGeom>
          <a:noFill/>
          <a:ln>
            <a:noFill/>
          </a:ln>
        </p:spPr>
      </p:sp>
      <p:sp>
        <p:nvSpPr>
          <p:cNvPr id="80" name="Google Shape;80;p16"/>
          <p:cNvSpPr/>
          <p:nvPr>
            <p:ph idx="3" type="pic"/>
          </p:nvPr>
        </p:nvSpPr>
        <p:spPr>
          <a:xfrm>
            <a:off x="6457950" y="273844"/>
            <a:ext cx="2472000" cy="1417500"/>
          </a:xfrm>
          <a:prstGeom prst="rect">
            <a:avLst/>
          </a:prstGeom>
          <a:noFill/>
          <a:ln>
            <a:noFill/>
          </a:ln>
        </p:spPr>
      </p:sp>
      <p:sp>
        <p:nvSpPr>
          <p:cNvPr id="81" name="Google Shape;81;p16"/>
          <p:cNvSpPr/>
          <p:nvPr>
            <p:ph idx="4" type="pic"/>
          </p:nvPr>
        </p:nvSpPr>
        <p:spPr>
          <a:xfrm>
            <a:off x="3886200" y="1795730"/>
            <a:ext cx="2467800" cy="1417500"/>
          </a:xfrm>
          <a:prstGeom prst="rect">
            <a:avLst/>
          </a:prstGeom>
          <a:noFill/>
          <a:ln>
            <a:noFill/>
          </a:ln>
        </p:spPr>
      </p:sp>
      <p:sp>
        <p:nvSpPr>
          <p:cNvPr id="82" name="Google Shape;82;p16"/>
          <p:cNvSpPr/>
          <p:nvPr>
            <p:ph idx="5" type="pic"/>
          </p:nvPr>
        </p:nvSpPr>
        <p:spPr>
          <a:xfrm>
            <a:off x="6457950" y="1795729"/>
            <a:ext cx="2472000" cy="1417500"/>
          </a:xfrm>
          <a:prstGeom prst="rect">
            <a:avLst/>
          </a:prstGeom>
          <a:noFill/>
          <a:ln>
            <a:noFill/>
          </a:ln>
        </p:spPr>
      </p:sp>
      <p:sp>
        <p:nvSpPr>
          <p:cNvPr id="83" name="Google Shape;83;p16"/>
          <p:cNvSpPr/>
          <p:nvPr>
            <p:ph idx="6" type="pic"/>
          </p:nvPr>
        </p:nvSpPr>
        <p:spPr>
          <a:xfrm>
            <a:off x="3886200" y="3317616"/>
            <a:ext cx="2467800" cy="1417500"/>
          </a:xfrm>
          <a:prstGeom prst="rect">
            <a:avLst/>
          </a:prstGeom>
          <a:noFill/>
          <a:ln>
            <a:noFill/>
          </a:ln>
        </p:spPr>
      </p:sp>
      <p:sp>
        <p:nvSpPr>
          <p:cNvPr id="84" name="Google Shape;84;p16"/>
          <p:cNvSpPr/>
          <p:nvPr>
            <p:ph idx="7" type="pic"/>
          </p:nvPr>
        </p:nvSpPr>
        <p:spPr>
          <a:xfrm>
            <a:off x="6457950" y="3317616"/>
            <a:ext cx="2472000" cy="1417500"/>
          </a:xfrm>
          <a:prstGeom prst="rect">
            <a:avLst/>
          </a:prstGeom>
          <a:noFill/>
          <a:ln>
            <a:noFill/>
          </a:ln>
        </p:spPr>
      </p:sp>
      <p:sp>
        <p:nvSpPr>
          <p:cNvPr id="85" name="Google Shape;85;p16"/>
          <p:cNvSpPr txBox="1"/>
          <p:nvPr>
            <p:ph idx="1"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6"/>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6"/>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 name="Google Shape;88;p16"/>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 name="Google Shape;89;p16"/>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 name="Google Shape;90;p16"/>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 name="Google Shape;91;p16"/>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 name="Google Shape;92;p16"/>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16"/>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 name="Google Shape;94;p16"/>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 name="Google Shape;95;p16"/>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 name="Google Shape;96;p16"/>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2">
  <p:cSld name="Image contents 2">
    <p:spTree>
      <p:nvGrpSpPr>
        <p:cNvPr id="97" name="Shape 97"/>
        <p:cNvGrpSpPr/>
        <p:nvPr/>
      </p:nvGrpSpPr>
      <p:grpSpPr>
        <a:xfrm>
          <a:off x="0" y="0"/>
          <a:ext cx="0" cy="0"/>
          <a:chOff x="0" y="0"/>
          <a:chExt cx="0" cy="0"/>
        </a:xfrm>
      </p:grpSpPr>
      <p:sp>
        <p:nvSpPr>
          <p:cNvPr id="98" name="Google Shape;98;p1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 name="Google Shape;99;p17"/>
          <p:cNvSpPr/>
          <p:nvPr>
            <p:ph idx="2" type="pic"/>
          </p:nvPr>
        </p:nvSpPr>
        <p:spPr>
          <a:xfrm>
            <a:off x="3886200" y="273844"/>
            <a:ext cx="2467800" cy="1417500"/>
          </a:xfrm>
          <a:prstGeom prst="rect">
            <a:avLst/>
          </a:prstGeom>
          <a:noFill/>
          <a:ln>
            <a:noFill/>
          </a:ln>
        </p:spPr>
      </p:sp>
      <p:sp>
        <p:nvSpPr>
          <p:cNvPr id="100" name="Google Shape;100;p17"/>
          <p:cNvSpPr/>
          <p:nvPr>
            <p:ph idx="3" type="pic"/>
          </p:nvPr>
        </p:nvSpPr>
        <p:spPr>
          <a:xfrm>
            <a:off x="6457950" y="273844"/>
            <a:ext cx="2472000" cy="1417500"/>
          </a:xfrm>
          <a:prstGeom prst="rect">
            <a:avLst/>
          </a:prstGeom>
          <a:noFill/>
          <a:ln>
            <a:noFill/>
          </a:ln>
        </p:spPr>
      </p:sp>
      <p:sp>
        <p:nvSpPr>
          <p:cNvPr id="101" name="Google Shape;101;p17"/>
          <p:cNvSpPr/>
          <p:nvPr>
            <p:ph idx="4" type="pic"/>
          </p:nvPr>
        </p:nvSpPr>
        <p:spPr>
          <a:xfrm>
            <a:off x="3886200" y="1795730"/>
            <a:ext cx="2467800" cy="1417500"/>
          </a:xfrm>
          <a:prstGeom prst="rect">
            <a:avLst/>
          </a:prstGeom>
          <a:noFill/>
          <a:ln>
            <a:noFill/>
          </a:ln>
        </p:spPr>
      </p:sp>
      <p:sp>
        <p:nvSpPr>
          <p:cNvPr id="102" name="Google Shape;102;p17"/>
          <p:cNvSpPr/>
          <p:nvPr>
            <p:ph idx="5" type="pic"/>
          </p:nvPr>
        </p:nvSpPr>
        <p:spPr>
          <a:xfrm>
            <a:off x="6457950" y="1795729"/>
            <a:ext cx="2472000" cy="1417500"/>
          </a:xfrm>
          <a:prstGeom prst="rect">
            <a:avLst/>
          </a:prstGeom>
          <a:noFill/>
          <a:ln>
            <a:noFill/>
          </a:ln>
        </p:spPr>
      </p:sp>
      <p:sp>
        <p:nvSpPr>
          <p:cNvPr id="103" name="Google Shape;103;p17"/>
          <p:cNvSpPr/>
          <p:nvPr>
            <p:ph idx="6" type="pic"/>
          </p:nvPr>
        </p:nvSpPr>
        <p:spPr>
          <a:xfrm>
            <a:off x="3886200" y="3317616"/>
            <a:ext cx="2467800" cy="1417500"/>
          </a:xfrm>
          <a:prstGeom prst="rect">
            <a:avLst/>
          </a:prstGeom>
          <a:noFill/>
          <a:ln>
            <a:noFill/>
          </a:ln>
        </p:spPr>
      </p:sp>
      <p:sp>
        <p:nvSpPr>
          <p:cNvPr id="104" name="Google Shape;104;p17"/>
          <p:cNvSpPr/>
          <p:nvPr>
            <p:ph idx="7" type="pic"/>
          </p:nvPr>
        </p:nvSpPr>
        <p:spPr>
          <a:xfrm>
            <a:off x="6457950" y="3317616"/>
            <a:ext cx="2472000" cy="1417500"/>
          </a:xfrm>
          <a:prstGeom prst="rect">
            <a:avLst/>
          </a:prstGeom>
          <a:noFill/>
          <a:ln>
            <a:noFill/>
          </a:ln>
        </p:spPr>
      </p:sp>
      <p:sp>
        <p:nvSpPr>
          <p:cNvPr id="105" name="Google Shape;105;p17"/>
          <p:cNvSpPr txBox="1"/>
          <p:nvPr>
            <p:ph idx="1"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7"/>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7"/>
          <p:cNvSpPr txBox="1"/>
          <p:nvPr>
            <p:ph idx="9"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 name="Google Shape;108;p17"/>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 name="Google Shape;109;p17"/>
          <p:cNvSpPr txBox="1"/>
          <p:nvPr>
            <p:ph idx="14"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 name="Google Shape;110;p17"/>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7"/>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 name="Google Shape;112;p17"/>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 name="Google Shape;113;p17"/>
          <p:cNvSpPr txBox="1"/>
          <p:nvPr>
            <p:ph idx="18"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 name="Google Shape;114;p17"/>
          <p:cNvSpPr txBox="1"/>
          <p:nvPr>
            <p:ph idx="19"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 name="Google Shape;115;p17"/>
          <p:cNvSpPr txBox="1"/>
          <p:nvPr>
            <p:ph idx="20"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17"/>
          <p:cNvSpPr txBox="1"/>
          <p:nvPr>
            <p:ph idx="21"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3">
  <p:cSld name="Image contents 3">
    <p:spTree>
      <p:nvGrpSpPr>
        <p:cNvPr id="117" name="Shape 117"/>
        <p:cNvGrpSpPr/>
        <p:nvPr/>
      </p:nvGrpSpPr>
      <p:grpSpPr>
        <a:xfrm>
          <a:off x="0" y="0"/>
          <a:ext cx="0" cy="0"/>
          <a:chOff x="0" y="0"/>
          <a:chExt cx="0" cy="0"/>
        </a:xfrm>
      </p:grpSpPr>
      <p:sp>
        <p:nvSpPr>
          <p:cNvPr id="118" name="Google Shape;118;p1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9" name="Google Shape;119;p18"/>
          <p:cNvSpPr/>
          <p:nvPr>
            <p:ph idx="2" type="pic"/>
          </p:nvPr>
        </p:nvSpPr>
        <p:spPr>
          <a:xfrm>
            <a:off x="3886200" y="273844"/>
            <a:ext cx="2467800" cy="1417500"/>
          </a:xfrm>
          <a:prstGeom prst="rect">
            <a:avLst/>
          </a:prstGeom>
          <a:noFill/>
          <a:ln>
            <a:noFill/>
          </a:ln>
        </p:spPr>
      </p:sp>
      <p:sp>
        <p:nvSpPr>
          <p:cNvPr id="120" name="Google Shape;120;p18"/>
          <p:cNvSpPr/>
          <p:nvPr>
            <p:ph idx="3" type="pic"/>
          </p:nvPr>
        </p:nvSpPr>
        <p:spPr>
          <a:xfrm>
            <a:off x="6457950" y="273844"/>
            <a:ext cx="2472000" cy="1417500"/>
          </a:xfrm>
          <a:prstGeom prst="rect">
            <a:avLst/>
          </a:prstGeom>
          <a:noFill/>
          <a:ln>
            <a:noFill/>
          </a:ln>
        </p:spPr>
      </p:sp>
      <p:sp>
        <p:nvSpPr>
          <p:cNvPr id="121" name="Google Shape;121;p18"/>
          <p:cNvSpPr/>
          <p:nvPr>
            <p:ph idx="4" type="pic"/>
          </p:nvPr>
        </p:nvSpPr>
        <p:spPr>
          <a:xfrm>
            <a:off x="3886200" y="1795730"/>
            <a:ext cx="2467800" cy="1417500"/>
          </a:xfrm>
          <a:prstGeom prst="rect">
            <a:avLst/>
          </a:prstGeom>
          <a:noFill/>
          <a:ln>
            <a:noFill/>
          </a:ln>
        </p:spPr>
      </p:sp>
      <p:sp>
        <p:nvSpPr>
          <p:cNvPr id="122" name="Google Shape;122;p18"/>
          <p:cNvSpPr/>
          <p:nvPr>
            <p:ph idx="5" type="pic"/>
          </p:nvPr>
        </p:nvSpPr>
        <p:spPr>
          <a:xfrm>
            <a:off x="6457950" y="1795729"/>
            <a:ext cx="2472000" cy="1417500"/>
          </a:xfrm>
          <a:prstGeom prst="rect">
            <a:avLst/>
          </a:prstGeom>
          <a:noFill/>
          <a:ln>
            <a:noFill/>
          </a:ln>
        </p:spPr>
      </p:sp>
      <p:sp>
        <p:nvSpPr>
          <p:cNvPr id="123" name="Google Shape;123;p18"/>
          <p:cNvSpPr/>
          <p:nvPr>
            <p:ph idx="6" type="pic"/>
          </p:nvPr>
        </p:nvSpPr>
        <p:spPr>
          <a:xfrm>
            <a:off x="3886200" y="3317616"/>
            <a:ext cx="2467800" cy="1417500"/>
          </a:xfrm>
          <a:prstGeom prst="rect">
            <a:avLst/>
          </a:prstGeom>
          <a:noFill/>
          <a:ln>
            <a:noFill/>
          </a:ln>
        </p:spPr>
      </p:sp>
      <p:sp>
        <p:nvSpPr>
          <p:cNvPr id="124" name="Google Shape;124;p18"/>
          <p:cNvSpPr/>
          <p:nvPr>
            <p:ph idx="7" type="pic"/>
          </p:nvPr>
        </p:nvSpPr>
        <p:spPr>
          <a:xfrm>
            <a:off x="6457950" y="3317616"/>
            <a:ext cx="2472000" cy="1417500"/>
          </a:xfrm>
          <a:prstGeom prst="rect">
            <a:avLst/>
          </a:prstGeom>
          <a:noFill/>
          <a:ln>
            <a:noFill/>
          </a:ln>
        </p:spPr>
      </p:sp>
      <p:sp>
        <p:nvSpPr>
          <p:cNvPr id="125" name="Google Shape;125;p18"/>
          <p:cNvSpPr txBox="1"/>
          <p:nvPr>
            <p:ph idx="1"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18"/>
          <p:cNvSpPr txBox="1"/>
          <p:nvPr>
            <p:ph idx="8"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7" name="Google Shape;127;p18"/>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18"/>
          <p:cNvSpPr txBox="1"/>
          <p:nvPr>
            <p:ph idx="13"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18"/>
          <p:cNvSpPr txBox="1"/>
          <p:nvPr>
            <p:ph idx="14"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18"/>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1" name="Google Shape;131;p18"/>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2" name="Google Shape;132;p18"/>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3" name="Google Shape;133;p18"/>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18"/>
          <p:cNvSpPr txBox="1"/>
          <p:nvPr>
            <p:ph idx="19"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5" name="Google Shape;135;p18"/>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6" name="Google Shape;136;p18"/>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4">
  <p:cSld name="Image contents 4">
    <p:spTree>
      <p:nvGrpSpPr>
        <p:cNvPr id="137" name="Shape 137"/>
        <p:cNvGrpSpPr/>
        <p:nvPr/>
      </p:nvGrpSpPr>
      <p:grpSpPr>
        <a:xfrm>
          <a:off x="0" y="0"/>
          <a:ext cx="0" cy="0"/>
          <a:chOff x="0" y="0"/>
          <a:chExt cx="0" cy="0"/>
        </a:xfrm>
      </p:grpSpPr>
      <p:sp>
        <p:nvSpPr>
          <p:cNvPr id="138" name="Google Shape;138;p19"/>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9" name="Google Shape;139;p19"/>
          <p:cNvSpPr/>
          <p:nvPr>
            <p:ph idx="2" type="pic"/>
          </p:nvPr>
        </p:nvSpPr>
        <p:spPr>
          <a:xfrm>
            <a:off x="3886200" y="273844"/>
            <a:ext cx="2467800" cy="1417500"/>
          </a:xfrm>
          <a:prstGeom prst="rect">
            <a:avLst/>
          </a:prstGeom>
          <a:noFill/>
          <a:ln>
            <a:noFill/>
          </a:ln>
        </p:spPr>
      </p:sp>
      <p:sp>
        <p:nvSpPr>
          <p:cNvPr id="140" name="Google Shape;140;p19"/>
          <p:cNvSpPr/>
          <p:nvPr>
            <p:ph idx="3" type="pic"/>
          </p:nvPr>
        </p:nvSpPr>
        <p:spPr>
          <a:xfrm>
            <a:off x="6457950" y="273844"/>
            <a:ext cx="2472000" cy="1417500"/>
          </a:xfrm>
          <a:prstGeom prst="rect">
            <a:avLst/>
          </a:prstGeom>
          <a:noFill/>
          <a:ln>
            <a:noFill/>
          </a:ln>
        </p:spPr>
      </p:sp>
      <p:sp>
        <p:nvSpPr>
          <p:cNvPr id="141" name="Google Shape;141;p19"/>
          <p:cNvSpPr/>
          <p:nvPr>
            <p:ph idx="4" type="pic"/>
          </p:nvPr>
        </p:nvSpPr>
        <p:spPr>
          <a:xfrm>
            <a:off x="3886200" y="1795730"/>
            <a:ext cx="2467800" cy="1417500"/>
          </a:xfrm>
          <a:prstGeom prst="rect">
            <a:avLst/>
          </a:prstGeom>
          <a:noFill/>
          <a:ln>
            <a:noFill/>
          </a:ln>
        </p:spPr>
      </p:sp>
      <p:sp>
        <p:nvSpPr>
          <p:cNvPr id="142" name="Google Shape;142;p19"/>
          <p:cNvSpPr/>
          <p:nvPr>
            <p:ph idx="5" type="pic"/>
          </p:nvPr>
        </p:nvSpPr>
        <p:spPr>
          <a:xfrm>
            <a:off x="6457950" y="1795729"/>
            <a:ext cx="2472000" cy="1417500"/>
          </a:xfrm>
          <a:prstGeom prst="rect">
            <a:avLst/>
          </a:prstGeom>
          <a:noFill/>
          <a:ln>
            <a:noFill/>
          </a:ln>
        </p:spPr>
      </p:sp>
      <p:sp>
        <p:nvSpPr>
          <p:cNvPr id="143" name="Google Shape;143;p19"/>
          <p:cNvSpPr/>
          <p:nvPr>
            <p:ph idx="6" type="pic"/>
          </p:nvPr>
        </p:nvSpPr>
        <p:spPr>
          <a:xfrm>
            <a:off x="3886200" y="3317616"/>
            <a:ext cx="2467800" cy="1417500"/>
          </a:xfrm>
          <a:prstGeom prst="rect">
            <a:avLst/>
          </a:prstGeom>
          <a:noFill/>
          <a:ln>
            <a:noFill/>
          </a:ln>
        </p:spPr>
      </p:sp>
      <p:sp>
        <p:nvSpPr>
          <p:cNvPr id="144" name="Google Shape;144;p19"/>
          <p:cNvSpPr/>
          <p:nvPr>
            <p:ph idx="7" type="pic"/>
          </p:nvPr>
        </p:nvSpPr>
        <p:spPr>
          <a:xfrm>
            <a:off x="6457950" y="3317616"/>
            <a:ext cx="2472000" cy="1417500"/>
          </a:xfrm>
          <a:prstGeom prst="rect">
            <a:avLst/>
          </a:prstGeom>
          <a:noFill/>
          <a:ln>
            <a:noFill/>
          </a:ln>
        </p:spPr>
      </p:sp>
      <p:sp>
        <p:nvSpPr>
          <p:cNvPr id="145" name="Google Shape;145;p19"/>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6" name="Google Shape;146;p19"/>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7" name="Google Shape;147;p19"/>
          <p:cNvSpPr txBox="1"/>
          <p:nvPr>
            <p:ph idx="9"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8" name="Google Shape;148;p19"/>
          <p:cNvSpPr txBox="1"/>
          <p:nvPr>
            <p:ph idx="13"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9" name="Google Shape;149;p19"/>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0" name="Google Shape;150;p19"/>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1" name="Google Shape;151;p19"/>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19"/>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3" name="Google Shape;153;p19"/>
          <p:cNvSpPr txBox="1"/>
          <p:nvPr>
            <p:ph idx="1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4" name="Google Shape;154;p19"/>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5" name="Google Shape;155;p19"/>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6" name="Google Shape;156;p19"/>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5">
  <p:cSld name="Image contents 5">
    <p:spTree>
      <p:nvGrpSpPr>
        <p:cNvPr id="157" name="Shape 157"/>
        <p:cNvGrpSpPr/>
        <p:nvPr/>
      </p:nvGrpSpPr>
      <p:grpSpPr>
        <a:xfrm>
          <a:off x="0" y="0"/>
          <a:ext cx="0" cy="0"/>
          <a:chOff x="0" y="0"/>
          <a:chExt cx="0" cy="0"/>
        </a:xfrm>
      </p:grpSpPr>
      <p:sp>
        <p:nvSpPr>
          <p:cNvPr id="158" name="Google Shape;158;p20"/>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9" name="Google Shape;159;p20"/>
          <p:cNvSpPr/>
          <p:nvPr>
            <p:ph idx="2" type="pic"/>
          </p:nvPr>
        </p:nvSpPr>
        <p:spPr>
          <a:xfrm>
            <a:off x="3886200" y="273844"/>
            <a:ext cx="2467800" cy="1417500"/>
          </a:xfrm>
          <a:prstGeom prst="rect">
            <a:avLst/>
          </a:prstGeom>
          <a:noFill/>
          <a:ln>
            <a:noFill/>
          </a:ln>
        </p:spPr>
      </p:sp>
      <p:sp>
        <p:nvSpPr>
          <p:cNvPr id="160" name="Google Shape;160;p20"/>
          <p:cNvSpPr/>
          <p:nvPr>
            <p:ph idx="3" type="pic"/>
          </p:nvPr>
        </p:nvSpPr>
        <p:spPr>
          <a:xfrm>
            <a:off x="6457950" y="273844"/>
            <a:ext cx="2472000" cy="1417500"/>
          </a:xfrm>
          <a:prstGeom prst="rect">
            <a:avLst/>
          </a:prstGeom>
          <a:noFill/>
          <a:ln>
            <a:noFill/>
          </a:ln>
        </p:spPr>
      </p:sp>
      <p:sp>
        <p:nvSpPr>
          <p:cNvPr id="161" name="Google Shape;161;p20"/>
          <p:cNvSpPr/>
          <p:nvPr>
            <p:ph idx="4" type="pic"/>
          </p:nvPr>
        </p:nvSpPr>
        <p:spPr>
          <a:xfrm>
            <a:off x="3886200" y="1795730"/>
            <a:ext cx="2467800" cy="1417500"/>
          </a:xfrm>
          <a:prstGeom prst="rect">
            <a:avLst/>
          </a:prstGeom>
          <a:noFill/>
          <a:ln>
            <a:noFill/>
          </a:ln>
        </p:spPr>
      </p:sp>
      <p:sp>
        <p:nvSpPr>
          <p:cNvPr id="162" name="Google Shape;162;p20"/>
          <p:cNvSpPr/>
          <p:nvPr>
            <p:ph idx="5" type="pic"/>
          </p:nvPr>
        </p:nvSpPr>
        <p:spPr>
          <a:xfrm>
            <a:off x="6457950" y="1795729"/>
            <a:ext cx="2472000" cy="1417500"/>
          </a:xfrm>
          <a:prstGeom prst="rect">
            <a:avLst/>
          </a:prstGeom>
          <a:noFill/>
          <a:ln>
            <a:noFill/>
          </a:ln>
        </p:spPr>
      </p:sp>
      <p:sp>
        <p:nvSpPr>
          <p:cNvPr id="163" name="Google Shape;163;p20"/>
          <p:cNvSpPr/>
          <p:nvPr>
            <p:ph idx="6" type="pic"/>
          </p:nvPr>
        </p:nvSpPr>
        <p:spPr>
          <a:xfrm>
            <a:off x="3886200" y="3317616"/>
            <a:ext cx="2467800" cy="1417500"/>
          </a:xfrm>
          <a:prstGeom prst="rect">
            <a:avLst/>
          </a:prstGeom>
          <a:noFill/>
          <a:ln>
            <a:noFill/>
          </a:ln>
        </p:spPr>
      </p:sp>
      <p:sp>
        <p:nvSpPr>
          <p:cNvPr id="164" name="Google Shape;164;p20"/>
          <p:cNvSpPr/>
          <p:nvPr>
            <p:ph idx="7" type="pic"/>
          </p:nvPr>
        </p:nvSpPr>
        <p:spPr>
          <a:xfrm>
            <a:off x="6457950" y="3317616"/>
            <a:ext cx="2472000" cy="1417500"/>
          </a:xfrm>
          <a:prstGeom prst="rect">
            <a:avLst/>
          </a:prstGeom>
          <a:noFill/>
          <a:ln>
            <a:noFill/>
          </a:ln>
        </p:spPr>
      </p:sp>
      <p:sp>
        <p:nvSpPr>
          <p:cNvPr id="165" name="Google Shape;165;p20"/>
          <p:cNvSpPr txBox="1"/>
          <p:nvPr>
            <p:ph idx="1"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6" name="Google Shape;166;p20"/>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7" name="Google Shape;167;p20"/>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8" name="Google Shape;168;p20"/>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9" name="Google Shape;169;p20"/>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0" name="Google Shape;170;p20"/>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1" name="Google Shape;171;p20"/>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2" name="Google Shape;172;p20"/>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3" name="Google Shape;173;p20"/>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4" name="Google Shape;174;p20"/>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5" name="Google Shape;175;p20"/>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6" name="Google Shape;176;p20"/>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6">
  <p:cSld name="Image contents 6">
    <p:spTree>
      <p:nvGrpSpPr>
        <p:cNvPr id="177" name="Shape 177"/>
        <p:cNvGrpSpPr/>
        <p:nvPr/>
      </p:nvGrpSpPr>
      <p:grpSpPr>
        <a:xfrm>
          <a:off x="0" y="0"/>
          <a:ext cx="0" cy="0"/>
          <a:chOff x="0" y="0"/>
          <a:chExt cx="0" cy="0"/>
        </a:xfrm>
      </p:grpSpPr>
      <p:sp>
        <p:nvSpPr>
          <p:cNvPr id="178" name="Google Shape;178;p21"/>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21"/>
          <p:cNvSpPr/>
          <p:nvPr>
            <p:ph idx="2" type="pic"/>
          </p:nvPr>
        </p:nvSpPr>
        <p:spPr>
          <a:xfrm>
            <a:off x="3886200" y="273844"/>
            <a:ext cx="2467800" cy="1417500"/>
          </a:xfrm>
          <a:prstGeom prst="rect">
            <a:avLst/>
          </a:prstGeom>
          <a:noFill/>
          <a:ln>
            <a:noFill/>
          </a:ln>
        </p:spPr>
      </p:sp>
      <p:sp>
        <p:nvSpPr>
          <p:cNvPr id="180" name="Google Shape;180;p21"/>
          <p:cNvSpPr/>
          <p:nvPr>
            <p:ph idx="3" type="pic"/>
          </p:nvPr>
        </p:nvSpPr>
        <p:spPr>
          <a:xfrm>
            <a:off x="6457950" y="273844"/>
            <a:ext cx="2472000" cy="1417500"/>
          </a:xfrm>
          <a:prstGeom prst="rect">
            <a:avLst/>
          </a:prstGeom>
          <a:noFill/>
          <a:ln>
            <a:noFill/>
          </a:ln>
        </p:spPr>
      </p:sp>
      <p:sp>
        <p:nvSpPr>
          <p:cNvPr id="181" name="Google Shape;181;p21"/>
          <p:cNvSpPr/>
          <p:nvPr>
            <p:ph idx="4" type="pic"/>
          </p:nvPr>
        </p:nvSpPr>
        <p:spPr>
          <a:xfrm>
            <a:off x="3886200" y="1795730"/>
            <a:ext cx="2467800" cy="1417500"/>
          </a:xfrm>
          <a:prstGeom prst="rect">
            <a:avLst/>
          </a:prstGeom>
          <a:noFill/>
          <a:ln>
            <a:noFill/>
          </a:ln>
        </p:spPr>
      </p:sp>
      <p:sp>
        <p:nvSpPr>
          <p:cNvPr id="182" name="Google Shape;182;p21"/>
          <p:cNvSpPr/>
          <p:nvPr>
            <p:ph idx="5" type="pic"/>
          </p:nvPr>
        </p:nvSpPr>
        <p:spPr>
          <a:xfrm>
            <a:off x="6457950" y="1795729"/>
            <a:ext cx="2472000" cy="1417500"/>
          </a:xfrm>
          <a:prstGeom prst="rect">
            <a:avLst/>
          </a:prstGeom>
          <a:noFill/>
          <a:ln>
            <a:noFill/>
          </a:ln>
        </p:spPr>
      </p:sp>
      <p:sp>
        <p:nvSpPr>
          <p:cNvPr id="183" name="Google Shape;183;p21"/>
          <p:cNvSpPr/>
          <p:nvPr>
            <p:ph idx="6" type="pic"/>
          </p:nvPr>
        </p:nvSpPr>
        <p:spPr>
          <a:xfrm>
            <a:off x="3886200" y="3317616"/>
            <a:ext cx="2467800" cy="1417500"/>
          </a:xfrm>
          <a:prstGeom prst="rect">
            <a:avLst/>
          </a:prstGeom>
          <a:noFill/>
          <a:ln>
            <a:noFill/>
          </a:ln>
        </p:spPr>
      </p:sp>
      <p:sp>
        <p:nvSpPr>
          <p:cNvPr id="184" name="Google Shape;184;p21"/>
          <p:cNvSpPr/>
          <p:nvPr>
            <p:ph idx="7" type="pic"/>
          </p:nvPr>
        </p:nvSpPr>
        <p:spPr>
          <a:xfrm>
            <a:off x="6457950" y="3317616"/>
            <a:ext cx="2472000" cy="1417500"/>
          </a:xfrm>
          <a:prstGeom prst="rect">
            <a:avLst/>
          </a:prstGeom>
          <a:noFill/>
          <a:ln>
            <a:noFill/>
          </a:ln>
        </p:spPr>
      </p:sp>
      <p:sp>
        <p:nvSpPr>
          <p:cNvPr id="185" name="Google Shape;185;p21"/>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6" name="Google Shape;186;p21"/>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21"/>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8" name="Google Shape;188;p21"/>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9" name="Google Shape;189;p21"/>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0" name="Google Shape;190;p21"/>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21"/>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21"/>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3" name="Google Shape;193;p21"/>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4" name="Google Shape;194;p21"/>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5" name="Google Shape;195;p21"/>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6" name="Google Shape;196;p21"/>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p:cSld name="Blue contents">
    <p:spTree>
      <p:nvGrpSpPr>
        <p:cNvPr id="197" name="Shape 197"/>
        <p:cNvGrpSpPr/>
        <p:nvPr/>
      </p:nvGrpSpPr>
      <p:grpSpPr>
        <a:xfrm>
          <a:off x="0" y="0"/>
          <a:ext cx="0" cy="0"/>
          <a:chOff x="0" y="0"/>
          <a:chExt cx="0" cy="0"/>
        </a:xfrm>
      </p:grpSpPr>
      <p:sp>
        <p:nvSpPr>
          <p:cNvPr id="198" name="Google Shape;198;p22"/>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9" name="Google Shape;199;p22"/>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0" name="Google Shape;200;p22"/>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1" name="Google Shape;201;p22"/>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2" name="Google Shape;202;p22"/>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3" name="Google Shape;203;p22"/>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4" name="Google Shape;204;p22"/>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5" name="Google Shape;205;p22"/>
          <p:cNvSpPr txBox="1"/>
          <p:nvPr>
            <p:ph idx="7"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6" name="Google Shape;206;p22"/>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7" name="Google Shape;207;p22"/>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8" name="Google Shape;208;p22"/>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9" name="Google Shape;209;p22"/>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0" name="Google Shape;210;p22"/>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22"/>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2" name="Google Shape;212;p22"/>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3" name="Google Shape;213;p22"/>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4" name="Google Shape;214;p22"/>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5" name="Google Shape;215;p22"/>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6" name="Google Shape;216;p22"/>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1">
  <p:cSld name="Blue contents 1">
    <p:spTree>
      <p:nvGrpSpPr>
        <p:cNvPr id="217" name="Shape 217"/>
        <p:cNvGrpSpPr/>
        <p:nvPr/>
      </p:nvGrpSpPr>
      <p:grpSpPr>
        <a:xfrm>
          <a:off x="0" y="0"/>
          <a:ext cx="0" cy="0"/>
          <a:chOff x="0" y="0"/>
          <a:chExt cx="0" cy="0"/>
        </a:xfrm>
      </p:grpSpPr>
      <p:sp>
        <p:nvSpPr>
          <p:cNvPr id="218" name="Google Shape;218;p23"/>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9" name="Google Shape;219;p23"/>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0" name="Google Shape;220;p23"/>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23"/>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2" name="Google Shape;222;p23"/>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3" name="Google Shape;223;p23"/>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4" name="Google Shape;224;p23"/>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5" name="Google Shape;225;p23"/>
          <p:cNvSpPr txBox="1"/>
          <p:nvPr>
            <p:ph idx="7"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6" name="Google Shape;226;p23"/>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23"/>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8" name="Google Shape;228;p23"/>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9" name="Google Shape;229;p23"/>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0" name="Google Shape;230;p23"/>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1" name="Google Shape;231;p23"/>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2" name="Google Shape;232;p23"/>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3" name="Google Shape;233;p23"/>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4" name="Google Shape;234;p23"/>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5" name="Google Shape;235;p23"/>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6" name="Google Shape;236;p23"/>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2">
  <p:cSld name="Blue contents 2">
    <p:spTree>
      <p:nvGrpSpPr>
        <p:cNvPr id="237" name="Shape 237"/>
        <p:cNvGrpSpPr/>
        <p:nvPr/>
      </p:nvGrpSpPr>
      <p:grpSpPr>
        <a:xfrm>
          <a:off x="0" y="0"/>
          <a:ext cx="0" cy="0"/>
          <a:chOff x="0" y="0"/>
          <a:chExt cx="0" cy="0"/>
        </a:xfrm>
      </p:grpSpPr>
      <p:sp>
        <p:nvSpPr>
          <p:cNvPr id="238" name="Google Shape;238;p24"/>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9" name="Google Shape;239;p24"/>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0" name="Google Shape;240;p24"/>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1" name="Google Shape;241;p24"/>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2" name="Google Shape;242;p24"/>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3" name="Google Shape;243;p24"/>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4" name="Google Shape;244;p24"/>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5" name="Google Shape;245;p24"/>
          <p:cNvSpPr txBox="1"/>
          <p:nvPr>
            <p:ph idx="7"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6" name="Google Shape;246;p24"/>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7" name="Google Shape;247;p24"/>
          <p:cNvSpPr txBox="1"/>
          <p:nvPr>
            <p:ph idx="9"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8" name="Google Shape;248;p24"/>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9" name="Google Shape;249;p24"/>
          <p:cNvSpPr txBox="1"/>
          <p:nvPr>
            <p:ph idx="14"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0" name="Google Shape;250;p24"/>
          <p:cNvSpPr txBox="1"/>
          <p:nvPr>
            <p:ph idx="15"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1" name="Google Shape;251;p24"/>
          <p:cNvSpPr txBox="1"/>
          <p:nvPr>
            <p:ph idx="16"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2" name="Google Shape;252;p24"/>
          <p:cNvSpPr txBox="1"/>
          <p:nvPr>
            <p:ph idx="17"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3" name="Google Shape;253;p24"/>
          <p:cNvSpPr txBox="1"/>
          <p:nvPr>
            <p:ph idx="18"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4" name="Google Shape;254;p24"/>
          <p:cNvSpPr txBox="1"/>
          <p:nvPr>
            <p:ph idx="19"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5" name="Google Shape;255;p24"/>
          <p:cNvSpPr txBox="1"/>
          <p:nvPr>
            <p:ph idx="20"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6" name="Google Shape;256;p24"/>
          <p:cNvSpPr txBox="1"/>
          <p:nvPr>
            <p:ph idx="21"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3">
  <p:cSld name="Blue contents 3">
    <p:spTree>
      <p:nvGrpSpPr>
        <p:cNvPr id="257" name="Shape 257"/>
        <p:cNvGrpSpPr/>
        <p:nvPr/>
      </p:nvGrpSpPr>
      <p:grpSpPr>
        <a:xfrm>
          <a:off x="0" y="0"/>
          <a:ext cx="0" cy="0"/>
          <a:chOff x="0" y="0"/>
          <a:chExt cx="0" cy="0"/>
        </a:xfrm>
      </p:grpSpPr>
      <p:sp>
        <p:nvSpPr>
          <p:cNvPr id="258" name="Google Shape;258;p25"/>
          <p:cNvSpPr txBox="1"/>
          <p:nvPr>
            <p:ph idx="1" type="body"/>
          </p:nvPr>
        </p:nvSpPr>
        <p:spPr>
          <a:xfrm>
            <a:off x="6456817"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9" name="Google Shape;259;p25"/>
          <p:cNvSpPr txBox="1"/>
          <p:nvPr>
            <p:ph idx="2" type="body"/>
          </p:nvPr>
        </p:nvSpPr>
        <p:spPr>
          <a:xfrm>
            <a:off x="6457439"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0" name="Google Shape;260;p25"/>
          <p:cNvSpPr txBox="1"/>
          <p:nvPr>
            <p:ph idx="3" type="body"/>
          </p:nvPr>
        </p:nvSpPr>
        <p:spPr>
          <a:xfrm>
            <a:off x="6457439"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1" name="Google Shape;261;p25"/>
          <p:cNvSpPr txBox="1"/>
          <p:nvPr>
            <p:ph idx="4" type="body"/>
          </p:nvPr>
        </p:nvSpPr>
        <p:spPr>
          <a:xfrm>
            <a:off x="3886199"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25"/>
          <p:cNvSpPr txBox="1"/>
          <p:nvPr>
            <p:ph idx="5" type="body"/>
          </p:nvPr>
        </p:nvSpPr>
        <p:spPr>
          <a:xfrm>
            <a:off x="3886822"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25"/>
          <p:cNvSpPr txBox="1"/>
          <p:nvPr>
            <p:ph idx="6" type="body"/>
          </p:nvPr>
        </p:nvSpPr>
        <p:spPr>
          <a:xfrm>
            <a:off x="3886822"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4" name="Google Shape;264;p2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5" name="Google Shape;265;p25"/>
          <p:cNvSpPr txBox="1"/>
          <p:nvPr>
            <p:ph idx="7"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6" name="Google Shape;266;p25"/>
          <p:cNvSpPr txBox="1"/>
          <p:nvPr>
            <p:ph idx="8"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7" name="Google Shape;267;p25"/>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5"/>
          <p:cNvSpPr txBox="1"/>
          <p:nvPr>
            <p:ph idx="13"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9" name="Google Shape;269;p25"/>
          <p:cNvSpPr txBox="1"/>
          <p:nvPr>
            <p:ph idx="14"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0" name="Google Shape;270;p25"/>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1" name="Google Shape;271;p25"/>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5"/>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5"/>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4" name="Google Shape;274;p25"/>
          <p:cNvSpPr txBox="1"/>
          <p:nvPr>
            <p:ph idx="19"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5" name="Google Shape;275;p25"/>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5"/>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4">
  <p:cSld name="Blue contents 4">
    <p:spTree>
      <p:nvGrpSpPr>
        <p:cNvPr id="277" name="Shape 277"/>
        <p:cNvGrpSpPr/>
        <p:nvPr/>
      </p:nvGrpSpPr>
      <p:grpSpPr>
        <a:xfrm>
          <a:off x="0" y="0"/>
          <a:ext cx="0" cy="0"/>
          <a:chOff x="0" y="0"/>
          <a:chExt cx="0" cy="0"/>
        </a:xfrm>
      </p:grpSpPr>
      <p:sp>
        <p:nvSpPr>
          <p:cNvPr id="278" name="Google Shape;278;p26"/>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9" name="Google Shape;279;p26"/>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0" name="Google Shape;280;p26"/>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1" name="Google Shape;281;p26"/>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2" name="Google Shape;282;p26"/>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6"/>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5" name="Google Shape;285;p26"/>
          <p:cNvSpPr txBox="1"/>
          <p:nvPr>
            <p:ph idx="7" type="body"/>
          </p:nvPr>
        </p:nvSpPr>
        <p:spPr>
          <a:xfrm>
            <a:off x="3886199"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6"/>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7" name="Google Shape;287;p26"/>
          <p:cNvSpPr txBox="1"/>
          <p:nvPr>
            <p:ph idx="9" type="body"/>
          </p:nvPr>
        </p:nvSpPr>
        <p:spPr>
          <a:xfrm>
            <a:off x="3886199"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8" name="Google Shape;288;p26"/>
          <p:cNvSpPr txBox="1"/>
          <p:nvPr>
            <p:ph idx="13" type="body"/>
          </p:nvPr>
        </p:nvSpPr>
        <p:spPr>
          <a:xfrm>
            <a:off x="3886199"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9" name="Google Shape;289;p26"/>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0" name="Google Shape;290;p26"/>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6"/>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2" name="Google Shape;292;p26"/>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3" name="Google Shape;293;p26"/>
          <p:cNvSpPr txBox="1"/>
          <p:nvPr>
            <p:ph idx="18" type="body"/>
          </p:nvPr>
        </p:nvSpPr>
        <p:spPr>
          <a:xfrm>
            <a:off x="3886199"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6"/>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5" name="Google Shape;295;p26"/>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6" name="Google Shape;296;p26"/>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5">
  <p:cSld name="Blue contents 5">
    <p:spTree>
      <p:nvGrpSpPr>
        <p:cNvPr id="297" name="Shape 297"/>
        <p:cNvGrpSpPr/>
        <p:nvPr/>
      </p:nvGrpSpPr>
      <p:grpSpPr>
        <a:xfrm>
          <a:off x="0" y="0"/>
          <a:ext cx="0" cy="0"/>
          <a:chOff x="0" y="0"/>
          <a:chExt cx="0" cy="0"/>
        </a:xfrm>
      </p:grpSpPr>
      <p:sp>
        <p:nvSpPr>
          <p:cNvPr id="298" name="Google Shape;298;p27"/>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27"/>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27"/>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1" name="Google Shape;301;p27"/>
          <p:cNvSpPr txBox="1"/>
          <p:nvPr>
            <p:ph idx="4" type="body"/>
          </p:nvPr>
        </p:nvSpPr>
        <p:spPr>
          <a:xfrm>
            <a:off x="3887466"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2" name="Google Shape;302;p27"/>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3" name="Google Shape;303;p27"/>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4" name="Google Shape;304;p2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5" name="Google Shape;305;p27"/>
          <p:cNvSpPr txBox="1"/>
          <p:nvPr>
            <p:ph idx="7"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6" name="Google Shape;306;p27"/>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7" name="Google Shape;307;p27"/>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8" name="Google Shape;308;p27"/>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9" name="Google Shape;309;p27"/>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0" name="Google Shape;310;p27"/>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1" name="Google Shape;311;p27"/>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2" name="Google Shape;312;p27"/>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3" name="Google Shape;313;p27"/>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4" name="Google Shape;314;p27"/>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5" name="Google Shape;315;p27"/>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6" name="Google Shape;316;p27"/>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6">
  <p:cSld name="Blue contents 6">
    <p:spTree>
      <p:nvGrpSpPr>
        <p:cNvPr id="317" name="Shape 317"/>
        <p:cNvGrpSpPr/>
        <p:nvPr/>
      </p:nvGrpSpPr>
      <p:grpSpPr>
        <a:xfrm>
          <a:off x="0" y="0"/>
          <a:ext cx="0" cy="0"/>
          <a:chOff x="0" y="0"/>
          <a:chExt cx="0" cy="0"/>
        </a:xfrm>
      </p:grpSpPr>
      <p:sp>
        <p:nvSpPr>
          <p:cNvPr id="318" name="Google Shape;318;p28"/>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9" name="Google Shape;319;p28"/>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0" name="Google Shape;320;p28"/>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1" name="Google Shape;321;p28"/>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2" name="Google Shape;322;p28"/>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3" name="Google Shape;323;p28"/>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4" name="Google Shape;324;p2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28"/>
          <p:cNvSpPr txBox="1"/>
          <p:nvPr>
            <p:ph idx="7"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6" name="Google Shape;326;p28"/>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7" name="Google Shape;327;p28"/>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8" name="Google Shape;328;p28"/>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9" name="Google Shape;329;p28"/>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0" name="Google Shape;330;p28"/>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1" name="Google Shape;331;p28"/>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2" name="Google Shape;332;p28"/>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3" name="Google Shape;333;p28"/>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4" name="Google Shape;334;p28"/>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5" name="Google Shape;335;p28"/>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6" name="Google Shape;336;p28"/>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1">
  <p:cSld name="Chapter 1">
    <p:bg>
      <p:bgPr>
        <a:solidFill>
          <a:schemeClr val="lt1"/>
        </a:solidFill>
      </p:bgPr>
    </p:bg>
    <p:spTree>
      <p:nvGrpSpPr>
        <p:cNvPr id="337"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1" name="Google Shape;341;p29"/>
          <p:cNvSpPr txBox="1"/>
          <p:nvPr>
            <p:ph type="title"/>
          </p:nvPr>
        </p:nvSpPr>
        <p:spPr>
          <a:xfrm>
            <a:off x="3967329" y="3167743"/>
            <a:ext cx="5024400" cy="1295700"/>
          </a:xfrm>
          <a:prstGeom prst="rect">
            <a:avLst/>
          </a:prstGeom>
          <a:noFill/>
          <a:ln>
            <a:noFill/>
          </a:ln>
        </p:spPr>
        <p:txBody>
          <a:bodyPr anchorCtr="0" anchor="b" bIns="0" lIns="0" spcFirstLastPara="1" rIns="0" wrap="square" tIns="81000">
            <a:noAutofit/>
          </a:bodyPr>
          <a:lstStyle>
            <a:lvl1pPr lvl="0" algn="l">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2" name="Google Shape;342;p29"/>
          <p:cNvSpPr txBox="1"/>
          <p:nvPr>
            <p:ph idx="1" type="body"/>
          </p:nvPr>
        </p:nvSpPr>
        <p:spPr>
          <a:xfrm>
            <a:off x="3967329" y="4463361"/>
            <a:ext cx="5024400" cy="355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43" name="Google Shape;343;p29"/>
          <p:cNvSpPr txBox="1"/>
          <p:nvPr>
            <p:ph idx="2" type="body"/>
          </p:nvPr>
        </p:nvSpPr>
        <p:spPr>
          <a:xfrm>
            <a:off x="930221" y="3025886"/>
            <a:ext cx="3314700" cy="26835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344" name="Shape 344"/>
        <p:cNvGrpSpPr/>
        <p:nvPr/>
      </p:nvGrpSpPr>
      <p:grpSpPr>
        <a:xfrm>
          <a:off x="0" y="0"/>
          <a:ext cx="0" cy="0"/>
          <a:chOff x="0" y="0"/>
          <a:chExt cx="0" cy="0"/>
        </a:xfrm>
      </p:grpSpPr>
      <p:sp>
        <p:nvSpPr>
          <p:cNvPr id="345" name="Google Shape;345;p30"/>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6" name="Google Shape;346;p30"/>
          <p:cNvSpPr txBox="1"/>
          <p:nvPr>
            <p:ph idx="1" type="body"/>
          </p:nvPr>
        </p:nvSpPr>
        <p:spPr>
          <a:xfrm>
            <a:off x="1060847" y="974103"/>
            <a:ext cx="4587600" cy="3761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2]">
  <p:cSld name="Text only [2]">
    <p:spTree>
      <p:nvGrpSpPr>
        <p:cNvPr id="347"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9" name="Google Shape;349;p31"/>
          <p:cNvSpPr txBox="1"/>
          <p:nvPr>
            <p:ph type="title"/>
          </p:nvPr>
        </p:nvSpPr>
        <p:spPr>
          <a:xfrm>
            <a:off x="1060847" y="1868346"/>
            <a:ext cx="28833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0" name="Google Shape;350;p31"/>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3]">
  <p:cSld name="Text only [3]">
    <p:spTree>
      <p:nvGrpSpPr>
        <p:cNvPr id="351" name="Shape 351"/>
        <p:cNvGrpSpPr/>
        <p:nvPr/>
      </p:nvGrpSpPr>
      <p:grpSpPr>
        <a:xfrm>
          <a:off x="0" y="0"/>
          <a:ext cx="0" cy="0"/>
          <a:chOff x="0" y="0"/>
          <a:chExt cx="0" cy="0"/>
        </a:xfrm>
      </p:grpSpPr>
      <p:sp>
        <p:nvSpPr>
          <p:cNvPr id="352" name="Google Shape;352;p32"/>
          <p:cNvSpPr txBox="1"/>
          <p:nvPr>
            <p:ph type="title"/>
          </p:nvPr>
        </p:nvSpPr>
        <p:spPr>
          <a:xfrm>
            <a:off x="1064419"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3" name="Google Shape;353;p32"/>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list">
  <p:cSld name="4x icon list">
    <p:spTree>
      <p:nvGrpSpPr>
        <p:cNvPr id="354" name="Shape 354"/>
        <p:cNvGrpSpPr/>
        <p:nvPr/>
      </p:nvGrpSpPr>
      <p:grpSpPr>
        <a:xfrm>
          <a:off x="0" y="0"/>
          <a:ext cx="0" cy="0"/>
          <a:chOff x="0" y="0"/>
          <a:chExt cx="0" cy="0"/>
        </a:xfrm>
      </p:grpSpPr>
      <p:sp>
        <p:nvSpPr>
          <p:cNvPr id="355" name="Google Shape;355;p33"/>
          <p:cNvSpPr txBox="1"/>
          <p:nvPr>
            <p:ph type="title"/>
          </p:nvPr>
        </p:nvSpPr>
        <p:spPr>
          <a:xfrm>
            <a:off x="1064418"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6" name="Google Shape;356;p33"/>
          <p:cNvSpPr/>
          <p:nvPr>
            <p:ph idx="2" type="pic"/>
          </p:nvPr>
        </p:nvSpPr>
        <p:spPr>
          <a:xfrm>
            <a:off x="4739087" y="719818"/>
            <a:ext cx="706800" cy="705900"/>
          </a:xfrm>
          <a:prstGeom prst="rect">
            <a:avLst/>
          </a:prstGeom>
          <a:noFill/>
          <a:ln>
            <a:noFill/>
          </a:ln>
        </p:spPr>
      </p:sp>
      <p:sp>
        <p:nvSpPr>
          <p:cNvPr id="357" name="Google Shape;357;p33"/>
          <p:cNvSpPr txBox="1"/>
          <p:nvPr>
            <p:ph idx="1" type="body"/>
          </p:nvPr>
        </p:nvSpPr>
        <p:spPr>
          <a:xfrm>
            <a:off x="5595480" y="72038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58" name="Google Shape;358;p33"/>
          <p:cNvSpPr/>
          <p:nvPr>
            <p:ph idx="3" type="pic"/>
          </p:nvPr>
        </p:nvSpPr>
        <p:spPr>
          <a:xfrm>
            <a:off x="4739087" y="1720445"/>
            <a:ext cx="706800" cy="705900"/>
          </a:xfrm>
          <a:prstGeom prst="rect">
            <a:avLst/>
          </a:prstGeom>
          <a:noFill/>
          <a:ln>
            <a:noFill/>
          </a:ln>
        </p:spPr>
      </p:sp>
      <p:sp>
        <p:nvSpPr>
          <p:cNvPr id="359" name="Google Shape;359;p33"/>
          <p:cNvSpPr txBox="1"/>
          <p:nvPr>
            <p:ph idx="4" type="body"/>
          </p:nvPr>
        </p:nvSpPr>
        <p:spPr>
          <a:xfrm>
            <a:off x="5595480" y="1721016"/>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0" name="Google Shape;360;p33"/>
          <p:cNvSpPr/>
          <p:nvPr>
            <p:ph idx="5" type="pic"/>
          </p:nvPr>
        </p:nvSpPr>
        <p:spPr>
          <a:xfrm>
            <a:off x="4739087" y="2721071"/>
            <a:ext cx="706800" cy="705900"/>
          </a:xfrm>
          <a:prstGeom prst="rect">
            <a:avLst/>
          </a:prstGeom>
          <a:noFill/>
          <a:ln>
            <a:noFill/>
          </a:ln>
        </p:spPr>
      </p:sp>
      <p:sp>
        <p:nvSpPr>
          <p:cNvPr id="361" name="Google Shape;361;p33"/>
          <p:cNvSpPr txBox="1"/>
          <p:nvPr>
            <p:ph idx="6" type="body"/>
          </p:nvPr>
        </p:nvSpPr>
        <p:spPr>
          <a:xfrm>
            <a:off x="5593793" y="2721643"/>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2" name="Google Shape;362;p33"/>
          <p:cNvSpPr/>
          <p:nvPr>
            <p:ph idx="7" type="pic"/>
          </p:nvPr>
        </p:nvSpPr>
        <p:spPr>
          <a:xfrm>
            <a:off x="4739087" y="3721697"/>
            <a:ext cx="706800" cy="705900"/>
          </a:xfrm>
          <a:prstGeom prst="rect">
            <a:avLst/>
          </a:prstGeom>
          <a:noFill/>
          <a:ln>
            <a:noFill/>
          </a:ln>
        </p:spPr>
      </p:sp>
      <p:sp>
        <p:nvSpPr>
          <p:cNvPr id="363" name="Google Shape;363;p33"/>
          <p:cNvSpPr txBox="1"/>
          <p:nvPr>
            <p:ph idx="8" type="body"/>
          </p:nvPr>
        </p:nvSpPr>
        <p:spPr>
          <a:xfrm>
            <a:off x="5592105" y="372226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ext">
  <p:cSld name="2 column text">
    <p:spTree>
      <p:nvGrpSpPr>
        <p:cNvPr id="364" name="Shape 364"/>
        <p:cNvGrpSpPr/>
        <p:nvPr/>
      </p:nvGrpSpPr>
      <p:grpSpPr>
        <a:xfrm>
          <a:off x="0" y="0"/>
          <a:ext cx="0" cy="0"/>
          <a:chOff x="0" y="0"/>
          <a:chExt cx="0" cy="0"/>
        </a:xfrm>
      </p:grpSpPr>
      <p:sp>
        <p:nvSpPr>
          <p:cNvPr id="365" name="Google Shape;365;p34"/>
          <p:cNvSpPr txBox="1"/>
          <p:nvPr>
            <p:ph type="title"/>
          </p:nvPr>
        </p:nvSpPr>
        <p:spPr>
          <a:xfrm>
            <a:off x="639019" y="173830"/>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66" name="Google Shape;366;p34"/>
          <p:cNvSpPr txBox="1"/>
          <p:nvPr>
            <p:ph idx="1" type="body"/>
          </p:nvPr>
        </p:nvSpPr>
        <p:spPr>
          <a:xfrm>
            <a:off x="562050" y="1857375"/>
            <a:ext cx="3728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7" name="Google Shape;367;p34"/>
          <p:cNvSpPr txBox="1"/>
          <p:nvPr>
            <p:ph idx="2" type="body"/>
          </p:nvPr>
        </p:nvSpPr>
        <p:spPr>
          <a:xfrm>
            <a:off x="4852657" y="1857375"/>
            <a:ext cx="37293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8" name="Google Shape;368;p34"/>
          <p:cNvSpPr txBox="1"/>
          <p:nvPr>
            <p:ph idx="3" type="body"/>
          </p:nvPr>
        </p:nvSpPr>
        <p:spPr>
          <a:xfrm>
            <a:off x="562050" y="966787"/>
            <a:ext cx="3728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9" name="Google Shape;369;p34"/>
          <p:cNvSpPr txBox="1"/>
          <p:nvPr>
            <p:ph idx="4" type="body"/>
          </p:nvPr>
        </p:nvSpPr>
        <p:spPr>
          <a:xfrm>
            <a:off x="4852657" y="974103"/>
            <a:ext cx="37293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p:cSld name="3 column text">
    <p:spTree>
      <p:nvGrpSpPr>
        <p:cNvPr id="370" name="Shape 370"/>
        <p:cNvGrpSpPr/>
        <p:nvPr/>
      </p:nvGrpSpPr>
      <p:grpSpPr>
        <a:xfrm>
          <a:off x="0" y="0"/>
          <a:ext cx="0" cy="0"/>
          <a:chOff x="0" y="0"/>
          <a:chExt cx="0" cy="0"/>
        </a:xfrm>
      </p:grpSpPr>
      <p:sp>
        <p:nvSpPr>
          <p:cNvPr id="371" name="Google Shape;371;p35"/>
          <p:cNvSpPr txBox="1"/>
          <p:nvPr>
            <p:ph type="title"/>
          </p:nvPr>
        </p:nvSpPr>
        <p:spPr>
          <a:xfrm>
            <a:off x="639019" y="17162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2" name="Google Shape;372;p35"/>
          <p:cNvSpPr txBox="1"/>
          <p:nvPr>
            <p:ph idx="1" type="body"/>
          </p:nvPr>
        </p:nvSpPr>
        <p:spPr>
          <a:xfrm>
            <a:off x="508946" y="1850059"/>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3" name="Google Shape;373;p35"/>
          <p:cNvSpPr txBox="1"/>
          <p:nvPr>
            <p:ph idx="2" type="body"/>
          </p:nvPr>
        </p:nvSpPr>
        <p:spPr>
          <a:xfrm>
            <a:off x="3387298" y="1850058"/>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4" name="Google Shape;374;p35"/>
          <p:cNvSpPr txBox="1"/>
          <p:nvPr>
            <p:ph idx="3" type="body"/>
          </p:nvPr>
        </p:nvSpPr>
        <p:spPr>
          <a:xfrm>
            <a:off x="6265649" y="1847850"/>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5" name="Google Shape;375;p35"/>
          <p:cNvSpPr txBox="1"/>
          <p:nvPr>
            <p:ph idx="4" type="body"/>
          </p:nvPr>
        </p:nvSpPr>
        <p:spPr>
          <a:xfrm>
            <a:off x="508946" y="966787"/>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6" name="Google Shape;376;p35"/>
          <p:cNvSpPr txBox="1"/>
          <p:nvPr>
            <p:ph idx="5" type="body"/>
          </p:nvPr>
        </p:nvSpPr>
        <p:spPr>
          <a:xfrm>
            <a:off x="3387298" y="966786"/>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7" name="Google Shape;377;p35"/>
          <p:cNvSpPr txBox="1"/>
          <p:nvPr>
            <p:ph idx="6" type="body"/>
          </p:nvPr>
        </p:nvSpPr>
        <p:spPr>
          <a:xfrm>
            <a:off x="6265649" y="964578"/>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blue text">
  <p:cSld name="2x blue text">
    <p:spTree>
      <p:nvGrpSpPr>
        <p:cNvPr id="378" name="Shape 378"/>
        <p:cNvGrpSpPr/>
        <p:nvPr/>
      </p:nvGrpSpPr>
      <p:grpSpPr>
        <a:xfrm>
          <a:off x="0" y="0"/>
          <a:ext cx="0" cy="0"/>
          <a:chOff x="0" y="0"/>
          <a:chExt cx="0" cy="0"/>
        </a:xfrm>
      </p:grpSpPr>
      <p:sp>
        <p:nvSpPr>
          <p:cNvPr id="379" name="Google Shape;379;p36"/>
          <p:cNvSpPr txBox="1"/>
          <p:nvPr>
            <p:ph type="title"/>
          </p:nvPr>
        </p:nvSpPr>
        <p:spPr>
          <a:xfrm>
            <a:off x="692439" y="273844"/>
            <a:ext cx="77592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0" name="Google Shape;380;p36"/>
          <p:cNvSpPr txBox="1"/>
          <p:nvPr>
            <p:ph idx="1" type="body"/>
          </p:nvPr>
        </p:nvSpPr>
        <p:spPr>
          <a:xfrm>
            <a:off x="497830"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1" name="Google Shape;381;p36"/>
          <p:cNvSpPr txBox="1"/>
          <p:nvPr>
            <p:ph idx="2" type="body"/>
          </p:nvPr>
        </p:nvSpPr>
        <p:spPr>
          <a:xfrm>
            <a:off x="4820914"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2" name="Google Shape;382;p36"/>
          <p:cNvSpPr txBox="1"/>
          <p:nvPr>
            <p:ph idx="3" type="body"/>
          </p:nvPr>
        </p:nvSpPr>
        <p:spPr>
          <a:xfrm>
            <a:off x="4820914"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3" name="Google Shape;383;p36"/>
          <p:cNvSpPr txBox="1"/>
          <p:nvPr>
            <p:ph idx="4" type="body"/>
          </p:nvPr>
        </p:nvSpPr>
        <p:spPr>
          <a:xfrm>
            <a:off x="497831"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blue text">
  <p:cSld name="3x blue text">
    <p:spTree>
      <p:nvGrpSpPr>
        <p:cNvPr id="384" name="Shape 384"/>
        <p:cNvGrpSpPr/>
        <p:nvPr/>
      </p:nvGrpSpPr>
      <p:grpSpPr>
        <a:xfrm>
          <a:off x="0" y="0"/>
          <a:ext cx="0" cy="0"/>
          <a:chOff x="0" y="0"/>
          <a:chExt cx="0" cy="0"/>
        </a:xfrm>
      </p:grpSpPr>
      <p:sp>
        <p:nvSpPr>
          <p:cNvPr id="385" name="Google Shape;385;p37"/>
          <p:cNvSpPr txBox="1"/>
          <p:nvPr>
            <p:ph idx="1" type="body"/>
          </p:nvPr>
        </p:nvSpPr>
        <p:spPr>
          <a:xfrm>
            <a:off x="4027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6" name="Google Shape;386;p37"/>
          <p:cNvSpPr txBox="1"/>
          <p:nvPr>
            <p:ph idx="2" type="body"/>
          </p:nvPr>
        </p:nvSpPr>
        <p:spPr>
          <a:xfrm>
            <a:off x="331650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7" name="Google Shape;387;p37"/>
          <p:cNvSpPr txBox="1"/>
          <p:nvPr>
            <p:ph idx="3" type="body"/>
          </p:nvPr>
        </p:nvSpPr>
        <p:spPr>
          <a:xfrm>
            <a:off x="62302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8" name="Google Shape;388;p37"/>
          <p:cNvSpPr txBox="1"/>
          <p:nvPr>
            <p:ph type="title"/>
          </p:nvPr>
        </p:nvSpPr>
        <p:spPr>
          <a:xfrm>
            <a:off x="693403" y="273844"/>
            <a:ext cx="77571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9" name="Google Shape;389;p37"/>
          <p:cNvSpPr txBox="1"/>
          <p:nvPr>
            <p:ph idx="4" type="body"/>
          </p:nvPr>
        </p:nvSpPr>
        <p:spPr>
          <a:xfrm>
            <a:off x="4027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0" name="Google Shape;390;p37"/>
          <p:cNvSpPr txBox="1"/>
          <p:nvPr>
            <p:ph idx="5" type="body"/>
          </p:nvPr>
        </p:nvSpPr>
        <p:spPr>
          <a:xfrm>
            <a:off x="331650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1" name="Google Shape;391;p37"/>
          <p:cNvSpPr txBox="1"/>
          <p:nvPr>
            <p:ph idx="6" type="body"/>
          </p:nvPr>
        </p:nvSpPr>
        <p:spPr>
          <a:xfrm>
            <a:off x="62302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 text">
  <p:cSld name="3x icon text">
    <p:spTree>
      <p:nvGrpSpPr>
        <p:cNvPr id="392" name="Shape 392"/>
        <p:cNvGrpSpPr/>
        <p:nvPr/>
      </p:nvGrpSpPr>
      <p:grpSpPr>
        <a:xfrm>
          <a:off x="0" y="0"/>
          <a:ext cx="0" cy="0"/>
          <a:chOff x="0" y="0"/>
          <a:chExt cx="0" cy="0"/>
        </a:xfrm>
      </p:grpSpPr>
      <p:sp>
        <p:nvSpPr>
          <p:cNvPr id="393" name="Google Shape;393;p38"/>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4" name="Google Shape;394;p38"/>
          <p:cNvSpPr txBox="1"/>
          <p:nvPr>
            <p:ph idx="1" type="body"/>
          </p:nvPr>
        </p:nvSpPr>
        <p:spPr>
          <a:xfrm>
            <a:off x="342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5" name="Google Shape;395;p38"/>
          <p:cNvSpPr txBox="1"/>
          <p:nvPr>
            <p:ph idx="2" type="body"/>
          </p:nvPr>
        </p:nvSpPr>
        <p:spPr>
          <a:xfrm>
            <a:off x="3276000" y="1783729"/>
            <a:ext cx="2592000" cy="2893200"/>
          </a:xfrm>
          <a:prstGeom prst="rect">
            <a:avLst/>
          </a:prstGeom>
          <a:solidFill>
            <a:schemeClr val="accent1"/>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6" name="Google Shape;396;p38"/>
          <p:cNvSpPr txBox="1"/>
          <p:nvPr>
            <p:ph idx="3" type="body"/>
          </p:nvPr>
        </p:nvSpPr>
        <p:spPr>
          <a:xfrm>
            <a:off x="6210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7" name="Google Shape;397;p38"/>
          <p:cNvSpPr txBox="1"/>
          <p:nvPr>
            <p:ph idx="4"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8" name="Google Shape;398;p38"/>
          <p:cNvSpPr/>
          <p:nvPr>
            <p:ph idx="5" type="pic"/>
          </p:nvPr>
        </p:nvSpPr>
        <p:spPr>
          <a:xfrm>
            <a:off x="1324270" y="2023229"/>
            <a:ext cx="627600" cy="627600"/>
          </a:xfrm>
          <a:prstGeom prst="rect">
            <a:avLst/>
          </a:prstGeom>
          <a:noFill/>
          <a:ln>
            <a:noFill/>
          </a:ln>
        </p:spPr>
      </p:sp>
      <p:sp>
        <p:nvSpPr>
          <p:cNvPr id="399" name="Google Shape;399;p38"/>
          <p:cNvSpPr/>
          <p:nvPr>
            <p:ph idx="6" type="pic"/>
          </p:nvPr>
        </p:nvSpPr>
        <p:spPr>
          <a:xfrm>
            <a:off x="4258271" y="2023231"/>
            <a:ext cx="627600" cy="627600"/>
          </a:xfrm>
          <a:prstGeom prst="rect">
            <a:avLst/>
          </a:prstGeom>
          <a:noFill/>
          <a:ln>
            <a:noFill/>
          </a:ln>
        </p:spPr>
      </p:sp>
      <p:sp>
        <p:nvSpPr>
          <p:cNvPr id="400" name="Google Shape;400;p38"/>
          <p:cNvSpPr/>
          <p:nvPr>
            <p:ph idx="7" type="pic"/>
          </p:nvPr>
        </p:nvSpPr>
        <p:spPr>
          <a:xfrm>
            <a:off x="7192271"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text">
  <p:cSld name="4x icon text">
    <p:spTree>
      <p:nvGrpSpPr>
        <p:cNvPr id="401" name="Shape 401"/>
        <p:cNvGrpSpPr/>
        <p:nvPr/>
      </p:nvGrpSpPr>
      <p:grpSpPr>
        <a:xfrm>
          <a:off x="0" y="0"/>
          <a:ext cx="0" cy="0"/>
          <a:chOff x="0" y="0"/>
          <a:chExt cx="0" cy="0"/>
        </a:xfrm>
      </p:grpSpPr>
      <p:sp>
        <p:nvSpPr>
          <p:cNvPr id="402" name="Google Shape;402;p39"/>
          <p:cNvSpPr txBox="1"/>
          <p:nvPr>
            <p:ph idx="1" type="body"/>
          </p:nvPr>
        </p:nvSpPr>
        <p:spPr>
          <a:xfrm>
            <a:off x="4706766"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3" name="Google Shape;403;p39"/>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4" name="Google Shape;404;p39"/>
          <p:cNvSpPr txBox="1"/>
          <p:nvPr>
            <p:ph idx="2" type="body"/>
          </p:nvPr>
        </p:nvSpPr>
        <p:spPr>
          <a:xfrm>
            <a:off x="269531"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5" name="Google Shape;405;p39"/>
          <p:cNvSpPr txBox="1"/>
          <p:nvPr>
            <p:ph idx="3" type="body"/>
          </p:nvPr>
        </p:nvSpPr>
        <p:spPr>
          <a:xfrm>
            <a:off x="2488148"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6" name="Google Shape;406;p39"/>
          <p:cNvSpPr txBox="1"/>
          <p:nvPr>
            <p:ph idx="4" type="body"/>
          </p:nvPr>
        </p:nvSpPr>
        <p:spPr>
          <a:xfrm>
            <a:off x="6925384"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7" name="Google Shape;407;p39"/>
          <p:cNvSpPr txBox="1"/>
          <p:nvPr>
            <p:ph idx="5"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8" name="Google Shape;408;p39"/>
          <p:cNvSpPr/>
          <p:nvPr>
            <p:ph idx="6" type="pic"/>
          </p:nvPr>
        </p:nvSpPr>
        <p:spPr>
          <a:xfrm>
            <a:off x="930344" y="2023229"/>
            <a:ext cx="627600" cy="627600"/>
          </a:xfrm>
          <a:prstGeom prst="rect">
            <a:avLst/>
          </a:prstGeom>
          <a:noFill/>
          <a:ln>
            <a:noFill/>
          </a:ln>
        </p:spPr>
      </p:sp>
      <p:sp>
        <p:nvSpPr>
          <p:cNvPr id="409" name="Google Shape;409;p39"/>
          <p:cNvSpPr/>
          <p:nvPr>
            <p:ph idx="7" type="pic"/>
          </p:nvPr>
        </p:nvSpPr>
        <p:spPr>
          <a:xfrm>
            <a:off x="3148962" y="2023229"/>
            <a:ext cx="627600" cy="627600"/>
          </a:xfrm>
          <a:prstGeom prst="rect">
            <a:avLst/>
          </a:prstGeom>
          <a:noFill/>
          <a:ln>
            <a:noFill/>
          </a:ln>
        </p:spPr>
      </p:sp>
      <p:sp>
        <p:nvSpPr>
          <p:cNvPr id="410" name="Google Shape;410;p39"/>
          <p:cNvSpPr/>
          <p:nvPr>
            <p:ph idx="8" type="pic"/>
          </p:nvPr>
        </p:nvSpPr>
        <p:spPr>
          <a:xfrm>
            <a:off x="7586198" y="2023229"/>
            <a:ext cx="627600" cy="627600"/>
          </a:xfrm>
          <a:prstGeom prst="rect">
            <a:avLst/>
          </a:prstGeom>
          <a:noFill/>
          <a:ln>
            <a:noFill/>
          </a:ln>
        </p:spPr>
      </p:sp>
      <p:sp>
        <p:nvSpPr>
          <p:cNvPr id="411" name="Google Shape;411;p39"/>
          <p:cNvSpPr/>
          <p:nvPr>
            <p:ph idx="9" type="pic"/>
          </p:nvPr>
        </p:nvSpPr>
        <p:spPr>
          <a:xfrm>
            <a:off x="5367580"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s">
  <p:cSld name="3x icons">
    <p:spTree>
      <p:nvGrpSpPr>
        <p:cNvPr id="412" name="Shape 412"/>
        <p:cNvGrpSpPr/>
        <p:nvPr/>
      </p:nvGrpSpPr>
      <p:grpSpPr>
        <a:xfrm>
          <a:off x="0" y="0"/>
          <a:ext cx="0" cy="0"/>
          <a:chOff x="0" y="0"/>
          <a:chExt cx="0" cy="0"/>
        </a:xfrm>
      </p:grpSpPr>
      <p:sp>
        <p:nvSpPr>
          <p:cNvPr id="413" name="Google Shape;413;p40"/>
          <p:cNvSpPr/>
          <p:nvPr>
            <p:ph idx="2" type="pic"/>
          </p:nvPr>
        </p:nvSpPr>
        <p:spPr>
          <a:xfrm>
            <a:off x="1116537" y="1385611"/>
            <a:ext cx="1126500" cy="1126500"/>
          </a:xfrm>
          <a:prstGeom prst="rect">
            <a:avLst/>
          </a:prstGeom>
          <a:noFill/>
          <a:ln>
            <a:noFill/>
          </a:ln>
        </p:spPr>
      </p:sp>
      <p:sp>
        <p:nvSpPr>
          <p:cNvPr id="414" name="Google Shape;414;p40"/>
          <p:cNvSpPr/>
          <p:nvPr>
            <p:ph idx="3" type="pic"/>
          </p:nvPr>
        </p:nvSpPr>
        <p:spPr>
          <a:xfrm>
            <a:off x="4008674" y="1377115"/>
            <a:ext cx="1126500" cy="1126500"/>
          </a:xfrm>
          <a:prstGeom prst="rect">
            <a:avLst/>
          </a:prstGeom>
          <a:noFill/>
          <a:ln>
            <a:noFill/>
          </a:ln>
        </p:spPr>
      </p:sp>
      <p:sp>
        <p:nvSpPr>
          <p:cNvPr id="415" name="Google Shape;415;p40"/>
          <p:cNvSpPr/>
          <p:nvPr>
            <p:ph idx="4" type="pic"/>
          </p:nvPr>
        </p:nvSpPr>
        <p:spPr>
          <a:xfrm>
            <a:off x="6910287" y="1377115"/>
            <a:ext cx="1126500" cy="1126500"/>
          </a:xfrm>
          <a:prstGeom prst="rect">
            <a:avLst/>
          </a:prstGeom>
          <a:noFill/>
          <a:ln>
            <a:noFill/>
          </a:ln>
        </p:spPr>
      </p:sp>
      <p:sp>
        <p:nvSpPr>
          <p:cNvPr id="416" name="Google Shape;416;p40"/>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7" name="Google Shape;417;p40"/>
          <p:cNvSpPr txBox="1"/>
          <p:nvPr>
            <p:ph idx="1" type="body"/>
          </p:nvPr>
        </p:nvSpPr>
        <p:spPr>
          <a:xfrm>
            <a:off x="45811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8" name="Google Shape;418;p40"/>
          <p:cNvSpPr txBox="1"/>
          <p:nvPr>
            <p:ph idx="5" type="body"/>
          </p:nvPr>
        </p:nvSpPr>
        <p:spPr>
          <a:xfrm>
            <a:off x="3354988"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9" name="Google Shape;419;p40"/>
          <p:cNvSpPr txBox="1"/>
          <p:nvPr>
            <p:ph idx="6" type="body"/>
          </p:nvPr>
        </p:nvSpPr>
        <p:spPr>
          <a:xfrm>
            <a:off x="625186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0" name="Google Shape;420;p40"/>
          <p:cNvSpPr txBox="1"/>
          <p:nvPr>
            <p:ph idx="7" type="body"/>
          </p:nvPr>
        </p:nvSpPr>
        <p:spPr>
          <a:xfrm>
            <a:off x="45811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1" name="Google Shape;421;p40"/>
          <p:cNvSpPr txBox="1"/>
          <p:nvPr>
            <p:ph idx="8" type="body"/>
          </p:nvPr>
        </p:nvSpPr>
        <p:spPr>
          <a:xfrm>
            <a:off x="3354988"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2" name="Google Shape;422;p40"/>
          <p:cNvSpPr txBox="1"/>
          <p:nvPr>
            <p:ph idx="9" type="body"/>
          </p:nvPr>
        </p:nvSpPr>
        <p:spPr>
          <a:xfrm>
            <a:off x="625186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s">
  <p:cSld name="4x icons">
    <p:spTree>
      <p:nvGrpSpPr>
        <p:cNvPr id="423" name="Shape 423"/>
        <p:cNvGrpSpPr/>
        <p:nvPr/>
      </p:nvGrpSpPr>
      <p:grpSpPr>
        <a:xfrm>
          <a:off x="0" y="0"/>
          <a:ext cx="0" cy="0"/>
          <a:chOff x="0" y="0"/>
          <a:chExt cx="0" cy="0"/>
        </a:xfrm>
      </p:grpSpPr>
      <p:sp>
        <p:nvSpPr>
          <p:cNvPr id="424" name="Google Shape;424;p41"/>
          <p:cNvSpPr/>
          <p:nvPr>
            <p:ph idx="2" type="pic"/>
          </p:nvPr>
        </p:nvSpPr>
        <p:spPr>
          <a:xfrm>
            <a:off x="1009262" y="1302897"/>
            <a:ext cx="1024500" cy="1024500"/>
          </a:xfrm>
          <a:prstGeom prst="rect">
            <a:avLst/>
          </a:prstGeom>
          <a:noFill/>
          <a:ln>
            <a:noFill/>
          </a:ln>
        </p:spPr>
      </p:sp>
      <p:sp>
        <p:nvSpPr>
          <p:cNvPr id="425" name="Google Shape;425;p41"/>
          <p:cNvSpPr/>
          <p:nvPr>
            <p:ph idx="3" type="pic"/>
          </p:nvPr>
        </p:nvSpPr>
        <p:spPr>
          <a:xfrm>
            <a:off x="3042946" y="1302897"/>
            <a:ext cx="1024500" cy="1024500"/>
          </a:xfrm>
          <a:prstGeom prst="rect">
            <a:avLst/>
          </a:prstGeom>
          <a:noFill/>
          <a:ln>
            <a:noFill/>
          </a:ln>
        </p:spPr>
      </p:sp>
      <p:sp>
        <p:nvSpPr>
          <p:cNvPr id="426" name="Google Shape;426;p41"/>
          <p:cNvSpPr/>
          <p:nvPr>
            <p:ph idx="4" type="pic"/>
          </p:nvPr>
        </p:nvSpPr>
        <p:spPr>
          <a:xfrm>
            <a:off x="5076631" y="1302897"/>
            <a:ext cx="1024500" cy="1024500"/>
          </a:xfrm>
          <a:prstGeom prst="rect">
            <a:avLst/>
          </a:prstGeom>
          <a:noFill/>
          <a:ln>
            <a:noFill/>
          </a:ln>
        </p:spPr>
      </p:sp>
      <p:sp>
        <p:nvSpPr>
          <p:cNvPr id="427" name="Google Shape;427;p41"/>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8" name="Google Shape;428;p41"/>
          <p:cNvSpPr txBox="1"/>
          <p:nvPr>
            <p:ph idx="1" type="body"/>
          </p:nvPr>
        </p:nvSpPr>
        <p:spPr>
          <a:xfrm>
            <a:off x="380330"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9" name="Google Shape;429;p41"/>
          <p:cNvSpPr txBox="1"/>
          <p:nvPr>
            <p:ph idx="5" type="body"/>
          </p:nvPr>
        </p:nvSpPr>
        <p:spPr>
          <a:xfrm>
            <a:off x="2571248"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0" name="Google Shape;430;p41"/>
          <p:cNvSpPr txBox="1"/>
          <p:nvPr>
            <p:ph idx="6" type="body"/>
          </p:nvPr>
        </p:nvSpPr>
        <p:spPr>
          <a:xfrm>
            <a:off x="4762166"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1" name="Google Shape;431;p41"/>
          <p:cNvSpPr txBox="1"/>
          <p:nvPr>
            <p:ph idx="7" type="body"/>
          </p:nvPr>
        </p:nvSpPr>
        <p:spPr>
          <a:xfrm>
            <a:off x="380330"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2" name="Google Shape;432;p41"/>
          <p:cNvSpPr txBox="1"/>
          <p:nvPr>
            <p:ph idx="8" type="body"/>
          </p:nvPr>
        </p:nvSpPr>
        <p:spPr>
          <a:xfrm>
            <a:off x="2571248"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3" name="Google Shape;433;p41"/>
          <p:cNvSpPr txBox="1"/>
          <p:nvPr>
            <p:ph idx="9" type="body"/>
          </p:nvPr>
        </p:nvSpPr>
        <p:spPr>
          <a:xfrm>
            <a:off x="4762166"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4" name="Google Shape;434;p41"/>
          <p:cNvSpPr/>
          <p:nvPr>
            <p:ph idx="13" type="pic"/>
          </p:nvPr>
        </p:nvSpPr>
        <p:spPr>
          <a:xfrm>
            <a:off x="7110315" y="1302897"/>
            <a:ext cx="1024500" cy="1024500"/>
          </a:xfrm>
          <a:prstGeom prst="rect">
            <a:avLst/>
          </a:prstGeom>
          <a:noFill/>
          <a:ln>
            <a:noFill/>
          </a:ln>
        </p:spPr>
      </p:sp>
      <p:sp>
        <p:nvSpPr>
          <p:cNvPr id="435" name="Google Shape;435;p41"/>
          <p:cNvSpPr txBox="1"/>
          <p:nvPr>
            <p:ph idx="14" type="body"/>
          </p:nvPr>
        </p:nvSpPr>
        <p:spPr>
          <a:xfrm>
            <a:off x="6953084"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6" name="Google Shape;436;p41"/>
          <p:cNvSpPr txBox="1"/>
          <p:nvPr>
            <p:ph idx="15" type="body"/>
          </p:nvPr>
        </p:nvSpPr>
        <p:spPr>
          <a:xfrm>
            <a:off x="6953084"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icons">
  <p:cSld name="5x icons">
    <p:spTree>
      <p:nvGrpSpPr>
        <p:cNvPr id="437" name="Shape 437"/>
        <p:cNvGrpSpPr/>
        <p:nvPr/>
      </p:nvGrpSpPr>
      <p:grpSpPr>
        <a:xfrm>
          <a:off x="0" y="0"/>
          <a:ext cx="0" cy="0"/>
          <a:chOff x="0" y="0"/>
          <a:chExt cx="0" cy="0"/>
        </a:xfrm>
      </p:grpSpPr>
      <p:sp>
        <p:nvSpPr>
          <p:cNvPr id="438" name="Google Shape;438;p42"/>
          <p:cNvSpPr/>
          <p:nvPr>
            <p:ph idx="2" type="pic"/>
          </p:nvPr>
        </p:nvSpPr>
        <p:spPr>
          <a:xfrm>
            <a:off x="2357637" y="1363245"/>
            <a:ext cx="903900" cy="903900"/>
          </a:xfrm>
          <a:prstGeom prst="rect">
            <a:avLst/>
          </a:prstGeom>
          <a:noFill/>
          <a:ln>
            <a:noFill/>
          </a:ln>
        </p:spPr>
      </p:sp>
      <p:sp>
        <p:nvSpPr>
          <p:cNvPr id="439" name="Google Shape;439;p42"/>
          <p:cNvSpPr/>
          <p:nvPr>
            <p:ph idx="3" type="pic"/>
          </p:nvPr>
        </p:nvSpPr>
        <p:spPr>
          <a:xfrm>
            <a:off x="4120137" y="1363245"/>
            <a:ext cx="903900" cy="903900"/>
          </a:xfrm>
          <a:prstGeom prst="rect">
            <a:avLst/>
          </a:prstGeom>
          <a:noFill/>
          <a:ln>
            <a:noFill/>
          </a:ln>
        </p:spPr>
      </p:sp>
      <p:sp>
        <p:nvSpPr>
          <p:cNvPr id="440" name="Google Shape;440;p42"/>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1" name="Google Shape;441;p42"/>
          <p:cNvSpPr txBox="1"/>
          <p:nvPr>
            <p:ph idx="1" type="body"/>
          </p:nvPr>
        </p:nvSpPr>
        <p:spPr>
          <a:xfrm>
            <a:off x="331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2" name="Google Shape;442;p42"/>
          <p:cNvSpPr txBox="1"/>
          <p:nvPr>
            <p:ph idx="4" type="body"/>
          </p:nvPr>
        </p:nvSpPr>
        <p:spPr>
          <a:xfrm>
            <a:off x="2094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3" name="Google Shape;443;p42"/>
          <p:cNvSpPr txBox="1"/>
          <p:nvPr>
            <p:ph idx="5" type="body"/>
          </p:nvPr>
        </p:nvSpPr>
        <p:spPr>
          <a:xfrm>
            <a:off x="3856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4" name="Google Shape;444;p42"/>
          <p:cNvSpPr txBox="1"/>
          <p:nvPr>
            <p:ph idx="6" type="body"/>
          </p:nvPr>
        </p:nvSpPr>
        <p:spPr>
          <a:xfrm>
            <a:off x="331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5" name="Google Shape;445;p42"/>
          <p:cNvSpPr txBox="1"/>
          <p:nvPr>
            <p:ph idx="7" type="body"/>
          </p:nvPr>
        </p:nvSpPr>
        <p:spPr>
          <a:xfrm>
            <a:off x="2094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6" name="Google Shape;446;p42"/>
          <p:cNvSpPr txBox="1"/>
          <p:nvPr>
            <p:ph idx="8" type="body"/>
          </p:nvPr>
        </p:nvSpPr>
        <p:spPr>
          <a:xfrm>
            <a:off x="3856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7" name="Google Shape;447;p42"/>
          <p:cNvSpPr/>
          <p:nvPr>
            <p:ph idx="9" type="pic"/>
          </p:nvPr>
        </p:nvSpPr>
        <p:spPr>
          <a:xfrm>
            <a:off x="5882637" y="1363245"/>
            <a:ext cx="903900" cy="903900"/>
          </a:xfrm>
          <a:prstGeom prst="rect">
            <a:avLst/>
          </a:prstGeom>
          <a:noFill/>
          <a:ln>
            <a:noFill/>
          </a:ln>
        </p:spPr>
      </p:sp>
      <p:sp>
        <p:nvSpPr>
          <p:cNvPr id="448" name="Google Shape;448;p42"/>
          <p:cNvSpPr txBox="1"/>
          <p:nvPr>
            <p:ph idx="13" type="body"/>
          </p:nvPr>
        </p:nvSpPr>
        <p:spPr>
          <a:xfrm>
            <a:off x="5619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9" name="Google Shape;449;p42"/>
          <p:cNvSpPr txBox="1"/>
          <p:nvPr>
            <p:ph idx="14" type="body"/>
          </p:nvPr>
        </p:nvSpPr>
        <p:spPr>
          <a:xfrm>
            <a:off x="5619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0" name="Google Shape;450;p42"/>
          <p:cNvSpPr txBox="1"/>
          <p:nvPr>
            <p:ph idx="15" type="body"/>
          </p:nvPr>
        </p:nvSpPr>
        <p:spPr>
          <a:xfrm>
            <a:off x="7381500" y="270171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1" name="Google Shape;451;p42"/>
          <p:cNvSpPr txBox="1"/>
          <p:nvPr>
            <p:ph idx="16" type="body"/>
          </p:nvPr>
        </p:nvSpPr>
        <p:spPr>
          <a:xfrm>
            <a:off x="7381500" y="3280866"/>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2" name="Google Shape;452;p42"/>
          <p:cNvSpPr/>
          <p:nvPr>
            <p:ph idx="17" type="pic"/>
          </p:nvPr>
        </p:nvSpPr>
        <p:spPr>
          <a:xfrm>
            <a:off x="7645137" y="1363245"/>
            <a:ext cx="903900" cy="903900"/>
          </a:xfrm>
          <a:prstGeom prst="rect">
            <a:avLst/>
          </a:prstGeom>
          <a:noFill/>
          <a:ln>
            <a:noFill/>
          </a:ln>
        </p:spPr>
      </p:sp>
      <p:sp>
        <p:nvSpPr>
          <p:cNvPr id="453" name="Google Shape;453;p42"/>
          <p:cNvSpPr/>
          <p:nvPr>
            <p:ph idx="18" type="pic"/>
          </p:nvPr>
        </p:nvSpPr>
        <p:spPr>
          <a:xfrm>
            <a:off x="1009262" y="1302897"/>
            <a:ext cx="1024500" cy="1024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and message">
  <p:cSld name="4x icon and message">
    <p:spTree>
      <p:nvGrpSpPr>
        <p:cNvPr id="454" name="Shape 454"/>
        <p:cNvGrpSpPr/>
        <p:nvPr/>
      </p:nvGrpSpPr>
      <p:grpSpPr>
        <a:xfrm>
          <a:off x="0" y="0"/>
          <a:ext cx="0" cy="0"/>
          <a:chOff x="0" y="0"/>
          <a:chExt cx="0" cy="0"/>
        </a:xfrm>
      </p:grpSpPr>
      <p:sp>
        <p:nvSpPr>
          <p:cNvPr id="455" name="Google Shape;455;p43"/>
          <p:cNvSpPr txBox="1"/>
          <p:nvPr>
            <p:ph type="title"/>
          </p:nvPr>
        </p:nvSpPr>
        <p:spPr>
          <a:xfrm>
            <a:off x="183356" y="173831"/>
            <a:ext cx="83178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56" name="Google Shape;456;p43"/>
          <p:cNvSpPr txBox="1"/>
          <p:nvPr>
            <p:ph idx="1" type="body"/>
          </p:nvPr>
        </p:nvSpPr>
        <p:spPr>
          <a:xfrm>
            <a:off x="1713656"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7" name="Google Shape;457;p43"/>
          <p:cNvSpPr txBox="1"/>
          <p:nvPr>
            <p:ph idx="2" type="body"/>
          </p:nvPr>
        </p:nvSpPr>
        <p:spPr>
          <a:xfrm>
            <a:off x="1713656"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8" name="Google Shape;458;p43"/>
          <p:cNvSpPr txBox="1"/>
          <p:nvPr>
            <p:ph idx="3" type="body"/>
          </p:nvPr>
        </p:nvSpPr>
        <p:spPr>
          <a:xfrm>
            <a:off x="1713656"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9" name="Google Shape;459;p43"/>
          <p:cNvSpPr txBox="1"/>
          <p:nvPr>
            <p:ph idx="4" type="body"/>
          </p:nvPr>
        </p:nvSpPr>
        <p:spPr>
          <a:xfrm>
            <a:off x="1713656"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0" name="Google Shape;460;p43"/>
          <p:cNvSpPr txBox="1"/>
          <p:nvPr>
            <p:ph idx="5" type="body"/>
          </p:nvPr>
        </p:nvSpPr>
        <p:spPr>
          <a:xfrm>
            <a:off x="5669071"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1" name="Google Shape;461;p43"/>
          <p:cNvSpPr txBox="1"/>
          <p:nvPr>
            <p:ph idx="6" type="body"/>
          </p:nvPr>
        </p:nvSpPr>
        <p:spPr>
          <a:xfrm>
            <a:off x="5669071"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2" name="Google Shape;462;p43"/>
          <p:cNvSpPr txBox="1"/>
          <p:nvPr>
            <p:ph idx="7" type="body"/>
          </p:nvPr>
        </p:nvSpPr>
        <p:spPr>
          <a:xfrm>
            <a:off x="5669071"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3" name="Google Shape;463;p43"/>
          <p:cNvSpPr txBox="1"/>
          <p:nvPr>
            <p:ph idx="8" type="body"/>
          </p:nvPr>
        </p:nvSpPr>
        <p:spPr>
          <a:xfrm>
            <a:off x="5669071"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4" name="Google Shape;464;p43"/>
          <p:cNvSpPr/>
          <p:nvPr>
            <p:ph idx="9" type="pic"/>
          </p:nvPr>
        </p:nvSpPr>
        <p:spPr>
          <a:xfrm>
            <a:off x="954038" y="1235869"/>
            <a:ext cx="443100" cy="443100"/>
          </a:xfrm>
          <a:prstGeom prst="rect">
            <a:avLst/>
          </a:prstGeom>
          <a:noFill/>
          <a:ln>
            <a:noFill/>
          </a:ln>
        </p:spPr>
      </p:sp>
      <p:sp>
        <p:nvSpPr>
          <p:cNvPr id="465" name="Google Shape;465;p43"/>
          <p:cNvSpPr/>
          <p:nvPr>
            <p:ph idx="13" type="pic"/>
          </p:nvPr>
        </p:nvSpPr>
        <p:spPr>
          <a:xfrm>
            <a:off x="957609" y="2683669"/>
            <a:ext cx="443100" cy="443100"/>
          </a:xfrm>
          <a:prstGeom prst="rect">
            <a:avLst/>
          </a:prstGeom>
          <a:noFill/>
          <a:ln>
            <a:noFill/>
          </a:ln>
        </p:spPr>
      </p:sp>
      <p:sp>
        <p:nvSpPr>
          <p:cNvPr id="466" name="Google Shape;466;p43"/>
          <p:cNvSpPr/>
          <p:nvPr>
            <p:ph idx="14" type="pic"/>
          </p:nvPr>
        </p:nvSpPr>
        <p:spPr>
          <a:xfrm>
            <a:off x="4917868" y="1235869"/>
            <a:ext cx="443100" cy="443100"/>
          </a:xfrm>
          <a:prstGeom prst="rect">
            <a:avLst/>
          </a:prstGeom>
          <a:noFill/>
          <a:ln>
            <a:noFill/>
          </a:ln>
        </p:spPr>
      </p:sp>
      <p:sp>
        <p:nvSpPr>
          <p:cNvPr id="467" name="Google Shape;467;p43"/>
          <p:cNvSpPr/>
          <p:nvPr>
            <p:ph idx="15" type="pic"/>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469" name="Google Shape;469;p43"/>
          <p:cNvSpPr txBox="1"/>
          <p:nvPr>
            <p:ph idx="16" type="body"/>
          </p:nvPr>
        </p:nvSpPr>
        <p:spPr>
          <a:xfrm>
            <a:off x="2033338" y="4096940"/>
            <a:ext cx="6358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0" name="Google Shape;470;p43"/>
          <p:cNvSpPr txBox="1"/>
          <p:nvPr>
            <p:ph idx="17" type="body"/>
          </p:nvPr>
        </p:nvSpPr>
        <p:spPr>
          <a:xfrm>
            <a:off x="2033338" y="4386024"/>
            <a:ext cx="63582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1" name="Google Shape;471;p43"/>
          <p:cNvSpPr/>
          <p:nvPr>
            <p:ph idx="18" type="pic"/>
          </p:nvPr>
        </p:nvSpPr>
        <p:spPr>
          <a:xfrm>
            <a:off x="1249471" y="4096940"/>
            <a:ext cx="443100" cy="4431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6x icon and message">
  <p:cSld name="2_6x icon and message">
    <p:spTree>
      <p:nvGrpSpPr>
        <p:cNvPr id="472" name="Shape 472"/>
        <p:cNvGrpSpPr/>
        <p:nvPr/>
      </p:nvGrpSpPr>
      <p:grpSpPr>
        <a:xfrm>
          <a:off x="0" y="0"/>
          <a:ext cx="0" cy="0"/>
          <a:chOff x="0" y="0"/>
          <a:chExt cx="0" cy="0"/>
        </a:xfrm>
      </p:grpSpPr>
      <p:sp>
        <p:nvSpPr>
          <p:cNvPr id="473" name="Google Shape;473;p44"/>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4" name="Google Shape;474;p44"/>
          <p:cNvSpPr txBox="1"/>
          <p:nvPr>
            <p:ph idx="1" type="body"/>
          </p:nvPr>
        </p:nvSpPr>
        <p:spPr>
          <a:xfrm>
            <a:off x="1716881"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5" name="Google Shape;475;p44"/>
          <p:cNvSpPr txBox="1"/>
          <p:nvPr>
            <p:ph idx="2" type="body"/>
          </p:nvPr>
        </p:nvSpPr>
        <p:spPr>
          <a:xfrm>
            <a:off x="1716881"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6" name="Google Shape;476;p44"/>
          <p:cNvSpPr txBox="1"/>
          <p:nvPr>
            <p:ph idx="3" type="body"/>
          </p:nvPr>
        </p:nvSpPr>
        <p:spPr>
          <a:xfrm>
            <a:off x="1716881"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7" name="Google Shape;477;p44"/>
          <p:cNvSpPr txBox="1"/>
          <p:nvPr>
            <p:ph idx="4" type="body"/>
          </p:nvPr>
        </p:nvSpPr>
        <p:spPr>
          <a:xfrm>
            <a:off x="1716881"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8" name="Google Shape;478;p44"/>
          <p:cNvSpPr txBox="1"/>
          <p:nvPr>
            <p:ph idx="5" type="body"/>
          </p:nvPr>
        </p:nvSpPr>
        <p:spPr>
          <a:xfrm>
            <a:off x="1716881"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9" name="Google Shape;479;p44"/>
          <p:cNvSpPr txBox="1"/>
          <p:nvPr>
            <p:ph idx="6" type="body"/>
          </p:nvPr>
        </p:nvSpPr>
        <p:spPr>
          <a:xfrm>
            <a:off x="1716881"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0" name="Google Shape;480;p44"/>
          <p:cNvSpPr txBox="1"/>
          <p:nvPr>
            <p:ph idx="7" type="body"/>
          </p:nvPr>
        </p:nvSpPr>
        <p:spPr>
          <a:xfrm>
            <a:off x="5941436"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1" name="Google Shape;481;p44"/>
          <p:cNvSpPr txBox="1"/>
          <p:nvPr>
            <p:ph idx="8" type="body"/>
          </p:nvPr>
        </p:nvSpPr>
        <p:spPr>
          <a:xfrm>
            <a:off x="5941436"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2" name="Google Shape;482;p44"/>
          <p:cNvSpPr txBox="1"/>
          <p:nvPr>
            <p:ph idx="9" type="body"/>
          </p:nvPr>
        </p:nvSpPr>
        <p:spPr>
          <a:xfrm>
            <a:off x="5941436"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3" name="Google Shape;483;p44"/>
          <p:cNvSpPr txBox="1"/>
          <p:nvPr>
            <p:ph idx="13" type="body"/>
          </p:nvPr>
        </p:nvSpPr>
        <p:spPr>
          <a:xfrm>
            <a:off x="5941436"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4" name="Google Shape;484;p44"/>
          <p:cNvSpPr txBox="1"/>
          <p:nvPr>
            <p:ph idx="14" type="body"/>
          </p:nvPr>
        </p:nvSpPr>
        <p:spPr>
          <a:xfrm>
            <a:off x="5941436"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5" name="Google Shape;485;p44"/>
          <p:cNvSpPr txBox="1"/>
          <p:nvPr>
            <p:ph idx="15" type="body"/>
          </p:nvPr>
        </p:nvSpPr>
        <p:spPr>
          <a:xfrm>
            <a:off x="5941436"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6" name="Google Shape;486;p44"/>
          <p:cNvSpPr/>
          <p:nvPr>
            <p:ph idx="16" type="pic"/>
          </p:nvPr>
        </p:nvSpPr>
        <p:spPr>
          <a:xfrm>
            <a:off x="960835" y="1298853"/>
            <a:ext cx="443100" cy="443100"/>
          </a:xfrm>
          <a:prstGeom prst="rect">
            <a:avLst/>
          </a:prstGeom>
          <a:noFill/>
          <a:ln>
            <a:noFill/>
          </a:ln>
        </p:spPr>
      </p:sp>
      <p:sp>
        <p:nvSpPr>
          <p:cNvPr id="487" name="Google Shape;487;p44"/>
          <p:cNvSpPr/>
          <p:nvPr>
            <p:ph idx="17" type="pic"/>
          </p:nvPr>
        </p:nvSpPr>
        <p:spPr>
          <a:xfrm>
            <a:off x="960835" y="2256116"/>
            <a:ext cx="443100" cy="443100"/>
          </a:xfrm>
          <a:prstGeom prst="rect">
            <a:avLst/>
          </a:prstGeom>
          <a:noFill/>
          <a:ln>
            <a:noFill/>
          </a:ln>
        </p:spPr>
      </p:sp>
      <p:sp>
        <p:nvSpPr>
          <p:cNvPr id="488" name="Google Shape;488;p44"/>
          <p:cNvSpPr/>
          <p:nvPr>
            <p:ph idx="18" type="pic"/>
          </p:nvPr>
        </p:nvSpPr>
        <p:spPr>
          <a:xfrm>
            <a:off x="960835" y="3213378"/>
            <a:ext cx="443100" cy="443100"/>
          </a:xfrm>
          <a:prstGeom prst="rect">
            <a:avLst/>
          </a:prstGeom>
          <a:noFill/>
          <a:ln>
            <a:noFill/>
          </a:ln>
        </p:spPr>
      </p:sp>
      <p:sp>
        <p:nvSpPr>
          <p:cNvPr id="489" name="Google Shape;489;p44"/>
          <p:cNvSpPr/>
          <p:nvPr>
            <p:ph idx="19" type="pic"/>
          </p:nvPr>
        </p:nvSpPr>
        <p:spPr>
          <a:xfrm>
            <a:off x="5184359" y="1298853"/>
            <a:ext cx="443100" cy="443100"/>
          </a:xfrm>
          <a:prstGeom prst="rect">
            <a:avLst/>
          </a:prstGeom>
          <a:noFill/>
          <a:ln>
            <a:noFill/>
          </a:ln>
        </p:spPr>
      </p:sp>
      <p:sp>
        <p:nvSpPr>
          <p:cNvPr id="490" name="Google Shape;490;p44"/>
          <p:cNvSpPr/>
          <p:nvPr>
            <p:ph idx="20" type="pic"/>
          </p:nvPr>
        </p:nvSpPr>
        <p:spPr>
          <a:xfrm>
            <a:off x="5184359" y="2256116"/>
            <a:ext cx="443100" cy="443100"/>
          </a:xfrm>
          <a:prstGeom prst="rect">
            <a:avLst/>
          </a:prstGeom>
          <a:noFill/>
          <a:ln>
            <a:noFill/>
          </a:ln>
        </p:spPr>
      </p:sp>
      <p:sp>
        <p:nvSpPr>
          <p:cNvPr id="491" name="Google Shape;491;p44"/>
          <p:cNvSpPr/>
          <p:nvPr>
            <p:ph idx="21" type="pic"/>
          </p:nvPr>
        </p:nvSpPr>
        <p:spPr>
          <a:xfrm>
            <a:off x="5190233" y="3213378"/>
            <a:ext cx="443100" cy="443100"/>
          </a:xfrm>
          <a:prstGeom prst="rect">
            <a:avLst/>
          </a:prstGeom>
          <a:noFill/>
          <a:ln>
            <a:noFill/>
          </a:ln>
        </p:spPr>
      </p:sp>
      <p:sp>
        <p:nvSpPr>
          <p:cNvPr id="492" name="Google Shape;492;p44"/>
          <p:cNvSpPr/>
          <p:nvPr>
            <p:ph idx="22" type="pic"/>
          </p:nvPr>
        </p:nvSpPr>
        <p:spPr>
          <a:xfrm>
            <a:off x="1225154" y="4263629"/>
            <a:ext cx="443100" cy="443100"/>
          </a:xfrm>
          <a:prstGeom prst="rect">
            <a:avLst/>
          </a:prstGeom>
          <a:noFill/>
          <a:ln>
            <a:noFill/>
          </a:ln>
        </p:spPr>
      </p:sp>
      <p:sp>
        <p:nvSpPr>
          <p:cNvPr id="493" name="Google Shape;493;p44"/>
          <p:cNvSpPr txBox="1"/>
          <p:nvPr>
            <p:ph idx="23" type="body"/>
          </p:nvPr>
        </p:nvSpPr>
        <p:spPr>
          <a:xfrm>
            <a:off x="1981200" y="4263629"/>
            <a:ext cx="69468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4" name="Google Shape;494;p44"/>
          <p:cNvSpPr txBox="1"/>
          <p:nvPr>
            <p:ph idx="24" type="body"/>
          </p:nvPr>
        </p:nvSpPr>
        <p:spPr>
          <a:xfrm>
            <a:off x="1981200" y="4552712"/>
            <a:ext cx="69468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lock image">
  <p:cSld name="White block image">
    <p:spTree>
      <p:nvGrpSpPr>
        <p:cNvPr id="495" name="Shape 495"/>
        <p:cNvGrpSpPr/>
        <p:nvPr/>
      </p:nvGrpSpPr>
      <p:grpSpPr>
        <a:xfrm>
          <a:off x="0" y="0"/>
          <a:ext cx="0" cy="0"/>
          <a:chOff x="0" y="0"/>
          <a:chExt cx="0" cy="0"/>
        </a:xfrm>
      </p:grpSpPr>
      <p:sp>
        <p:nvSpPr>
          <p:cNvPr id="496" name="Google Shape;496;p45"/>
          <p:cNvSpPr/>
          <p:nvPr>
            <p:ph idx="2" type="pic"/>
          </p:nvPr>
        </p:nvSpPr>
        <p:spPr>
          <a:xfrm>
            <a:off x="1062038" y="0"/>
            <a:ext cx="8082000" cy="4818300"/>
          </a:xfrm>
          <a:prstGeom prst="rect">
            <a:avLst/>
          </a:prstGeom>
          <a:noFill/>
          <a:ln>
            <a:noFill/>
          </a:ln>
        </p:spPr>
      </p:sp>
      <p:sp>
        <p:nvSpPr>
          <p:cNvPr id="497" name="Google Shape;497;p45"/>
          <p:cNvSpPr txBox="1"/>
          <p:nvPr>
            <p:ph idx="1" type="body"/>
          </p:nvPr>
        </p:nvSpPr>
        <p:spPr>
          <a:xfrm>
            <a:off x="1062037" y="2247900"/>
            <a:ext cx="2726100" cy="1609800"/>
          </a:xfrm>
          <a:prstGeom prst="rect">
            <a:avLst/>
          </a:prstGeom>
          <a:solidFill>
            <a:schemeClr val="lt1"/>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8" name="Google Shape;498;p45"/>
          <p:cNvSpPr txBox="1"/>
          <p:nvPr>
            <p:ph type="title"/>
          </p:nvPr>
        </p:nvSpPr>
        <p:spPr>
          <a:xfrm>
            <a:off x="1062037" y="273844"/>
            <a:ext cx="2726100" cy="1974300"/>
          </a:xfrm>
          <a:prstGeom prst="rect">
            <a:avLst/>
          </a:prstGeom>
          <a:solidFill>
            <a:schemeClr val="lt1"/>
          </a:solid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x image">
  <p:cSld name="1_3x image">
    <p:spTree>
      <p:nvGrpSpPr>
        <p:cNvPr id="499" name="Shape 499"/>
        <p:cNvGrpSpPr/>
        <p:nvPr/>
      </p:nvGrpSpPr>
      <p:grpSpPr>
        <a:xfrm>
          <a:off x="0" y="0"/>
          <a:ext cx="0" cy="0"/>
          <a:chOff x="0" y="0"/>
          <a:chExt cx="0" cy="0"/>
        </a:xfrm>
      </p:grpSpPr>
      <p:sp>
        <p:nvSpPr>
          <p:cNvPr id="500" name="Google Shape;500;p46"/>
          <p:cNvSpPr txBox="1"/>
          <p:nvPr>
            <p:ph type="title"/>
          </p:nvPr>
        </p:nvSpPr>
        <p:spPr>
          <a:xfrm>
            <a:off x="204788" y="159300"/>
            <a:ext cx="7866000" cy="555000"/>
          </a:xfrm>
          <a:prstGeom prst="rect">
            <a:avLst/>
          </a:prstGeom>
          <a:noFill/>
          <a:ln>
            <a:noFill/>
          </a:ln>
        </p:spPr>
        <p:txBody>
          <a:bodyPr anchorCtr="0" anchor="ctr" bIns="202500" lIns="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01" name="Google Shape;501;p46"/>
          <p:cNvSpPr txBox="1"/>
          <p:nvPr>
            <p:ph idx="1" type="body"/>
          </p:nvPr>
        </p:nvSpPr>
        <p:spPr>
          <a:xfrm>
            <a:off x="616100"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2" name="Google Shape;502;p46"/>
          <p:cNvSpPr txBox="1"/>
          <p:nvPr>
            <p:ph idx="2" type="body"/>
          </p:nvPr>
        </p:nvSpPr>
        <p:spPr>
          <a:xfrm>
            <a:off x="3310831"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3" name="Google Shape;503;p46"/>
          <p:cNvSpPr txBox="1"/>
          <p:nvPr>
            <p:ph idx="3" type="body"/>
          </p:nvPr>
        </p:nvSpPr>
        <p:spPr>
          <a:xfrm>
            <a:off x="6006298" y="3006155"/>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4" name="Google Shape;504;p46"/>
          <p:cNvSpPr/>
          <p:nvPr>
            <p:ph idx="4" type="pic"/>
          </p:nvPr>
        </p:nvSpPr>
        <p:spPr>
          <a:xfrm>
            <a:off x="616099" y="1404938"/>
            <a:ext cx="2478600" cy="1485900"/>
          </a:xfrm>
          <a:prstGeom prst="rect">
            <a:avLst/>
          </a:prstGeom>
          <a:noFill/>
          <a:ln>
            <a:noFill/>
          </a:ln>
        </p:spPr>
      </p:sp>
      <p:sp>
        <p:nvSpPr>
          <p:cNvPr id="505" name="Google Shape;505;p46"/>
          <p:cNvSpPr/>
          <p:nvPr>
            <p:ph idx="5" type="pic"/>
          </p:nvPr>
        </p:nvSpPr>
        <p:spPr>
          <a:xfrm>
            <a:off x="3311269" y="1404938"/>
            <a:ext cx="2478600" cy="1485900"/>
          </a:xfrm>
          <a:prstGeom prst="rect">
            <a:avLst/>
          </a:prstGeom>
          <a:noFill/>
          <a:ln>
            <a:noFill/>
          </a:ln>
        </p:spPr>
      </p:sp>
      <p:sp>
        <p:nvSpPr>
          <p:cNvPr id="506" name="Google Shape;506;p46"/>
          <p:cNvSpPr/>
          <p:nvPr>
            <p:ph idx="6" type="pic"/>
          </p:nvPr>
        </p:nvSpPr>
        <p:spPr>
          <a:xfrm>
            <a:off x="6006439" y="1404938"/>
            <a:ext cx="2478600" cy="148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anner image">
  <p:cSld name="Left banner image">
    <p:spTree>
      <p:nvGrpSpPr>
        <p:cNvPr id="507" name="Shape 507"/>
        <p:cNvGrpSpPr/>
        <p:nvPr/>
      </p:nvGrpSpPr>
      <p:grpSpPr>
        <a:xfrm>
          <a:off x="0" y="0"/>
          <a:ext cx="0" cy="0"/>
          <a:chOff x="0" y="0"/>
          <a:chExt cx="0" cy="0"/>
        </a:xfrm>
      </p:grpSpPr>
      <p:sp>
        <p:nvSpPr>
          <p:cNvPr id="508" name="Google Shape;508;p47"/>
          <p:cNvSpPr/>
          <p:nvPr>
            <p:ph idx="2" type="pic"/>
          </p:nvPr>
        </p:nvSpPr>
        <p:spPr>
          <a:xfrm>
            <a:off x="1060847" y="0"/>
            <a:ext cx="3620700" cy="5143500"/>
          </a:xfrm>
          <a:prstGeom prst="rect">
            <a:avLst/>
          </a:prstGeom>
          <a:noFill/>
          <a:ln>
            <a:noFill/>
          </a:ln>
        </p:spPr>
      </p:sp>
      <p:sp>
        <p:nvSpPr>
          <p:cNvPr id="509" name="Google Shape;509;p47"/>
          <p:cNvSpPr txBox="1"/>
          <p:nvPr>
            <p:ph type="title"/>
          </p:nvPr>
        </p:nvSpPr>
        <p:spPr>
          <a:xfrm>
            <a:off x="5321400" y="1561079"/>
            <a:ext cx="3608400" cy="10107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0" name="Google Shape;510;p47"/>
          <p:cNvSpPr txBox="1"/>
          <p:nvPr>
            <p:ph idx="1" type="body"/>
          </p:nvPr>
        </p:nvSpPr>
        <p:spPr>
          <a:xfrm>
            <a:off x="5320904" y="2792187"/>
            <a:ext cx="3608700" cy="1942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full bleed">
  <p:cSld name="Right full bleed">
    <p:spTree>
      <p:nvGrpSpPr>
        <p:cNvPr id="511" name="Shape 511"/>
        <p:cNvGrpSpPr/>
        <p:nvPr/>
      </p:nvGrpSpPr>
      <p:grpSpPr>
        <a:xfrm>
          <a:off x="0" y="0"/>
          <a:ext cx="0" cy="0"/>
          <a:chOff x="0" y="0"/>
          <a:chExt cx="0" cy="0"/>
        </a:xfrm>
      </p:grpSpPr>
      <p:sp>
        <p:nvSpPr>
          <p:cNvPr id="512" name="Google Shape;512;p48"/>
          <p:cNvSpPr/>
          <p:nvPr>
            <p:ph idx="2" type="pic"/>
          </p:nvPr>
        </p:nvSpPr>
        <p:spPr>
          <a:xfrm>
            <a:off x="5210770" y="0"/>
            <a:ext cx="7866600" cy="4735200"/>
          </a:xfrm>
          <a:prstGeom prst="rect">
            <a:avLst/>
          </a:prstGeom>
          <a:noFill/>
          <a:ln>
            <a:noFill/>
          </a:ln>
        </p:spPr>
      </p:sp>
      <p:sp>
        <p:nvSpPr>
          <p:cNvPr id="513" name="Google Shape;513;p48"/>
          <p:cNvSpPr txBox="1"/>
          <p:nvPr>
            <p:ph type="title"/>
          </p:nvPr>
        </p:nvSpPr>
        <p:spPr>
          <a:xfrm>
            <a:off x="869156" y="-269081"/>
            <a:ext cx="3491100" cy="19728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4" name="Google Shape;514;p48"/>
          <p:cNvSpPr txBox="1"/>
          <p:nvPr>
            <p:ph idx="1" type="body"/>
          </p:nvPr>
        </p:nvSpPr>
        <p:spPr>
          <a:xfrm>
            <a:off x="869156" y="1924191"/>
            <a:ext cx="3491100" cy="2268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full bleed">
  <p:cSld name="Left full bleed">
    <p:spTree>
      <p:nvGrpSpPr>
        <p:cNvPr id="515" name="Shape 515"/>
        <p:cNvGrpSpPr/>
        <p:nvPr/>
      </p:nvGrpSpPr>
      <p:grpSpPr>
        <a:xfrm>
          <a:off x="0" y="0"/>
          <a:ext cx="0" cy="0"/>
          <a:chOff x="0" y="0"/>
          <a:chExt cx="0" cy="0"/>
        </a:xfrm>
      </p:grpSpPr>
      <p:sp>
        <p:nvSpPr>
          <p:cNvPr id="516" name="Google Shape;516;p49"/>
          <p:cNvSpPr/>
          <p:nvPr>
            <p:ph idx="2" type="pic"/>
          </p:nvPr>
        </p:nvSpPr>
        <p:spPr>
          <a:xfrm>
            <a:off x="-3933230" y="0"/>
            <a:ext cx="7866600" cy="4735200"/>
          </a:xfrm>
          <a:prstGeom prst="rect">
            <a:avLst/>
          </a:prstGeom>
          <a:noFill/>
          <a:ln>
            <a:noFill/>
          </a:ln>
        </p:spPr>
      </p:sp>
      <p:sp>
        <p:nvSpPr>
          <p:cNvPr id="517" name="Google Shape;517;p49"/>
          <p:cNvSpPr txBox="1"/>
          <p:nvPr>
            <p:ph type="title"/>
          </p:nvPr>
        </p:nvSpPr>
        <p:spPr>
          <a:xfrm>
            <a:off x="4572000" y="-269081"/>
            <a:ext cx="34908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8" name="Google Shape;518;p49"/>
          <p:cNvSpPr txBox="1"/>
          <p:nvPr>
            <p:ph idx="1" type="body"/>
          </p:nvPr>
        </p:nvSpPr>
        <p:spPr>
          <a:xfrm>
            <a:off x="4572000" y="1925412"/>
            <a:ext cx="34908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1]">
  <p:cSld name="3x image [1]">
    <p:spTree>
      <p:nvGrpSpPr>
        <p:cNvPr id="519" name="Shape 519"/>
        <p:cNvGrpSpPr/>
        <p:nvPr/>
      </p:nvGrpSpPr>
      <p:grpSpPr>
        <a:xfrm>
          <a:off x="0" y="0"/>
          <a:ext cx="0" cy="0"/>
          <a:chOff x="0" y="0"/>
          <a:chExt cx="0" cy="0"/>
        </a:xfrm>
      </p:grpSpPr>
      <p:sp>
        <p:nvSpPr>
          <p:cNvPr id="520" name="Google Shape;520;p50"/>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1" name="Google Shape;521;p50"/>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22" name="Google Shape;522;p50"/>
          <p:cNvSpPr/>
          <p:nvPr>
            <p:ph idx="2" type="pic"/>
          </p:nvPr>
        </p:nvSpPr>
        <p:spPr>
          <a:xfrm>
            <a:off x="4653831" y="273844"/>
            <a:ext cx="2325300" cy="4461300"/>
          </a:xfrm>
          <a:prstGeom prst="rect">
            <a:avLst/>
          </a:prstGeom>
          <a:noFill/>
          <a:ln>
            <a:noFill/>
          </a:ln>
        </p:spPr>
      </p:sp>
      <p:sp>
        <p:nvSpPr>
          <p:cNvPr id="523" name="Google Shape;523;p50"/>
          <p:cNvSpPr/>
          <p:nvPr>
            <p:ph idx="3" type="pic"/>
          </p:nvPr>
        </p:nvSpPr>
        <p:spPr>
          <a:xfrm>
            <a:off x="7199408" y="273844"/>
            <a:ext cx="1536300" cy="2112000"/>
          </a:xfrm>
          <a:prstGeom prst="rect">
            <a:avLst/>
          </a:prstGeom>
          <a:noFill/>
          <a:ln>
            <a:noFill/>
          </a:ln>
        </p:spPr>
      </p:sp>
      <p:sp>
        <p:nvSpPr>
          <p:cNvPr id="524" name="Google Shape;524;p50"/>
          <p:cNvSpPr/>
          <p:nvPr>
            <p:ph idx="4" type="pic"/>
          </p:nvPr>
        </p:nvSpPr>
        <p:spPr>
          <a:xfrm>
            <a:off x="7199408" y="2622946"/>
            <a:ext cx="1536300" cy="21120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2]">
  <p:cSld name="3x image [2]">
    <p:spTree>
      <p:nvGrpSpPr>
        <p:cNvPr id="525" name="Shape 525"/>
        <p:cNvGrpSpPr/>
        <p:nvPr/>
      </p:nvGrpSpPr>
      <p:grpSpPr>
        <a:xfrm>
          <a:off x="0" y="0"/>
          <a:ext cx="0" cy="0"/>
          <a:chOff x="0" y="0"/>
          <a:chExt cx="0" cy="0"/>
        </a:xfrm>
      </p:grpSpPr>
      <p:sp>
        <p:nvSpPr>
          <p:cNvPr id="526" name="Google Shape;526;p51"/>
          <p:cNvSpPr/>
          <p:nvPr>
            <p:ph idx="2" type="pic"/>
          </p:nvPr>
        </p:nvSpPr>
        <p:spPr>
          <a:xfrm>
            <a:off x="4240941" y="273844"/>
            <a:ext cx="2188500" cy="4461300"/>
          </a:xfrm>
          <a:prstGeom prst="rect">
            <a:avLst/>
          </a:prstGeom>
          <a:noFill/>
          <a:ln>
            <a:noFill/>
          </a:ln>
        </p:spPr>
      </p:sp>
      <p:sp>
        <p:nvSpPr>
          <p:cNvPr id="527" name="Google Shape;527;p51"/>
          <p:cNvSpPr/>
          <p:nvPr>
            <p:ph idx="3" type="pic"/>
          </p:nvPr>
        </p:nvSpPr>
        <p:spPr>
          <a:xfrm>
            <a:off x="6649812" y="273844"/>
            <a:ext cx="2085900" cy="2112000"/>
          </a:xfrm>
          <a:prstGeom prst="rect">
            <a:avLst/>
          </a:prstGeom>
          <a:noFill/>
          <a:ln>
            <a:noFill/>
          </a:ln>
        </p:spPr>
      </p:sp>
      <p:sp>
        <p:nvSpPr>
          <p:cNvPr id="528" name="Google Shape;528;p51"/>
          <p:cNvSpPr/>
          <p:nvPr>
            <p:ph idx="4" type="pic"/>
          </p:nvPr>
        </p:nvSpPr>
        <p:spPr>
          <a:xfrm>
            <a:off x="6649812" y="2622946"/>
            <a:ext cx="2085900" cy="2112000"/>
          </a:xfrm>
          <a:prstGeom prst="rect">
            <a:avLst/>
          </a:prstGeom>
          <a:noFill/>
          <a:ln>
            <a:noFill/>
          </a:ln>
        </p:spPr>
      </p:sp>
      <p:sp>
        <p:nvSpPr>
          <p:cNvPr id="529" name="Google Shape;529;p51"/>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0" name="Google Shape;530;p51"/>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p:cSld name="1 image">
    <p:spTree>
      <p:nvGrpSpPr>
        <p:cNvPr id="531" name="Shape 531"/>
        <p:cNvGrpSpPr/>
        <p:nvPr/>
      </p:nvGrpSpPr>
      <p:grpSpPr>
        <a:xfrm>
          <a:off x="0" y="0"/>
          <a:ext cx="0" cy="0"/>
          <a:chOff x="0" y="0"/>
          <a:chExt cx="0" cy="0"/>
        </a:xfrm>
      </p:grpSpPr>
      <p:sp>
        <p:nvSpPr>
          <p:cNvPr id="532" name="Google Shape;532;p52"/>
          <p:cNvSpPr/>
          <p:nvPr>
            <p:ph idx="2" type="pic"/>
          </p:nvPr>
        </p:nvSpPr>
        <p:spPr>
          <a:xfrm>
            <a:off x="4240941" y="273844"/>
            <a:ext cx="4494600" cy="4461300"/>
          </a:xfrm>
          <a:prstGeom prst="rect">
            <a:avLst/>
          </a:prstGeom>
          <a:noFill/>
          <a:ln>
            <a:noFill/>
          </a:ln>
        </p:spPr>
      </p:sp>
      <p:sp>
        <p:nvSpPr>
          <p:cNvPr id="533" name="Google Shape;533;p52"/>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4" name="Google Shape;534;p52"/>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 mosaic">
  <p:cSld name="6 image mosaic">
    <p:spTree>
      <p:nvGrpSpPr>
        <p:cNvPr id="535" name="Shape 535"/>
        <p:cNvGrpSpPr/>
        <p:nvPr/>
      </p:nvGrpSpPr>
      <p:grpSpPr>
        <a:xfrm>
          <a:off x="0" y="0"/>
          <a:ext cx="0" cy="0"/>
          <a:chOff x="0" y="0"/>
          <a:chExt cx="0" cy="0"/>
        </a:xfrm>
      </p:grpSpPr>
      <p:sp>
        <p:nvSpPr>
          <p:cNvPr id="536" name="Google Shape;536;p53"/>
          <p:cNvSpPr/>
          <p:nvPr>
            <p:ph idx="2" type="pic"/>
          </p:nvPr>
        </p:nvSpPr>
        <p:spPr>
          <a:xfrm>
            <a:off x="5901896" y="3432605"/>
            <a:ext cx="1581000" cy="1796700"/>
          </a:xfrm>
          <a:prstGeom prst="rect">
            <a:avLst/>
          </a:prstGeom>
          <a:noFill/>
          <a:ln>
            <a:noFill/>
          </a:ln>
        </p:spPr>
      </p:sp>
      <p:sp>
        <p:nvSpPr>
          <p:cNvPr id="537" name="Google Shape;537;p53"/>
          <p:cNvSpPr txBox="1"/>
          <p:nvPr>
            <p:ph type="title"/>
          </p:nvPr>
        </p:nvSpPr>
        <p:spPr>
          <a:xfrm>
            <a:off x="862013"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8" name="Google Shape;538;p53"/>
          <p:cNvSpPr txBox="1"/>
          <p:nvPr>
            <p:ph idx="1" type="body"/>
          </p:nvPr>
        </p:nvSpPr>
        <p:spPr>
          <a:xfrm>
            <a:off x="862013"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39" name="Google Shape;539;p53"/>
          <p:cNvSpPr/>
          <p:nvPr>
            <p:ph idx="3" type="pic"/>
          </p:nvPr>
        </p:nvSpPr>
        <p:spPr>
          <a:xfrm>
            <a:off x="4240941" y="-43789"/>
            <a:ext cx="1581000" cy="2291700"/>
          </a:xfrm>
          <a:prstGeom prst="rect">
            <a:avLst/>
          </a:prstGeom>
          <a:noFill/>
          <a:ln>
            <a:noFill/>
          </a:ln>
        </p:spPr>
      </p:sp>
      <p:sp>
        <p:nvSpPr>
          <p:cNvPr id="540" name="Google Shape;540;p53"/>
          <p:cNvSpPr/>
          <p:nvPr>
            <p:ph idx="4" type="pic"/>
          </p:nvPr>
        </p:nvSpPr>
        <p:spPr>
          <a:xfrm>
            <a:off x="5901896" y="-65315"/>
            <a:ext cx="1581000" cy="3418200"/>
          </a:xfrm>
          <a:prstGeom prst="rect">
            <a:avLst/>
          </a:prstGeom>
          <a:noFill/>
          <a:ln>
            <a:noFill/>
          </a:ln>
        </p:spPr>
      </p:sp>
      <p:sp>
        <p:nvSpPr>
          <p:cNvPr id="541" name="Google Shape;541;p53"/>
          <p:cNvSpPr/>
          <p:nvPr>
            <p:ph idx="5" type="pic"/>
          </p:nvPr>
        </p:nvSpPr>
        <p:spPr>
          <a:xfrm>
            <a:off x="7562850" y="-50099"/>
            <a:ext cx="1581000" cy="2622000"/>
          </a:xfrm>
          <a:prstGeom prst="rect">
            <a:avLst/>
          </a:prstGeom>
          <a:noFill/>
          <a:ln>
            <a:noFill/>
          </a:ln>
        </p:spPr>
      </p:sp>
      <p:sp>
        <p:nvSpPr>
          <p:cNvPr id="542" name="Google Shape;542;p53"/>
          <p:cNvSpPr/>
          <p:nvPr>
            <p:ph idx="6" type="pic"/>
          </p:nvPr>
        </p:nvSpPr>
        <p:spPr>
          <a:xfrm>
            <a:off x="7562850" y="2651555"/>
            <a:ext cx="1581000" cy="2577600"/>
          </a:xfrm>
          <a:prstGeom prst="rect">
            <a:avLst/>
          </a:prstGeom>
          <a:noFill/>
          <a:ln>
            <a:noFill/>
          </a:ln>
        </p:spPr>
      </p:sp>
      <p:sp>
        <p:nvSpPr>
          <p:cNvPr id="543" name="Google Shape;543;p53"/>
          <p:cNvSpPr/>
          <p:nvPr>
            <p:ph idx="7" type="pic"/>
          </p:nvPr>
        </p:nvSpPr>
        <p:spPr>
          <a:xfrm>
            <a:off x="4240941" y="2327705"/>
            <a:ext cx="1581000" cy="2901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mosaic banner">
  <p:cSld name="Image mosaic banner">
    <p:spTree>
      <p:nvGrpSpPr>
        <p:cNvPr id="544" name="Shape 544"/>
        <p:cNvGrpSpPr/>
        <p:nvPr/>
      </p:nvGrpSpPr>
      <p:grpSpPr>
        <a:xfrm>
          <a:off x="0" y="0"/>
          <a:ext cx="0" cy="0"/>
          <a:chOff x="0" y="0"/>
          <a:chExt cx="0" cy="0"/>
        </a:xfrm>
      </p:grpSpPr>
      <p:sp>
        <p:nvSpPr>
          <p:cNvPr id="545" name="Google Shape;545;p54"/>
          <p:cNvSpPr txBox="1"/>
          <p:nvPr>
            <p:ph type="title"/>
          </p:nvPr>
        </p:nvSpPr>
        <p:spPr>
          <a:xfrm>
            <a:off x="640556" y="3094267"/>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46" name="Google Shape;546;p54"/>
          <p:cNvSpPr/>
          <p:nvPr>
            <p:ph idx="2" type="pic"/>
          </p:nvPr>
        </p:nvSpPr>
        <p:spPr>
          <a:xfrm>
            <a:off x="640556" y="209550"/>
            <a:ext cx="2967000" cy="1355100"/>
          </a:xfrm>
          <a:prstGeom prst="rect">
            <a:avLst/>
          </a:prstGeom>
          <a:noFill/>
          <a:ln>
            <a:noFill/>
          </a:ln>
        </p:spPr>
      </p:sp>
      <p:sp>
        <p:nvSpPr>
          <p:cNvPr id="547" name="Google Shape;547;p54"/>
          <p:cNvSpPr/>
          <p:nvPr>
            <p:ph idx="3" type="pic"/>
          </p:nvPr>
        </p:nvSpPr>
        <p:spPr>
          <a:xfrm>
            <a:off x="3687398" y="209550"/>
            <a:ext cx="2372400" cy="1631400"/>
          </a:xfrm>
          <a:prstGeom prst="rect">
            <a:avLst/>
          </a:prstGeom>
          <a:noFill/>
          <a:ln>
            <a:noFill/>
          </a:ln>
        </p:spPr>
      </p:sp>
      <p:sp>
        <p:nvSpPr>
          <p:cNvPr id="548" name="Google Shape;548;p54"/>
          <p:cNvSpPr/>
          <p:nvPr>
            <p:ph idx="4" type="pic"/>
          </p:nvPr>
        </p:nvSpPr>
        <p:spPr>
          <a:xfrm>
            <a:off x="6141244" y="209550"/>
            <a:ext cx="2367000" cy="1355100"/>
          </a:xfrm>
          <a:prstGeom prst="rect">
            <a:avLst/>
          </a:prstGeom>
          <a:noFill/>
          <a:ln>
            <a:noFill/>
          </a:ln>
        </p:spPr>
      </p:sp>
      <p:sp>
        <p:nvSpPr>
          <p:cNvPr id="549" name="Google Shape;549;p54"/>
          <p:cNvSpPr/>
          <p:nvPr>
            <p:ph idx="5" type="pic"/>
          </p:nvPr>
        </p:nvSpPr>
        <p:spPr>
          <a:xfrm>
            <a:off x="6141244" y="1644286"/>
            <a:ext cx="2367000" cy="1355100"/>
          </a:xfrm>
          <a:prstGeom prst="rect">
            <a:avLst/>
          </a:prstGeom>
          <a:noFill/>
          <a:ln>
            <a:noFill/>
          </a:ln>
        </p:spPr>
      </p:sp>
      <p:sp>
        <p:nvSpPr>
          <p:cNvPr id="550" name="Google Shape;550;p54"/>
          <p:cNvSpPr/>
          <p:nvPr>
            <p:ph idx="6" type="pic"/>
          </p:nvPr>
        </p:nvSpPr>
        <p:spPr>
          <a:xfrm>
            <a:off x="3687398" y="1920512"/>
            <a:ext cx="2372400" cy="1076400"/>
          </a:xfrm>
          <a:prstGeom prst="rect">
            <a:avLst/>
          </a:prstGeom>
          <a:noFill/>
          <a:ln>
            <a:noFill/>
          </a:ln>
        </p:spPr>
      </p:sp>
      <p:sp>
        <p:nvSpPr>
          <p:cNvPr id="551" name="Google Shape;551;p54"/>
          <p:cNvSpPr/>
          <p:nvPr>
            <p:ph idx="7" type="pic"/>
          </p:nvPr>
        </p:nvSpPr>
        <p:spPr>
          <a:xfrm>
            <a:off x="638869" y="1644287"/>
            <a:ext cx="2967000" cy="1352400"/>
          </a:xfrm>
          <a:prstGeom prst="rect">
            <a:avLst/>
          </a:prstGeom>
          <a:noFill/>
          <a:ln>
            <a:noFill/>
          </a:ln>
        </p:spPr>
      </p:sp>
      <p:sp>
        <p:nvSpPr>
          <p:cNvPr id="552" name="Google Shape;552;p54"/>
          <p:cNvSpPr txBox="1"/>
          <p:nvPr>
            <p:ph idx="1" type="body"/>
          </p:nvPr>
        </p:nvSpPr>
        <p:spPr>
          <a:xfrm>
            <a:off x="640556" y="3744146"/>
            <a:ext cx="7867500" cy="9267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blue banner">
  <p:cSld name="1 image blue banner">
    <p:spTree>
      <p:nvGrpSpPr>
        <p:cNvPr id="553"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55" name="Google Shape;555;p55"/>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56" name="Google Shape;556;p55"/>
          <p:cNvSpPr/>
          <p:nvPr>
            <p:ph idx="2" type="pic"/>
          </p:nvPr>
        </p:nvSpPr>
        <p:spPr>
          <a:xfrm>
            <a:off x="4407759" y="408383"/>
            <a:ext cx="4327800" cy="4326900"/>
          </a:xfrm>
          <a:prstGeom prst="rect">
            <a:avLst/>
          </a:prstGeom>
          <a:noFill/>
          <a:ln>
            <a:noFill/>
          </a:ln>
        </p:spPr>
      </p:sp>
      <p:sp>
        <p:nvSpPr>
          <p:cNvPr id="557" name="Google Shape;557;p55"/>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images blue banner">
  <p:cSld name="9 images blue banner">
    <p:spTree>
      <p:nvGrpSpPr>
        <p:cNvPr id="558"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1" name="Google Shape;561;p56"/>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2" name="Google Shape;562;p56"/>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3" name="Google Shape;563;p56"/>
          <p:cNvSpPr/>
          <p:nvPr>
            <p:ph idx="2" type="pic"/>
          </p:nvPr>
        </p:nvSpPr>
        <p:spPr>
          <a:xfrm>
            <a:off x="4407693" y="408384"/>
            <a:ext cx="1365900" cy="1365900"/>
          </a:xfrm>
          <a:prstGeom prst="rect">
            <a:avLst/>
          </a:prstGeom>
          <a:noFill/>
          <a:ln>
            <a:noFill/>
          </a:ln>
        </p:spPr>
      </p:sp>
      <p:sp>
        <p:nvSpPr>
          <p:cNvPr id="564" name="Google Shape;564;p56"/>
          <p:cNvSpPr/>
          <p:nvPr>
            <p:ph idx="3" type="pic"/>
          </p:nvPr>
        </p:nvSpPr>
        <p:spPr>
          <a:xfrm>
            <a:off x="5888661" y="408384"/>
            <a:ext cx="1365900" cy="1365900"/>
          </a:xfrm>
          <a:prstGeom prst="rect">
            <a:avLst/>
          </a:prstGeom>
          <a:noFill/>
          <a:ln>
            <a:noFill/>
          </a:ln>
        </p:spPr>
      </p:sp>
      <p:sp>
        <p:nvSpPr>
          <p:cNvPr id="565" name="Google Shape;565;p56"/>
          <p:cNvSpPr/>
          <p:nvPr>
            <p:ph idx="4" type="pic"/>
          </p:nvPr>
        </p:nvSpPr>
        <p:spPr>
          <a:xfrm>
            <a:off x="7369630" y="408383"/>
            <a:ext cx="1365900" cy="1365900"/>
          </a:xfrm>
          <a:prstGeom prst="rect">
            <a:avLst/>
          </a:prstGeom>
          <a:noFill/>
          <a:ln>
            <a:noFill/>
          </a:ln>
        </p:spPr>
      </p:sp>
      <p:sp>
        <p:nvSpPr>
          <p:cNvPr id="566" name="Google Shape;566;p56"/>
          <p:cNvSpPr/>
          <p:nvPr>
            <p:ph idx="5" type="pic"/>
          </p:nvPr>
        </p:nvSpPr>
        <p:spPr>
          <a:xfrm>
            <a:off x="4407693" y="1888163"/>
            <a:ext cx="1365900" cy="1365900"/>
          </a:xfrm>
          <a:prstGeom prst="rect">
            <a:avLst/>
          </a:prstGeom>
          <a:noFill/>
          <a:ln>
            <a:noFill/>
          </a:ln>
        </p:spPr>
      </p:sp>
      <p:sp>
        <p:nvSpPr>
          <p:cNvPr id="567" name="Google Shape;567;p56"/>
          <p:cNvSpPr/>
          <p:nvPr>
            <p:ph idx="6" type="pic"/>
          </p:nvPr>
        </p:nvSpPr>
        <p:spPr>
          <a:xfrm>
            <a:off x="5888661" y="1888163"/>
            <a:ext cx="1365900" cy="1365900"/>
          </a:xfrm>
          <a:prstGeom prst="rect">
            <a:avLst/>
          </a:prstGeom>
          <a:noFill/>
          <a:ln>
            <a:noFill/>
          </a:ln>
        </p:spPr>
      </p:sp>
      <p:sp>
        <p:nvSpPr>
          <p:cNvPr id="568" name="Google Shape;568;p56"/>
          <p:cNvSpPr/>
          <p:nvPr>
            <p:ph idx="7" type="pic"/>
          </p:nvPr>
        </p:nvSpPr>
        <p:spPr>
          <a:xfrm>
            <a:off x="7369630" y="1888161"/>
            <a:ext cx="1365900" cy="1365900"/>
          </a:xfrm>
          <a:prstGeom prst="rect">
            <a:avLst/>
          </a:prstGeom>
          <a:noFill/>
          <a:ln>
            <a:noFill/>
          </a:ln>
        </p:spPr>
      </p:sp>
      <p:sp>
        <p:nvSpPr>
          <p:cNvPr id="569" name="Google Shape;569;p56"/>
          <p:cNvSpPr/>
          <p:nvPr>
            <p:ph idx="8" type="pic"/>
          </p:nvPr>
        </p:nvSpPr>
        <p:spPr>
          <a:xfrm>
            <a:off x="4407693" y="3367941"/>
            <a:ext cx="1365900" cy="1365900"/>
          </a:xfrm>
          <a:prstGeom prst="rect">
            <a:avLst/>
          </a:prstGeom>
          <a:noFill/>
          <a:ln>
            <a:noFill/>
          </a:ln>
        </p:spPr>
      </p:sp>
      <p:sp>
        <p:nvSpPr>
          <p:cNvPr id="570" name="Google Shape;570;p56"/>
          <p:cNvSpPr/>
          <p:nvPr>
            <p:ph idx="9" type="pic"/>
          </p:nvPr>
        </p:nvSpPr>
        <p:spPr>
          <a:xfrm>
            <a:off x="5888661" y="3367941"/>
            <a:ext cx="1365900" cy="1365900"/>
          </a:xfrm>
          <a:prstGeom prst="rect">
            <a:avLst/>
          </a:prstGeom>
          <a:noFill/>
          <a:ln>
            <a:noFill/>
          </a:ln>
        </p:spPr>
      </p:sp>
      <p:sp>
        <p:nvSpPr>
          <p:cNvPr id="571" name="Google Shape;571;p56"/>
          <p:cNvSpPr/>
          <p:nvPr>
            <p:ph idx="13" type="pic"/>
          </p:nvPr>
        </p:nvSpPr>
        <p:spPr>
          <a:xfrm>
            <a:off x="7369630" y="3367939"/>
            <a:ext cx="1365900" cy="136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lue, right image">
  <p:cSld name="Left blue, right image">
    <p:spTree>
      <p:nvGrpSpPr>
        <p:cNvPr id="572"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4" name="Google Shape;574;p57"/>
          <p:cNvSpPr/>
          <p:nvPr>
            <p:ph idx="2" type="pic"/>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6" name="Google Shape;576;p57"/>
          <p:cNvSpPr txBox="1"/>
          <p:nvPr>
            <p:ph type="title"/>
          </p:nvPr>
        </p:nvSpPr>
        <p:spPr>
          <a:xfrm>
            <a:off x="2015888" y="931069"/>
            <a:ext cx="2897400" cy="12120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77" name="Google Shape;577;p57"/>
          <p:cNvSpPr txBox="1"/>
          <p:nvPr>
            <p:ph idx="1" type="body"/>
          </p:nvPr>
        </p:nvSpPr>
        <p:spPr>
          <a:xfrm>
            <a:off x="2016224" y="2359126"/>
            <a:ext cx="2896800" cy="1830300"/>
          </a:xfrm>
          <a:prstGeom prst="rect">
            <a:avLst/>
          </a:prstGeom>
          <a:noFill/>
          <a:ln>
            <a:noFill/>
          </a:ln>
        </p:spPr>
        <p:txBody>
          <a:bodyPr anchorCtr="0" anchor="t" bIns="0" lIns="0" spcFirstLastPara="1" rIns="0" wrap="square" tIns="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23850" lvl="1" marL="914400" algn="l">
              <a:lnSpc>
                <a:spcPct val="90000"/>
              </a:lnSpc>
              <a:spcBef>
                <a:spcPts val="400"/>
              </a:spcBef>
              <a:spcAft>
                <a:spcPts val="0"/>
              </a:spcAft>
              <a:buClr>
                <a:schemeClr val="lt1"/>
              </a:buClr>
              <a:buSzPts val="15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23850" lvl="3" marL="1828800" algn="l">
              <a:lnSpc>
                <a:spcPct val="90000"/>
              </a:lnSpc>
              <a:spcBef>
                <a:spcPts val="400"/>
              </a:spcBef>
              <a:spcAft>
                <a:spcPts val="0"/>
              </a:spcAft>
              <a:buClr>
                <a:schemeClr val="lt1"/>
              </a:buClr>
              <a:buSzPts val="1500"/>
              <a:buChar char="•"/>
              <a:defRPr>
                <a:solidFill>
                  <a:schemeClr val="lt1"/>
                </a:solidFill>
              </a:defRPr>
            </a:lvl4pPr>
            <a:lvl5pPr indent="-323850" lvl="4" marL="2286000" algn="l">
              <a:lnSpc>
                <a:spcPct val="90000"/>
              </a:lnSpc>
              <a:spcBef>
                <a:spcPts val="400"/>
              </a:spcBef>
              <a:spcAft>
                <a:spcPts val="0"/>
              </a:spcAft>
              <a:buClr>
                <a:schemeClr val="lt1"/>
              </a:buClr>
              <a:buSzPts val="15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overlay 1" showMasterSp="0">
  <p:cSld name="Blue overlay 1">
    <p:spTree>
      <p:nvGrpSpPr>
        <p:cNvPr id="578" name="Shape 578"/>
        <p:cNvGrpSpPr/>
        <p:nvPr/>
      </p:nvGrpSpPr>
      <p:grpSpPr>
        <a:xfrm>
          <a:off x="0" y="0"/>
          <a:ext cx="0" cy="0"/>
          <a:chOff x="0" y="0"/>
          <a:chExt cx="0" cy="0"/>
        </a:xfrm>
      </p:grpSpPr>
      <p:sp>
        <p:nvSpPr>
          <p:cNvPr id="579" name="Google Shape;579;p58"/>
          <p:cNvSpPr/>
          <p:nvPr>
            <p:ph idx="2" type="pic"/>
          </p:nvPr>
        </p:nvSpPr>
        <p:spPr>
          <a:xfrm>
            <a:off x="1" y="-1"/>
            <a:ext cx="9144000" cy="5143500"/>
          </a:xfrm>
          <a:prstGeom prst="rect">
            <a:avLst/>
          </a:prstGeom>
          <a:noFill/>
          <a:ln>
            <a:noFill/>
          </a:ln>
        </p:spPr>
      </p:sp>
      <p:sp>
        <p:nvSpPr>
          <p:cNvPr id="580" name="Google Shape;580;p58"/>
          <p:cNvSpPr txBox="1"/>
          <p:nvPr>
            <p:ph type="title"/>
          </p:nvPr>
        </p:nvSpPr>
        <p:spPr>
          <a:xfrm>
            <a:off x="0" y="-242887"/>
            <a:ext cx="4659000" cy="2057400"/>
          </a:xfrm>
          <a:prstGeom prst="rect">
            <a:avLst/>
          </a:prstGeom>
          <a:solidFill>
            <a:schemeClr val="accent1">
              <a:alpha val="69410"/>
            </a:schemeClr>
          </a:solidFill>
          <a:ln>
            <a:noFill/>
          </a:ln>
        </p:spPr>
        <p:txBody>
          <a:bodyPr anchorCtr="0" anchor="b" bIns="0" lIns="20250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1" name="Google Shape;581;p58"/>
          <p:cNvSpPr txBox="1"/>
          <p:nvPr>
            <p:ph idx="1" type="body"/>
          </p:nvPr>
        </p:nvSpPr>
        <p:spPr>
          <a:xfrm>
            <a:off x="0" y="1814513"/>
            <a:ext cx="4659000" cy="3329100"/>
          </a:xfrm>
          <a:prstGeom prst="rect">
            <a:avLst/>
          </a:prstGeom>
          <a:solidFill>
            <a:schemeClr val="accent1">
              <a:alpha val="69410"/>
            </a:schemeClr>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582" name="Google Shape;582;p5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1 image blue banner">
  <p:cSld name="1_1 image blue banner">
    <p:spTree>
      <p:nvGrpSpPr>
        <p:cNvPr id="583"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85" name="Google Shape;585;p59"/>
          <p:cNvSpPr/>
          <p:nvPr>
            <p:ph idx="2" type="pic"/>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587" name="Google Shape;587;p59"/>
          <p:cNvSpPr txBox="1"/>
          <p:nvPr>
            <p:ph type="title"/>
          </p:nvPr>
        </p:nvSpPr>
        <p:spPr>
          <a:xfrm>
            <a:off x="4114800" y="273844"/>
            <a:ext cx="48147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8" name="Google Shape;588;p59"/>
          <p:cNvSpPr txBox="1"/>
          <p:nvPr>
            <p:ph idx="1" type="body"/>
          </p:nvPr>
        </p:nvSpPr>
        <p:spPr>
          <a:xfrm>
            <a:off x="4114800" y="2468337"/>
            <a:ext cx="48147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1">
  <p:cSld name="Meet the Team 1">
    <p:spTree>
      <p:nvGrpSpPr>
        <p:cNvPr id="589" name="Shape 589"/>
        <p:cNvGrpSpPr/>
        <p:nvPr/>
      </p:nvGrpSpPr>
      <p:grpSpPr>
        <a:xfrm>
          <a:off x="0" y="0"/>
          <a:ext cx="0" cy="0"/>
          <a:chOff x="0" y="0"/>
          <a:chExt cx="0" cy="0"/>
        </a:xfrm>
      </p:grpSpPr>
      <p:sp>
        <p:nvSpPr>
          <p:cNvPr id="590" name="Google Shape;590;p60"/>
          <p:cNvSpPr txBox="1"/>
          <p:nvPr>
            <p:ph type="title"/>
          </p:nvPr>
        </p:nvSpPr>
        <p:spPr>
          <a:xfrm>
            <a:off x="371307" y="1259681"/>
            <a:ext cx="1679100" cy="2298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1" name="Google Shape;591;p60"/>
          <p:cNvSpPr/>
          <p:nvPr>
            <p:ph idx="2" type="pic"/>
          </p:nvPr>
        </p:nvSpPr>
        <p:spPr>
          <a:xfrm>
            <a:off x="2328704" y="1172767"/>
            <a:ext cx="2037600" cy="2347800"/>
          </a:xfrm>
          <a:prstGeom prst="rect">
            <a:avLst/>
          </a:prstGeom>
          <a:noFill/>
          <a:ln>
            <a:noFill/>
          </a:ln>
        </p:spPr>
      </p:sp>
      <p:sp>
        <p:nvSpPr>
          <p:cNvPr id="592" name="Google Shape;592;p60"/>
          <p:cNvSpPr/>
          <p:nvPr>
            <p:ph idx="3" type="pic"/>
          </p:nvPr>
        </p:nvSpPr>
        <p:spPr>
          <a:xfrm>
            <a:off x="4435425" y="1594247"/>
            <a:ext cx="2037600" cy="2347800"/>
          </a:xfrm>
          <a:prstGeom prst="rect">
            <a:avLst/>
          </a:prstGeom>
          <a:noFill/>
          <a:ln>
            <a:noFill/>
          </a:ln>
        </p:spPr>
      </p:sp>
      <p:sp>
        <p:nvSpPr>
          <p:cNvPr id="593" name="Google Shape;593;p60"/>
          <p:cNvSpPr/>
          <p:nvPr>
            <p:ph idx="4" type="pic"/>
          </p:nvPr>
        </p:nvSpPr>
        <p:spPr>
          <a:xfrm>
            <a:off x="6546776" y="1172767"/>
            <a:ext cx="2037600" cy="2347800"/>
          </a:xfrm>
          <a:prstGeom prst="rect">
            <a:avLst/>
          </a:prstGeom>
          <a:noFill/>
          <a:ln>
            <a:noFill/>
          </a:ln>
        </p:spPr>
      </p:sp>
      <p:sp>
        <p:nvSpPr>
          <p:cNvPr id="594" name="Google Shape;594;p60"/>
          <p:cNvSpPr txBox="1"/>
          <p:nvPr>
            <p:ph idx="1" type="body"/>
          </p:nvPr>
        </p:nvSpPr>
        <p:spPr>
          <a:xfrm>
            <a:off x="4434705" y="12596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5" name="Google Shape;595;p60"/>
          <p:cNvSpPr txBox="1"/>
          <p:nvPr>
            <p:ph idx="5" type="body"/>
          </p:nvPr>
        </p:nvSpPr>
        <p:spPr>
          <a:xfrm>
            <a:off x="4434705" y="178594"/>
            <a:ext cx="2038200" cy="10152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6" name="Google Shape;596;p60"/>
          <p:cNvSpPr txBox="1"/>
          <p:nvPr>
            <p:ph idx="6" type="body"/>
          </p:nvPr>
        </p:nvSpPr>
        <p:spPr>
          <a:xfrm>
            <a:off x="2327984" y="35837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7" name="Google Shape;597;p60"/>
          <p:cNvSpPr txBox="1"/>
          <p:nvPr>
            <p:ph idx="7" type="body"/>
          </p:nvPr>
        </p:nvSpPr>
        <p:spPr>
          <a:xfrm>
            <a:off x="2327984" y="3915555"/>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8" name="Google Shape;598;p60"/>
          <p:cNvSpPr txBox="1"/>
          <p:nvPr>
            <p:ph idx="8" type="body"/>
          </p:nvPr>
        </p:nvSpPr>
        <p:spPr>
          <a:xfrm>
            <a:off x="6546056" y="3581400"/>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9" name="Google Shape;599;p60"/>
          <p:cNvSpPr txBox="1"/>
          <p:nvPr>
            <p:ph idx="9" type="body"/>
          </p:nvPr>
        </p:nvSpPr>
        <p:spPr>
          <a:xfrm>
            <a:off x="6546056" y="3913174"/>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2">
  <p:cSld name="Meet the Team 2">
    <p:spTree>
      <p:nvGrpSpPr>
        <p:cNvPr id="600"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02" name="Google Shape;602;p61"/>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3" name="Google Shape;603;p61"/>
          <p:cNvSpPr/>
          <p:nvPr>
            <p:ph idx="2" type="pic"/>
          </p:nvPr>
        </p:nvSpPr>
        <p:spPr>
          <a:xfrm>
            <a:off x="649281"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4" name="Google Shape;604;p61"/>
          <p:cNvSpPr/>
          <p:nvPr>
            <p:ph idx="3" type="pic"/>
          </p:nvPr>
        </p:nvSpPr>
        <p:spPr>
          <a:xfrm>
            <a:off x="2638927"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5" name="Google Shape;605;p61"/>
          <p:cNvSpPr/>
          <p:nvPr>
            <p:ph idx="4" type="pic"/>
          </p:nvPr>
        </p:nvSpPr>
        <p:spPr>
          <a:xfrm>
            <a:off x="4628573"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6" name="Google Shape;606;p61"/>
          <p:cNvSpPr/>
          <p:nvPr>
            <p:ph idx="5" type="pic"/>
          </p:nvPr>
        </p:nvSpPr>
        <p:spPr>
          <a:xfrm>
            <a:off x="6618219"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7" name="Google Shape;607;p61"/>
          <p:cNvSpPr txBox="1"/>
          <p:nvPr>
            <p:ph idx="1" type="body"/>
          </p:nvPr>
        </p:nvSpPr>
        <p:spPr>
          <a:xfrm>
            <a:off x="630065"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8" name="Google Shape;608;p61"/>
          <p:cNvSpPr txBox="1"/>
          <p:nvPr>
            <p:ph idx="6" type="body"/>
          </p:nvPr>
        </p:nvSpPr>
        <p:spPr>
          <a:xfrm>
            <a:off x="630065"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9" name="Google Shape;609;p61"/>
          <p:cNvSpPr txBox="1"/>
          <p:nvPr>
            <p:ph idx="7" type="body"/>
          </p:nvPr>
        </p:nvSpPr>
        <p:spPr>
          <a:xfrm>
            <a:off x="2613360"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0" name="Google Shape;610;p61"/>
          <p:cNvSpPr txBox="1"/>
          <p:nvPr>
            <p:ph idx="8" type="body"/>
          </p:nvPr>
        </p:nvSpPr>
        <p:spPr>
          <a:xfrm>
            <a:off x="2613360"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1" name="Google Shape;611;p61"/>
          <p:cNvSpPr txBox="1"/>
          <p:nvPr>
            <p:ph idx="9" type="body"/>
          </p:nvPr>
        </p:nvSpPr>
        <p:spPr>
          <a:xfrm>
            <a:off x="4620469"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2" name="Google Shape;612;p61"/>
          <p:cNvSpPr txBox="1"/>
          <p:nvPr>
            <p:ph idx="13" type="body"/>
          </p:nvPr>
        </p:nvSpPr>
        <p:spPr>
          <a:xfrm>
            <a:off x="4620469"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3" name="Google Shape;613;p61"/>
          <p:cNvSpPr txBox="1"/>
          <p:nvPr>
            <p:ph idx="14" type="body"/>
          </p:nvPr>
        </p:nvSpPr>
        <p:spPr>
          <a:xfrm>
            <a:off x="6603764"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4" name="Google Shape;614;p61"/>
          <p:cNvSpPr txBox="1"/>
          <p:nvPr>
            <p:ph idx="15" type="body"/>
          </p:nvPr>
        </p:nvSpPr>
        <p:spPr>
          <a:xfrm>
            <a:off x="6603764"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3">
  <p:cSld name="Meet the Team 3">
    <p:spTree>
      <p:nvGrpSpPr>
        <p:cNvPr id="615"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17" name="Google Shape;617;p62"/>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8" name="Google Shape;618;p62"/>
          <p:cNvSpPr/>
          <p:nvPr>
            <p:ph idx="2" type="pic"/>
          </p:nvPr>
        </p:nvSpPr>
        <p:spPr>
          <a:xfrm>
            <a:off x="520994"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19" name="Google Shape;619;p62"/>
          <p:cNvSpPr/>
          <p:nvPr>
            <p:ph idx="3" type="pic"/>
          </p:nvPr>
        </p:nvSpPr>
        <p:spPr>
          <a:xfrm>
            <a:off x="2114425"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0" name="Google Shape;620;p62"/>
          <p:cNvSpPr/>
          <p:nvPr>
            <p:ph idx="4" type="pic"/>
          </p:nvPr>
        </p:nvSpPr>
        <p:spPr>
          <a:xfrm>
            <a:off x="3707857"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1" name="Google Shape;621;p62"/>
          <p:cNvSpPr/>
          <p:nvPr>
            <p:ph idx="5" type="pic"/>
          </p:nvPr>
        </p:nvSpPr>
        <p:spPr>
          <a:xfrm>
            <a:off x="5301288"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2" name="Google Shape;622;p62"/>
          <p:cNvSpPr txBox="1"/>
          <p:nvPr>
            <p:ph idx="1" type="body"/>
          </p:nvPr>
        </p:nvSpPr>
        <p:spPr>
          <a:xfrm>
            <a:off x="520994" y="33381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3" name="Google Shape;623;p62"/>
          <p:cNvSpPr txBox="1"/>
          <p:nvPr>
            <p:ph idx="6" type="body"/>
          </p:nvPr>
        </p:nvSpPr>
        <p:spPr>
          <a:xfrm>
            <a:off x="520994" y="38838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4" name="Google Shape;624;p62"/>
          <p:cNvSpPr/>
          <p:nvPr>
            <p:ph idx="7" type="pic"/>
          </p:nvPr>
        </p:nvSpPr>
        <p:spPr>
          <a:xfrm>
            <a:off x="6895655"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5" name="Google Shape;625;p62"/>
          <p:cNvSpPr txBox="1"/>
          <p:nvPr>
            <p:ph idx="8" type="body"/>
          </p:nvPr>
        </p:nvSpPr>
        <p:spPr>
          <a:xfrm>
            <a:off x="2132467"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6" name="Google Shape;626;p62"/>
          <p:cNvSpPr txBox="1"/>
          <p:nvPr>
            <p:ph idx="9" type="body"/>
          </p:nvPr>
        </p:nvSpPr>
        <p:spPr>
          <a:xfrm>
            <a:off x="2132467"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7" name="Google Shape;627;p62"/>
          <p:cNvSpPr txBox="1"/>
          <p:nvPr>
            <p:ph idx="13" type="body"/>
          </p:nvPr>
        </p:nvSpPr>
        <p:spPr>
          <a:xfrm>
            <a:off x="3724723" y="32619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8" name="Google Shape;628;p62"/>
          <p:cNvSpPr txBox="1"/>
          <p:nvPr>
            <p:ph idx="14" type="body"/>
          </p:nvPr>
        </p:nvSpPr>
        <p:spPr>
          <a:xfrm>
            <a:off x="3724723" y="38076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9" name="Google Shape;629;p62"/>
          <p:cNvSpPr txBox="1"/>
          <p:nvPr>
            <p:ph idx="15" type="body"/>
          </p:nvPr>
        </p:nvSpPr>
        <p:spPr>
          <a:xfrm>
            <a:off x="5306093"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0" name="Google Shape;630;p62"/>
          <p:cNvSpPr txBox="1"/>
          <p:nvPr>
            <p:ph idx="16" type="body"/>
          </p:nvPr>
        </p:nvSpPr>
        <p:spPr>
          <a:xfrm>
            <a:off x="5306093"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1" name="Google Shape;631;p62"/>
          <p:cNvSpPr txBox="1"/>
          <p:nvPr>
            <p:ph idx="17" type="body"/>
          </p:nvPr>
        </p:nvSpPr>
        <p:spPr>
          <a:xfrm>
            <a:off x="6895655" y="3262312"/>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2" name="Google Shape;632;p62"/>
          <p:cNvSpPr txBox="1"/>
          <p:nvPr>
            <p:ph idx="18" type="body"/>
          </p:nvPr>
        </p:nvSpPr>
        <p:spPr>
          <a:xfrm>
            <a:off x="6895655" y="3807988"/>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4">
  <p:cSld name="1_Meet the Team 4">
    <p:spTree>
      <p:nvGrpSpPr>
        <p:cNvPr id="633"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6" name="Google Shape;636;p63"/>
          <p:cNvSpPr txBox="1"/>
          <p:nvPr>
            <p:ph idx="1" type="body"/>
          </p:nvPr>
        </p:nvSpPr>
        <p:spPr>
          <a:xfrm>
            <a:off x="614868"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7" name="Google Shape;637;p63"/>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8" name="Google Shape;638;p63"/>
          <p:cNvSpPr/>
          <p:nvPr>
            <p:ph idx="2" type="pic"/>
          </p:nvPr>
        </p:nvSpPr>
        <p:spPr>
          <a:xfrm>
            <a:off x="655838" y="1223963"/>
            <a:ext cx="1454400" cy="1378200"/>
          </a:xfrm>
          <a:prstGeom prst="rect">
            <a:avLst/>
          </a:prstGeom>
          <a:solidFill>
            <a:schemeClr val="lt1"/>
          </a:solidFill>
          <a:ln>
            <a:noFill/>
          </a:ln>
        </p:spPr>
      </p:sp>
      <p:sp>
        <p:nvSpPr>
          <p:cNvPr id="639" name="Google Shape;639;p63"/>
          <p:cNvSpPr txBox="1"/>
          <p:nvPr>
            <p:ph idx="3" type="body"/>
          </p:nvPr>
        </p:nvSpPr>
        <p:spPr>
          <a:xfrm>
            <a:off x="613576"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0" name="Google Shape;640;p63"/>
          <p:cNvSpPr txBox="1"/>
          <p:nvPr>
            <p:ph idx="4" type="body"/>
          </p:nvPr>
        </p:nvSpPr>
        <p:spPr>
          <a:xfrm>
            <a:off x="2202199"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1" name="Google Shape;641;p63"/>
          <p:cNvSpPr/>
          <p:nvPr>
            <p:ph idx="5" type="pic"/>
          </p:nvPr>
        </p:nvSpPr>
        <p:spPr>
          <a:xfrm>
            <a:off x="2243168" y="1223963"/>
            <a:ext cx="1454400" cy="1378200"/>
          </a:xfrm>
          <a:prstGeom prst="rect">
            <a:avLst/>
          </a:prstGeom>
          <a:solidFill>
            <a:schemeClr val="lt1"/>
          </a:solidFill>
          <a:ln>
            <a:noFill/>
          </a:ln>
        </p:spPr>
      </p:sp>
      <p:sp>
        <p:nvSpPr>
          <p:cNvPr id="642" name="Google Shape;642;p63"/>
          <p:cNvSpPr txBox="1"/>
          <p:nvPr>
            <p:ph idx="6" type="body"/>
          </p:nvPr>
        </p:nvSpPr>
        <p:spPr>
          <a:xfrm>
            <a:off x="220090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3" name="Google Shape;643;p63"/>
          <p:cNvSpPr txBox="1"/>
          <p:nvPr>
            <p:ph idx="7" type="body"/>
          </p:nvPr>
        </p:nvSpPr>
        <p:spPr>
          <a:xfrm>
            <a:off x="378953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4" name="Google Shape;644;p63"/>
          <p:cNvSpPr/>
          <p:nvPr>
            <p:ph idx="8" type="pic"/>
          </p:nvPr>
        </p:nvSpPr>
        <p:spPr>
          <a:xfrm>
            <a:off x="3830499" y="1223963"/>
            <a:ext cx="1454400" cy="1378200"/>
          </a:xfrm>
          <a:prstGeom prst="rect">
            <a:avLst/>
          </a:prstGeom>
          <a:solidFill>
            <a:schemeClr val="lt1"/>
          </a:solidFill>
          <a:ln>
            <a:noFill/>
          </a:ln>
        </p:spPr>
      </p:sp>
      <p:sp>
        <p:nvSpPr>
          <p:cNvPr id="645" name="Google Shape;645;p63"/>
          <p:cNvSpPr txBox="1"/>
          <p:nvPr>
            <p:ph idx="9" type="body"/>
          </p:nvPr>
        </p:nvSpPr>
        <p:spPr>
          <a:xfrm>
            <a:off x="378823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6" name="Google Shape;646;p63"/>
          <p:cNvSpPr txBox="1"/>
          <p:nvPr>
            <p:ph idx="13" type="body"/>
          </p:nvPr>
        </p:nvSpPr>
        <p:spPr>
          <a:xfrm>
            <a:off x="537686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7" name="Google Shape;647;p63"/>
          <p:cNvSpPr/>
          <p:nvPr>
            <p:ph idx="14" type="pic"/>
          </p:nvPr>
        </p:nvSpPr>
        <p:spPr>
          <a:xfrm>
            <a:off x="5417830" y="1223963"/>
            <a:ext cx="1454400" cy="1378200"/>
          </a:xfrm>
          <a:prstGeom prst="rect">
            <a:avLst/>
          </a:prstGeom>
          <a:solidFill>
            <a:schemeClr val="lt1"/>
          </a:solidFill>
          <a:ln>
            <a:noFill/>
          </a:ln>
        </p:spPr>
      </p:sp>
      <p:sp>
        <p:nvSpPr>
          <p:cNvPr id="648" name="Google Shape;648;p63"/>
          <p:cNvSpPr txBox="1"/>
          <p:nvPr>
            <p:ph idx="15" type="body"/>
          </p:nvPr>
        </p:nvSpPr>
        <p:spPr>
          <a:xfrm>
            <a:off x="5375568"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9" name="Google Shape;649;p63"/>
          <p:cNvSpPr txBox="1"/>
          <p:nvPr>
            <p:ph idx="16" type="body"/>
          </p:nvPr>
        </p:nvSpPr>
        <p:spPr>
          <a:xfrm>
            <a:off x="6964191"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0" name="Google Shape;650;p63"/>
          <p:cNvSpPr/>
          <p:nvPr>
            <p:ph idx="17" type="pic"/>
          </p:nvPr>
        </p:nvSpPr>
        <p:spPr>
          <a:xfrm>
            <a:off x="7005161" y="1223963"/>
            <a:ext cx="1454400" cy="1378200"/>
          </a:xfrm>
          <a:prstGeom prst="rect">
            <a:avLst/>
          </a:prstGeom>
          <a:solidFill>
            <a:schemeClr val="lt1"/>
          </a:solidFill>
          <a:ln>
            <a:noFill/>
          </a:ln>
        </p:spPr>
      </p:sp>
      <p:sp>
        <p:nvSpPr>
          <p:cNvPr id="651" name="Google Shape;651;p63"/>
          <p:cNvSpPr txBox="1"/>
          <p:nvPr>
            <p:ph idx="18" type="body"/>
          </p:nvPr>
        </p:nvSpPr>
        <p:spPr>
          <a:xfrm>
            <a:off x="6962899"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2" name="Google Shape;652;p63"/>
          <p:cNvSpPr txBox="1"/>
          <p:nvPr>
            <p:ph idx="19" type="body"/>
          </p:nvPr>
        </p:nvSpPr>
        <p:spPr>
          <a:xfrm>
            <a:off x="614868"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3" name="Google Shape;653;p63"/>
          <p:cNvSpPr/>
          <p:nvPr>
            <p:ph idx="20" type="pic"/>
          </p:nvPr>
        </p:nvSpPr>
        <p:spPr>
          <a:xfrm>
            <a:off x="655838" y="3161155"/>
            <a:ext cx="1454400" cy="1378200"/>
          </a:xfrm>
          <a:prstGeom prst="rect">
            <a:avLst/>
          </a:prstGeom>
          <a:solidFill>
            <a:schemeClr val="lt1"/>
          </a:solidFill>
          <a:ln>
            <a:noFill/>
          </a:ln>
        </p:spPr>
      </p:sp>
      <p:sp>
        <p:nvSpPr>
          <p:cNvPr id="654" name="Google Shape;654;p63"/>
          <p:cNvSpPr txBox="1"/>
          <p:nvPr>
            <p:ph idx="21" type="body"/>
          </p:nvPr>
        </p:nvSpPr>
        <p:spPr>
          <a:xfrm>
            <a:off x="613576"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5" name="Google Shape;655;p63"/>
          <p:cNvSpPr txBox="1"/>
          <p:nvPr>
            <p:ph idx="22" type="body"/>
          </p:nvPr>
        </p:nvSpPr>
        <p:spPr>
          <a:xfrm>
            <a:off x="2202199"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6" name="Google Shape;656;p63"/>
          <p:cNvSpPr/>
          <p:nvPr>
            <p:ph idx="23" type="pic"/>
          </p:nvPr>
        </p:nvSpPr>
        <p:spPr>
          <a:xfrm>
            <a:off x="2243168" y="3161155"/>
            <a:ext cx="1454400" cy="1378200"/>
          </a:xfrm>
          <a:prstGeom prst="rect">
            <a:avLst/>
          </a:prstGeom>
          <a:solidFill>
            <a:schemeClr val="lt1"/>
          </a:solidFill>
          <a:ln>
            <a:noFill/>
          </a:ln>
        </p:spPr>
      </p:sp>
      <p:sp>
        <p:nvSpPr>
          <p:cNvPr id="657" name="Google Shape;657;p63"/>
          <p:cNvSpPr txBox="1"/>
          <p:nvPr>
            <p:ph idx="24" type="body"/>
          </p:nvPr>
        </p:nvSpPr>
        <p:spPr>
          <a:xfrm>
            <a:off x="220090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8" name="Google Shape;658;p63"/>
          <p:cNvSpPr txBox="1"/>
          <p:nvPr>
            <p:ph idx="25" type="body"/>
          </p:nvPr>
        </p:nvSpPr>
        <p:spPr>
          <a:xfrm>
            <a:off x="378953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9" name="Google Shape;659;p63"/>
          <p:cNvSpPr/>
          <p:nvPr>
            <p:ph idx="26" type="pic"/>
          </p:nvPr>
        </p:nvSpPr>
        <p:spPr>
          <a:xfrm>
            <a:off x="3830499" y="3161155"/>
            <a:ext cx="1454400" cy="1378200"/>
          </a:xfrm>
          <a:prstGeom prst="rect">
            <a:avLst/>
          </a:prstGeom>
          <a:solidFill>
            <a:schemeClr val="lt1"/>
          </a:solidFill>
          <a:ln>
            <a:noFill/>
          </a:ln>
        </p:spPr>
      </p:sp>
      <p:sp>
        <p:nvSpPr>
          <p:cNvPr id="660" name="Google Shape;660;p63"/>
          <p:cNvSpPr txBox="1"/>
          <p:nvPr>
            <p:ph idx="27" type="body"/>
          </p:nvPr>
        </p:nvSpPr>
        <p:spPr>
          <a:xfrm>
            <a:off x="378823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1" name="Google Shape;661;p63"/>
          <p:cNvSpPr txBox="1"/>
          <p:nvPr>
            <p:ph idx="28" type="body"/>
          </p:nvPr>
        </p:nvSpPr>
        <p:spPr>
          <a:xfrm>
            <a:off x="537686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2" name="Google Shape;662;p63"/>
          <p:cNvSpPr/>
          <p:nvPr>
            <p:ph idx="29" type="pic"/>
          </p:nvPr>
        </p:nvSpPr>
        <p:spPr>
          <a:xfrm>
            <a:off x="5417830" y="3161155"/>
            <a:ext cx="1454400" cy="1378200"/>
          </a:xfrm>
          <a:prstGeom prst="rect">
            <a:avLst/>
          </a:prstGeom>
          <a:solidFill>
            <a:schemeClr val="lt1"/>
          </a:solidFill>
          <a:ln>
            <a:noFill/>
          </a:ln>
        </p:spPr>
      </p:sp>
      <p:sp>
        <p:nvSpPr>
          <p:cNvPr id="663" name="Google Shape;663;p63"/>
          <p:cNvSpPr txBox="1"/>
          <p:nvPr>
            <p:ph idx="30" type="body"/>
          </p:nvPr>
        </p:nvSpPr>
        <p:spPr>
          <a:xfrm>
            <a:off x="5375568"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4" name="Google Shape;664;p63"/>
          <p:cNvSpPr txBox="1"/>
          <p:nvPr>
            <p:ph idx="31" type="body"/>
          </p:nvPr>
        </p:nvSpPr>
        <p:spPr>
          <a:xfrm>
            <a:off x="6964191"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5" name="Google Shape;665;p63"/>
          <p:cNvSpPr/>
          <p:nvPr>
            <p:ph idx="32" type="pic"/>
          </p:nvPr>
        </p:nvSpPr>
        <p:spPr>
          <a:xfrm>
            <a:off x="7005161" y="3161155"/>
            <a:ext cx="1454400" cy="1378200"/>
          </a:xfrm>
          <a:prstGeom prst="rect">
            <a:avLst/>
          </a:prstGeom>
          <a:solidFill>
            <a:schemeClr val="lt1"/>
          </a:solidFill>
          <a:ln>
            <a:noFill/>
          </a:ln>
        </p:spPr>
      </p:sp>
      <p:sp>
        <p:nvSpPr>
          <p:cNvPr id="666" name="Google Shape;666;p63"/>
          <p:cNvSpPr txBox="1"/>
          <p:nvPr>
            <p:ph idx="33" type="body"/>
          </p:nvPr>
        </p:nvSpPr>
        <p:spPr>
          <a:xfrm>
            <a:off x="6962899"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data &amp; message" showMasterSp="0">
  <p:cSld name="2x data &amp; message">
    <p:spTree>
      <p:nvGrpSpPr>
        <p:cNvPr id="667"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70" name="Google Shape;670;p64"/>
          <p:cNvSpPr txBox="1"/>
          <p:nvPr>
            <p:ph idx="1" type="body"/>
          </p:nvPr>
        </p:nvSpPr>
        <p:spPr>
          <a:xfrm>
            <a:off x="4802288" y="2555925"/>
            <a:ext cx="4141800" cy="2179200"/>
          </a:xfrm>
          <a:prstGeom prst="rect">
            <a:avLst/>
          </a:prstGeom>
          <a:no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1" name="Google Shape;671;p64"/>
          <p:cNvSpPr txBox="1"/>
          <p:nvPr>
            <p:ph idx="2" type="body"/>
          </p:nvPr>
        </p:nvSpPr>
        <p:spPr>
          <a:xfrm>
            <a:off x="675084" y="674782"/>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2" name="Google Shape;672;p64"/>
          <p:cNvSpPr txBox="1"/>
          <p:nvPr>
            <p:ph idx="3" type="body"/>
          </p:nvPr>
        </p:nvSpPr>
        <p:spPr>
          <a:xfrm>
            <a:off x="675085" y="1698208"/>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3" name="Google Shape;673;p64"/>
          <p:cNvSpPr txBox="1"/>
          <p:nvPr>
            <p:ph idx="4" type="body"/>
          </p:nvPr>
        </p:nvSpPr>
        <p:spPr>
          <a:xfrm>
            <a:off x="675083" y="2474413"/>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4" name="Google Shape;674;p64"/>
          <p:cNvSpPr txBox="1"/>
          <p:nvPr>
            <p:ph idx="5" type="body"/>
          </p:nvPr>
        </p:nvSpPr>
        <p:spPr>
          <a:xfrm>
            <a:off x="675084" y="3497839"/>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5" name="Google Shape;675;p64"/>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hart" showMasterSp="0">
  <p:cSld name="Left message &amp; chart">
    <p:spTree>
      <p:nvGrpSpPr>
        <p:cNvPr id="676" name="Shape 676"/>
        <p:cNvGrpSpPr/>
        <p:nvPr/>
      </p:nvGrpSpPr>
      <p:grpSpPr>
        <a:xfrm>
          <a:off x="0" y="0"/>
          <a:ext cx="0" cy="0"/>
          <a:chOff x="0" y="0"/>
          <a:chExt cx="0" cy="0"/>
        </a:xfrm>
      </p:grpSpPr>
      <p:sp>
        <p:nvSpPr>
          <p:cNvPr id="677" name="Google Shape;677;p65"/>
          <p:cNvSpPr txBox="1"/>
          <p:nvPr>
            <p:ph idx="1" type="body"/>
          </p:nvPr>
        </p:nvSpPr>
        <p:spPr>
          <a:xfrm>
            <a:off x="4801791" y="2556272"/>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8" name="Google Shape;678;p65"/>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0" name="Google Shape;680;p65"/>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1" name="Google Shape;681;p65"/>
          <p:cNvSpPr txBox="1"/>
          <p:nvPr>
            <p:ph idx="2" type="body"/>
          </p:nvPr>
        </p:nvSpPr>
        <p:spPr>
          <a:xfrm>
            <a:off x="703659" y="736094"/>
            <a:ext cx="3216000" cy="1632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2" name="Google Shape;682;p65"/>
          <p:cNvSpPr txBox="1"/>
          <p:nvPr>
            <p:ph idx="3" type="body"/>
          </p:nvPr>
        </p:nvSpPr>
        <p:spPr>
          <a:xfrm>
            <a:off x="703660" y="2437711"/>
            <a:ext cx="3216000" cy="21792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ontent" showMasterSp="0">
  <p:cSld name="Left message &amp; content">
    <p:spTree>
      <p:nvGrpSpPr>
        <p:cNvPr id="683"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85" name="Google Shape;685;p66"/>
          <p:cNvSpPr txBox="1"/>
          <p:nvPr>
            <p:ph idx="1" type="body"/>
          </p:nvPr>
        </p:nvSpPr>
        <p:spPr>
          <a:xfrm>
            <a:off x="675083" y="289951"/>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686" name="Google Shape;686;p66"/>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7" name="Google Shape;687;p66"/>
          <p:cNvSpPr txBox="1"/>
          <p:nvPr>
            <p:ph idx="2" type="body"/>
          </p:nvPr>
        </p:nvSpPr>
        <p:spPr>
          <a:xfrm>
            <a:off x="4801791" y="2170510"/>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8" name="Google Shape;688;p66"/>
          <p:cNvSpPr txBox="1"/>
          <p:nvPr>
            <p:ph type="title"/>
          </p:nvPr>
        </p:nvSpPr>
        <p:spPr>
          <a:xfrm>
            <a:off x="4802288" y="1080524"/>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icons" showMasterSp="0">
  <p:cSld name="Left message &amp; icons">
    <p:spTree>
      <p:nvGrpSpPr>
        <p:cNvPr id="689"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92" name="Google Shape;692;p67"/>
          <p:cNvSpPr txBox="1"/>
          <p:nvPr>
            <p:ph idx="1" type="body"/>
          </p:nvPr>
        </p:nvSpPr>
        <p:spPr>
          <a:xfrm>
            <a:off x="678061" y="419449"/>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3" name="Google Shape;693;p67"/>
          <p:cNvSpPr/>
          <p:nvPr>
            <p:ph idx="2" type="pic"/>
          </p:nvPr>
        </p:nvSpPr>
        <p:spPr>
          <a:xfrm>
            <a:off x="4834118" y="773490"/>
            <a:ext cx="641400" cy="640500"/>
          </a:xfrm>
          <a:prstGeom prst="rect">
            <a:avLst/>
          </a:prstGeom>
          <a:noFill/>
          <a:ln>
            <a:noFill/>
          </a:ln>
        </p:spPr>
      </p:sp>
      <p:sp>
        <p:nvSpPr>
          <p:cNvPr id="694" name="Google Shape;694;p67"/>
          <p:cNvSpPr txBox="1"/>
          <p:nvPr>
            <p:ph idx="3"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5" name="Google Shape;695;p67"/>
          <p:cNvSpPr/>
          <p:nvPr>
            <p:ph idx="4" type="pic"/>
          </p:nvPr>
        </p:nvSpPr>
        <p:spPr>
          <a:xfrm>
            <a:off x="4834118" y="1774117"/>
            <a:ext cx="641400" cy="640500"/>
          </a:xfrm>
          <a:prstGeom prst="rect">
            <a:avLst/>
          </a:prstGeom>
          <a:noFill/>
          <a:ln>
            <a:noFill/>
          </a:ln>
        </p:spPr>
      </p:sp>
      <p:sp>
        <p:nvSpPr>
          <p:cNvPr id="696" name="Google Shape;696;p67"/>
          <p:cNvSpPr txBox="1"/>
          <p:nvPr>
            <p:ph idx="5"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7" name="Google Shape;697;p67"/>
          <p:cNvSpPr/>
          <p:nvPr>
            <p:ph idx="6" type="pic"/>
          </p:nvPr>
        </p:nvSpPr>
        <p:spPr>
          <a:xfrm>
            <a:off x="4834118" y="2774744"/>
            <a:ext cx="641400" cy="640500"/>
          </a:xfrm>
          <a:prstGeom prst="rect">
            <a:avLst/>
          </a:prstGeom>
          <a:noFill/>
          <a:ln>
            <a:noFill/>
          </a:ln>
        </p:spPr>
      </p:sp>
      <p:sp>
        <p:nvSpPr>
          <p:cNvPr id="698" name="Google Shape;698;p67"/>
          <p:cNvSpPr txBox="1"/>
          <p:nvPr>
            <p:ph idx="7"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9" name="Google Shape;699;p67"/>
          <p:cNvSpPr/>
          <p:nvPr>
            <p:ph idx="8" type="pic"/>
          </p:nvPr>
        </p:nvSpPr>
        <p:spPr>
          <a:xfrm>
            <a:off x="4834118" y="3775370"/>
            <a:ext cx="641400" cy="640500"/>
          </a:xfrm>
          <a:prstGeom prst="rect">
            <a:avLst/>
          </a:prstGeom>
          <a:noFill/>
          <a:ln>
            <a:noFill/>
          </a:ln>
        </p:spPr>
      </p:sp>
      <p:sp>
        <p:nvSpPr>
          <p:cNvPr id="700" name="Google Shape;700;p67"/>
          <p:cNvSpPr txBox="1"/>
          <p:nvPr>
            <p:ph idx="9"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eft message &amp; icons" showMasterSp="0">
  <p:cSld name="1_Left message &amp; icons">
    <p:spTree>
      <p:nvGrpSpPr>
        <p:cNvPr id="70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04" name="Google Shape;704;p68"/>
          <p:cNvSpPr/>
          <p:nvPr>
            <p:ph idx="2" type="pic"/>
          </p:nvPr>
        </p:nvSpPr>
        <p:spPr>
          <a:xfrm>
            <a:off x="4834118" y="773490"/>
            <a:ext cx="641400" cy="640500"/>
          </a:xfrm>
          <a:prstGeom prst="rect">
            <a:avLst/>
          </a:prstGeom>
          <a:noFill/>
          <a:ln>
            <a:noFill/>
          </a:ln>
        </p:spPr>
      </p:sp>
      <p:sp>
        <p:nvSpPr>
          <p:cNvPr id="705" name="Google Shape;705;p68"/>
          <p:cNvSpPr txBox="1"/>
          <p:nvPr>
            <p:ph idx="1"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6" name="Google Shape;706;p68"/>
          <p:cNvSpPr/>
          <p:nvPr>
            <p:ph idx="3" type="pic"/>
          </p:nvPr>
        </p:nvSpPr>
        <p:spPr>
          <a:xfrm>
            <a:off x="4834118" y="1774117"/>
            <a:ext cx="641400" cy="640500"/>
          </a:xfrm>
          <a:prstGeom prst="rect">
            <a:avLst/>
          </a:prstGeom>
          <a:noFill/>
          <a:ln>
            <a:noFill/>
          </a:ln>
        </p:spPr>
      </p:sp>
      <p:sp>
        <p:nvSpPr>
          <p:cNvPr id="707" name="Google Shape;707;p68"/>
          <p:cNvSpPr txBox="1"/>
          <p:nvPr>
            <p:ph idx="4"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8" name="Google Shape;708;p68"/>
          <p:cNvSpPr/>
          <p:nvPr>
            <p:ph idx="5" type="pic"/>
          </p:nvPr>
        </p:nvSpPr>
        <p:spPr>
          <a:xfrm>
            <a:off x="4834118" y="2774744"/>
            <a:ext cx="641400" cy="640500"/>
          </a:xfrm>
          <a:prstGeom prst="rect">
            <a:avLst/>
          </a:prstGeom>
          <a:noFill/>
          <a:ln>
            <a:noFill/>
          </a:ln>
        </p:spPr>
      </p:sp>
      <p:sp>
        <p:nvSpPr>
          <p:cNvPr id="709" name="Google Shape;709;p68"/>
          <p:cNvSpPr txBox="1"/>
          <p:nvPr>
            <p:ph idx="6"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0" name="Google Shape;710;p68"/>
          <p:cNvSpPr/>
          <p:nvPr>
            <p:ph idx="7" type="pic"/>
          </p:nvPr>
        </p:nvSpPr>
        <p:spPr>
          <a:xfrm>
            <a:off x="4834118" y="3775370"/>
            <a:ext cx="641400" cy="640500"/>
          </a:xfrm>
          <a:prstGeom prst="rect">
            <a:avLst/>
          </a:prstGeom>
          <a:noFill/>
          <a:ln>
            <a:noFill/>
          </a:ln>
        </p:spPr>
      </p:sp>
      <p:sp>
        <p:nvSpPr>
          <p:cNvPr id="711" name="Google Shape;711;p68"/>
          <p:cNvSpPr txBox="1"/>
          <p:nvPr>
            <p:ph idx="8"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2" name="Google Shape;712;p68"/>
          <p:cNvSpPr txBox="1"/>
          <p:nvPr>
            <p:ph idx="9" type="body"/>
          </p:nvPr>
        </p:nvSpPr>
        <p:spPr>
          <a:xfrm>
            <a:off x="675084" y="418539"/>
            <a:ext cx="3216000" cy="3919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1]">
  <p:cSld name="Large data [1]">
    <p:spTree>
      <p:nvGrpSpPr>
        <p:cNvPr id="713" name="Shape 713"/>
        <p:cNvGrpSpPr/>
        <p:nvPr/>
      </p:nvGrpSpPr>
      <p:grpSpPr>
        <a:xfrm>
          <a:off x="0" y="0"/>
          <a:ext cx="0" cy="0"/>
          <a:chOff x="0" y="0"/>
          <a:chExt cx="0" cy="0"/>
        </a:xfrm>
      </p:grpSpPr>
      <p:sp>
        <p:nvSpPr>
          <p:cNvPr id="714" name="Google Shape;714;p69"/>
          <p:cNvSpPr txBox="1"/>
          <p:nvPr>
            <p:ph idx="1" type="body"/>
          </p:nvPr>
        </p:nvSpPr>
        <p:spPr>
          <a:xfrm>
            <a:off x="2219325" y="630521"/>
            <a:ext cx="4705500" cy="21336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15000"/>
              <a:buNone/>
              <a:defRPr sz="150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5" name="Google Shape;715;p69"/>
          <p:cNvSpPr txBox="1"/>
          <p:nvPr>
            <p:ph idx="2" type="body"/>
          </p:nvPr>
        </p:nvSpPr>
        <p:spPr>
          <a:xfrm>
            <a:off x="2219241" y="2898491"/>
            <a:ext cx="4705500" cy="1465200"/>
          </a:xfrm>
          <a:prstGeom prst="rect">
            <a:avLst/>
          </a:prstGeom>
          <a:no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2400"/>
              <a:buNone/>
              <a:defRPr sz="2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4]" showMasterSp="0">
  <p:cSld name="Large data [4]">
    <p:bg>
      <p:bgPr>
        <a:solidFill>
          <a:schemeClr val="accent1"/>
        </a:solidFill>
      </p:bgPr>
    </p:bg>
    <p:spTree>
      <p:nvGrpSpPr>
        <p:cNvPr id="716"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18" name="Google Shape;718;p70"/>
          <p:cNvSpPr txBox="1"/>
          <p:nvPr>
            <p:ph idx="1" type="body"/>
          </p:nvPr>
        </p:nvSpPr>
        <p:spPr>
          <a:xfrm>
            <a:off x="560785" y="1504950"/>
            <a:ext cx="4561200" cy="2133600"/>
          </a:xfrm>
          <a:prstGeom prst="rect">
            <a:avLst/>
          </a:prstGeom>
          <a:noFill/>
          <a:ln>
            <a:noFill/>
          </a:ln>
        </p:spPr>
        <p:txBody>
          <a:bodyPr anchorCtr="0" anchor="t" bIns="202500" lIns="202500" spcFirstLastPara="1" rIns="202500" wrap="square" tIns="202500">
            <a:noAutofit/>
          </a:bodyPr>
          <a:lstStyle>
            <a:lvl1pPr indent="-228600" lvl="0" marL="4572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9" name="Google Shape;719;p70"/>
          <p:cNvSpPr txBox="1"/>
          <p:nvPr>
            <p:ph idx="2" type="body"/>
          </p:nvPr>
        </p:nvSpPr>
        <p:spPr>
          <a:xfrm>
            <a:off x="5676986" y="1504950"/>
            <a:ext cx="2906400" cy="2133600"/>
          </a:xfrm>
          <a:prstGeom prst="rect">
            <a:avLst/>
          </a:prstGeom>
          <a:noFill/>
          <a:ln>
            <a:noFill/>
          </a:ln>
        </p:spPr>
        <p:txBody>
          <a:bodyPr anchorCtr="0" anchor="ctr" bIns="202500" lIns="202500" spcFirstLastPara="1" rIns="202500" wrap="square" tIns="202500">
            <a:noAutofit/>
          </a:bodyPr>
          <a:lstStyle>
            <a:lvl1pPr indent="-228600" lvl="0" marL="457200" algn="l">
              <a:lnSpc>
                <a:spcPct val="90000"/>
              </a:lnSpc>
              <a:spcBef>
                <a:spcPts val="800"/>
              </a:spcBef>
              <a:spcAft>
                <a:spcPts val="0"/>
              </a:spcAft>
              <a:buClr>
                <a:schemeClr val="lt1"/>
              </a:buClr>
              <a:buSzPts val="2400"/>
              <a:buNone/>
              <a:defRPr sz="2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only">
  <p:cSld name="Chart only">
    <p:spTree>
      <p:nvGrpSpPr>
        <p:cNvPr id="720" name="Shape 720"/>
        <p:cNvGrpSpPr/>
        <p:nvPr/>
      </p:nvGrpSpPr>
      <p:grpSpPr>
        <a:xfrm>
          <a:off x="0" y="0"/>
          <a:ext cx="0" cy="0"/>
          <a:chOff x="0" y="0"/>
          <a:chExt cx="0" cy="0"/>
        </a:xfrm>
      </p:grpSpPr>
      <p:sp>
        <p:nvSpPr>
          <p:cNvPr id="721" name="Google Shape;721;p71"/>
          <p:cNvSpPr/>
          <p:nvPr>
            <p:ph idx="2" type="chart"/>
          </p:nvPr>
        </p:nvSpPr>
        <p:spPr>
          <a:xfrm>
            <a:off x="638175" y="894160"/>
            <a:ext cx="7867500" cy="3795900"/>
          </a:xfrm>
          <a:prstGeom prst="rect">
            <a:avLst/>
          </a:prstGeom>
          <a:noFill/>
          <a:ln>
            <a:noFill/>
          </a:ln>
        </p:spPr>
        <p:txBody>
          <a:bodyPr anchorCtr="0" anchor="t" bIns="202500" lIns="202500" spcFirstLastPara="1" rIns="202500" wrap="square" tIns="20250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2" name="Google Shape;722;p71"/>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text">
  <p:cSld name="Chart, 1 text">
    <p:spTree>
      <p:nvGrpSpPr>
        <p:cNvPr id="723" name="Shape 723"/>
        <p:cNvGrpSpPr/>
        <p:nvPr/>
      </p:nvGrpSpPr>
      <p:grpSpPr>
        <a:xfrm>
          <a:off x="0" y="0"/>
          <a:ext cx="0" cy="0"/>
          <a:chOff x="0" y="0"/>
          <a:chExt cx="0" cy="0"/>
        </a:xfrm>
      </p:grpSpPr>
      <p:sp>
        <p:nvSpPr>
          <p:cNvPr id="724" name="Google Shape;724;p72"/>
          <p:cNvSpPr/>
          <p:nvPr>
            <p:ph idx="2"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5" name="Google Shape;725;p72"/>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6" name="Google Shape;726;p72"/>
          <p:cNvSpPr txBox="1"/>
          <p:nvPr>
            <p:ph idx="1" type="body"/>
          </p:nvPr>
        </p:nvSpPr>
        <p:spPr>
          <a:xfrm>
            <a:off x="638175" y="4019549"/>
            <a:ext cx="78675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23850" lvl="1" marL="914400" algn="l">
              <a:lnSpc>
                <a:spcPct val="90000"/>
              </a:lnSpc>
              <a:spcBef>
                <a:spcPts val="400"/>
              </a:spcBef>
              <a:spcAft>
                <a:spcPts val="0"/>
              </a:spcAft>
              <a:buClr>
                <a:schemeClr val="dk1"/>
              </a:buClr>
              <a:buSzPts val="15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text">
  <p:cSld name="Chart, 2 text">
    <p:spTree>
      <p:nvGrpSpPr>
        <p:cNvPr id="727" name="Shape 727"/>
        <p:cNvGrpSpPr/>
        <p:nvPr/>
      </p:nvGrpSpPr>
      <p:grpSpPr>
        <a:xfrm>
          <a:off x="0" y="0"/>
          <a:ext cx="0" cy="0"/>
          <a:chOff x="0" y="0"/>
          <a:chExt cx="0" cy="0"/>
        </a:xfrm>
      </p:grpSpPr>
      <p:sp>
        <p:nvSpPr>
          <p:cNvPr id="728" name="Google Shape;728;p73"/>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9" name="Google Shape;729;p73"/>
          <p:cNvSpPr txBox="1"/>
          <p:nvPr>
            <p:ph idx="1" type="body"/>
          </p:nvPr>
        </p:nvSpPr>
        <p:spPr>
          <a:xfrm>
            <a:off x="638176"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0" name="Google Shape;730;p73"/>
          <p:cNvSpPr txBox="1"/>
          <p:nvPr>
            <p:ph idx="2" type="body"/>
          </p:nvPr>
        </p:nvSpPr>
        <p:spPr>
          <a:xfrm>
            <a:off x="4680000"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1" name="Google Shape;731;p73"/>
          <p:cNvSpPr/>
          <p:nvPr>
            <p:ph idx="3"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big message">
  <p:cSld name="Chart, big message">
    <p:spTree>
      <p:nvGrpSpPr>
        <p:cNvPr id="732"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4" name="Google Shape;734;p74"/>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5" name="Google Shape;735;p74"/>
          <p:cNvSpPr txBox="1"/>
          <p:nvPr>
            <p:ph idx="1" type="body"/>
          </p:nvPr>
        </p:nvSpPr>
        <p:spPr>
          <a:xfrm>
            <a:off x="639019" y="4019549"/>
            <a:ext cx="78660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6" name="Google Shape;736;p74"/>
          <p:cNvSpPr/>
          <p:nvPr>
            <p:ph idx="2" type="chart"/>
          </p:nvPr>
        </p:nvSpPr>
        <p:spPr>
          <a:xfrm>
            <a:off x="692747" y="1044675"/>
            <a:ext cx="7758600" cy="2651100"/>
          </a:xfrm>
          <a:prstGeom prst="rect">
            <a:avLst/>
          </a:prstGeom>
          <a:solidFill>
            <a:schemeClr val="lt1"/>
          </a:solid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1]">
  <p:cSld name="Vertical timeline [1]">
    <p:spTree>
      <p:nvGrpSpPr>
        <p:cNvPr id="737"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9" name="Google Shape;739;p75"/>
          <p:cNvSpPr txBox="1"/>
          <p:nvPr>
            <p:ph type="title"/>
          </p:nvPr>
        </p:nvSpPr>
        <p:spPr>
          <a:xfrm>
            <a:off x="4257677"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0" name="Google Shape;740;p75"/>
          <p:cNvSpPr/>
          <p:nvPr>
            <p:ph idx="1" type="body"/>
          </p:nvPr>
        </p:nvSpPr>
        <p:spPr>
          <a:xfrm>
            <a:off x="4250531" y="115788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1" name="Google Shape;741;p75"/>
          <p:cNvSpPr/>
          <p:nvPr>
            <p:ph idx="2" type="body"/>
          </p:nvPr>
        </p:nvSpPr>
        <p:spPr>
          <a:xfrm>
            <a:off x="4250531" y="2130821"/>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2" name="Google Shape;742;p75"/>
          <p:cNvSpPr/>
          <p:nvPr>
            <p:ph idx="3" type="body"/>
          </p:nvPr>
        </p:nvSpPr>
        <p:spPr>
          <a:xfrm>
            <a:off x="4250531" y="310376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3" name="Google Shape;743;p75"/>
          <p:cNvSpPr/>
          <p:nvPr>
            <p:ph idx="4" type="body"/>
          </p:nvPr>
        </p:nvSpPr>
        <p:spPr>
          <a:xfrm>
            <a:off x="4250531" y="407670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4" name="Google Shape;744;p75"/>
          <p:cNvSpPr txBox="1"/>
          <p:nvPr>
            <p:ph idx="5" type="body"/>
          </p:nvPr>
        </p:nvSpPr>
        <p:spPr>
          <a:xfrm>
            <a:off x="4988460" y="1157882"/>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5" name="Google Shape;745;p75"/>
          <p:cNvSpPr txBox="1"/>
          <p:nvPr>
            <p:ph idx="6" type="body"/>
          </p:nvPr>
        </p:nvSpPr>
        <p:spPr>
          <a:xfrm>
            <a:off x="4988460" y="1445759"/>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6" name="Google Shape;746;p75"/>
          <p:cNvSpPr txBox="1"/>
          <p:nvPr>
            <p:ph idx="7" type="body"/>
          </p:nvPr>
        </p:nvSpPr>
        <p:spPr>
          <a:xfrm>
            <a:off x="637582" y="2126654"/>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7" name="Google Shape;747;p75"/>
          <p:cNvSpPr txBox="1"/>
          <p:nvPr>
            <p:ph idx="8" type="body"/>
          </p:nvPr>
        </p:nvSpPr>
        <p:spPr>
          <a:xfrm>
            <a:off x="637582" y="2414531"/>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8" name="Google Shape;748;p75"/>
          <p:cNvSpPr txBox="1"/>
          <p:nvPr>
            <p:ph idx="9" type="body"/>
          </p:nvPr>
        </p:nvSpPr>
        <p:spPr>
          <a:xfrm>
            <a:off x="4988460" y="3103760"/>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9" name="Google Shape;749;p75"/>
          <p:cNvSpPr txBox="1"/>
          <p:nvPr>
            <p:ph idx="13" type="body"/>
          </p:nvPr>
        </p:nvSpPr>
        <p:spPr>
          <a:xfrm>
            <a:off x="4988460" y="3391637"/>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0" name="Google Shape;750;p75"/>
          <p:cNvSpPr txBox="1"/>
          <p:nvPr>
            <p:ph idx="14" type="body"/>
          </p:nvPr>
        </p:nvSpPr>
        <p:spPr>
          <a:xfrm>
            <a:off x="626766" y="4076700"/>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1" name="Google Shape;751;p75"/>
          <p:cNvSpPr txBox="1"/>
          <p:nvPr>
            <p:ph idx="15" type="body"/>
          </p:nvPr>
        </p:nvSpPr>
        <p:spPr>
          <a:xfrm>
            <a:off x="626766" y="4364577"/>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2]">
  <p:cSld name="Vertical timeline [2]">
    <p:spTree>
      <p:nvGrpSpPr>
        <p:cNvPr id="752" name="Shape 752"/>
        <p:cNvGrpSpPr/>
        <p:nvPr/>
      </p:nvGrpSpPr>
      <p:grpSpPr>
        <a:xfrm>
          <a:off x="0" y="0"/>
          <a:ext cx="0" cy="0"/>
          <a:chOff x="0" y="0"/>
          <a:chExt cx="0" cy="0"/>
        </a:xfrm>
      </p:grpSpPr>
      <p:sp>
        <p:nvSpPr>
          <p:cNvPr id="753" name="Google Shape;753;p76"/>
          <p:cNvSpPr/>
          <p:nvPr>
            <p:ph idx="1" type="body"/>
          </p:nvPr>
        </p:nvSpPr>
        <p:spPr>
          <a:xfrm>
            <a:off x="4250531" y="32674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4" name="Google Shape;754;p76"/>
          <p:cNvSpPr/>
          <p:nvPr/>
        </p:nvSpPr>
        <p:spPr>
          <a:xfrm>
            <a:off x="639366"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55" name="Google Shape;755;p76"/>
          <p:cNvSpPr/>
          <p:nvPr>
            <p:ph idx="2" type="body"/>
          </p:nvPr>
        </p:nvSpPr>
        <p:spPr>
          <a:xfrm>
            <a:off x="4252315" y="126999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6" name="Google Shape;756;p76"/>
          <p:cNvSpPr/>
          <p:nvPr>
            <p:ph idx="3" type="body"/>
          </p:nvPr>
        </p:nvSpPr>
        <p:spPr>
          <a:xfrm>
            <a:off x="4252315" y="2211118"/>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7" name="Google Shape;757;p76"/>
          <p:cNvSpPr/>
          <p:nvPr>
            <p:ph idx="4" type="body"/>
          </p:nvPr>
        </p:nvSpPr>
        <p:spPr>
          <a:xfrm>
            <a:off x="4252315" y="3152243"/>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8" name="Google Shape;758;p76"/>
          <p:cNvSpPr/>
          <p:nvPr>
            <p:ph idx="5" type="body"/>
          </p:nvPr>
        </p:nvSpPr>
        <p:spPr>
          <a:xfrm>
            <a:off x="4252173" y="4093369"/>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9" name="Google Shape;759;p76"/>
          <p:cNvSpPr txBox="1"/>
          <p:nvPr>
            <p:ph idx="6" type="body"/>
          </p:nvPr>
        </p:nvSpPr>
        <p:spPr>
          <a:xfrm>
            <a:off x="4990102" y="328868"/>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0" name="Google Shape;760;p76"/>
          <p:cNvSpPr txBox="1"/>
          <p:nvPr>
            <p:ph idx="7" type="body"/>
          </p:nvPr>
        </p:nvSpPr>
        <p:spPr>
          <a:xfrm>
            <a:off x="4990102" y="616745"/>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1" name="Google Shape;761;p76"/>
          <p:cNvSpPr txBox="1"/>
          <p:nvPr>
            <p:ph idx="8" type="body"/>
          </p:nvPr>
        </p:nvSpPr>
        <p:spPr>
          <a:xfrm>
            <a:off x="632419" y="1269992"/>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2" name="Google Shape;762;p76"/>
          <p:cNvSpPr txBox="1"/>
          <p:nvPr>
            <p:ph idx="9" type="body"/>
          </p:nvPr>
        </p:nvSpPr>
        <p:spPr>
          <a:xfrm>
            <a:off x="632419" y="1557869"/>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3" name="Google Shape;763;p76"/>
          <p:cNvSpPr txBox="1"/>
          <p:nvPr>
            <p:ph idx="13" type="body"/>
          </p:nvPr>
        </p:nvSpPr>
        <p:spPr>
          <a:xfrm>
            <a:off x="4990102" y="2211119"/>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4" name="Google Shape;764;p76"/>
          <p:cNvSpPr txBox="1"/>
          <p:nvPr>
            <p:ph idx="14" type="body"/>
          </p:nvPr>
        </p:nvSpPr>
        <p:spPr>
          <a:xfrm>
            <a:off x="4990102" y="2498996"/>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5" name="Google Shape;765;p76"/>
          <p:cNvSpPr txBox="1"/>
          <p:nvPr>
            <p:ph idx="15" type="body"/>
          </p:nvPr>
        </p:nvSpPr>
        <p:spPr>
          <a:xfrm>
            <a:off x="639366" y="3152243"/>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6" name="Google Shape;766;p76"/>
          <p:cNvSpPr txBox="1"/>
          <p:nvPr>
            <p:ph idx="16" type="body"/>
          </p:nvPr>
        </p:nvSpPr>
        <p:spPr>
          <a:xfrm>
            <a:off x="639366" y="3440120"/>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7" name="Google Shape;767;p76"/>
          <p:cNvSpPr/>
          <p:nvPr>
            <p:ph idx="17" type="body"/>
          </p:nvPr>
        </p:nvSpPr>
        <p:spPr>
          <a:xfrm>
            <a:off x="4252173" y="328867"/>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8" name="Google Shape;768;p76"/>
          <p:cNvSpPr txBox="1"/>
          <p:nvPr>
            <p:ph idx="18" type="body"/>
          </p:nvPr>
        </p:nvSpPr>
        <p:spPr>
          <a:xfrm>
            <a:off x="4990102" y="4095497"/>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9" name="Google Shape;769;p76"/>
          <p:cNvSpPr txBox="1"/>
          <p:nvPr>
            <p:ph idx="19" type="body"/>
          </p:nvPr>
        </p:nvSpPr>
        <p:spPr>
          <a:xfrm>
            <a:off x="4990102" y="4383374"/>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3]">
  <p:cSld name="Vertical timeline [3]">
    <p:spTree>
      <p:nvGrpSpPr>
        <p:cNvPr id="770"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72" name="Google Shape;772;p77"/>
          <p:cNvSpPr txBox="1"/>
          <p:nvPr>
            <p:ph type="title"/>
          </p:nvPr>
        </p:nvSpPr>
        <p:spPr>
          <a:xfrm>
            <a:off x="4280892"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73" name="Google Shape;773;p77"/>
          <p:cNvSpPr txBox="1"/>
          <p:nvPr>
            <p:ph idx="1" type="body"/>
          </p:nvPr>
        </p:nvSpPr>
        <p:spPr>
          <a:xfrm>
            <a:off x="867625" y="138648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4" name="Google Shape;774;p77"/>
          <p:cNvSpPr txBox="1"/>
          <p:nvPr>
            <p:ph idx="2" type="body"/>
          </p:nvPr>
        </p:nvSpPr>
        <p:spPr>
          <a:xfrm>
            <a:off x="4804844" y="1176620"/>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5" name="Google Shape;775;p77"/>
          <p:cNvSpPr txBox="1"/>
          <p:nvPr>
            <p:ph idx="3" type="body"/>
          </p:nvPr>
        </p:nvSpPr>
        <p:spPr>
          <a:xfrm>
            <a:off x="4804701" y="2413616"/>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6" name="Google Shape;776;p77"/>
          <p:cNvSpPr txBox="1"/>
          <p:nvPr>
            <p:ph idx="4" type="body"/>
          </p:nvPr>
        </p:nvSpPr>
        <p:spPr>
          <a:xfrm>
            <a:off x="867625" y="2172464"/>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7" name="Google Shape;777;p77"/>
          <p:cNvSpPr txBox="1"/>
          <p:nvPr>
            <p:ph idx="5" type="body"/>
          </p:nvPr>
        </p:nvSpPr>
        <p:spPr>
          <a:xfrm>
            <a:off x="878443" y="3415768"/>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8" name="Google Shape;778;p77"/>
          <p:cNvSpPr txBox="1"/>
          <p:nvPr>
            <p:ph idx="6" type="body"/>
          </p:nvPr>
        </p:nvSpPr>
        <p:spPr>
          <a:xfrm>
            <a:off x="4815661" y="319341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9" name="Google Shape;779;p77"/>
          <p:cNvSpPr txBox="1"/>
          <p:nvPr>
            <p:ph idx="7" type="body"/>
          </p:nvPr>
        </p:nvSpPr>
        <p:spPr>
          <a:xfrm>
            <a:off x="4815518" y="4430411"/>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0" name="Google Shape;780;p77"/>
          <p:cNvSpPr txBox="1"/>
          <p:nvPr>
            <p:ph idx="8" type="body"/>
          </p:nvPr>
        </p:nvSpPr>
        <p:spPr>
          <a:xfrm>
            <a:off x="878443" y="4201749"/>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4]">
  <p:cSld name="Vertical timeline [4]">
    <p:spTree>
      <p:nvGrpSpPr>
        <p:cNvPr id="78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83" name="Google Shape;783;p78"/>
          <p:cNvSpPr txBox="1"/>
          <p:nvPr>
            <p:ph idx="1" type="body"/>
          </p:nvPr>
        </p:nvSpPr>
        <p:spPr>
          <a:xfrm>
            <a:off x="867625" y="392360"/>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4" name="Google Shape;784;p78"/>
          <p:cNvSpPr txBox="1"/>
          <p:nvPr>
            <p:ph idx="2" type="body"/>
          </p:nvPr>
        </p:nvSpPr>
        <p:spPr>
          <a:xfrm>
            <a:off x="4804844" y="182498"/>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5" name="Google Shape;785;p78"/>
          <p:cNvSpPr txBox="1"/>
          <p:nvPr>
            <p:ph idx="3" type="body"/>
          </p:nvPr>
        </p:nvSpPr>
        <p:spPr>
          <a:xfrm>
            <a:off x="4804701" y="1418648"/>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6" name="Google Shape;786;p78"/>
          <p:cNvSpPr txBox="1"/>
          <p:nvPr>
            <p:ph idx="4" type="body"/>
          </p:nvPr>
        </p:nvSpPr>
        <p:spPr>
          <a:xfrm>
            <a:off x="867625" y="117749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7" name="Google Shape;787;p78"/>
          <p:cNvSpPr txBox="1"/>
          <p:nvPr>
            <p:ph idx="5" type="body"/>
          </p:nvPr>
        </p:nvSpPr>
        <p:spPr>
          <a:xfrm>
            <a:off x="878585" y="242781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8" name="Google Shape;788;p78"/>
          <p:cNvSpPr txBox="1"/>
          <p:nvPr>
            <p:ph idx="6" type="body"/>
          </p:nvPr>
        </p:nvSpPr>
        <p:spPr>
          <a:xfrm>
            <a:off x="4804844" y="2199212"/>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9" name="Google Shape;789;p78"/>
          <p:cNvSpPr txBox="1"/>
          <p:nvPr>
            <p:ph idx="7" type="body"/>
          </p:nvPr>
        </p:nvSpPr>
        <p:spPr>
          <a:xfrm>
            <a:off x="4804701" y="3449467"/>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0" name="Google Shape;790;p78"/>
          <p:cNvSpPr txBox="1"/>
          <p:nvPr>
            <p:ph idx="8" type="body"/>
          </p:nvPr>
        </p:nvSpPr>
        <p:spPr>
          <a:xfrm>
            <a:off x="867483" y="322080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1" name="Google Shape;791;p78"/>
          <p:cNvSpPr txBox="1"/>
          <p:nvPr>
            <p:ph idx="9" type="body"/>
          </p:nvPr>
        </p:nvSpPr>
        <p:spPr>
          <a:xfrm>
            <a:off x="861736" y="4469661"/>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2" name="Google Shape;792;p78"/>
          <p:cNvSpPr txBox="1"/>
          <p:nvPr>
            <p:ph idx="13" type="body"/>
          </p:nvPr>
        </p:nvSpPr>
        <p:spPr>
          <a:xfrm>
            <a:off x="4804844" y="424256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1]">
  <p:cSld name="Horizontal timeline [1]">
    <p:spTree>
      <p:nvGrpSpPr>
        <p:cNvPr id="793" name="Shape 793"/>
        <p:cNvGrpSpPr/>
        <p:nvPr/>
      </p:nvGrpSpPr>
      <p:grpSpPr>
        <a:xfrm>
          <a:off x="0" y="0"/>
          <a:ext cx="0" cy="0"/>
          <a:chOff x="0" y="0"/>
          <a:chExt cx="0" cy="0"/>
        </a:xfrm>
      </p:grpSpPr>
      <p:sp>
        <p:nvSpPr>
          <p:cNvPr id="794" name="Google Shape;794;p79"/>
          <p:cNvSpPr txBox="1"/>
          <p:nvPr>
            <p:ph type="title"/>
          </p:nvPr>
        </p:nvSpPr>
        <p:spPr>
          <a:xfrm>
            <a:off x="215911" y="15954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5" name="Google Shape;795;p79"/>
          <p:cNvSpPr txBox="1"/>
          <p:nvPr>
            <p:ph idx="1" type="body"/>
          </p:nvPr>
        </p:nvSpPr>
        <p:spPr>
          <a:xfrm>
            <a:off x="465296" y="2320612"/>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6" name="Google Shape;796;p79"/>
          <p:cNvSpPr txBox="1"/>
          <p:nvPr>
            <p:ph idx="2" type="body"/>
          </p:nvPr>
        </p:nvSpPr>
        <p:spPr>
          <a:xfrm>
            <a:off x="438494"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7" name="Google Shape;797;p79"/>
          <p:cNvSpPr txBox="1"/>
          <p:nvPr>
            <p:ph idx="3" type="body"/>
          </p:nvPr>
        </p:nvSpPr>
        <p:spPr>
          <a:xfrm>
            <a:off x="2243922"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8" name="Google Shape;798;p79"/>
          <p:cNvSpPr txBox="1"/>
          <p:nvPr>
            <p:ph idx="4" type="body"/>
          </p:nvPr>
        </p:nvSpPr>
        <p:spPr>
          <a:xfrm>
            <a:off x="2136710" y="995071"/>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9" name="Google Shape;799;p79"/>
          <p:cNvSpPr txBox="1"/>
          <p:nvPr>
            <p:ph idx="5" type="body"/>
          </p:nvPr>
        </p:nvSpPr>
        <p:spPr>
          <a:xfrm>
            <a:off x="3968941"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0" name="Google Shape;800;p79"/>
          <p:cNvSpPr txBox="1"/>
          <p:nvPr>
            <p:ph idx="6" type="body"/>
          </p:nvPr>
        </p:nvSpPr>
        <p:spPr>
          <a:xfrm>
            <a:off x="3888533"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1" name="Google Shape;801;p79"/>
          <p:cNvSpPr txBox="1"/>
          <p:nvPr>
            <p:ph idx="7" type="body"/>
          </p:nvPr>
        </p:nvSpPr>
        <p:spPr>
          <a:xfrm>
            <a:off x="5693961"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2" name="Google Shape;802;p79"/>
          <p:cNvSpPr txBox="1"/>
          <p:nvPr>
            <p:ph idx="8" type="body"/>
          </p:nvPr>
        </p:nvSpPr>
        <p:spPr>
          <a:xfrm>
            <a:off x="5640354" y="995070"/>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3" name="Google Shape;803;p79"/>
          <p:cNvSpPr txBox="1"/>
          <p:nvPr>
            <p:ph idx="9" type="body"/>
          </p:nvPr>
        </p:nvSpPr>
        <p:spPr>
          <a:xfrm>
            <a:off x="7472585"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4" name="Google Shape;804;p79"/>
          <p:cNvSpPr txBox="1"/>
          <p:nvPr>
            <p:ph idx="13" type="body"/>
          </p:nvPr>
        </p:nvSpPr>
        <p:spPr>
          <a:xfrm>
            <a:off x="7338572"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2]">
  <p:cSld name="Horizontal timeline [2]">
    <p:spTree>
      <p:nvGrpSpPr>
        <p:cNvPr id="805" name="Shape 805"/>
        <p:cNvGrpSpPr/>
        <p:nvPr/>
      </p:nvGrpSpPr>
      <p:grpSpPr>
        <a:xfrm>
          <a:off x="0" y="0"/>
          <a:ext cx="0" cy="0"/>
          <a:chOff x="0" y="0"/>
          <a:chExt cx="0" cy="0"/>
        </a:xfrm>
      </p:grpSpPr>
      <p:sp>
        <p:nvSpPr>
          <p:cNvPr id="806" name="Google Shape;806;p80"/>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07" name="Google Shape;807;p80"/>
          <p:cNvSpPr txBox="1"/>
          <p:nvPr>
            <p:ph idx="1" type="body"/>
          </p:nvPr>
        </p:nvSpPr>
        <p:spPr>
          <a:xfrm>
            <a:off x="465296"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8" name="Google Shape;808;p80"/>
          <p:cNvSpPr txBox="1"/>
          <p:nvPr>
            <p:ph idx="2" type="body"/>
          </p:nvPr>
        </p:nvSpPr>
        <p:spPr>
          <a:xfrm>
            <a:off x="438494" y="967688"/>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9" name="Google Shape;809;p80"/>
          <p:cNvSpPr txBox="1"/>
          <p:nvPr>
            <p:ph idx="3" type="body"/>
          </p:nvPr>
        </p:nvSpPr>
        <p:spPr>
          <a:xfrm>
            <a:off x="2243922"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0" name="Google Shape;810;p80"/>
          <p:cNvSpPr txBox="1"/>
          <p:nvPr>
            <p:ph idx="4" type="body"/>
          </p:nvPr>
        </p:nvSpPr>
        <p:spPr>
          <a:xfrm>
            <a:off x="2136710"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1" name="Google Shape;811;p80"/>
          <p:cNvSpPr txBox="1"/>
          <p:nvPr>
            <p:ph idx="5" type="body"/>
          </p:nvPr>
        </p:nvSpPr>
        <p:spPr>
          <a:xfrm>
            <a:off x="3968941"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2" name="Google Shape;812;p80"/>
          <p:cNvSpPr txBox="1"/>
          <p:nvPr>
            <p:ph idx="6" type="body"/>
          </p:nvPr>
        </p:nvSpPr>
        <p:spPr>
          <a:xfrm>
            <a:off x="3888533"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3" name="Google Shape;813;p80"/>
          <p:cNvSpPr txBox="1"/>
          <p:nvPr>
            <p:ph idx="7" type="body"/>
          </p:nvPr>
        </p:nvSpPr>
        <p:spPr>
          <a:xfrm>
            <a:off x="5693961"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4" name="Google Shape;814;p80"/>
          <p:cNvSpPr txBox="1"/>
          <p:nvPr>
            <p:ph idx="8" type="body"/>
          </p:nvPr>
        </p:nvSpPr>
        <p:spPr>
          <a:xfrm>
            <a:off x="5640354"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5" name="Google Shape;815;p80"/>
          <p:cNvSpPr txBox="1"/>
          <p:nvPr>
            <p:ph idx="9" type="body"/>
          </p:nvPr>
        </p:nvSpPr>
        <p:spPr>
          <a:xfrm>
            <a:off x="7472585"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6" name="Google Shape;816;p80"/>
          <p:cNvSpPr txBox="1"/>
          <p:nvPr>
            <p:ph idx="13" type="body"/>
          </p:nvPr>
        </p:nvSpPr>
        <p:spPr>
          <a:xfrm>
            <a:off x="7338572"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showMasterSp="0">
  <p:cSld name="Title only [2]">
    <p:bg>
      <p:bgPr>
        <a:solidFill>
          <a:schemeClr val="accent1"/>
        </a:solidFill>
      </p:bgPr>
    </p:bg>
    <p:spTree>
      <p:nvGrpSpPr>
        <p:cNvPr id="817" name="Shape 817"/>
        <p:cNvGrpSpPr/>
        <p:nvPr/>
      </p:nvGrpSpPr>
      <p:grpSpPr>
        <a:xfrm>
          <a:off x="0" y="0"/>
          <a:ext cx="0" cy="0"/>
          <a:chOff x="0" y="0"/>
          <a:chExt cx="0" cy="0"/>
        </a:xfrm>
      </p:grpSpPr>
      <p:sp>
        <p:nvSpPr>
          <p:cNvPr id="818" name="Google Shape;818;p81"/>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819" name="Google Shape;819;p8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process slide">
  <p:cSld name="3x process slide">
    <p:spTree>
      <p:nvGrpSpPr>
        <p:cNvPr id="820" name="Shape 820"/>
        <p:cNvGrpSpPr/>
        <p:nvPr/>
      </p:nvGrpSpPr>
      <p:grpSpPr>
        <a:xfrm>
          <a:off x="0" y="0"/>
          <a:ext cx="0" cy="0"/>
          <a:chOff x="0" y="0"/>
          <a:chExt cx="0" cy="0"/>
        </a:xfrm>
      </p:grpSpPr>
      <p:sp>
        <p:nvSpPr>
          <p:cNvPr id="821" name="Google Shape;821;p82"/>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22" name="Google Shape;822;p82"/>
          <p:cNvSpPr/>
          <p:nvPr>
            <p:ph idx="2" type="pic"/>
          </p:nvPr>
        </p:nvSpPr>
        <p:spPr>
          <a:xfrm>
            <a:off x="1316138" y="1966913"/>
            <a:ext cx="657300" cy="657300"/>
          </a:xfrm>
          <a:prstGeom prst="rect">
            <a:avLst/>
          </a:prstGeom>
          <a:noFill/>
          <a:ln>
            <a:noFill/>
          </a:ln>
        </p:spPr>
      </p:sp>
      <p:sp>
        <p:nvSpPr>
          <p:cNvPr id="823" name="Google Shape;823;p82"/>
          <p:cNvSpPr/>
          <p:nvPr>
            <p:ph idx="3" type="pic"/>
          </p:nvPr>
        </p:nvSpPr>
        <p:spPr>
          <a:xfrm>
            <a:off x="4243388" y="1966913"/>
            <a:ext cx="657300" cy="657300"/>
          </a:xfrm>
          <a:prstGeom prst="rect">
            <a:avLst/>
          </a:prstGeom>
          <a:noFill/>
          <a:ln>
            <a:noFill/>
          </a:ln>
        </p:spPr>
      </p:sp>
      <p:sp>
        <p:nvSpPr>
          <p:cNvPr id="824" name="Google Shape;824;p82"/>
          <p:cNvSpPr/>
          <p:nvPr>
            <p:ph idx="4" type="pic"/>
          </p:nvPr>
        </p:nvSpPr>
        <p:spPr>
          <a:xfrm>
            <a:off x="7170638" y="1966913"/>
            <a:ext cx="657300" cy="657300"/>
          </a:xfrm>
          <a:prstGeom prst="rect">
            <a:avLst/>
          </a:prstGeom>
          <a:noFill/>
          <a:ln>
            <a:noFill/>
          </a:ln>
        </p:spPr>
      </p:sp>
      <p:sp>
        <p:nvSpPr>
          <p:cNvPr id="825" name="Google Shape;825;p82"/>
          <p:cNvSpPr txBox="1"/>
          <p:nvPr>
            <p:ph idx="1" type="body"/>
          </p:nvPr>
        </p:nvSpPr>
        <p:spPr>
          <a:xfrm>
            <a:off x="362250" y="982845"/>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6" name="Google Shape;826;p82"/>
          <p:cNvSpPr txBox="1"/>
          <p:nvPr>
            <p:ph idx="5" type="body"/>
          </p:nvPr>
        </p:nvSpPr>
        <p:spPr>
          <a:xfrm>
            <a:off x="3622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7" name="Google Shape;827;p82"/>
          <p:cNvSpPr txBox="1"/>
          <p:nvPr>
            <p:ph idx="6" type="body"/>
          </p:nvPr>
        </p:nvSpPr>
        <p:spPr>
          <a:xfrm>
            <a:off x="3622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8" name="Google Shape;828;p82"/>
          <p:cNvSpPr txBox="1"/>
          <p:nvPr>
            <p:ph idx="7" type="body"/>
          </p:nvPr>
        </p:nvSpPr>
        <p:spPr>
          <a:xfrm>
            <a:off x="328950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9" name="Google Shape;829;p82"/>
          <p:cNvSpPr txBox="1"/>
          <p:nvPr>
            <p:ph idx="8" type="body"/>
          </p:nvPr>
        </p:nvSpPr>
        <p:spPr>
          <a:xfrm>
            <a:off x="328950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0" name="Google Shape;830;p82"/>
          <p:cNvSpPr txBox="1"/>
          <p:nvPr>
            <p:ph idx="9" type="body"/>
          </p:nvPr>
        </p:nvSpPr>
        <p:spPr>
          <a:xfrm>
            <a:off x="62167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1" name="Google Shape;831;p82"/>
          <p:cNvSpPr txBox="1"/>
          <p:nvPr>
            <p:ph idx="13" type="body"/>
          </p:nvPr>
        </p:nvSpPr>
        <p:spPr>
          <a:xfrm>
            <a:off x="62167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rocess slide">
  <p:cSld name="4x process slide">
    <p:spTree>
      <p:nvGrpSpPr>
        <p:cNvPr id="832" name="Shape 832"/>
        <p:cNvGrpSpPr/>
        <p:nvPr/>
      </p:nvGrpSpPr>
      <p:grpSpPr>
        <a:xfrm>
          <a:off x="0" y="0"/>
          <a:ext cx="0" cy="0"/>
          <a:chOff x="0" y="0"/>
          <a:chExt cx="0" cy="0"/>
        </a:xfrm>
      </p:grpSpPr>
      <p:sp>
        <p:nvSpPr>
          <p:cNvPr id="833" name="Google Shape;833;p83"/>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34" name="Google Shape;834;p83"/>
          <p:cNvSpPr/>
          <p:nvPr>
            <p:ph idx="2" type="pic"/>
          </p:nvPr>
        </p:nvSpPr>
        <p:spPr>
          <a:xfrm>
            <a:off x="1062638" y="1966913"/>
            <a:ext cx="657300" cy="657300"/>
          </a:xfrm>
          <a:prstGeom prst="rect">
            <a:avLst/>
          </a:prstGeom>
          <a:noFill/>
          <a:ln>
            <a:noFill/>
          </a:ln>
        </p:spPr>
      </p:sp>
      <p:sp>
        <p:nvSpPr>
          <p:cNvPr id="835" name="Google Shape;835;p83"/>
          <p:cNvSpPr/>
          <p:nvPr>
            <p:ph idx="3" type="pic"/>
          </p:nvPr>
        </p:nvSpPr>
        <p:spPr>
          <a:xfrm>
            <a:off x="3169844" y="1966913"/>
            <a:ext cx="657300" cy="657300"/>
          </a:xfrm>
          <a:prstGeom prst="rect">
            <a:avLst/>
          </a:prstGeom>
          <a:noFill/>
          <a:ln>
            <a:noFill/>
          </a:ln>
        </p:spPr>
      </p:sp>
      <p:sp>
        <p:nvSpPr>
          <p:cNvPr id="836" name="Google Shape;836;p83"/>
          <p:cNvSpPr/>
          <p:nvPr>
            <p:ph idx="4" type="pic"/>
          </p:nvPr>
        </p:nvSpPr>
        <p:spPr>
          <a:xfrm>
            <a:off x="5279435" y="1966913"/>
            <a:ext cx="657300" cy="657300"/>
          </a:xfrm>
          <a:prstGeom prst="rect">
            <a:avLst/>
          </a:prstGeom>
          <a:noFill/>
          <a:ln>
            <a:noFill/>
          </a:ln>
        </p:spPr>
      </p:sp>
      <p:sp>
        <p:nvSpPr>
          <p:cNvPr id="837" name="Google Shape;837;p83"/>
          <p:cNvSpPr/>
          <p:nvPr>
            <p:ph idx="5" type="pic"/>
          </p:nvPr>
        </p:nvSpPr>
        <p:spPr>
          <a:xfrm>
            <a:off x="7381875" y="1966913"/>
            <a:ext cx="657300" cy="657300"/>
          </a:xfrm>
          <a:prstGeom prst="rect">
            <a:avLst/>
          </a:prstGeom>
          <a:noFill/>
          <a:ln>
            <a:noFill/>
          </a:ln>
        </p:spPr>
      </p:sp>
      <p:sp>
        <p:nvSpPr>
          <p:cNvPr id="838" name="Google Shape;838;p83"/>
          <p:cNvSpPr txBox="1"/>
          <p:nvPr>
            <p:ph idx="1" type="body"/>
          </p:nvPr>
        </p:nvSpPr>
        <p:spPr>
          <a:xfrm>
            <a:off x="31116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9" name="Google Shape;839;p83"/>
          <p:cNvSpPr txBox="1"/>
          <p:nvPr>
            <p:ph idx="6" type="body"/>
          </p:nvPr>
        </p:nvSpPr>
        <p:spPr>
          <a:xfrm>
            <a:off x="31116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0" name="Google Shape;840;p83"/>
          <p:cNvSpPr txBox="1"/>
          <p:nvPr>
            <p:ph idx="7" type="body"/>
          </p:nvPr>
        </p:nvSpPr>
        <p:spPr>
          <a:xfrm>
            <a:off x="251937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1" name="Google Shape;841;p83"/>
          <p:cNvSpPr txBox="1"/>
          <p:nvPr>
            <p:ph idx="8" type="body"/>
          </p:nvPr>
        </p:nvSpPr>
        <p:spPr>
          <a:xfrm>
            <a:off x="251937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2" name="Google Shape;842;p83"/>
          <p:cNvSpPr txBox="1"/>
          <p:nvPr>
            <p:ph idx="9" type="body"/>
          </p:nvPr>
        </p:nvSpPr>
        <p:spPr>
          <a:xfrm>
            <a:off x="472758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3" name="Google Shape;843;p83"/>
          <p:cNvSpPr txBox="1"/>
          <p:nvPr>
            <p:ph idx="13" type="body"/>
          </p:nvPr>
        </p:nvSpPr>
        <p:spPr>
          <a:xfrm>
            <a:off x="472758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4" name="Google Shape;844;p83"/>
          <p:cNvSpPr txBox="1"/>
          <p:nvPr>
            <p:ph idx="14" type="body"/>
          </p:nvPr>
        </p:nvSpPr>
        <p:spPr>
          <a:xfrm>
            <a:off x="693579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5" name="Google Shape;845;p83"/>
          <p:cNvSpPr txBox="1"/>
          <p:nvPr>
            <p:ph idx="15" type="body"/>
          </p:nvPr>
        </p:nvSpPr>
        <p:spPr>
          <a:xfrm>
            <a:off x="693579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6" name="Google Shape;846;p83"/>
          <p:cNvSpPr txBox="1"/>
          <p:nvPr>
            <p:ph idx="16" type="body"/>
          </p:nvPr>
        </p:nvSpPr>
        <p:spPr>
          <a:xfrm>
            <a:off x="361167" y="984240"/>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process slide">
  <p:cSld name="5x process slide">
    <p:spTree>
      <p:nvGrpSpPr>
        <p:cNvPr id="847" name="Shape 847"/>
        <p:cNvGrpSpPr/>
        <p:nvPr/>
      </p:nvGrpSpPr>
      <p:grpSpPr>
        <a:xfrm>
          <a:off x="0" y="0"/>
          <a:ext cx="0" cy="0"/>
          <a:chOff x="0" y="0"/>
          <a:chExt cx="0" cy="0"/>
        </a:xfrm>
      </p:grpSpPr>
      <p:sp>
        <p:nvSpPr>
          <p:cNvPr id="848" name="Google Shape;848;p84"/>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49" name="Google Shape;849;p84"/>
          <p:cNvSpPr/>
          <p:nvPr>
            <p:ph idx="2" type="pic"/>
          </p:nvPr>
        </p:nvSpPr>
        <p:spPr>
          <a:xfrm>
            <a:off x="770400" y="1966913"/>
            <a:ext cx="657300" cy="657300"/>
          </a:xfrm>
          <a:prstGeom prst="rect">
            <a:avLst/>
          </a:prstGeom>
          <a:noFill/>
          <a:ln>
            <a:noFill/>
          </a:ln>
        </p:spPr>
      </p:sp>
      <p:sp>
        <p:nvSpPr>
          <p:cNvPr id="850" name="Google Shape;850;p84"/>
          <p:cNvSpPr/>
          <p:nvPr>
            <p:ph idx="3" type="pic"/>
          </p:nvPr>
        </p:nvSpPr>
        <p:spPr>
          <a:xfrm>
            <a:off x="2492812" y="1966913"/>
            <a:ext cx="657300" cy="657300"/>
          </a:xfrm>
          <a:prstGeom prst="rect">
            <a:avLst/>
          </a:prstGeom>
          <a:noFill/>
          <a:ln>
            <a:noFill/>
          </a:ln>
        </p:spPr>
      </p:sp>
      <p:sp>
        <p:nvSpPr>
          <p:cNvPr id="851" name="Google Shape;851;p84"/>
          <p:cNvSpPr/>
          <p:nvPr>
            <p:ph idx="4" type="pic"/>
          </p:nvPr>
        </p:nvSpPr>
        <p:spPr>
          <a:xfrm>
            <a:off x="4241868" y="1966913"/>
            <a:ext cx="657300" cy="657300"/>
          </a:xfrm>
          <a:prstGeom prst="rect">
            <a:avLst/>
          </a:prstGeom>
          <a:noFill/>
          <a:ln>
            <a:noFill/>
          </a:ln>
        </p:spPr>
      </p:sp>
      <p:sp>
        <p:nvSpPr>
          <p:cNvPr id="852" name="Google Shape;852;p84"/>
          <p:cNvSpPr/>
          <p:nvPr>
            <p:ph idx="5" type="pic"/>
          </p:nvPr>
        </p:nvSpPr>
        <p:spPr>
          <a:xfrm>
            <a:off x="5964281" y="1966913"/>
            <a:ext cx="657300" cy="657300"/>
          </a:xfrm>
          <a:prstGeom prst="rect">
            <a:avLst/>
          </a:prstGeom>
          <a:noFill/>
          <a:ln>
            <a:noFill/>
          </a:ln>
        </p:spPr>
      </p:sp>
      <p:sp>
        <p:nvSpPr>
          <p:cNvPr id="853" name="Google Shape;853;p84"/>
          <p:cNvSpPr/>
          <p:nvPr>
            <p:ph idx="6" type="pic"/>
          </p:nvPr>
        </p:nvSpPr>
        <p:spPr>
          <a:xfrm>
            <a:off x="7739715" y="1966913"/>
            <a:ext cx="657300" cy="657300"/>
          </a:xfrm>
          <a:prstGeom prst="rect">
            <a:avLst/>
          </a:prstGeom>
          <a:noFill/>
          <a:ln>
            <a:noFill/>
          </a:ln>
        </p:spPr>
      </p:sp>
      <p:sp>
        <p:nvSpPr>
          <p:cNvPr id="854" name="Google Shape;854;p84"/>
          <p:cNvSpPr txBox="1"/>
          <p:nvPr>
            <p:ph idx="1" type="body"/>
          </p:nvPr>
        </p:nvSpPr>
        <p:spPr>
          <a:xfrm>
            <a:off x="25585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5" name="Google Shape;855;p84"/>
          <p:cNvSpPr txBox="1"/>
          <p:nvPr>
            <p:ph idx="7" type="body"/>
          </p:nvPr>
        </p:nvSpPr>
        <p:spPr>
          <a:xfrm>
            <a:off x="25585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6" name="Google Shape;856;p84"/>
          <p:cNvSpPr txBox="1"/>
          <p:nvPr>
            <p:ph idx="8" type="body"/>
          </p:nvPr>
        </p:nvSpPr>
        <p:spPr>
          <a:xfrm>
            <a:off x="203348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7" name="Google Shape;857;p84"/>
          <p:cNvSpPr txBox="1"/>
          <p:nvPr>
            <p:ph idx="9" type="body"/>
          </p:nvPr>
        </p:nvSpPr>
        <p:spPr>
          <a:xfrm>
            <a:off x="203348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8" name="Google Shape;858;p84"/>
          <p:cNvSpPr txBox="1"/>
          <p:nvPr>
            <p:ph idx="13" type="body"/>
          </p:nvPr>
        </p:nvSpPr>
        <p:spPr>
          <a:xfrm>
            <a:off x="381111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9" name="Google Shape;859;p84"/>
          <p:cNvSpPr txBox="1"/>
          <p:nvPr>
            <p:ph idx="14" type="body"/>
          </p:nvPr>
        </p:nvSpPr>
        <p:spPr>
          <a:xfrm>
            <a:off x="381111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0" name="Google Shape;860;p84"/>
          <p:cNvSpPr txBox="1"/>
          <p:nvPr>
            <p:ph idx="15" type="body"/>
          </p:nvPr>
        </p:nvSpPr>
        <p:spPr>
          <a:xfrm>
            <a:off x="558874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1" name="Google Shape;861;p84"/>
          <p:cNvSpPr txBox="1"/>
          <p:nvPr>
            <p:ph idx="16" type="body"/>
          </p:nvPr>
        </p:nvSpPr>
        <p:spPr>
          <a:xfrm>
            <a:off x="558874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2" name="Google Shape;862;p84"/>
          <p:cNvSpPr txBox="1"/>
          <p:nvPr>
            <p:ph idx="17" type="body"/>
          </p:nvPr>
        </p:nvSpPr>
        <p:spPr>
          <a:xfrm>
            <a:off x="736637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3" name="Google Shape;863;p84"/>
          <p:cNvSpPr txBox="1"/>
          <p:nvPr>
            <p:ph idx="18" type="body"/>
          </p:nvPr>
        </p:nvSpPr>
        <p:spPr>
          <a:xfrm>
            <a:off x="736637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4" name="Google Shape;864;p84"/>
          <p:cNvSpPr txBox="1"/>
          <p:nvPr>
            <p:ph idx="19"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x process slide">
  <p:cSld name="6x process slide">
    <p:spTree>
      <p:nvGrpSpPr>
        <p:cNvPr id="865" name="Shape 865"/>
        <p:cNvGrpSpPr/>
        <p:nvPr/>
      </p:nvGrpSpPr>
      <p:grpSpPr>
        <a:xfrm>
          <a:off x="0" y="0"/>
          <a:ext cx="0" cy="0"/>
          <a:chOff x="0" y="0"/>
          <a:chExt cx="0" cy="0"/>
        </a:xfrm>
      </p:grpSpPr>
      <p:sp>
        <p:nvSpPr>
          <p:cNvPr id="866" name="Google Shape;866;p85"/>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67" name="Google Shape;867;p85"/>
          <p:cNvSpPr/>
          <p:nvPr>
            <p:ph idx="2" type="pic"/>
          </p:nvPr>
        </p:nvSpPr>
        <p:spPr>
          <a:xfrm>
            <a:off x="631829" y="1966913"/>
            <a:ext cx="657300" cy="657300"/>
          </a:xfrm>
          <a:prstGeom prst="rect">
            <a:avLst/>
          </a:prstGeom>
          <a:noFill/>
          <a:ln>
            <a:noFill/>
          </a:ln>
        </p:spPr>
      </p:sp>
      <p:sp>
        <p:nvSpPr>
          <p:cNvPr id="868" name="Google Shape;868;p85"/>
          <p:cNvSpPr/>
          <p:nvPr>
            <p:ph idx="3" type="pic"/>
          </p:nvPr>
        </p:nvSpPr>
        <p:spPr>
          <a:xfrm>
            <a:off x="2083601" y="1966913"/>
            <a:ext cx="657300" cy="657300"/>
          </a:xfrm>
          <a:prstGeom prst="rect">
            <a:avLst/>
          </a:prstGeom>
          <a:noFill/>
          <a:ln>
            <a:noFill/>
          </a:ln>
        </p:spPr>
      </p:sp>
      <p:sp>
        <p:nvSpPr>
          <p:cNvPr id="869" name="Google Shape;869;p85"/>
          <p:cNvSpPr/>
          <p:nvPr>
            <p:ph idx="4" type="pic"/>
          </p:nvPr>
        </p:nvSpPr>
        <p:spPr>
          <a:xfrm>
            <a:off x="3537363" y="1966913"/>
            <a:ext cx="657300" cy="657300"/>
          </a:xfrm>
          <a:prstGeom prst="rect">
            <a:avLst/>
          </a:prstGeom>
          <a:noFill/>
          <a:ln>
            <a:noFill/>
          </a:ln>
        </p:spPr>
      </p:sp>
      <p:sp>
        <p:nvSpPr>
          <p:cNvPr id="870" name="Google Shape;870;p85"/>
          <p:cNvSpPr/>
          <p:nvPr>
            <p:ph idx="5" type="pic"/>
          </p:nvPr>
        </p:nvSpPr>
        <p:spPr>
          <a:xfrm>
            <a:off x="4986410" y="1969294"/>
            <a:ext cx="657300" cy="657300"/>
          </a:xfrm>
          <a:prstGeom prst="rect">
            <a:avLst/>
          </a:prstGeom>
          <a:noFill/>
          <a:ln>
            <a:noFill/>
          </a:ln>
        </p:spPr>
      </p:sp>
      <p:sp>
        <p:nvSpPr>
          <p:cNvPr id="871" name="Google Shape;871;p85"/>
          <p:cNvSpPr/>
          <p:nvPr>
            <p:ph idx="6" type="pic"/>
          </p:nvPr>
        </p:nvSpPr>
        <p:spPr>
          <a:xfrm>
            <a:off x="6435349" y="1966913"/>
            <a:ext cx="657300" cy="657300"/>
          </a:xfrm>
          <a:prstGeom prst="rect">
            <a:avLst/>
          </a:prstGeom>
          <a:noFill/>
          <a:ln>
            <a:noFill/>
          </a:ln>
        </p:spPr>
      </p:sp>
      <p:sp>
        <p:nvSpPr>
          <p:cNvPr id="872" name="Google Shape;872;p85"/>
          <p:cNvSpPr txBox="1"/>
          <p:nvPr>
            <p:ph idx="1" type="body"/>
          </p:nvPr>
        </p:nvSpPr>
        <p:spPr>
          <a:xfrm>
            <a:off x="22773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3" name="Google Shape;873;p85"/>
          <p:cNvSpPr txBox="1"/>
          <p:nvPr>
            <p:ph idx="7" type="body"/>
          </p:nvPr>
        </p:nvSpPr>
        <p:spPr>
          <a:xfrm>
            <a:off x="22773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4" name="Google Shape;874;p85"/>
          <p:cNvSpPr txBox="1"/>
          <p:nvPr>
            <p:ph idx="8" type="body"/>
          </p:nvPr>
        </p:nvSpPr>
        <p:spPr>
          <a:xfrm>
            <a:off x="1713781"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5" name="Google Shape;875;p85"/>
          <p:cNvSpPr txBox="1"/>
          <p:nvPr>
            <p:ph idx="9" type="body"/>
          </p:nvPr>
        </p:nvSpPr>
        <p:spPr>
          <a:xfrm>
            <a:off x="1713781"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6" name="Google Shape;876;p85"/>
          <p:cNvSpPr txBox="1"/>
          <p:nvPr>
            <p:ph idx="13" type="body"/>
          </p:nvPr>
        </p:nvSpPr>
        <p:spPr>
          <a:xfrm>
            <a:off x="3199825"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7" name="Google Shape;877;p85"/>
          <p:cNvSpPr txBox="1"/>
          <p:nvPr>
            <p:ph idx="14" type="body"/>
          </p:nvPr>
        </p:nvSpPr>
        <p:spPr>
          <a:xfrm>
            <a:off x="3199825"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8" name="Google Shape;878;p85"/>
          <p:cNvSpPr txBox="1"/>
          <p:nvPr>
            <p:ph idx="15" type="body"/>
          </p:nvPr>
        </p:nvSpPr>
        <p:spPr>
          <a:xfrm>
            <a:off x="4685869"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9" name="Google Shape;879;p85"/>
          <p:cNvSpPr txBox="1"/>
          <p:nvPr>
            <p:ph idx="16" type="body"/>
          </p:nvPr>
        </p:nvSpPr>
        <p:spPr>
          <a:xfrm>
            <a:off x="4685869"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0" name="Google Shape;880;p85"/>
          <p:cNvSpPr txBox="1"/>
          <p:nvPr>
            <p:ph idx="17" type="body"/>
          </p:nvPr>
        </p:nvSpPr>
        <p:spPr>
          <a:xfrm>
            <a:off x="6171913"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1" name="Google Shape;881;p85"/>
          <p:cNvSpPr txBox="1"/>
          <p:nvPr>
            <p:ph idx="18" type="body"/>
          </p:nvPr>
        </p:nvSpPr>
        <p:spPr>
          <a:xfrm>
            <a:off x="6171913"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2" name="Google Shape;882;p85"/>
          <p:cNvSpPr txBox="1"/>
          <p:nvPr>
            <p:ph idx="19" type="body"/>
          </p:nvPr>
        </p:nvSpPr>
        <p:spPr>
          <a:xfrm>
            <a:off x="765795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3" name="Google Shape;883;p85"/>
          <p:cNvSpPr txBox="1"/>
          <p:nvPr>
            <p:ph idx="20" type="body"/>
          </p:nvPr>
        </p:nvSpPr>
        <p:spPr>
          <a:xfrm>
            <a:off x="765795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4" name="Google Shape;884;p85"/>
          <p:cNvSpPr/>
          <p:nvPr>
            <p:ph idx="21" type="pic"/>
          </p:nvPr>
        </p:nvSpPr>
        <p:spPr>
          <a:xfrm>
            <a:off x="7898110" y="1966913"/>
            <a:ext cx="657300" cy="657300"/>
          </a:xfrm>
          <a:prstGeom prst="rect">
            <a:avLst/>
          </a:prstGeom>
          <a:noFill/>
          <a:ln>
            <a:noFill/>
          </a:ln>
        </p:spPr>
      </p:sp>
      <p:sp>
        <p:nvSpPr>
          <p:cNvPr id="885" name="Google Shape;885;p85"/>
          <p:cNvSpPr txBox="1"/>
          <p:nvPr>
            <p:ph idx="22"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oints icon slide">
  <p:cSld name="4x points icon slide">
    <p:spTree>
      <p:nvGrpSpPr>
        <p:cNvPr id="886" name="Shape 886"/>
        <p:cNvGrpSpPr/>
        <p:nvPr/>
      </p:nvGrpSpPr>
      <p:grpSpPr>
        <a:xfrm>
          <a:off x="0" y="0"/>
          <a:ext cx="0" cy="0"/>
          <a:chOff x="0" y="0"/>
          <a:chExt cx="0" cy="0"/>
        </a:xfrm>
      </p:grpSpPr>
      <p:sp>
        <p:nvSpPr>
          <p:cNvPr id="887" name="Google Shape;887;p86"/>
          <p:cNvSpPr txBox="1"/>
          <p:nvPr>
            <p:ph idx="1" type="body"/>
          </p:nvPr>
        </p:nvSpPr>
        <p:spPr>
          <a:xfrm>
            <a:off x="694382" y="1952625"/>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8" name="Google Shape;888;p86"/>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89" name="Google Shape;889;p86"/>
          <p:cNvSpPr txBox="1"/>
          <p:nvPr>
            <p:ph idx="2"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0" name="Google Shape;890;p86"/>
          <p:cNvSpPr/>
          <p:nvPr>
            <p:ph idx="3" type="pic"/>
          </p:nvPr>
        </p:nvSpPr>
        <p:spPr>
          <a:xfrm>
            <a:off x="3535784" y="2104532"/>
            <a:ext cx="724800" cy="724800"/>
          </a:xfrm>
          <a:prstGeom prst="rect">
            <a:avLst/>
          </a:prstGeom>
          <a:noFill/>
          <a:ln>
            <a:noFill/>
          </a:ln>
        </p:spPr>
      </p:sp>
      <p:sp>
        <p:nvSpPr>
          <p:cNvPr id="891" name="Google Shape;891;p86"/>
          <p:cNvSpPr/>
          <p:nvPr>
            <p:ph idx="4" type="pic"/>
          </p:nvPr>
        </p:nvSpPr>
        <p:spPr>
          <a:xfrm>
            <a:off x="4883320" y="2104532"/>
            <a:ext cx="724800" cy="724800"/>
          </a:xfrm>
          <a:prstGeom prst="rect">
            <a:avLst/>
          </a:prstGeom>
          <a:noFill/>
          <a:ln>
            <a:noFill/>
          </a:ln>
        </p:spPr>
      </p:sp>
      <p:sp>
        <p:nvSpPr>
          <p:cNvPr id="892" name="Google Shape;892;p86"/>
          <p:cNvSpPr/>
          <p:nvPr>
            <p:ph idx="5" type="pic"/>
          </p:nvPr>
        </p:nvSpPr>
        <p:spPr>
          <a:xfrm>
            <a:off x="3545312" y="3450056"/>
            <a:ext cx="724800" cy="724800"/>
          </a:xfrm>
          <a:prstGeom prst="rect">
            <a:avLst/>
          </a:prstGeom>
          <a:noFill/>
          <a:ln>
            <a:noFill/>
          </a:ln>
        </p:spPr>
      </p:sp>
      <p:sp>
        <p:nvSpPr>
          <p:cNvPr id="893" name="Google Shape;893;p86"/>
          <p:cNvSpPr/>
          <p:nvPr>
            <p:ph idx="6" type="pic"/>
          </p:nvPr>
        </p:nvSpPr>
        <p:spPr>
          <a:xfrm>
            <a:off x="4892848" y="3450056"/>
            <a:ext cx="724800" cy="724800"/>
          </a:xfrm>
          <a:prstGeom prst="rect">
            <a:avLst/>
          </a:prstGeom>
          <a:noFill/>
          <a:ln>
            <a:noFill/>
          </a:ln>
        </p:spPr>
      </p:sp>
      <p:sp>
        <p:nvSpPr>
          <p:cNvPr id="894" name="Google Shape;894;p86"/>
          <p:cNvSpPr txBox="1"/>
          <p:nvPr>
            <p:ph idx="7" type="body"/>
          </p:nvPr>
        </p:nvSpPr>
        <p:spPr>
          <a:xfrm>
            <a:off x="694382" y="3295648"/>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5" name="Google Shape;895;p86"/>
          <p:cNvSpPr txBox="1"/>
          <p:nvPr>
            <p:ph idx="8" type="body"/>
          </p:nvPr>
        </p:nvSpPr>
        <p:spPr>
          <a:xfrm>
            <a:off x="5924050" y="1952625"/>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6" name="Google Shape;896;p86"/>
          <p:cNvSpPr txBox="1"/>
          <p:nvPr>
            <p:ph idx="9" type="body"/>
          </p:nvPr>
        </p:nvSpPr>
        <p:spPr>
          <a:xfrm>
            <a:off x="5924050" y="3295648"/>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able">
  <p:cSld name="Text &amp; table">
    <p:spTree>
      <p:nvGrpSpPr>
        <p:cNvPr id="897" name="Shape 897"/>
        <p:cNvGrpSpPr/>
        <p:nvPr/>
      </p:nvGrpSpPr>
      <p:grpSpPr>
        <a:xfrm>
          <a:off x="0" y="0"/>
          <a:ext cx="0" cy="0"/>
          <a:chOff x="0" y="0"/>
          <a:chExt cx="0" cy="0"/>
        </a:xfrm>
      </p:grpSpPr>
      <p:sp>
        <p:nvSpPr>
          <p:cNvPr id="898" name="Google Shape;898;p87"/>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99" name="Google Shape;899;p87"/>
          <p:cNvSpPr txBox="1"/>
          <p:nvPr>
            <p:ph idx="1" type="body"/>
          </p:nvPr>
        </p:nvSpPr>
        <p:spPr>
          <a:xfrm>
            <a:off x="639019" y="974104"/>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tep pyramid">
  <p:cSld name="3-step pyramid">
    <p:spTree>
      <p:nvGrpSpPr>
        <p:cNvPr id="900" name="Shape 900"/>
        <p:cNvGrpSpPr/>
        <p:nvPr/>
      </p:nvGrpSpPr>
      <p:grpSpPr>
        <a:xfrm>
          <a:off x="0" y="0"/>
          <a:ext cx="0" cy="0"/>
          <a:chOff x="0" y="0"/>
          <a:chExt cx="0" cy="0"/>
        </a:xfrm>
      </p:grpSpPr>
      <p:sp>
        <p:nvSpPr>
          <p:cNvPr id="901" name="Google Shape;901;p88"/>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2" name="Google Shape;902;p88"/>
          <p:cNvSpPr/>
          <p:nvPr>
            <p:ph idx="2" type="pic"/>
          </p:nvPr>
        </p:nvSpPr>
        <p:spPr>
          <a:xfrm>
            <a:off x="1605268" y="1548787"/>
            <a:ext cx="516300" cy="516300"/>
          </a:xfrm>
          <a:prstGeom prst="rect">
            <a:avLst/>
          </a:prstGeom>
          <a:noFill/>
          <a:ln>
            <a:noFill/>
          </a:ln>
        </p:spPr>
      </p:sp>
      <p:sp>
        <p:nvSpPr>
          <p:cNvPr id="903" name="Google Shape;903;p88"/>
          <p:cNvSpPr/>
          <p:nvPr>
            <p:ph idx="3" type="pic"/>
          </p:nvPr>
        </p:nvSpPr>
        <p:spPr>
          <a:xfrm>
            <a:off x="1605268" y="2582873"/>
            <a:ext cx="516300" cy="516300"/>
          </a:xfrm>
          <a:prstGeom prst="rect">
            <a:avLst/>
          </a:prstGeom>
          <a:noFill/>
          <a:ln>
            <a:noFill/>
          </a:ln>
        </p:spPr>
      </p:sp>
      <p:sp>
        <p:nvSpPr>
          <p:cNvPr id="904" name="Google Shape;904;p88"/>
          <p:cNvSpPr/>
          <p:nvPr>
            <p:ph idx="4" type="pic"/>
          </p:nvPr>
        </p:nvSpPr>
        <p:spPr>
          <a:xfrm>
            <a:off x="1605268" y="3845559"/>
            <a:ext cx="516300" cy="516300"/>
          </a:xfrm>
          <a:prstGeom prst="rect">
            <a:avLst/>
          </a:prstGeom>
          <a:noFill/>
          <a:ln>
            <a:noFill/>
          </a:ln>
        </p:spPr>
      </p:sp>
      <p:sp>
        <p:nvSpPr>
          <p:cNvPr id="905" name="Google Shape;905;p88"/>
          <p:cNvSpPr txBox="1"/>
          <p:nvPr>
            <p:ph idx="1" type="body"/>
          </p:nvPr>
        </p:nvSpPr>
        <p:spPr>
          <a:xfrm>
            <a:off x="2844193" y="1348828"/>
            <a:ext cx="49353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6" name="Google Shape;906;p88"/>
          <p:cNvSpPr txBox="1"/>
          <p:nvPr>
            <p:ph idx="5" type="body"/>
          </p:nvPr>
        </p:nvSpPr>
        <p:spPr>
          <a:xfrm>
            <a:off x="2844193" y="1120267"/>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7" name="Google Shape;907;p88"/>
          <p:cNvSpPr txBox="1"/>
          <p:nvPr>
            <p:ph idx="6" type="body"/>
          </p:nvPr>
        </p:nvSpPr>
        <p:spPr>
          <a:xfrm>
            <a:off x="3319004" y="2624243"/>
            <a:ext cx="44607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8" name="Google Shape;908;p88"/>
          <p:cNvSpPr txBox="1"/>
          <p:nvPr>
            <p:ph idx="7" type="body"/>
          </p:nvPr>
        </p:nvSpPr>
        <p:spPr>
          <a:xfrm>
            <a:off x="3319004" y="239568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9" name="Google Shape;909;p88"/>
          <p:cNvSpPr txBox="1"/>
          <p:nvPr>
            <p:ph idx="8" type="body"/>
          </p:nvPr>
        </p:nvSpPr>
        <p:spPr>
          <a:xfrm>
            <a:off x="4306325" y="3900900"/>
            <a:ext cx="34734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0" name="Google Shape;910;p88"/>
          <p:cNvSpPr txBox="1"/>
          <p:nvPr>
            <p:ph idx="9" type="body"/>
          </p:nvPr>
        </p:nvSpPr>
        <p:spPr>
          <a:xfrm>
            <a:off x="4306325" y="3672339"/>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step pyramid">
  <p:cSld name="4-step pyramid">
    <p:spTree>
      <p:nvGrpSpPr>
        <p:cNvPr id="91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anchorCtr="0" anchor="ctr" bIns="34275" lIns="1188000"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rect b="b" l="l" r="r" t="t"/>
              <a:pathLst>
                <a:path extrusionOk="0" h="1168400" w="2788676">
                  <a:moveTo>
                    <a:pt x="0" y="1168400"/>
                  </a:moveTo>
                  <a:lnTo>
                    <a:pt x="1394334" y="0"/>
                  </a:lnTo>
                  <a:lnTo>
                    <a:pt x="1394342" y="0"/>
                  </a:lnTo>
                  <a:lnTo>
                    <a:pt x="2788676" y="1168400"/>
                  </a:lnTo>
                  <a:lnTo>
                    <a:pt x="0" y="1168400"/>
                  </a:lnTo>
                  <a:close/>
                </a:path>
              </a:pathLst>
            </a:custGeom>
            <a:solidFill>
              <a:schemeClr val="accent2"/>
            </a:solidFill>
            <a:ln cap="flat" cmpd="sng" w="12700">
              <a:solidFill>
                <a:schemeClr val="lt1"/>
              </a:solidFill>
              <a:prstDash val="solid"/>
              <a:miter lim="800000"/>
              <a:headEnd len="sm" w="sm" type="none"/>
              <a:tailEnd len="sm" w="sm" type="none"/>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rect b="b" l="l" r="r" t="t"/>
              <a:pathLst>
                <a:path extrusionOk="0" h="1168400" w="5577353">
                  <a:moveTo>
                    <a:pt x="0" y="1168400"/>
                  </a:moveTo>
                  <a:lnTo>
                    <a:pt x="1394334" y="0"/>
                  </a:lnTo>
                  <a:lnTo>
                    <a:pt x="4183019" y="0"/>
                  </a:lnTo>
                  <a:lnTo>
                    <a:pt x="5577353" y="1168400"/>
                  </a:lnTo>
                  <a:lnTo>
                    <a:pt x="0" y="1168400"/>
                  </a:lnTo>
                  <a:close/>
                </a:path>
              </a:pathLst>
            </a:custGeom>
            <a:solidFill>
              <a:schemeClr val="accent1"/>
            </a:solidFill>
            <a:ln cap="flat" cmpd="sng" w="12700">
              <a:solidFill>
                <a:schemeClr val="lt1"/>
              </a:solidFill>
              <a:prstDash val="solid"/>
              <a:miter lim="800000"/>
              <a:headEnd len="sm" w="sm" type="none"/>
              <a:tailEnd len="sm" w="sm" type="none"/>
            </a:ln>
          </p:spPr>
          <p:txBody>
            <a:bodyPr anchorCtr="0" anchor="ctr" bIns="61925" lIns="793925" spcFirstLastPara="1" rIns="793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rect b="b" l="l" r="r" t="t"/>
              <a:pathLst>
                <a:path extrusionOk="0" h="1168400" w="8366029">
                  <a:moveTo>
                    <a:pt x="0" y="1168400"/>
                  </a:moveTo>
                  <a:lnTo>
                    <a:pt x="1394334" y="0"/>
                  </a:lnTo>
                  <a:lnTo>
                    <a:pt x="6971695" y="0"/>
                  </a:lnTo>
                  <a:lnTo>
                    <a:pt x="8366029" y="1168400"/>
                  </a:lnTo>
                  <a:lnTo>
                    <a:pt x="0" y="1168400"/>
                  </a:lnTo>
                  <a:close/>
                </a:path>
              </a:pathLst>
            </a:custGeom>
            <a:solidFill>
              <a:schemeClr val="accent3"/>
            </a:solidFill>
            <a:ln cap="flat" cmpd="sng" w="12700">
              <a:solidFill>
                <a:schemeClr val="lt1"/>
              </a:solidFill>
              <a:prstDash val="solid"/>
              <a:miter lim="800000"/>
              <a:headEnd len="sm" w="sm" type="none"/>
              <a:tailEnd len="sm" w="sm" type="none"/>
            </a:ln>
          </p:spPr>
          <p:txBody>
            <a:bodyPr anchorCtr="0" anchor="ctr" bIns="61925" lIns="1159950" spcFirstLastPara="1" rIns="1159950"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rect b="b" l="l" r="r" t="t"/>
              <a:pathLst>
                <a:path extrusionOk="0" h="1168400" w="11154706">
                  <a:moveTo>
                    <a:pt x="0" y="1168400"/>
                  </a:moveTo>
                  <a:lnTo>
                    <a:pt x="1394334" y="0"/>
                  </a:lnTo>
                  <a:lnTo>
                    <a:pt x="9760372" y="0"/>
                  </a:lnTo>
                  <a:lnTo>
                    <a:pt x="11154706" y="1168400"/>
                  </a:lnTo>
                  <a:lnTo>
                    <a:pt x="0" y="1168400"/>
                  </a:lnTo>
                  <a:close/>
                </a:path>
              </a:pathLst>
            </a:custGeom>
            <a:solidFill>
              <a:schemeClr val="dk2"/>
            </a:solidFill>
            <a:ln cap="flat" cmpd="sng" w="12700">
              <a:solidFill>
                <a:schemeClr val="lt1"/>
              </a:solidFill>
              <a:prstDash val="solid"/>
              <a:miter lim="800000"/>
              <a:headEnd len="sm" w="sm" type="none"/>
              <a:tailEnd len="sm" w="sm" type="none"/>
            </a:ln>
          </p:spPr>
          <p:txBody>
            <a:bodyPr anchorCtr="0" anchor="ctr" bIns="61925" lIns="1525950" spcFirstLastPara="1" rIns="152597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grpSp>
      <p:sp>
        <p:nvSpPr>
          <p:cNvPr id="922" name="Google Shape;922;p89"/>
          <p:cNvSpPr txBox="1"/>
          <p:nvPr>
            <p:ph type="title"/>
          </p:nvPr>
        </p:nvSpPr>
        <p:spPr>
          <a:xfrm>
            <a:off x="481856"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23" name="Google Shape;923;p89"/>
          <p:cNvSpPr/>
          <p:nvPr>
            <p:ph idx="2" type="pic"/>
          </p:nvPr>
        </p:nvSpPr>
        <p:spPr>
          <a:xfrm>
            <a:off x="2419946" y="1408509"/>
            <a:ext cx="375000" cy="375000"/>
          </a:xfrm>
          <a:prstGeom prst="rect">
            <a:avLst/>
          </a:prstGeom>
          <a:noFill/>
          <a:ln>
            <a:noFill/>
          </a:ln>
        </p:spPr>
      </p:sp>
      <p:sp>
        <p:nvSpPr>
          <p:cNvPr id="924" name="Google Shape;924;p89"/>
          <p:cNvSpPr/>
          <p:nvPr>
            <p:ph idx="3" type="pic"/>
          </p:nvPr>
        </p:nvSpPr>
        <p:spPr>
          <a:xfrm>
            <a:off x="2418588" y="2180055"/>
            <a:ext cx="375000" cy="375000"/>
          </a:xfrm>
          <a:prstGeom prst="rect">
            <a:avLst/>
          </a:prstGeom>
          <a:noFill/>
          <a:ln>
            <a:noFill/>
          </a:ln>
        </p:spPr>
      </p:sp>
      <p:sp>
        <p:nvSpPr>
          <p:cNvPr id="925" name="Google Shape;925;p89"/>
          <p:cNvSpPr/>
          <p:nvPr>
            <p:ph idx="4" type="pic"/>
          </p:nvPr>
        </p:nvSpPr>
        <p:spPr>
          <a:xfrm>
            <a:off x="2418588" y="3127070"/>
            <a:ext cx="375000" cy="375000"/>
          </a:xfrm>
          <a:prstGeom prst="rect">
            <a:avLst/>
          </a:prstGeom>
          <a:noFill/>
          <a:ln>
            <a:noFill/>
          </a:ln>
        </p:spPr>
      </p:sp>
      <p:sp>
        <p:nvSpPr>
          <p:cNvPr id="926" name="Google Shape;926;p89"/>
          <p:cNvSpPr/>
          <p:nvPr>
            <p:ph idx="5" type="pic"/>
          </p:nvPr>
        </p:nvSpPr>
        <p:spPr>
          <a:xfrm>
            <a:off x="2418589" y="4074085"/>
            <a:ext cx="375000" cy="375000"/>
          </a:xfrm>
          <a:prstGeom prst="rect">
            <a:avLst/>
          </a:prstGeom>
          <a:noFill/>
          <a:ln>
            <a:noFill/>
          </a:ln>
        </p:spPr>
      </p:sp>
      <p:sp>
        <p:nvSpPr>
          <p:cNvPr id="927" name="Google Shape;927;p89"/>
          <p:cNvSpPr txBox="1"/>
          <p:nvPr>
            <p:ph idx="1" type="body"/>
          </p:nvPr>
        </p:nvSpPr>
        <p:spPr>
          <a:xfrm>
            <a:off x="3365687" y="1248983"/>
            <a:ext cx="49353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8" name="Google Shape;928;p89"/>
          <p:cNvSpPr txBox="1"/>
          <p:nvPr>
            <p:ph idx="6" type="body"/>
          </p:nvPr>
        </p:nvSpPr>
        <p:spPr>
          <a:xfrm>
            <a:off x="3365687" y="1020422"/>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9" name="Google Shape;929;p89"/>
          <p:cNvSpPr txBox="1"/>
          <p:nvPr>
            <p:ph idx="7" type="body"/>
          </p:nvPr>
        </p:nvSpPr>
        <p:spPr>
          <a:xfrm>
            <a:off x="3840497" y="2221263"/>
            <a:ext cx="44607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0" name="Google Shape;930;p89"/>
          <p:cNvSpPr txBox="1"/>
          <p:nvPr>
            <p:ph idx="8" type="body"/>
          </p:nvPr>
        </p:nvSpPr>
        <p:spPr>
          <a:xfrm>
            <a:off x="3840497" y="199270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1" name="Google Shape;931;p89"/>
          <p:cNvSpPr txBox="1"/>
          <p:nvPr>
            <p:ph idx="9" type="body"/>
          </p:nvPr>
        </p:nvSpPr>
        <p:spPr>
          <a:xfrm>
            <a:off x="4275162" y="3191421"/>
            <a:ext cx="40260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2" name="Google Shape;932;p89"/>
          <p:cNvSpPr txBox="1"/>
          <p:nvPr>
            <p:ph idx="13" type="body"/>
          </p:nvPr>
        </p:nvSpPr>
        <p:spPr>
          <a:xfrm>
            <a:off x="4275162" y="2962860"/>
            <a:ext cx="40260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3" name="Google Shape;933;p89"/>
          <p:cNvSpPr txBox="1"/>
          <p:nvPr>
            <p:ph idx="14" type="body"/>
          </p:nvPr>
        </p:nvSpPr>
        <p:spPr>
          <a:xfrm>
            <a:off x="4827818" y="4101075"/>
            <a:ext cx="34734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4" name="Google Shape;934;p89"/>
          <p:cNvSpPr txBox="1"/>
          <p:nvPr>
            <p:ph idx="15" type="body"/>
          </p:nvPr>
        </p:nvSpPr>
        <p:spPr>
          <a:xfrm>
            <a:off x="4827818" y="3876671"/>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935" name="Shape 935"/>
        <p:cNvGrpSpPr/>
        <p:nvPr/>
      </p:nvGrpSpPr>
      <p:grpSpPr>
        <a:xfrm>
          <a:off x="0" y="0"/>
          <a:ext cx="0" cy="0"/>
          <a:chOff x="0" y="0"/>
          <a:chExt cx="0" cy="0"/>
        </a:xfrm>
      </p:grpSpPr>
      <p:sp>
        <p:nvSpPr>
          <p:cNvPr id="936" name="Google Shape;936;p90"/>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37" name="Google Shape;937;p90"/>
          <p:cNvSpPr txBox="1"/>
          <p:nvPr>
            <p:ph idx="1" type="body"/>
          </p:nvPr>
        </p:nvSpPr>
        <p:spPr>
          <a:xfrm>
            <a:off x="637829"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8" name="Google Shape;938;p90"/>
          <p:cNvSpPr/>
          <p:nvPr>
            <p:ph idx="2" type="pic"/>
          </p:nvPr>
        </p:nvSpPr>
        <p:spPr>
          <a:xfrm>
            <a:off x="844659" y="1666196"/>
            <a:ext cx="568500" cy="568500"/>
          </a:xfrm>
          <a:prstGeom prst="rect">
            <a:avLst/>
          </a:prstGeom>
          <a:noFill/>
          <a:ln>
            <a:noFill/>
          </a:ln>
        </p:spPr>
      </p:sp>
      <p:sp>
        <p:nvSpPr>
          <p:cNvPr id="939" name="Google Shape;939;p90"/>
          <p:cNvSpPr/>
          <p:nvPr>
            <p:ph idx="3" type="pic"/>
          </p:nvPr>
        </p:nvSpPr>
        <p:spPr>
          <a:xfrm>
            <a:off x="2566443" y="1666196"/>
            <a:ext cx="568500" cy="568500"/>
          </a:xfrm>
          <a:prstGeom prst="rect">
            <a:avLst/>
          </a:prstGeom>
          <a:noFill/>
          <a:ln>
            <a:noFill/>
          </a:ln>
        </p:spPr>
      </p:sp>
      <p:sp>
        <p:nvSpPr>
          <p:cNvPr id="940" name="Google Shape;940;p90"/>
          <p:cNvSpPr/>
          <p:nvPr>
            <p:ph idx="4" type="pic"/>
          </p:nvPr>
        </p:nvSpPr>
        <p:spPr>
          <a:xfrm>
            <a:off x="4288227" y="1666196"/>
            <a:ext cx="568500" cy="568500"/>
          </a:xfrm>
          <a:prstGeom prst="rect">
            <a:avLst/>
          </a:prstGeom>
          <a:noFill/>
          <a:ln>
            <a:noFill/>
          </a:ln>
        </p:spPr>
      </p:sp>
      <p:sp>
        <p:nvSpPr>
          <p:cNvPr id="941" name="Google Shape;941;p90"/>
          <p:cNvSpPr/>
          <p:nvPr>
            <p:ph idx="5" type="pic"/>
          </p:nvPr>
        </p:nvSpPr>
        <p:spPr>
          <a:xfrm>
            <a:off x="6009589" y="1666196"/>
            <a:ext cx="568500" cy="568500"/>
          </a:xfrm>
          <a:prstGeom prst="rect">
            <a:avLst/>
          </a:prstGeom>
          <a:noFill/>
          <a:ln>
            <a:noFill/>
          </a:ln>
        </p:spPr>
      </p:sp>
      <p:sp>
        <p:nvSpPr>
          <p:cNvPr id="942" name="Google Shape;942;p90"/>
          <p:cNvSpPr/>
          <p:nvPr>
            <p:ph idx="6" type="pic"/>
          </p:nvPr>
        </p:nvSpPr>
        <p:spPr>
          <a:xfrm>
            <a:off x="7731233" y="2516471"/>
            <a:ext cx="568500" cy="568500"/>
          </a:xfrm>
          <a:prstGeom prst="rect">
            <a:avLst/>
          </a:prstGeom>
          <a:noFill/>
          <a:ln>
            <a:noFill/>
          </a:ln>
        </p:spPr>
      </p:sp>
      <p:sp>
        <p:nvSpPr>
          <p:cNvPr id="943" name="Google Shape;943;p90"/>
          <p:cNvSpPr/>
          <p:nvPr>
            <p:ph idx="7" type="pic"/>
          </p:nvPr>
        </p:nvSpPr>
        <p:spPr>
          <a:xfrm>
            <a:off x="6009588" y="3366748"/>
            <a:ext cx="568500" cy="568500"/>
          </a:xfrm>
          <a:prstGeom prst="rect">
            <a:avLst/>
          </a:prstGeom>
          <a:noFill/>
          <a:ln>
            <a:noFill/>
          </a:ln>
        </p:spPr>
      </p:sp>
      <p:sp>
        <p:nvSpPr>
          <p:cNvPr id="944" name="Google Shape;944;p90"/>
          <p:cNvSpPr/>
          <p:nvPr>
            <p:ph idx="8" type="pic"/>
          </p:nvPr>
        </p:nvSpPr>
        <p:spPr>
          <a:xfrm>
            <a:off x="4287945" y="3364195"/>
            <a:ext cx="568500" cy="568500"/>
          </a:xfrm>
          <a:prstGeom prst="rect">
            <a:avLst/>
          </a:prstGeom>
          <a:noFill/>
          <a:ln>
            <a:noFill/>
          </a:ln>
        </p:spPr>
      </p:sp>
      <p:sp>
        <p:nvSpPr>
          <p:cNvPr id="945" name="Google Shape;945;p90"/>
          <p:cNvSpPr/>
          <p:nvPr>
            <p:ph idx="9" type="pic"/>
          </p:nvPr>
        </p:nvSpPr>
        <p:spPr>
          <a:xfrm>
            <a:off x="2566302" y="3361642"/>
            <a:ext cx="568500" cy="568500"/>
          </a:xfrm>
          <a:prstGeom prst="rect">
            <a:avLst/>
          </a:prstGeom>
          <a:noFill/>
          <a:ln>
            <a:noFill/>
          </a:ln>
        </p:spPr>
      </p:sp>
      <p:sp>
        <p:nvSpPr>
          <p:cNvPr id="946" name="Google Shape;946;p90"/>
          <p:cNvSpPr/>
          <p:nvPr>
            <p:ph idx="13" type="pic"/>
          </p:nvPr>
        </p:nvSpPr>
        <p:spPr>
          <a:xfrm>
            <a:off x="844659" y="3359089"/>
            <a:ext cx="568500" cy="568500"/>
          </a:xfrm>
          <a:prstGeom prst="rect">
            <a:avLst/>
          </a:prstGeom>
          <a:noFill/>
          <a:ln>
            <a:noFill/>
          </a:ln>
        </p:spPr>
      </p:sp>
      <p:sp>
        <p:nvSpPr>
          <p:cNvPr id="947" name="Google Shape;947;p90"/>
          <p:cNvSpPr txBox="1"/>
          <p:nvPr>
            <p:ph idx="14" type="body"/>
          </p:nvPr>
        </p:nvSpPr>
        <p:spPr>
          <a:xfrm>
            <a:off x="637829"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8" name="Google Shape;948;p90"/>
          <p:cNvSpPr txBox="1"/>
          <p:nvPr>
            <p:ph idx="15" type="body"/>
          </p:nvPr>
        </p:nvSpPr>
        <p:spPr>
          <a:xfrm>
            <a:off x="637829"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9" name="Google Shape;949;p90"/>
          <p:cNvSpPr txBox="1"/>
          <p:nvPr>
            <p:ph idx="16" type="body"/>
          </p:nvPr>
        </p:nvSpPr>
        <p:spPr>
          <a:xfrm>
            <a:off x="2359472"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0" name="Google Shape;950;p90"/>
          <p:cNvSpPr txBox="1"/>
          <p:nvPr>
            <p:ph idx="17" type="body"/>
          </p:nvPr>
        </p:nvSpPr>
        <p:spPr>
          <a:xfrm>
            <a:off x="2359472"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1" name="Google Shape;951;p90"/>
          <p:cNvSpPr txBox="1"/>
          <p:nvPr>
            <p:ph idx="18" type="body"/>
          </p:nvPr>
        </p:nvSpPr>
        <p:spPr>
          <a:xfrm>
            <a:off x="4081116"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2" name="Google Shape;952;p90"/>
          <p:cNvSpPr txBox="1"/>
          <p:nvPr>
            <p:ph idx="19" type="body"/>
          </p:nvPr>
        </p:nvSpPr>
        <p:spPr>
          <a:xfrm>
            <a:off x="4081116"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3" name="Google Shape;953;p90"/>
          <p:cNvSpPr txBox="1"/>
          <p:nvPr>
            <p:ph idx="20" type="body"/>
          </p:nvPr>
        </p:nvSpPr>
        <p:spPr>
          <a:xfrm>
            <a:off x="5802760"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4" name="Google Shape;954;p90"/>
          <p:cNvSpPr txBox="1"/>
          <p:nvPr>
            <p:ph idx="21" type="body"/>
          </p:nvPr>
        </p:nvSpPr>
        <p:spPr>
          <a:xfrm>
            <a:off x="5802760"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5" name="Google Shape;955;p90"/>
          <p:cNvSpPr txBox="1"/>
          <p:nvPr>
            <p:ph idx="22" type="body"/>
          </p:nvPr>
        </p:nvSpPr>
        <p:spPr>
          <a:xfrm>
            <a:off x="6984892" y="3322193"/>
            <a:ext cx="1521600" cy="195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6" name="Google Shape;956;p90"/>
          <p:cNvSpPr txBox="1"/>
          <p:nvPr>
            <p:ph idx="23" type="body"/>
          </p:nvPr>
        </p:nvSpPr>
        <p:spPr>
          <a:xfrm>
            <a:off x="6984892" y="3543380"/>
            <a:ext cx="1521600" cy="264900"/>
          </a:xfrm>
          <a:prstGeom prst="rect">
            <a:avLst/>
          </a:prstGeom>
          <a:noFill/>
          <a:ln>
            <a:noFill/>
          </a:ln>
        </p:spPr>
        <p:txBody>
          <a:bodyPr anchorCtr="0" anchor="t"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7" name="Google Shape;957;p90"/>
          <p:cNvSpPr txBox="1"/>
          <p:nvPr>
            <p:ph idx="24" type="body"/>
          </p:nvPr>
        </p:nvSpPr>
        <p:spPr>
          <a:xfrm>
            <a:off x="580276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8" name="Google Shape;958;p90"/>
          <p:cNvSpPr txBox="1"/>
          <p:nvPr>
            <p:ph idx="25" type="body"/>
          </p:nvPr>
        </p:nvSpPr>
        <p:spPr>
          <a:xfrm>
            <a:off x="580276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9" name="Google Shape;959;p90"/>
          <p:cNvSpPr txBox="1"/>
          <p:nvPr>
            <p:ph idx="26" type="body"/>
          </p:nvPr>
        </p:nvSpPr>
        <p:spPr>
          <a:xfrm>
            <a:off x="407585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0" name="Google Shape;960;p90"/>
          <p:cNvSpPr txBox="1"/>
          <p:nvPr>
            <p:ph idx="27" type="body"/>
          </p:nvPr>
        </p:nvSpPr>
        <p:spPr>
          <a:xfrm>
            <a:off x="407585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1" name="Google Shape;961;p90"/>
          <p:cNvSpPr txBox="1"/>
          <p:nvPr>
            <p:ph idx="28" type="body"/>
          </p:nvPr>
        </p:nvSpPr>
        <p:spPr>
          <a:xfrm>
            <a:off x="234895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2" name="Google Shape;962;p90"/>
          <p:cNvSpPr txBox="1"/>
          <p:nvPr>
            <p:ph idx="29" type="body"/>
          </p:nvPr>
        </p:nvSpPr>
        <p:spPr>
          <a:xfrm>
            <a:off x="234895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3" name="Google Shape;963;p90"/>
          <p:cNvSpPr txBox="1"/>
          <p:nvPr>
            <p:ph idx="30" type="body"/>
          </p:nvPr>
        </p:nvSpPr>
        <p:spPr>
          <a:xfrm>
            <a:off x="62204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4" name="Google Shape;964;p90"/>
          <p:cNvSpPr txBox="1"/>
          <p:nvPr>
            <p:ph idx="31" type="body"/>
          </p:nvPr>
        </p:nvSpPr>
        <p:spPr>
          <a:xfrm>
            <a:off x="62204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step process">
  <p:cSld name="6 step process">
    <p:spTree>
      <p:nvGrpSpPr>
        <p:cNvPr id="965" name="Shape 965"/>
        <p:cNvGrpSpPr/>
        <p:nvPr/>
      </p:nvGrpSpPr>
      <p:grpSpPr>
        <a:xfrm>
          <a:off x="0" y="0"/>
          <a:ext cx="0" cy="0"/>
          <a:chOff x="0" y="0"/>
          <a:chExt cx="0" cy="0"/>
        </a:xfrm>
      </p:grpSpPr>
      <p:sp>
        <p:nvSpPr>
          <p:cNvPr id="966" name="Google Shape;966;p91"/>
          <p:cNvSpPr txBox="1"/>
          <p:nvPr>
            <p:ph type="title"/>
          </p:nvPr>
        </p:nvSpPr>
        <p:spPr>
          <a:xfrm>
            <a:off x="646163"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67" name="Google Shape;967;p91"/>
          <p:cNvSpPr txBox="1"/>
          <p:nvPr>
            <p:ph idx="1" type="body"/>
          </p:nvPr>
        </p:nvSpPr>
        <p:spPr>
          <a:xfrm>
            <a:off x="644972"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8" name="Google Shape;968;p91"/>
          <p:cNvSpPr txBox="1"/>
          <p:nvPr>
            <p:ph idx="2" type="body"/>
          </p:nvPr>
        </p:nvSpPr>
        <p:spPr>
          <a:xfrm>
            <a:off x="1270050" y="4021166"/>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9" name="Google Shape;969;p91"/>
          <p:cNvSpPr/>
          <p:nvPr>
            <p:ph idx="3" type="pic"/>
          </p:nvPr>
        </p:nvSpPr>
        <p:spPr>
          <a:xfrm>
            <a:off x="1603347" y="4357222"/>
            <a:ext cx="577500" cy="577500"/>
          </a:xfrm>
          <a:prstGeom prst="rect">
            <a:avLst/>
          </a:prstGeom>
          <a:noFill/>
          <a:ln>
            <a:noFill/>
          </a:ln>
        </p:spPr>
      </p:sp>
      <p:sp>
        <p:nvSpPr>
          <p:cNvPr id="970" name="Google Shape;970;p91"/>
          <p:cNvSpPr txBox="1"/>
          <p:nvPr>
            <p:ph idx="4" type="body"/>
          </p:nvPr>
        </p:nvSpPr>
        <p:spPr>
          <a:xfrm>
            <a:off x="2524384" y="3807884"/>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1" name="Google Shape;971;p91"/>
          <p:cNvSpPr/>
          <p:nvPr>
            <p:ph idx="5" type="pic"/>
          </p:nvPr>
        </p:nvSpPr>
        <p:spPr>
          <a:xfrm>
            <a:off x="2857681" y="4143939"/>
            <a:ext cx="577500" cy="577500"/>
          </a:xfrm>
          <a:prstGeom prst="rect">
            <a:avLst/>
          </a:prstGeom>
          <a:noFill/>
          <a:ln>
            <a:noFill/>
          </a:ln>
        </p:spPr>
      </p:sp>
      <p:sp>
        <p:nvSpPr>
          <p:cNvPr id="972" name="Google Shape;972;p91"/>
          <p:cNvSpPr txBox="1"/>
          <p:nvPr>
            <p:ph idx="6" type="body"/>
          </p:nvPr>
        </p:nvSpPr>
        <p:spPr>
          <a:xfrm>
            <a:off x="3778718" y="3594601"/>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3" name="Google Shape;973;p91"/>
          <p:cNvSpPr/>
          <p:nvPr>
            <p:ph idx="7" type="pic"/>
          </p:nvPr>
        </p:nvSpPr>
        <p:spPr>
          <a:xfrm>
            <a:off x="4112015" y="3930656"/>
            <a:ext cx="577500" cy="577500"/>
          </a:xfrm>
          <a:prstGeom prst="rect">
            <a:avLst/>
          </a:prstGeom>
          <a:noFill/>
          <a:ln>
            <a:noFill/>
          </a:ln>
        </p:spPr>
      </p:sp>
      <p:sp>
        <p:nvSpPr>
          <p:cNvPr id="974" name="Google Shape;974;p91"/>
          <p:cNvSpPr txBox="1"/>
          <p:nvPr>
            <p:ph idx="8" type="body"/>
          </p:nvPr>
        </p:nvSpPr>
        <p:spPr>
          <a:xfrm>
            <a:off x="5033051" y="3381318"/>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5" name="Google Shape;975;p91"/>
          <p:cNvSpPr/>
          <p:nvPr>
            <p:ph idx="9" type="pic"/>
          </p:nvPr>
        </p:nvSpPr>
        <p:spPr>
          <a:xfrm>
            <a:off x="5366348" y="3717374"/>
            <a:ext cx="577500" cy="577500"/>
          </a:xfrm>
          <a:prstGeom prst="rect">
            <a:avLst/>
          </a:prstGeom>
          <a:noFill/>
          <a:ln>
            <a:noFill/>
          </a:ln>
        </p:spPr>
      </p:sp>
      <p:sp>
        <p:nvSpPr>
          <p:cNvPr id="976" name="Google Shape;976;p91"/>
          <p:cNvSpPr txBox="1"/>
          <p:nvPr>
            <p:ph idx="13" type="body"/>
          </p:nvPr>
        </p:nvSpPr>
        <p:spPr>
          <a:xfrm>
            <a:off x="6287385" y="3168035"/>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7" name="Google Shape;977;p91"/>
          <p:cNvSpPr/>
          <p:nvPr>
            <p:ph idx="14" type="pic"/>
          </p:nvPr>
        </p:nvSpPr>
        <p:spPr>
          <a:xfrm>
            <a:off x="6620682" y="3504091"/>
            <a:ext cx="577500" cy="577500"/>
          </a:xfrm>
          <a:prstGeom prst="rect">
            <a:avLst/>
          </a:prstGeom>
          <a:noFill/>
          <a:ln>
            <a:noFill/>
          </a:ln>
        </p:spPr>
      </p:sp>
      <p:sp>
        <p:nvSpPr>
          <p:cNvPr id="978" name="Google Shape;978;p91"/>
          <p:cNvSpPr txBox="1"/>
          <p:nvPr>
            <p:ph idx="15" type="body"/>
          </p:nvPr>
        </p:nvSpPr>
        <p:spPr>
          <a:xfrm>
            <a:off x="7541719" y="2954753"/>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9" name="Google Shape;979;p91"/>
          <p:cNvSpPr/>
          <p:nvPr>
            <p:ph idx="16" type="pic"/>
          </p:nvPr>
        </p:nvSpPr>
        <p:spPr>
          <a:xfrm>
            <a:off x="7875016" y="3290808"/>
            <a:ext cx="577500" cy="577500"/>
          </a:xfrm>
          <a:prstGeom prst="rect">
            <a:avLst/>
          </a:prstGeom>
          <a:noFill/>
          <a:ln>
            <a:noFill/>
          </a:ln>
        </p:spPr>
      </p:sp>
      <p:sp>
        <p:nvSpPr>
          <p:cNvPr id="980" name="Google Shape;980;p91"/>
          <p:cNvSpPr txBox="1"/>
          <p:nvPr>
            <p:ph idx="17" type="body"/>
          </p:nvPr>
        </p:nvSpPr>
        <p:spPr>
          <a:xfrm>
            <a:off x="1256794" y="1800320"/>
            <a:ext cx="1167000" cy="21324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1" name="Google Shape;981;p91"/>
          <p:cNvSpPr txBox="1"/>
          <p:nvPr>
            <p:ph idx="18" type="body"/>
          </p:nvPr>
        </p:nvSpPr>
        <p:spPr>
          <a:xfrm>
            <a:off x="2575766" y="1720881"/>
            <a:ext cx="1167000" cy="19191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2" name="Google Shape;982;p91"/>
          <p:cNvSpPr txBox="1"/>
          <p:nvPr>
            <p:ph idx="19" type="body"/>
          </p:nvPr>
        </p:nvSpPr>
        <p:spPr>
          <a:xfrm>
            <a:off x="3850710" y="1675595"/>
            <a:ext cx="1167000" cy="17058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3" name="Google Shape;983;p91"/>
          <p:cNvSpPr txBox="1"/>
          <p:nvPr>
            <p:ph idx="20" type="body"/>
          </p:nvPr>
        </p:nvSpPr>
        <p:spPr>
          <a:xfrm>
            <a:off x="5120357" y="1606943"/>
            <a:ext cx="1167000" cy="14925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4" name="Google Shape;984;p91"/>
          <p:cNvSpPr txBox="1"/>
          <p:nvPr>
            <p:ph idx="21" type="body"/>
          </p:nvPr>
        </p:nvSpPr>
        <p:spPr>
          <a:xfrm>
            <a:off x="6459116" y="1569681"/>
            <a:ext cx="1167000" cy="12780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5" name="Google Shape;985;p91"/>
          <p:cNvSpPr txBox="1"/>
          <p:nvPr>
            <p:ph idx="22" type="body"/>
          </p:nvPr>
        </p:nvSpPr>
        <p:spPr>
          <a:xfrm>
            <a:off x="7749124" y="1474088"/>
            <a:ext cx="1167000" cy="10806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oint ecosystem">
  <p:cSld name="4-point ecosystem">
    <p:spTree>
      <p:nvGrpSpPr>
        <p:cNvPr id="986" name="Shape 986"/>
        <p:cNvGrpSpPr/>
        <p:nvPr/>
      </p:nvGrpSpPr>
      <p:grpSpPr>
        <a:xfrm>
          <a:off x="0" y="0"/>
          <a:ext cx="0" cy="0"/>
          <a:chOff x="0" y="0"/>
          <a:chExt cx="0" cy="0"/>
        </a:xfrm>
      </p:grpSpPr>
      <p:sp>
        <p:nvSpPr>
          <p:cNvPr id="987" name="Google Shape;987;p92"/>
          <p:cNvSpPr/>
          <p:nvPr/>
        </p:nvSpPr>
        <p:spPr>
          <a:xfrm>
            <a:off x="4355231"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988" name="Google Shape;988;p92"/>
          <p:cNvSpPr/>
          <p:nvPr>
            <p:ph idx="2" type="pic"/>
          </p:nvPr>
        </p:nvSpPr>
        <p:spPr>
          <a:xfrm>
            <a:off x="4343384" y="1755596"/>
            <a:ext cx="342900" cy="342900"/>
          </a:xfrm>
          <a:prstGeom prst="rect">
            <a:avLst/>
          </a:prstGeom>
          <a:noFill/>
          <a:ln>
            <a:noFill/>
          </a:ln>
        </p:spPr>
      </p:sp>
      <p:sp>
        <p:nvSpPr>
          <p:cNvPr id="989" name="Google Shape;989;p92"/>
          <p:cNvSpPr/>
          <p:nvPr>
            <p:ph idx="3" type="pic"/>
          </p:nvPr>
        </p:nvSpPr>
        <p:spPr>
          <a:xfrm>
            <a:off x="5547106" y="2827097"/>
            <a:ext cx="342900" cy="342900"/>
          </a:xfrm>
          <a:prstGeom prst="rect">
            <a:avLst/>
          </a:prstGeom>
          <a:noFill/>
          <a:ln>
            <a:noFill/>
          </a:ln>
        </p:spPr>
      </p:sp>
      <p:sp>
        <p:nvSpPr>
          <p:cNvPr id="990" name="Google Shape;990;p92"/>
          <p:cNvSpPr/>
          <p:nvPr>
            <p:ph idx="4" type="pic"/>
          </p:nvPr>
        </p:nvSpPr>
        <p:spPr>
          <a:xfrm>
            <a:off x="4468167" y="4076311"/>
            <a:ext cx="342900" cy="342900"/>
          </a:xfrm>
          <a:prstGeom prst="rect">
            <a:avLst/>
          </a:prstGeom>
          <a:noFill/>
          <a:ln>
            <a:noFill/>
          </a:ln>
        </p:spPr>
      </p:sp>
      <p:sp>
        <p:nvSpPr>
          <p:cNvPr id="991" name="Google Shape;991;p92"/>
          <p:cNvSpPr/>
          <p:nvPr>
            <p:ph idx="5" type="pic"/>
          </p:nvPr>
        </p:nvSpPr>
        <p:spPr>
          <a:xfrm>
            <a:off x="3245504" y="3124836"/>
            <a:ext cx="342900" cy="342900"/>
          </a:xfrm>
          <a:prstGeom prst="rect">
            <a:avLst/>
          </a:prstGeom>
          <a:noFill/>
          <a:ln>
            <a:noFill/>
          </a:ln>
        </p:spPr>
      </p:sp>
      <p:sp>
        <p:nvSpPr>
          <p:cNvPr id="992" name="Google Shape;992;p92"/>
          <p:cNvSpPr txBox="1"/>
          <p:nvPr>
            <p:ph type="title"/>
          </p:nvPr>
        </p:nvSpPr>
        <p:spPr>
          <a:xfrm>
            <a:off x="694382"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3" name="Google Shape;993;p92"/>
          <p:cNvSpPr txBox="1"/>
          <p:nvPr>
            <p:ph idx="1" type="body"/>
          </p:nvPr>
        </p:nvSpPr>
        <p:spPr>
          <a:xfrm>
            <a:off x="693192"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4" name="Google Shape;994;p92"/>
          <p:cNvSpPr txBox="1"/>
          <p:nvPr>
            <p:ph idx="6" type="body"/>
          </p:nvPr>
        </p:nvSpPr>
        <p:spPr>
          <a:xfrm>
            <a:off x="702717" y="1843088"/>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5" name="Google Shape;995;p92"/>
          <p:cNvSpPr txBox="1"/>
          <p:nvPr>
            <p:ph idx="7" type="body"/>
          </p:nvPr>
        </p:nvSpPr>
        <p:spPr>
          <a:xfrm>
            <a:off x="702717" y="3395663"/>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6" name="Google Shape;996;p92"/>
          <p:cNvSpPr txBox="1"/>
          <p:nvPr>
            <p:ph idx="8" type="body"/>
          </p:nvPr>
        </p:nvSpPr>
        <p:spPr>
          <a:xfrm>
            <a:off x="6083128" y="1843088"/>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7" name="Google Shape;997;p92"/>
          <p:cNvSpPr txBox="1"/>
          <p:nvPr>
            <p:ph idx="9" type="body"/>
          </p:nvPr>
        </p:nvSpPr>
        <p:spPr>
          <a:xfrm>
            <a:off x="6073600" y="3395663"/>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8" name="Google Shape;998;p92"/>
          <p:cNvSpPr/>
          <p:nvPr>
            <p:ph idx="13" type="pic"/>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bodyPr>
          <a:lstStyle/>
          <a:p>
            <a:pPr lvl="0" algn="ctr"/>
            <a:r>
              <a:rPr b="0" i="0">
                <a:ln>
                  <a:noFill/>
                </a:ln>
                <a:solidFill>
                  <a:schemeClr val="lt1"/>
                </a:solidFill>
                <a:latin typeface="Arial"/>
              </a:rPr>
              <a:t>Subtitle</a:t>
            </a: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point radial diagram">
  <p:cSld name="6-point radial diagram">
    <p:spTree>
      <p:nvGrpSpPr>
        <p:cNvPr id="1003" name="Shape 1003"/>
        <p:cNvGrpSpPr/>
        <p:nvPr/>
      </p:nvGrpSpPr>
      <p:grpSpPr>
        <a:xfrm>
          <a:off x="0" y="0"/>
          <a:ext cx="0" cy="0"/>
          <a:chOff x="0" y="0"/>
          <a:chExt cx="0" cy="0"/>
        </a:xfrm>
      </p:grpSpPr>
      <p:sp>
        <p:nvSpPr>
          <p:cNvPr id="1004" name="Google Shape;1004;p93"/>
          <p:cNvSpPr/>
          <p:nvPr/>
        </p:nvSpPr>
        <p:spPr>
          <a:xfrm>
            <a:off x="4362374"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005" name="Google Shape;1005;p93"/>
          <p:cNvSpPr txBox="1"/>
          <p:nvPr>
            <p:ph type="title"/>
          </p:nvPr>
        </p:nvSpPr>
        <p:spPr>
          <a:xfrm>
            <a:off x="701526"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06" name="Google Shape;1006;p93"/>
          <p:cNvSpPr txBox="1"/>
          <p:nvPr>
            <p:ph idx="1" type="body"/>
          </p:nvPr>
        </p:nvSpPr>
        <p:spPr>
          <a:xfrm>
            <a:off x="700336"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7" name="Google Shape;1007;p93"/>
          <p:cNvSpPr txBox="1"/>
          <p:nvPr>
            <p:ph idx="2" type="body"/>
          </p:nvPr>
        </p:nvSpPr>
        <p:spPr>
          <a:xfrm>
            <a:off x="709861" y="1684895"/>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8" name="Google Shape;1008;p93"/>
          <p:cNvSpPr/>
          <p:nvPr>
            <p:ph idx="3" type="pic"/>
          </p:nvPr>
        </p:nvSpPr>
        <p:spPr>
          <a:xfrm>
            <a:off x="4377803" y="2900112"/>
            <a:ext cx="400200" cy="400200"/>
          </a:xfrm>
          <a:prstGeom prst="rect">
            <a:avLst/>
          </a:prstGeom>
          <a:noFill/>
          <a:ln>
            <a:noFill/>
          </a:ln>
        </p:spPr>
      </p:sp>
      <p:sp>
        <p:nvSpPr>
          <p:cNvPr id="1009" name="Google Shape;1009;p93"/>
          <p:cNvSpPr txBox="1"/>
          <p:nvPr>
            <p:ph idx="4" type="body"/>
          </p:nvPr>
        </p:nvSpPr>
        <p:spPr>
          <a:xfrm>
            <a:off x="709861" y="2706841"/>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0" name="Google Shape;1010;p93"/>
          <p:cNvSpPr txBox="1"/>
          <p:nvPr>
            <p:ph idx="5" type="body"/>
          </p:nvPr>
        </p:nvSpPr>
        <p:spPr>
          <a:xfrm>
            <a:off x="709861" y="3728786"/>
            <a:ext cx="2365200" cy="786900"/>
          </a:xfrm>
          <a:prstGeom prst="rect">
            <a:avLst/>
          </a:prstGeom>
          <a:noFill/>
          <a:ln>
            <a:noFill/>
          </a:ln>
        </p:spPr>
        <p:txBody>
          <a:bodyPr anchorCtr="0" anchor="ctr" bIns="0" lIns="0" spcFirstLastPara="1" rIns="0" wrap="square" tIns="0">
            <a:noAutofit/>
          </a:bodyPr>
          <a:lstStyle>
            <a:lvl1pPr indent="-228600" lvl="0" marL="457200" marR="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1" name="Google Shape;1011;p93"/>
          <p:cNvSpPr txBox="1"/>
          <p:nvPr>
            <p:ph idx="6" type="body"/>
          </p:nvPr>
        </p:nvSpPr>
        <p:spPr>
          <a:xfrm>
            <a:off x="6080742" y="1684895"/>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2" name="Google Shape;1012;p93"/>
          <p:cNvSpPr txBox="1"/>
          <p:nvPr>
            <p:ph idx="7" type="body"/>
          </p:nvPr>
        </p:nvSpPr>
        <p:spPr>
          <a:xfrm>
            <a:off x="6080742" y="2706841"/>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3" name="Google Shape;1013;p93"/>
          <p:cNvSpPr txBox="1"/>
          <p:nvPr>
            <p:ph idx="8" type="body"/>
          </p:nvPr>
        </p:nvSpPr>
        <p:spPr>
          <a:xfrm>
            <a:off x="6080742" y="3728786"/>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4" name="Google Shape;1014;p93"/>
          <p:cNvSpPr/>
          <p:nvPr/>
        </p:nvSpPr>
        <p:spPr>
          <a:xfrm rot="-1997134">
            <a:off x="3481433" y="1975221"/>
            <a:ext cx="1191811"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20" name="Google Shape;1020;p93"/>
          <p:cNvSpPr/>
          <p:nvPr>
            <p:ph idx="9" type="pic"/>
          </p:nvPr>
        </p:nvSpPr>
        <p:spPr>
          <a:xfrm>
            <a:off x="4051392" y="2306707"/>
            <a:ext cx="295800" cy="295800"/>
          </a:xfrm>
          <a:prstGeom prst="rect">
            <a:avLst/>
          </a:prstGeom>
          <a:noFill/>
          <a:ln>
            <a:noFill/>
          </a:ln>
        </p:spPr>
      </p:sp>
      <p:sp>
        <p:nvSpPr>
          <p:cNvPr id="1021" name="Google Shape;1021;p93"/>
          <p:cNvSpPr/>
          <p:nvPr>
            <p:ph idx="13" type="pic"/>
          </p:nvPr>
        </p:nvSpPr>
        <p:spPr>
          <a:xfrm>
            <a:off x="4806220" y="2306707"/>
            <a:ext cx="295800" cy="295800"/>
          </a:xfrm>
          <a:prstGeom prst="rect">
            <a:avLst/>
          </a:prstGeom>
          <a:noFill/>
          <a:ln>
            <a:noFill/>
          </a:ln>
        </p:spPr>
      </p:sp>
      <p:sp>
        <p:nvSpPr>
          <p:cNvPr id="1022" name="Google Shape;1022;p93"/>
          <p:cNvSpPr/>
          <p:nvPr>
            <p:ph idx="14" type="pic"/>
          </p:nvPr>
        </p:nvSpPr>
        <p:spPr>
          <a:xfrm>
            <a:off x="5175551" y="2952377"/>
            <a:ext cx="295800" cy="295800"/>
          </a:xfrm>
          <a:prstGeom prst="rect">
            <a:avLst/>
          </a:prstGeom>
          <a:noFill/>
          <a:ln>
            <a:noFill/>
          </a:ln>
        </p:spPr>
      </p:sp>
      <p:sp>
        <p:nvSpPr>
          <p:cNvPr id="1023" name="Google Shape;1023;p93"/>
          <p:cNvSpPr/>
          <p:nvPr>
            <p:ph idx="15" type="pic"/>
          </p:nvPr>
        </p:nvSpPr>
        <p:spPr>
          <a:xfrm>
            <a:off x="3674025" y="2952377"/>
            <a:ext cx="295800" cy="295800"/>
          </a:xfrm>
          <a:prstGeom prst="rect">
            <a:avLst/>
          </a:prstGeom>
          <a:noFill/>
          <a:ln>
            <a:noFill/>
          </a:ln>
        </p:spPr>
      </p:sp>
      <p:sp>
        <p:nvSpPr>
          <p:cNvPr id="1024" name="Google Shape;1024;p93"/>
          <p:cNvSpPr/>
          <p:nvPr>
            <p:ph idx="16" type="pic"/>
          </p:nvPr>
        </p:nvSpPr>
        <p:spPr>
          <a:xfrm>
            <a:off x="4051929" y="3634007"/>
            <a:ext cx="295800" cy="295800"/>
          </a:xfrm>
          <a:prstGeom prst="rect">
            <a:avLst/>
          </a:prstGeom>
          <a:noFill/>
          <a:ln>
            <a:noFill/>
          </a:ln>
        </p:spPr>
      </p:sp>
      <p:sp>
        <p:nvSpPr>
          <p:cNvPr id="1025" name="Google Shape;1025;p93"/>
          <p:cNvSpPr/>
          <p:nvPr>
            <p:ph idx="17" type="pic"/>
          </p:nvPr>
        </p:nvSpPr>
        <p:spPr>
          <a:xfrm>
            <a:off x="4806757" y="3634007"/>
            <a:ext cx="295800" cy="2958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irarchy">
  <p:cSld name="Heirarchy">
    <p:spTree>
      <p:nvGrpSpPr>
        <p:cNvPr id="1026" name="Shape 1026"/>
        <p:cNvGrpSpPr/>
        <p:nvPr/>
      </p:nvGrpSpPr>
      <p:grpSpPr>
        <a:xfrm>
          <a:off x="0" y="0"/>
          <a:ext cx="0" cy="0"/>
          <a:chOff x="0" y="0"/>
          <a:chExt cx="0" cy="0"/>
        </a:xfrm>
      </p:grpSpPr>
      <p:sp>
        <p:nvSpPr>
          <p:cNvPr id="1027" name="Google Shape;1027;p94"/>
          <p:cNvSpPr txBox="1"/>
          <p:nvPr>
            <p:ph idx="1" type="body"/>
          </p:nvPr>
        </p:nvSpPr>
        <p:spPr>
          <a:xfrm>
            <a:off x="3561408" y="1528763"/>
            <a:ext cx="2022600" cy="325200"/>
          </a:xfrm>
          <a:prstGeom prst="rect">
            <a:avLst/>
          </a:prstGeom>
          <a:solidFill>
            <a:schemeClr val="accen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8" name="Google Shape;1028;p94"/>
          <p:cNvSpPr txBox="1"/>
          <p:nvPr>
            <p:ph idx="2" type="body"/>
          </p:nvPr>
        </p:nvSpPr>
        <p:spPr>
          <a:xfrm>
            <a:off x="3561407" y="1853380"/>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9" name="Google Shape;1029;p94"/>
          <p:cNvSpPr txBox="1"/>
          <p:nvPr>
            <p:ph idx="3" type="body"/>
          </p:nvPr>
        </p:nvSpPr>
        <p:spPr>
          <a:xfrm>
            <a:off x="2128006"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0" name="Google Shape;1030;p94"/>
          <p:cNvSpPr txBox="1"/>
          <p:nvPr>
            <p:ph idx="4" type="body"/>
          </p:nvPr>
        </p:nvSpPr>
        <p:spPr>
          <a:xfrm>
            <a:off x="2128006"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1" name="Google Shape;1031;p94"/>
          <p:cNvSpPr txBox="1"/>
          <p:nvPr>
            <p:ph idx="5" type="body"/>
          </p:nvPr>
        </p:nvSpPr>
        <p:spPr>
          <a:xfrm>
            <a:off x="694605"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2" name="Google Shape;1032;p94"/>
          <p:cNvSpPr txBox="1"/>
          <p:nvPr>
            <p:ph idx="6" type="body"/>
          </p:nvPr>
        </p:nvSpPr>
        <p:spPr>
          <a:xfrm>
            <a:off x="69460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3" name="Google Shape;1033;p94"/>
          <p:cNvSpPr txBox="1"/>
          <p:nvPr>
            <p:ph idx="7" type="body"/>
          </p:nvPr>
        </p:nvSpPr>
        <p:spPr>
          <a:xfrm>
            <a:off x="4985982"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4" name="Google Shape;1034;p94"/>
          <p:cNvSpPr txBox="1"/>
          <p:nvPr>
            <p:ph idx="8" type="body"/>
          </p:nvPr>
        </p:nvSpPr>
        <p:spPr>
          <a:xfrm>
            <a:off x="4985981"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5" name="Google Shape;1035;p94"/>
          <p:cNvSpPr txBox="1"/>
          <p:nvPr>
            <p:ph idx="9" type="body"/>
          </p:nvPr>
        </p:nvSpPr>
        <p:spPr>
          <a:xfrm>
            <a:off x="3552581" y="375247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6" name="Google Shape;1036;p94"/>
          <p:cNvSpPr txBox="1"/>
          <p:nvPr>
            <p:ph idx="13" type="body"/>
          </p:nvPr>
        </p:nvSpPr>
        <p:spPr>
          <a:xfrm>
            <a:off x="3552580" y="407709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7" name="Google Shape;1037;p94"/>
          <p:cNvSpPr txBox="1"/>
          <p:nvPr>
            <p:ph idx="14" type="body"/>
          </p:nvPr>
        </p:nvSpPr>
        <p:spPr>
          <a:xfrm>
            <a:off x="6421036"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8" name="Google Shape;1038;p94"/>
          <p:cNvSpPr txBox="1"/>
          <p:nvPr>
            <p:ph idx="15" type="body"/>
          </p:nvPr>
        </p:nvSpPr>
        <p:spPr>
          <a:xfrm>
            <a:off x="643318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cxnSp>
        <p:nvCxnSpPr>
          <p:cNvPr id="1039" name="Google Shape;1039;p94"/>
          <p:cNvCxnSpPr>
            <a:endCxn id="1030" idx="2"/>
          </p:cNvCxnSpPr>
          <p:nvPr/>
        </p:nvCxnSpPr>
        <p:spPr>
          <a:xfrm rot="10800000">
            <a:off x="3139156" y="3454316"/>
            <a:ext cx="0" cy="113700"/>
          </a:xfrm>
          <a:prstGeom prst="straightConnector1">
            <a:avLst/>
          </a:prstGeom>
          <a:noFill/>
          <a:ln cap="rnd" cmpd="sng" w="25400">
            <a:solidFill>
              <a:srgbClr val="D2D4D6"/>
            </a:solidFill>
            <a:prstDash val="dot"/>
            <a:miter lim="800000"/>
            <a:headEnd len="sm" w="sm" type="none"/>
            <a:tailEnd len="sm" w="sm" type="none"/>
          </a:ln>
        </p:spPr>
      </p:cxnSp>
      <p:cxnSp>
        <p:nvCxnSpPr>
          <p:cNvPr id="1040" name="Google Shape;1040;p94"/>
          <p:cNvCxnSpPr>
            <a:endCxn id="1034" idx="2"/>
          </p:cNvCxnSpPr>
          <p:nvPr/>
        </p:nvCxnSpPr>
        <p:spPr>
          <a:xfrm rot="10800000">
            <a:off x="5997131" y="3454316"/>
            <a:ext cx="0" cy="113700"/>
          </a:xfrm>
          <a:prstGeom prst="straightConnector1">
            <a:avLst/>
          </a:prstGeom>
          <a:noFill/>
          <a:ln cap="rnd" cmpd="sng" w="25400">
            <a:solidFill>
              <a:srgbClr val="D2D4D6"/>
            </a:solidFill>
            <a:prstDash val="dot"/>
            <a:miter lim="800000"/>
            <a:headEnd len="sm" w="sm" type="none"/>
            <a:tailEnd len="sm" w="sm" type="none"/>
          </a:ln>
        </p:spPr>
      </p:cxnSp>
      <p:sp>
        <p:nvSpPr>
          <p:cNvPr id="1041" name="Google Shape;1041;p94"/>
          <p:cNvSpPr txBox="1"/>
          <p:nvPr>
            <p:ph type="title"/>
          </p:nvPr>
        </p:nvSpPr>
        <p:spPr>
          <a:xfrm>
            <a:off x="701526" y="2881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42" name="Google Shape;1042;p94"/>
          <p:cNvSpPr txBox="1"/>
          <p:nvPr>
            <p:ph idx="16" type="body"/>
          </p:nvPr>
        </p:nvSpPr>
        <p:spPr>
          <a:xfrm>
            <a:off x="700336" y="988391"/>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ourney slide">
  <p:cSld name="Journey slide">
    <p:spTree>
      <p:nvGrpSpPr>
        <p:cNvPr id="1043" name="Shape 1043"/>
        <p:cNvGrpSpPr/>
        <p:nvPr/>
      </p:nvGrpSpPr>
      <p:grpSpPr>
        <a:xfrm>
          <a:off x="0" y="0"/>
          <a:ext cx="0" cy="0"/>
          <a:chOff x="0" y="0"/>
          <a:chExt cx="0" cy="0"/>
        </a:xfrm>
      </p:grpSpPr>
      <p:sp>
        <p:nvSpPr>
          <p:cNvPr id="1044" name="Google Shape;1044;p95"/>
          <p:cNvSpPr txBox="1"/>
          <p:nvPr>
            <p:ph idx="1" type="body"/>
          </p:nvPr>
        </p:nvSpPr>
        <p:spPr>
          <a:xfrm>
            <a:off x="707480"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5" name="Google Shape;1045;p95"/>
          <p:cNvSpPr/>
          <p:nvPr>
            <p:ph idx="2" type="pic"/>
          </p:nvPr>
        </p:nvSpPr>
        <p:spPr>
          <a:xfrm>
            <a:off x="1271836" y="2291443"/>
            <a:ext cx="448800" cy="448800"/>
          </a:xfrm>
          <a:prstGeom prst="rect">
            <a:avLst/>
          </a:prstGeom>
          <a:noFill/>
          <a:ln>
            <a:noFill/>
          </a:ln>
        </p:spPr>
      </p:sp>
      <p:sp>
        <p:nvSpPr>
          <p:cNvPr id="1046" name="Google Shape;1046;p95"/>
          <p:cNvSpPr txBox="1"/>
          <p:nvPr>
            <p:ph idx="3" type="body"/>
          </p:nvPr>
        </p:nvSpPr>
        <p:spPr>
          <a:xfrm>
            <a:off x="707480"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7" name="Google Shape;1047;p95"/>
          <p:cNvSpPr txBox="1"/>
          <p:nvPr>
            <p:ph idx="4" type="body"/>
          </p:nvPr>
        </p:nvSpPr>
        <p:spPr>
          <a:xfrm>
            <a:off x="2710343"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8" name="Google Shape;1048;p95"/>
          <p:cNvSpPr/>
          <p:nvPr>
            <p:ph idx="5" type="pic"/>
          </p:nvPr>
        </p:nvSpPr>
        <p:spPr>
          <a:xfrm>
            <a:off x="3278271" y="3154304"/>
            <a:ext cx="448800" cy="448800"/>
          </a:xfrm>
          <a:prstGeom prst="rect">
            <a:avLst/>
          </a:prstGeom>
          <a:noFill/>
          <a:ln>
            <a:noFill/>
          </a:ln>
        </p:spPr>
      </p:sp>
      <p:sp>
        <p:nvSpPr>
          <p:cNvPr id="1049" name="Google Shape;1049;p95"/>
          <p:cNvSpPr txBox="1"/>
          <p:nvPr>
            <p:ph idx="6" type="body"/>
          </p:nvPr>
        </p:nvSpPr>
        <p:spPr>
          <a:xfrm>
            <a:off x="2710343"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0" name="Google Shape;1050;p95"/>
          <p:cNvSpPr txBox="1"/>
          <p:nvPr>
            <p:ph idx="7" type="body"/>
          </p:nvPr>
        </p:nvSpPr>
        <p:spPr>
          <a:xfrm>
            <a:off x="2289322"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1" name="Google Shape;1051;p95"/>
          <p:cNvSpPr txBox="1"/>
          <p:nvPr>
            <p:ph idx="8" type="body"/>
          </p:nvPr>
        </p:nvSpPr>
        <p:spPr>
          <a:xfrm>
            <a:off x="4292185" y="4399850"/>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2" name="Google Shape;1052;p95"/>
          <p:cNvSpPr txBox="1"/>
          <p:nvPr>
            <p:ph idx="9" type="body"/>
          </p:nvPr>
        </p:nvSpPr>
        <p:spPr>
          <a:xfrm>
            <a:off x="4713206"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3" name="Google Shape;1053;p95"/>
          <p:cNvSpPr txBox="1"/>
          <p:nvPr>
            <p:ph idx="13" type="body"/>
          </p:nvPr>
        </p:nvSpPr>
        <p:spPr>
          <a:xfrm>
            <a:off x="4713206"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4" name="Google Shape;1054;p95"/>
          <p:cNvSpPr/>
          <p:nvPr>
            <p:ph idx="14" type="pic"/>
          </p:nvPr>
        </p:nvSpPr>
        <p:spPr>
          <a:xfrm>
            <a:off x="5281134" y="2291443"/>
            <a:ext cx="448800" cy="448800"/>
          </a:xfrm>
          <a:prstGeom prst="rect">
            <a:avLst/>
          </a:prstGeom>
          <a:noFill/>
          <a:ln>
            <a:noFill/>
          </a:ln>
        </p:spPr>
      </p:sp>
      <p:sp>
        <p:nvSpPr>
          <p:cNvPr id="1055" name="Google Shape;1055;p95"/>
          <p:cNvSpPr txBox="1"/>
          <p:nvPr>
            <p:ph idx="15" type="body"/>
          </p:nvPr>
        </p:nvSpPr>
        <p:spPr>
          <a:xfrm>
            <a:off x="6716070"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6" name="Google Shape;1056;p95"/>
          <p:cNvSpPr/>
          <p:nvPr>
            <p:ph idx="16" type="pic"/>
          </p:nvPr>
        </p:nvSpPr>
        <p:spPr>
          <a:xfrm>
            <a:off x="7280426" y="3154304"/>
            <a:ext cx="448800" cy="448800"/>
          </a:xfrm>
          <a:prstGeom prst="rect">
            <a:avLst/>
          </a:prstGeom>
          <a:noFill/>
          <a:ln>
            <a:noFill/>
          </a:ln>
        </p:spPr>
      </p:sp>
      <p:sp>
        <p:nvSpPr>
          <p:cNvPr id="1057" name="Google Shape;1057;p95"/>
          <p:cNvSpPr txBox="1"/>
          <p:nvPr>
            <p:ph idx="17" type="body"/>
          </p:nvPr>
        </p:nvSpPr>
        <p:spPr>
          <a:xfrm>
            <a:off x="6716070"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8" name="Google Shape;1058;p95"/>
          <p:cNvSpPr txBox="1"/>
          <p:nvPr>
            <p:ph idx="18" type="body"/>
          </p:nvPr>
        </p:nvSpPr>
        <p:spPr>
          <a:xfrm>
            <a:off x="6295048"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9" name="Google Shape;1059;p95"/>
          <p:cNvSpPr txBox="1"/>
          <p:nvPr>
            <p:ph type="title"/>
          </p:nvPr>
        </p:nvSpPr>
        <p:spPr>
          <a:xfrm>
            <a:off x="708670" y="180975"/>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0" name="Google Shape;1060;p95"/>
          <p:cNvSpPr txBox="1"/>
          <p:nvPr>
            <p:ph idx="19" type="body"/>
          </p:nvPr>
        </p:nvSpPr>
        <p:spPr>
          <a:xfrm>
            <a:off x="707479" y="881235"/>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1">
  <p:cSld name="Laptop 1">
    <p:spTree>
      <p:nvGrpSpPr>
        <p:cNvPr id="1061" name="Shape 1061"/>
        <p:cNvGrpSpPr/>
        <p:nvPr/>
      </p:nvGrpSpPr>
      <p:grpSpPr>
        <a:xfrm>
          <a:off x="0" y="0"/>
          <a:ext cx="0" cy="0"/>
          <a:chOff x="0" y="0"/>
          <a:chExt cx="0" cy="0"/>
        </a:xfrm>
      </p:grpSpPr>
      <p:sp>
        <p:nvSpPr>
          <p:cNvPr id="1062" name="Google Shape;1062;p96"/>
          <p:cNvSpPr txBox="1"/>
          <p:nvPr>
            <p:ph type="title"/>
          </p:nvPr>
        </p:nvSpPr>
        <p:spPr>
          <a:xfrm>
            <a:off x="5679125" y="862940"/>
            <a:ext cx="7327200" cy="5073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3" name="Google Shape;1063;p96"/>
          <p:cNvSpPr txBox="1"/>
          <p:nvPr>
            <p:ph idx="1" type="body"/>
          </p:nvPr>
        </p:nvSpPr>
        <p:spPr>
          <a:xfrm>
            <a:off x="5679125" y="1507595"/>
            <a:ext cx="2811900" cy="27729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4" name="Google Shape;1064;p96"/>
          <p:cNvSpPr/>
          <p:nvPr>
            <p:ph idx="2" type="pic"/>
          </p:nvPr>
        </p:nvSpPr>
        <p:spPr>
          <a:xfrm>
            <a:off x="652959" y="1116926"/>
            <a:ext cx="3876900" cy="243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1">
  <p:cSld name="iPad 1">
    <p:spTree>
      <p:nvGrpSpPr>
        <p:cNvPr id="1065" name="Shape 1065"/>
        <p:cNvGrpSpPr/>
        <p:nvPr/>
      </p:nvGrpSpPr>
      <p:grpSpPr>
        <a:xfrm>
          <a:off x="0" y="0"/>
          <a:ext cx="0" cy="0"/>
          <a:chOff x="0" y="0"/>
          <a:chExt cx="0" cy="0"/>
        </a:xfrm>
      </p:grpSpPr>
      <p:sp>
        <p:nvSpPr>
          <p:cNvPr id="1066" name="Google Shape;1066;p97"/>
          <p:cNvSpPr txBox="1"/>
          <p:nvPr>
            <p:ph idx="1" type="body"/>
          </p:nvPr>
        </p:nvSpPr>
        <p:spPr>
          <a:xfrm>
            <a:off x="4674329" y="2392808"/>
            <a:ext cx="41418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7" name="Google Shape;1067;p97"/>
          <p:cNvSpPr txBox="1"/>
          <p:nvPr>
            <p:ph type="title"/>
          </p:nvPr>
        </p:nvSpPr>
        <p:spPr>
          <a:xfrm>
            <a:off x="4674329" y="1303170"/>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8" name="Google Shape;1068;p97"/>
          <p:cNvSpPr/>
          <p:nvPr>
            <p:ph idx="2" type="pic"/>
          </p:nvPr>
        </p:nvSpPr>
        <p:spPr>
          <a:xfrm>
            <a:off x="620878" y="371475"/>
            <a:ext cx="3139500" cy="42006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1">
  <p:cSld name="iPhone 1">
    <p:spTree>
      <p:nvGrpSpPr>
        <p:cNvPr id="1069" name="Shape 1069"/>
        <p:cNvGrpSpPr/>
        <p:nvPr/>
      </p:nvGrpSpPr>
      <p:grpSpPr>
        <a:xfrm>
          <a:off x="0" y="0"/>
          <a:ext cx="0" cy="0"/>
          <a:chOff x="0" y="0"/>
          <a:chExt cx="0" cy="0"/>
        </a:xfrm>
      </p:grpSpPr>
      <p:sp>
        <p:nvSpPr>
          <p:cNvPr id="1070" name="Google Shape;1070;p98"/>
          <p:cNvSpPr txBox="1"/>
          <p:nvPr>
            <p:ph idx="1" type="body"/>
          </p:nvPr>
        </p:nvSpPr>
        <p:spPr>
          <a:xfrm>
            <a:off x="3270563" y="2571750"/>
            <a:ext cx="51960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1" name="Google Shape;1071;p98"/>
          <p:cNvSpPr txBox="1"/>
          <p:nvPr>
            <p:ph type="title"/>
          </p:nvPr>
        </p:nvSpPr>
        <p:spPr>
          <a:xfrm>
            <a:off x="3270563" y="1466287"/>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2" name="Google Shape;1072;p98"/>
          <p:cNvSpPr/>
          <p:nvPr>
            <p:ph idx="2" type="pic"/>
          </p:nvPr>
        </p:nvSpPr>
        <p:spPr>
          <a:xfrm>
            <a:off x="677549"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2">
  <p:cSld name="Laptop 2">
    <p:spTree>
      <p:nvGrpSpPr>
        <p:cNvPr id="1073" name="Shape 1073"/>
        <p:cNvGrpSpPr/>
        <p:nvPr/>
      </p:nvGrpSpPr>
      <p:grpSpPr>
        <a:xfrm>
          <a:off x="0" y="0"/>
          <a:ext cx="0" cy="0"/>
          <a:chOff x="0" y="0"/>
          <a:chExt cx="0" cy="0"/>
        </a:xfrm>
      </p:grpSpPr>
      <p:sp>
        <p:nvSpPr>
          <p:cNvPr id="1074" name="Google Shape;1074;p99"/>
          <p:cNvSpPr/>
          <p:nvPr>
            <p:ph idx="2" type="pic"/>
          </p:nvPr>
        </p:nvSpPr>
        <p:spPr>
          <a:xfrm>
            <a:off x="5445159" y="956382"/>
            <a:ext cx="701700" cy="700800"/>
          </a:xfrm>
          <a:prstGeom prst="rect">
            <a:avLst/>
          </a:prstGeom>
          <a:noFill/>
          <a:ln>
            <a:noFill/>
          </a:ln>
        </p:spPr>
      </p:sp>
      <p:sp>
        <p:nvSpPr>
          <p:cNvPr id="1075" name="Google Shape;1075;p99"/>
          <p:cNvSpPr txBox="1"/>
          <p:nvPr>
            <p:ph idx="1" type="body"/>
          </p:nvPr>
        </p:nvSpPr>
        <p:spPr>
          <a:xfrm>
            <a:off x="6266063" y="101925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6" name="Google Shape;1076;p99"/>
          <p:cNvSpPr/>
          <p:nvPr>
            <p:ph idx="3" type="pic"/>
          </p:nvPr>
        </p:nvSpPr>
        <p:spPr>
          <a:xfrm>
            <a:off x="669152" y="1306860"/>
            <a:ext cx="3819600" cy="2394600"/>
          </a:xfrm>
          <a:prstGeom prst="rect">
            <a:avLst/>
          </a:prstGeom>
          <a:noFill/>
          <a:ln>
            <a:noFill/>
          </a:ln>
        </p:spPr>
      </p:sp>
      <p:sp>
        <p:nvSpPr>
          <p:cNvPr id="1077" name="Google Shape;1077;p99"/>
          <p:cNvSpPr txBox="1"/>
          <p:nvPr>
            <p:ph type="title"/>
          </p:nvPr>
        </p:nvSpPr>
        <p:spPr>
          <a:xfrm>
            <a:off x="186334" y="17326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8" name="Google Shape;1078;p99"/>
          <p:cNvSpPr/>
          <p:nvPr>
            <p:ph idx="4" type="pic"/>
          </p:nvPr>
        </p:nvSpPr>
        <p:spPr>
          <a:xfrm>
            <a:off x="5445159" y="1838846"/>
            <a:ext cx="701700" cy="700800"/>
          </a:xfrm>
          <a:prstGeom prst="rect">
            <a:avLst/>
          </a:prstGeom>
          <a:noFill/>
          <a:ln>
            <a:noFill/>
          </a:ln>
        </p:spPr>
      </p:sp>
      <p:sp>
        <p:nvSpPr>
          <p:cNvPr id="1079" name="Google Shape;1079;p99"/>
          <p:cNvSpPr txBox="1"/>
          <p:nvPr>
            <p:ph idx="5" type="body"/>
          </p:nvPr>
        </p:nvSpPr>
        <p:spPr>
          <a:xfrm>
            <a:off x="6266063" y="1901717"/>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0" name="Google Shape;1080;p99"/>
          <p:cNvSpPr/>
          <p:nvPr>
            <p:ph idx="6" type="pic"/>
          </p:nvPr>
        </p:nvSpPr>
        <p:spPr>
          <a:xfrm>
            <a:off x="5445159" y="2721309"/>
            <a:ext cx="701700" cy="700800"/>
          </a:xfrm>
          <a:prstGeom prst="rect">
            <a:avLst/>
          </a:prstGeom>
          <a:noFill/>
          <a:ln>
            <a:noFill/>
          </a:ln>
        </p:spPr>
      </p:sp>
      <p:sp>
        <p:nvSpPr>
          <p:cNvPr id="1081" name="Google Shape;1081;p99"/>
          <p:cNvSpPr txBox="1"/>
          <p:nvPr>
            <p:ph idx="7" type="body"/>
          </p:nvPr>
        </p:nvSpPr>
        <p:spPr>
          <a:xfrm>
            <a:off x="6264375" y="2784180"/>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2" name="Google Shape;1082;p99"/>
          <p:cNvSpPr/>
          <p:nvPr>
            <p:ph idx="8" type="pic"/>
          </p:nvPr>
        </p:nvSpPr>
        <p:spPr>
          <a:xfrm>
            <a:off x="5445159" y="3603773"/>
            <a:ext cx="701700" cy="700800"/>
          </a:xfrm>
          <a:prstGeom prst="rect">
            <a:avLst/>
          </a:prstGeom>
          <a:noFill/>
          <a:ln>
            <a:noFill/>
          </a:ln>
        </p:spPr>
      </p:sp>
      <p:sp>
        <p:nvSpPr>
          <p:cNvPr id="1083" name="Google Shape;1083;p99"/>
          <p:cNvSpPr txBox="1"/>
          <p:nvPr>
            <p:ph idx="9" type="body"/>
          </p:nvPr>
        </p:nvSpPr>
        <p:spPr>
          <a:xfrm>
            <a:off x="6262688" y="366664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2">
  <p:cSld name="iPad 2">
    <p:spTree>
      <p:nvGrpSpPr>
        <p:cNvPr id="1084" name="Shape 1084"/>
        <p:cNvGrpSpPr/>
        <p:nvPr/>
      </p:nvGrpSpPr>
      <p:grpSpPr>
        <a:xfrm>
          <a:off x="0" y="0"/>
          <a:ext cx="0" cy="0"/>
          <a:chOff x="0" y="0"/>
          <a:chExt cx="0" cy="0"/>
        </a:xfrm>
      </p:grpSpPr>
      <p:sp>
        <p:nvSpPr>
          <p:cNvPr id="1085" name="Google Shape;1085;p100"/>
          <p:cNvSpPr/>
          <p:nvPr>
            <p:ph idx="2" type="pic"/>
          </p:nvPr>
        </p:nvSpPr>
        <p:spPr>
          <a:xfrm>
            <a:off x="4367708" y="1189092"/>
            <a:ext cx="755100" cy="753900"/>
          </a:xfrm>
          <a:prstGeom prst="rect">
            <a:avLst/>
          </a:prstGeom>
          <a:noFill/>
          <a:ln>
            <a:noFill/>
          </a:ln>
        </p:spPr>
      </p:sp>
      <p:sp>
        <p:nvSpPr>
          <p:cNvPr id="1086" name="Google Shape;1086;p100"/>
          <p:cNvSpPr/>
          <p:nvPr>
            <p:ph idx="3" type="pic"/>
          </p:nvPr>
        </p:nvSpPr>
        <p:spPr>
          <a:xfrm>
            <a:off x="6528523" y="1189092"/>
            <a:ext cx="755100" cy="753900"/>
          </a:xfrm>
          <a:prstGeom prst="rect">
            <a:avLst/>
          </a:prstGeom>
          <a:noFill/>
          <a:ln>
            <a:noFill/>
          </a:ln>
        </p:spPr>
      </p:sp>
      <p:sp>
        <p:nvSpPr>
          <p:cNvPr id="1087" name="Google Shape;1087;p100"/>
          <p:cNvSpPr txBox="1"/>
          <p:nvPr>
            <p:ph idx="1" type="body"/>
          </p:nvPr>
        </p:nvSpPr>
        <p:spPr>
          <a:xfrm>
            <a:off x="4367147"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8" name="Google Shape;1088;p100"/>
          <p:cNvSpPr txBox="1"/>
          <p:nvPr>
            <p:ph idx="4" type="body"/>
          </p:nvPr>
        </p:nvSpPr>
        <p:spPr>
          <a:xfrm>
            <a:off x="6527962"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9" name="Google Shape;1089;p100"/>
          <p:cNvSpPr/>
          <p:nvPr>
            <p:ph idx="5" type="pic"/>
          </p:nvPr>
        </p:nvSpPr>
        <p:spPr>
          <a:xfrm>
            <a:off x="4367708" y="2874664"/>
            <a:ext cx="755100" cy="753900"/>
          </a:xfrm>
          <a:prstGeom prst="rect">
            <a:avLst/>
          </a:prstGeom>
          <a:noFill/>
          <a:ln>
            <a:noFill/>
          </a:ln>
        </p:spPr>
      </p:sp>
      <p:sp>
        <p:nvSpPr>
          <p:cNvPr id="1090" name="Google Shape;1090;p100"/>
          <p:cNvSpPr/>
          <p:nvPr>
            <p:ph idx="6" type="pic"/>
          </p:nvPr>
        </p:nvSpPr>
        <p:spPr>
          <a:xfrm>
            <a:off x="6528523" y="2874664"/>
            <a:ext cx="755100" cy="753900"/>
          </a:xfrm>
          <a:prstGeom prst="rect">
            <a:avLst/>
          </a:prstGeom>
          <a:noFill/>
          <a:ln>
            <a:noFill/>
          </a:ln>
        </p:spPr>
      </p:sp>
      <p:sp>
        <p:nvSpPr>
          <p:cNvPr id="1091" name="Google Shape;1091;p100"/>
          <p:cNvSpPr txBox="1"/>
          <p:nvPr>
            <p:ph idx="7" type="body"/>
          </p:nvPr>
        </p:nvSpPr>
        <p:spPr>
          <a:xfrm>
            <a:off x="4367147"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2" name="Google Shape;1092;p100"/>
          <p:cNvSpPr txBox="1"/>
          <p:nvPr>
            <p:ph idx="8" type="body"/>
          </p:nvPr>
        </p:nvSpPr>
        <p:spPr>
          <a:xfrm>
            <a:off x="6527962"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3" name="Google Shape;1093;p100"/>
          <p:cNvSpPr/>
          <p:nvPr>
            <p:ph idx="9" type="pic"/>
          </p:nvPr>
        </p:nvSpPr>
        <p:spPr>
          <a:xfrm>
            <a:off x="717438" y="361856"/>
            <a:ext cx="3139500" cy="4200600"/>
          </a:xfrm>
          <a:prstGeom prst="roundRect">
            <a:avLst>
              <a:gd fmla="val 1612" name="adj"/>
            </a:avLst>
          </a:prstGeom>
          <a:noFill/>
          <a:ln>
            <a:noFill/>
          </a:ln>
        </p:spPr>
      </p:sp>
      <p:sp>
        <p:nvSpPr>
          <p:cNvPr id="1094" name="Google Shape;1094;p100"/>
          <p:cNvSpPr txBox="1"/>
          <p:nvPr>
            <p:ph type="title"/>
          </p:nvPr>
        </p:nvSpPr>
        <p:spPr>
          <a:xfrm>
            <a:off x="4332450" y="-22409"/>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2">
  <p:cSld name="iPhone 2">
    <p:spTree>
      <p:nvGrpSpPr>
        <p:cNvPr id="1095" name="Shape 1095"/>
        <p:cNvGrpSpPr/>
        <p:nvPr/>
      </p:nvGrpSpPr>
      <p:grpSpPr>
        <a:xfrm>
          <a:off x="0" y="0"/>
          <a:ext cx="0" cy="0"/>
          <a:chOff x="0" y="0"/>
          <a:chExt cx="0" cy="0"/>
        </a:xfrm>
      </p:grpSpPr>
      <p:sp>
        <p:nvSpPr>
          <p:cNvPr id="1096" name="Google Shape;1096;p101"/>
          <p:cNvSpPr txBox="1"/>
          <p:nvPr>
            <p:ph type="title"/>
          </p:nvPr>
        </p:nvSpPr>
        <p:spPr>
          <a:xfrm>
            <a:off x="3270564" y="414338"/>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97" name="Google Shape;1097;p101"/>
          <p:cNvSpPr/>
          <p:nvPr>
            <p:ph idx="2" type="pic"/>
          </p:nvPr>
        </p:nvSpPr>
        <p:spPr>
          <a:xfrm>
            <a:off x="3270565" y="1634738"/>
            <a:ext cx="755100" cy="753900"/>
          </a:xfrm>
          <a:prstGeom prst="rect">
            <a:avLst/>
          </a:prstGeom>
          <a:noFill/>
          <a:ln>
            <a:noFill/>
          </a:ln>
        </p:spPr>
      </p:sp>
      <p:sp>
        <p:nvSpPr>
          <p:cNvPr id="1098" name="Google Shape;1098;p101"/>
          <p:cNvSpPr/>
          <p:nvPr>
            <p:ph idx="3" type="pic"/>
          </p:nvPr>
        </p:nvSpPr>
        <p:spPr>
          <a:xfrm>
            <a:off x="6061601" y="1634738"/>
            <a:ext cx="755100" cy="753900"/>
          </a:xfrm>
          <a:prstGeom prst="rect">
            <a:avLst/>
          </a:prstGeom>
          <a:noFill/>
          <a:ln>
            <a:noFill/>
          </a:ln>
        </p:spPr>
      </p:sp>
      <p:sp>
        <p:nvSpPr>
          <p:cNvPr id="1099" name="Google Shape;1099;p101"/>
          <p:cNvSpPr txBox="1"/>
          <p:nvPr>
            <p:ph idx="1" type="body"/>
          </p:nvPr>
        </p:nvSpPr>
        <p:spPr>
          <a:xfrm>
            <a:off x="3270564"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0" name="Google Shape;1100;p101"/>
          <p:cNvSpPr txBox="1"/>
          <p:nvPr>
            <p:ph idx="4" type="body"/>
          </p:nvPr>
        </p:nvSpPr>
        <p:spPr>
          <a:xfrm>
            <a:off x="6061039"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1" name="Google Shape;1101;p101"/>
          <p:cNvSpPr/>
          <p:nvPr>
            <p:ph idx="5" type="pic"/>
          </p:nvPr>
        </p:nvSpPr>
        <p:spPr>
          <a:xfrm>
            <a:off x="3270565" y="3320311"/>
            <a:ext cx="755100" cy="753900"/>
          </a:xfrm>
          <a:prstGeom prst="rect">
            <a:avLst/>
          </a:prstGeom>
          <a:noFill/>
          <a:ln>
            <a:noFill/>
          </a:ln>
        </p:spPr>
      </p:sp>
      <p:sp>
        <p:nvSpPr>
          <p:cNvPr id="1102" name="Google Shape;1102;p101"/>
          <p:cNvSpPr/>
          <p:nvPr>
            <p:ph idx="6" type="pic"/>
          </p:nvPr>
        </p:nvSpPr>
        <p:spPr>
          <a:xfrm>
            <a:off x="6061601" y="3320311"/>
            <a:ext cx="755100" cy="753900"/>
          </a:xfrm>
          <a:prstGeom prst="rect">
            <a:avLst/>
          </a:prstGeom>
          <a:noFill/>
          <a:ln>
            <a:noFill/>
          </a:ln>
        </p:spPr>
      </p:sp>
      <p:sp>
        <p:nvSpPr>
          <p:cNvPr id="1103" name="Google Shape;1103;p101"/>
          <p:cNvSpPr txBox="1"/>
          <p:nvPr>
            <p:ph idx="7" type="body"/>
          </p:nvPr>
        </p:nvSpPr>
        <p:spPr>
          <a:xfrm>
            <a:off x="3270564"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4" name="Google Shape;1104;p101"/>
          <p:cNvSpPr txBox="1"/>
          <p:nvPr>
            <p:ph idx="8" type="body"/>
          </p:nvPr>
        </p:nvSpPr>
        <p:spPr>
          <a:xfrm>
            <a:off x="6061039"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5" name="Google Shape;1105;p101"/>
          <p:cNvSpPr/>
          <p:nvPr>
            <p:ph idx="9" type="pic"/>
          </p:nvPr>
        </p:nvSpPr>
        <p:spPr>
          <a:xfrm>
            <a:off x="734700"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3">
  <p:cSld name="Laptop 3">
    <p:spTree>
      <p:nvGrpSpPr>
        <p:cNvPr id="1106" name="Shape 1106"/>
        <p:cNvGrpSpPr/>
        <p:nvPr/>
      </p:nvGrpSpPr>
      <p:grpSpPr>
        <a:xfrm>
          <a:off x="0" y="0"/>
          <a:ext cx="0" cy="0"/>
          <a:chOff x="0" y="0"/>
          <a:chExt cx="0" cy="0"/>
        </a:xfrm>
      </p:grpSpPr>
      <p:sp>
        <p:nvSpPr>
          <p:cNvPr id="1107" name="Google Shape;1107;p102"/>
          <p:cNvSpPr txBox="1"/>
          <p:nvPr>
            <p:ph type="title"/>
          </p:nvPr>
        </p:nvSpPr>
        <p:spPr>
          <a:xfrm>
            <a:off x="647700" y="274864"/>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08" name="Google Shape;1108;p102"/>
          <p:cNvSpPr/>
          <p:nvPr>
            <p:ph idx="2" type="pic"/>
          </p:nvPr>
        </p:nvSpPr>
        <p:spPr>
          <a:xfrm>
            <a:off x="7091242" y="1027727"/>
            <a:ext cx="755100" cy="753900"/>
          </a:xfrm>
          <a:prstGeom prst="rect">
            <a:avLst/>
          </a:prstGeom>
          <a:noFill/>
          <a:ln>
            <a:noFill/>
          </a:ln>
        </p:spPr>
      </p:sp>
      <p:sp>
        <p:nvSpPr>
          <p:cNvPr id="1109" name="Google Shape;1109;p102"/>
          <p:cNvSpPr txBox="1"/>
          <p:nvPr>
            <p:ph idx="1" type="body"/>
          </p:nvPr>
        </p:nvSpPr>
        <p:spPr>
          <a:xfrm>
            <a:off x="7090681" y="1861363"/>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0" name="Google Shape;1110;p102"/>
          <p:cNvSpPr/>
          <p:nvPr>
            <p:ph idx="3" type="pic"/>
          </p:nvPr>
        </p:nvSpPr>
        <p:spPr>
          <a:xfrm>
            <a:off x="7091242" y="2903799"/>
            <a:ext cx="755100" cy="753900"/>
          </a:xfrm>
          <a:prstGeom prst="rect">
            <a:avLst/>
          </a:prstGeom>
          <a:noFill/>
          <a:ln>
            <a:noFill/>
          </a:ln>
        </p:spPr>
      </p:sp>
      <p:sp>
        <p:nvSpPr>
          <p:cNvPr id="1111" name="Google Shape;1111;p102"/>
          <p:cNvSpPr txBox="1"/>
          <p:nvPr>
            <p:ph idx="4" type="body"/>
          </p:nvPr>
        </p:nvSpPr>
        <p:spPr>
          <a:xfrm>
            <a:off x="7090681" y="3737436"/>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2" name="Google Shape;1112;p102"/>
          <p:cNvSpPr/>
          <p:nvPr>
            <p:ph idx="5" type="pic"/>
          </p:nvPr>
        </p:nvSpPr>
        <p:spPr>
          <a:xfrm>
            <a:off x="1358555" y="1031445"/>
            <a:ext cx="755100" cy="753900"/>
          </a:xfrm>
          <a:prstGeom prst="rect">
            <a:avLst/>
          </a:prstGeom>
          <a:noFill/>
          <a:ln>
            <a:noFill/>
          </a:ln>
        </p:spPr>
      </p:sp>
      <p:sp>
        <p:nvSpPr>
          <p:cNvPr id="1113" name="Google Shape;1113;p102"/>
          <p:cNvSpPr txBox="1"/>
          <p:nvPr>
            <p:ph idx="6" type="body"/>
          </p:nvPr>
        </p:nvSpPr>
        <p:spPr>
          <a:xfrm>
            <a:off x="457064" y="1865082"/>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4" name="Google Shape;1114;p102"/>
          <p:cNvSpPr/>
          <p:nvPr>
            <p:ph idx="7" type="pic"/>
          </p:nvPr>
        </p:nvSpPr>
        <p:spPr>
          <a:xfrm>
            <a:off x="1358555" y="2907518"/>
            <a:ext cx="755100" cy="753900"/>
          </a:xfrm>
          <a:prstGeom prst="rect">
            <a:avLst/>
          </a:prstGeom>
          <a:noFill/>
          <a:ln>
            <a:noFill/>
          </a:ln>
        </p:spPr>
      </p:sp>
      <p:sp>
        <p:nvSpPr>
          <p:cNvPr id="1115" name="Google Shape;1115;p102"/>
          <p:cNvSpPr txBox="1"/>
          <p:nvPr>
            <p:ph idx="8" type="body"/>
          </p:nvPr>
        </p:nvSpPr>
        <p:spPr>
          <a:xfrm>
            <a:off x="457064" y="3741155"/>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6" name="Google Shape;1116;p102"/>
          <p:cNvSpPr/>
          <p:nvPr>
            <p:ph idx="9" type="pic"/>
          </p:nvPr>
        </p:nvSpPr>
        <p:spPr>
          <a:xfrm>
            <a:off x="2870002" y="1511261"/>
            <a:ext cx="3417600" cy="2148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3">
  <p:cSld name="iPad 3">
    <p:spTree>
      <p:nvGrpSpPr>
        <p:cNvPr id="1117" name="Shape 1117"/>
        <p:cNvGrpSpPr/>
        <p:nvPr/>
      </p:nvGrpSpPr>
      <p:grpSpPr>
        <a:xfrm>
          <a:off x="0" y="0"/>
          <a:ext cx="0" cy="0"/>
          <a:chOff x="0" y="0"/>
          <a:chExt cx="0" cy="0"/>
        </a:xfrm>
      </p:grpSpPr>
      <p:sp>
        <p:nvSpPr>
          <p:cNvPr id="1118" name="Google Shape;1118;p103"/>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19" name="Google Shape;1119;p103"/>
          <p:cNvSpPr/>
          <p:nvPr>
            <p:ph idx="2" type="pic"/>
          </p:nvPr>
        </p:nvSpPr>
        <p:spPr>
          <a:xfrm>
            <a:off x="3236709" y="1103361"/>
            <a:ext cx="2670600" cy="3573000"/>
          </a:xfrm>
          <a:prstGeom prst="roundRect">
            <a:avLst>
              <a:gd fmla="val 1612" name="adj"/>
            </a:avLst>
          </a:prstGeom>
          <a:noFill/>
          <a:ln>
            <a:noFill/>
          </a:ln>
        </p:spPr>
      </p:sp>
      <p:sp>
        <p:nvSpPr>
          <p:cNvPr id="1120" name="Google Shape;1120;p103"/>
          <p:cNvSpPr/>
          <p:nvPr>
            <p:ph idx="3" type="pic"/>
          </p:nvPr>
        </p:nvSpPr>
        <p:spPr>
          <a:xfrm>
            <a:off x="6570867" y="1152889"/>
            <a:ext cx="755100" cy="753900"/>
          </a:xfrm>
          <a:prstGeom prst="rect">
            <a:avLst/>
          </a:prstGeom>
          <a:noFill/>
          <a:ln>
            <a:noFill/>
          </a:ln>
        </p:spPr>
      </p:sp>
      <p:sp>
        <p:nvSpPr>
          <p:cNvPr id="1121" name="Google Shape;1121;p103"/>
          <p:cNvSpPr txBox="1"/>
          <p:nvPr>
            <p:ph idx="1" type="body"/>
          </p:nvPr>
        </p:nvSpPr>
        <p:spPr>
          <a:xfrm>
            <a:off x="6570306" y="1986526"/>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2" name="Google Shape;1122;p103"/>
          <p:cNvSpPr/>
          <p:nvPr>
            <p:ph idx="4" type="pic"/>
          </p:nvPr>
        </p:nvSpPr>
        <p:spPr>
          <a:xfrm>
            <a:off x="6570867" y="3186124"/>
            <a:ext cx="755100" cy="753900"/>
          </a:xfrm>
          <a:prstGeom prst="rect">
            <a:avLst/>
          </a:prstGeom>
          <a:noFill/>
          <a:ln>
            <a:noFill/>
          </a:ln>
        </p:spPr>
      </p:sp>
      <p:sp>
        <p:nvSpPr>
          <p:cNvPr id="1123" name="Google Shape;1123;p103"/>
          <p:cNvSpPr txBox="1"/>
          <p:nvPr>
            <p:ph idx="5" type="body"/>
          </p:nvPr>
        </p:nvSpPr>
        <p:spPr>
          <a:xfrm>
            <a:off x="6570306" y="4019761"/>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4" name="Google Shape;1124;p103"/>
          <p:cNvSpPr/>
          <p:nvPr>
            <p:ph idx="6" type="pic"/>
          </p:nvPr>
        </p:nvSpPr>
        <p:spPr>
          <a:xfrm>
            <a:off x="1800438" y="1152889"/>
            <a:ext cx="755100" cy="753900"/>
          </a:xfrm>
          <a:prstGeom prst="rect">
            <a:avLst/>
          </a:prstGeom>
          <a:noFill/>
          <a:ln>
            <a:noFill/>
          </a:ln>
        </p:spPr>
      </p:sp>
      <p:sp>
        <p:nvSpPr>
          <p:cNvPr id="1125" name="Google Shape;1125;p103"/>
          <p:cNvSpPr txBox="1"/>
          <p:nvPr>
            <p:ph idx="7" type="body"/>
          </p:nvPr>
        </p:nvSpPr>
        <p:spPr>
          <a:xfrm>
            <a:off x="392217" y="1986526"/>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6" name="Google Shape;1126;p103"/>
          <p:cNvSpPr/>
          <p:nvPr>
            <p:ph idx="8" type="pic"/>
          </p:nvPr>
        </p:nvSpPr>
        <p:spPr>
          <a:xfrm>
            <a:off x="1800438" y="3186124"/>
            <a:ext cx="755100" cy="753900"/>
          </a:xfrm>
          <a:prstGeom prst="rect">
            <a:avLst/>
          </a:prstGeom>
          <a:noFill/>
          <a:ln>
            <a:noFill/>
          </a:ln>
        </p:spPr>
      </p:sp>
      <p:sp>
        <p:nvSpPr>
          <p:cNvPr id="1127" name="Google Shape;1127;p103"/>
          <p:cNvSpPr txBox="1"/>
          <p:nvPr>
            <p:ph idx="9" type="body"/>
          </p:nvPr>
        </p:nvSpPr>
        <p:spPr>
          <a:xfrm>
            <a:off x="392217" y="4019761"/>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3">
  <p:cSld name="iPhone 3">
    <p:spTree>
      <p:nvGrpSpPr>
        <p:cNvPr id="1128" name="Shape 1128"/>
        <p:cNvGrpSpPr/>
        <p:nvPr/>
      </p:nvGrpSpPr>
      <p:grpSpPr>
        <a:xfrm>
          <a:off x="0" y="0"/>
          <a:ext cx="0" cy="0"/>
          <a:chOff x="0" y="0"/>
          <a:chExt cx="0" cy="0"/>
        </a:xfrm>
      </p:grpSpPr>
      <p:sp>
        <p:nvSpPr>
          <p:cNvPr id="1129" name="Google Shape;1129;p104"/>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0" name="Google Shape;1130;p104"/>
          <p:cNvSpPr/>
          <p:nvPr>
            <p:ph idx="2" type="pic"/>
          </p:nvPr>
        </p:nvSpPr>
        <p:spPr>
          <a:xfrm>
            <a:off x="3752255" y="1084064"/>
            <a:ext cx="1653900" cy="3575400"/>
          </a:xfrm>
          <a:prstGeom prst="rect">
            <a:avLst/>
          </a:prstGeom>
          <a:noFill/>
          <a:ln>
            <a:noFill/>
          </a:ln>
        </p:spPr>
      </p:sp>
      <p:sp>
        <p:nvSpPr>
          <p:cNvPr id="1131" name="Google Shape;1131;p104"/>
          <p:cNvSpPr/>
          <p:nvPr>
            <p:ph idx="3" type="pic"/>
          </p:nvPr>
        </p:nvSpPr>
        <p:spPr>
          <a:xfrm>
            <a:off x="5999096" y="1288620"/>
            <a:ext cx="755100" cy="753900"/>
          </a:xfrm>
          <a:prstGeom prst="rect">
            <a:avLst/>
          </a:prstGeom>
          <a:noFill/>
          <a:ln>
            <a:noFill/>
          </a:ln>
        </p:spPr>
      </p:sp>
      <p:sp>
        <p:nvSpPr>
          <p:cNvPr id="1132" name="Google Shape;1132;p104"/>
          <p:cNvSpPr txBox="1"/>
          <p:nvPr>
            <p:ph idx="1" type="body"/>
          </p:nvPr>
        </p:nvSpPr>
        <p:spPr>
          <a:xfrm>
            <a:off x="5994963" y="2122257"/>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3" name="Google Shape;1133;p104"/>
          <p:cNvSpPr/>
          <p:nvPr>
            <p:ph idx="4" type="pic"/>
          </p:nvPr>
        </p:nvSpPr>
        <p:spPr>
          <a:xfrm>
            <a:off x="5999096" y="3164693"/>
            <a:ext cx="755100" cy="753900"/>
          </a:xfrm>
          <a:prstGeom prst="rect">
            <a:avLst/>
          </a:prstGeom>
          <a:noFill/>
          <a:ln>
            <a:noFill/>
          </a:ln>
        </p:spPr>
      </p:sp>
      <p:sp>
        <p:nvSpPr>
          <p:cNvPr id="1134" name="Google Shape;1134;p104"/>
          <p:cNvSpPr txBox="1"/>
          <p:nvPr>
            <p:ph idx="5" type="body"/>
          </p:nvPr>
        </p:nvSpPr>
        <p:spPr>
          <a:xfrm>
            <a:off x="5998535" y="3998330"/>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5" name="Google Shape;1135;p104"/>
          <p:cNvSpPr/>
          <p:nvPr>
            <p:ph idx="6" type="pic"/>
          </p:nvPr>
        </p:nvSpPr>
        <p:spPr>
          <a:xfrm>
            <a:off x="2415257" y="1288620"/>
            <a:ext cx="755100" cy="753900"/>
          </a:xfrm>
          <a:prstGeom prst="rect">
            <a:avLst/>
          </a:prstGeom>
          <a:noFill/>
          <a:ln>
            <a:noFill/>
          </a:ln>
        </p:spPr>
      </p:sp>
      <p:sp>
        <p:nvSpPr>
          <p:cNvPr id="1136" name="Google Shape;1136;p104"/>
          <p:cNvSpPr txBox="1"/>
          <p:nvPr>
            <p:ph idx="7" type="body"/>
          </p:nvPr>
        </p:nvSpPr>
        <p:spPr>
          <a:xfrm>
            <a:off x="508992" y="2122257"/>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7" name="Google Shape;1137;p104"/>
          <p:cNvSpPr/>
          <p:nvPr>
            <p:ph idx="8" type="pic"/>
          </p:nvPr>
        </p:nvSpPr>
        <p:spPr>
          <a:xfrm>
            <a:off x="2415257" y="3164693"/>
            <a:ext cx="755100" cy="753900"/>
          </a:xfrm>
          <a:prstGeom prst="rect">
            <a:avLst/>
          </a:prstGeom>
          <a:noFill/>
          <a:ln>
            <a:noFill/>
          </a:ln>
        </p:spPr>
      </p:sp>
      <p:sp>
        <p:nvSpPr>
          <p:cNvPr id="1138" name="Google Shape;1138;p104"/>
          <p:cNvSpPr txBox="1"/>
          <p:nvPr>
            <p:ph idx="9" type="body"/>
          </p:nvPr>
        </p:nvSpPr>
        <p:spPr>
          <a:xfrm>
            <a:off x="508992" y="3998330"/>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4">
  <p:cSld name="Laptop 4">
    <p:spTree>
      <p:nvGrpSpPr>
        <p:cNvPr id="1139"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1" name="Google Shape;1141;p105"/>
          <p:cNvSpPr txBox="1"/>
          <p:nvPr>
            <p:ph idx="1" type="body"/>
          </p:nvPr>
        </p:nvSpPr>
        <p:spPr>
          <a:xfrm>
            <a:off x="5394684" y="2555925"/>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2" name="Google Shape;1142;p105"/>
          <p:cNvSpPr txBox="1"/>
          <p:nvPr>
            <p:ph type="title"/>
          </p:nvPr>
        </p:nvSpPr>
        <p:spPr>
          <a:xfrm>
            <a:off x="5394685" y="1466287"/>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3" name="Google Shape;1143;p105"/>
          <p:cNvSpPr/>
          <p:nvPr>
            <p:ph idx="2" type="pic"/>
          </p:nvPr>
        </p:nvSpPr>
        <p:spPr>
          <a:xfrm>
            <a:off x="582253" y="1175179"/>
            <a:ext cx="4230300" cy="264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4">
  <p:cSld name="iPad 4">
    <p:spTree>
      <p:nvGrpSpPr>
        <p:cNvPr id="1144"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6" name="Google Shape;1146;p106"/>
          <p:cNvSpPr txBox="1"/>
          <p:nvPr>
            <p:ph idx="1" type="body"/>
          </p:nvPr>
        </p:nvSpPr>
        <p:spPr>
          <a:xfrm>
            <a:off x="5329233" y="2480006"/>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7" name="Google Shape;1147;p106"/>
          <p:cNvSpPr txBox="1"/>
          <p:nvPr>
            <p:ph type="title"/>
          </p:nvPr>
        </p:nvSpPr>
        <p:spPr>
          <a:xfrm>
            <a:off x="5329234" y="1390368"/>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8" name="Google Shape;1148;p106"/>
          <p:cNvSpPr/>
          <p:nvPr>
            <p:ph idx="2" type="pic"/>
          </p:nvPr>
        </p:nvSpPr>
        <p:spPr>
          <a:xfrm>
            <a:off x="561974" y="876018"/>
            <a:ext cx="4205400" cy="31440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4">
  <p:cSld name="iPhone 4">
    <p:spTree>
      <p:nvGrpSpPr>
        <p:cNvPr id="1149"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1" name="Google Shape;1151;p107"/>
          <p:cNvSpPr txBox="1"/>
          <p:nvPr>
            <p:ph idx="1" type="body"/>
          </p:nvPr>
        </p:nvSpPr>
        <p:spPr>
          <a:xfrm>
            <a:off x="3139934" y="2555925"/>
            <a:ext cx="53919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2" name="Google Shape;1152;p107"/>
          <p:cNvSpPr txBox="1"/>
          <p:nvPr>
            <p:ph type="title"/>
          </p:nvPr>
        </p:nvSpPr>
        <p:spPr>
          <a:xfrm>
            <a:off x="3139935" y="1466287"/>
            <a:ext cx="53919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3" name="Google Shape;1153;p107"/>
          <p:cNvSpPr/>
          <p:nvPr>
            <p:ph idx="2" type="pic"/>
          </p:nvPr>
        </p:nvSpPr>
        <p:spPr>
          <a:xfrm>
            <a:off x="612236"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Phone">
  <p:cSld name="3x iPhone">
    <p:spTree>
      <p:nvGrpSpPr>
        <p:cNvPr id="1154"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6" name="Google Shape;1156;p108"/>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7" name="Google Shape;1157;p108"/>
          <p:cNvSpPr/>
          <p:nvPr>
            <p:ph idx="2" type="pic"/>
          </p:nvPr>
        </p:nvSpPr>
        <p:spPr>
          <a:xfrm>
            <a:off x="3850220" y="2196596"/>
            <a:ext cx="1443600" cy="3114600"/>
          </a:xfrm>
          <a:prstGeom prst="rect">
            <a:avLst/>
          </a:prstGeom>
          <a:noFill/>
          <a:ln>
            <a:noFill/>
          </a:ln>
        </p:spPr>
      </p:sp>
      <p:sp>
        <p:nvSpPr>
          <p:cNvPr id="1158" name="Google Shape;1158;p108"/>
          <p:cNvSpPr/>
          <p:nvPr>
            <p:ph idx="3" type="pic"/>
          </p:nvPr>
        </p:nvSpPr>
        <p:spPr>
          <a:xfrm>
            <a:off x="6498634" y="2196596"/>
            <a:ext cx="1440600" cy="3114600"/>
          </a:xfrm>
          <a:prstGeom prst="rect">
            <a:avLst/>
          </a:prstGeom>
          <a:noFill/>
          <a:ln>
            <a:noFill/>
          </a:ln>
        </p:spPr>
      </p:sp>
      <p:sp>
        <p:nvSpPr>
          <p:cNvPr id="1159" name="Google Shape;1159;p108"/>
          <p:cNvSpPr/>
          <p:nvPr>
            <p:ph idx="4" type="pic"/>
          </p:nvPr>
        </p:nvSpPr>
        <p:spPr>
          <a:xfrm>
            <a:off x="1204855" y="2196596"/>
            <a:ext cx="1440600" cy="3114600"/>
          </a:xfrm>
          <a:prstGeom prst="rect">
            <a:avLst/>
          </a:prstGeom>
          <a:noFill/>
          <a:ln>
            <a:noFill/>
          </a:ln>
        </p:spPr>
      </p:sp>
      <p:sp>
        <p:nvSpPr>
          <p:cNvPr id="1160" name="Google Shape;1160;p108"/>
          <p:cNvSpPr txBox="1"/>
          <p:nvPr>
            <p:ph idx="1"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16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3" name="Google Shape;1163;p109"/>
          <p:cNvSpPr txBox="1"/>
          <p:nvPr>
            <p:ph type="title"/>
          </p:nvPr>
        </p:nvSpPr>
        <p:spPr>
          <a:xfrm>
            <a:off x="1888543" y="1673396"/>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64" name="Google Shape;1164;p10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sp>
        <p:nvSpPr>
          <p:cNvPr id="1169" name="Google Shape;1169;p109"/>
          <p:cNvSpPr txBox="1"/>
          <p:nvPr>
            <p:ph idx="1" type="body"/>
          </p:nvPr>
        </p:nvSpPr>
        <p:spPr>
          <a:xfrm>
            <a:off x="1888543" y="3640817"/>
            <a:ext cx="6427800" cy="721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2300"/>
              <a:buNone/>
              <a:defRPr sz="23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70" name="Google Shape;1170;p10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ssage">
  <p:cSld name="Message">
    <p:spTree>
      <p:nvGrpSpPr>
        <p:cNvPr id="117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3" name="Google Shape;1173;p110"/>
          <p:cNvSpPr txBox="1"/>
          <p:nvPr>
            <p:ph type="title"/>
          </p:nvPr>
        </p:nvSpPr>
        <p:spPr>
          <a:xfrm>
            <a:off x="1888543" y="1858737"/>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74" name="Google Shape;1174;p110"/>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ontact">
    <p:spTree>
      <p:nvGrpSpPr>
        <p:cNvPr id="1177"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9" name="Google Shape;1179;p111"/>
          <p:cNvSpPr txBox="1"/>
          <p:nvPr>
            <p:ph type="title"/>
          </p:nvPr>
        </p:nvSpPr>
        <p:spPr>
          <a:xfrm>
            <a:off x="1888330" y="1014418"/>
            <a:ext cx="6427200" cy="10287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80" name="Google Shape;1180;p111"/>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2" name="Google Shape;1182;p111"/>
          <p:cNvSpPr txBox="1"/>
          <p:nvPr>
            <p:ph idx="1" type="body"/>
          </p:nvPr>
        </p:nvSpPr>
        <p:spPr>
          <a:xfrm>
            <a:off x="1889137" y="2164562"/>
            <a:ext cx="6427800" cy="550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3" name="Google Shape;1183;p111"/>
          <p:cNvSpPr/>
          <p:nvPr>
            <p:ph idx="2" type="pic"/>
          </p:nvPr>
        </p:nvSpPr>
        <p:spPr>
          <a:xfrm>
            <a:off x="2125265" y="3214703"/>
            <a:ext cx="721500" cy="721500"/>
          </a:xfrm>
          <a:prstGeom prst="rect">
            <a:avLst/>
          </a:prstGeom>
          <a:noFill/>
          <a:ln>
            <a:noFill/>
          </a:ln>
        </p:spPr>
      </p:sp>
      <p:sp>
        <p:nvSpPr>
          <p:cNvPr id="1184" name="Google Shape;1184;p111"/>
          <p:cNvSpPr/>
          <p:nvPr>
            <p:ph idx="3" type="pic"/>
          </p:nvPr>
        </p:nvSpPr>
        <p:spPr>
          <a:xfrm>
            <a:off x="4741664" y="3214703"/>
            <a:ext cx="721500" cy="721500"/>
          </a:xfrm>
          <a:prstGeom prst="rect">
            <a:avLst/>
          </a:prstGeom>
          <a:noFill/>
          <a:ln>
            <a:noFill/>
          </a:ln>
        </p:spPr>
      </p:sp>
      <p:sp>
        <p:nvSpPr>
          <p:cNvPr id="1185" name="Google Shape;1185;p111"/>
          <p:cNvSpPr/>
          <p:nvPr>
            <p:ph idx="4" type="pic"/>
          </p:nvPr>
        </p:nvSpPr>
        <p:spPr>
          <a:xfrm>
            <a:off x="7358062" y="3214703"/>
            <a:ext cx="721500" cy="721500"/>
          </a:xfrm>
          <a:prstGeom prst="rect">
            <a:avLst/>
          </a:prstGeom>
          <a:noFill/>
          <a:ln>
            <a:noFill/>
          </a:ln>
        </p:spPr>
      </p:sp>
      <p:sp>
        <p:nvSpPr>
          <p:cNvPr id="1186" name="Google Shape;1186;p111"/>
          <p:cNvSpPr txBox="1"/>
          <p:nvPr>
            <p:ph idx="5" type="body"/>
          </p:nvPr>
        </p:nvSpPr>
        <p:spPr>
          <a:xfrm>
            <a:off x="1307643"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87" name="Google Shape;1187;p11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1188" name="Google Shape;1188;p111"/>
          <p:cNvSpPr txBox="1"/>
          <p:nvPr>
            <p:ph idx="6" type="body"/>
          </p:nvPr>
        </p:nvSpPr>
        <p:spPr>
          <a:xfrm>
            <a:off x="3924041"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9" name="Google Shape;1189;p111"/>
          <p:cNvSpPr txBox="1"/>
          <p:nvPr>
            <p:ph idx="7" type="body"/>
          </p:nvPr>
        </p:nvSpPr>
        <p:spPr>
          <a:xfrm>
            <a:off x="6540439"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1" showMasterSp="0">
  <p:cSld name="Thank you 1">
    <p:spTree>
      <p:nvGrpSpPr>
        <p:cNvPr id="1190"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2" name="Google Shape;1192;p112"/>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8600"/>
              <a:buFont typeface="Arial"/>
              <a:buNone/>
              <a:defRPr b="0" sz="86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2" showMasterSp="0">
  <p:cSld name="Thank you 2">
    <p:spTree>
      <p:nvGrpSpPr>
        <p:cNvPr id="1193"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5" name="Google Shape;1195;p113"/>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8600"/>
              <a:buFont typeface="Arial"/>
              <a:buNone/>
              <a:defRPr b="0" sz="86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196" name="Shape 1196"/>
        <p:cNvGrpSpPr/>
        <p:nvPr/>
      </p:nvGrpSpPr>
      <p:grpSpPr>
        <a:xfrm>
          <a:off x="0" y="0"/>
          <a:ext cx="0" cy="0"/>
          <a:chOff x="0" y="0"/>
          <a:chExt cx="0" cy="0"/>
        </a:xfrm>
      </p:grpSpPr>
      <p:sp>
        <p:nvSpPr>
          <p:cNvPr id="1197" name="Google Shape;1197;p114"/>
          <p:cNvSpPr txBox="1"/>
          <p:nvPr>
            <p:ph type="title"/>
          </p:nvPr>
        </p:nvSpPr>
        <p:spPr>
          <a:xfrm>
            <a:off x="197644" y="17313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showMasterSp="0">
  <p:cSld name="Title slide 2">
    <p:spTree>
      <p:nvGrpSpPr>
        <p:cNvPr id="1198"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200" name="Google Shape;1200;p115"/>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01" name="Google Shape;1201;p115"/>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2" name="Google Shape;1202;p115"/>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03" name="Shape 1203"/>
        <p:cNvGrpSpPr/>
        <p:nvPr/>
      </p:nvGrpSpPr>
      <p:grpSpPr>
        <a:xfrm>
          <a:off x="0" y="0"/>
          <a:ext cx="0" cy="0"/>
          <a:chOff x="0" y="0"/>
          <a:chExt cx="0" cy="0"/>
        </a:xfrm>
      </p:grpSpPr>
      <p:sp>
        <p:nvSpPr>
          <p:cNvPr id="1204" name="Google Shape;1204;p116"/>
          <p:cNvSpPr txBox="1"/>
          <p:nvPr>
            <p:ph type="title"/>
          </p:nvPr>
        </p:nvSpPr>
        <p:spPr>
          <a:xfrm>
            <a:off x="278606" y="251222"/>
            <a:ext cx="8586600" cy="348900"/>
          </a:xfrm>
          <a:prstGeom prst="rect">
            <a:avLst/>
          </a:prstGeom>
          <a:noFill/>
          <a:ln>
            <a:noFill/>
          </a:ln>
        </p:spPr>
        <p:txBody>
          <a:bodyPr anchorCtr="0" anchor="ctr" bIns="0" lIns="0" spcFirstLastPara="1" rIns="0" wrap="square" tIns="108000">
            <a:noAutofit/>
          </a:bodyPr>
          <a:lstStyle>
            <a:lvl1pPr lvl="0" algn="l">
              <a:lnSpc>
                <a:spcPct val="100000"/>
              </a:lnSpc>
              <a:spcBef>
                <a:spcPts val="0"/>
              </a:spcBef>
              <a:spcAft>
                <a:spcPts val="0"/>
              </a:spcAft>
              <a:buClr>
                <a:schemeClr val="accent1"/>
              </a:buClr>
              <a:buSzPts val="2400"/>
              <a:buFont typeface="Arial"/>
              <a:buNone/>
              <a:defRPr b="1" sz="2400">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05" name="Google Shape;1205;p11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06" name="Google Shape;1206;p11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rmAutofit/>
          </a:bodyPr>
          <a:lstStyle>
            <a:lvl1pPr indent="0" lvl="0"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nl"/>
              <a:t>‹#›</a:t>
            </a:fld>
            <a:endParaRPr/>
          </a:p>
        </p:txBody>
      </p:sp>
      <p:sp>
        <p:nvSpPr>
          <p:cNvPr id="1207" name="Google Shape;1207;p116"/>
          <p:cNvSpPr txBox="1"/>
          <p:nvPr>
            <p:ph idx="1" type="body"/>
          </p:nvPr>
        </p:nvSpPr>
        <p:spPr>
          <a:xfrm>
            <a:off x="278606" y="600076"/>
            <a:ext cx="8586900" cy="351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accent1"/>
              </a:buClr>
              <a:buSzPts val="1500"/>
              <a:buFont typeface="Arial"/>
              <a:buNone/>
              <a:defRPr b="0" sz="1500">
                <a:solidFill>
                  <a:schemeClr val="accent1"/>
                </a:solidFill>
                <a:latin typeface="Arial"/>
                <a:ea typeface="Arial"/>
                <a:cs typeface="Arial"/>
                <a:sym typeface="Arial"/>
              </a:defRPr>
            </a:lvl1pPr>
            <a:lvl2pPr indent="-323850" lvl="1" marL="914400" algn="l">
              <a:lnSpc>
                <a:spcPct val="90000"/>
              </a:lnSpc>
              <a:spcBef>
                <a:spcPts val="1200"/>
              </a:spcBef>
              <a:spcAft>
                <a:spcPts val="0"/>
              </a:spcAft>
              <a:buClr>
                <a:schemeClr val="dk1"/>
              </a:buClr>
              <a:buSzPts val="1500"/>
              <a:buChar char="○"/>
              <a:defRPr/>
            </a:lvl2pPr>
            <a:lvl3pPr indent="-323850" lvl="2" marL="1371600" algn="l">
              <a:lnSpc>
                <a:spcPct val="90000"/>
              </a:lnSpc>
              <a:spcBef>
                <a:spcPts val="1200"/>
              </a:spcBef>
              <a:spcAft>
                <a:spcPts val="0"/>
              </a:spcAft>
              <a:buClr>
                <a:schemeClr val="dk1"/>
              </a:buClr>
              <a:buSzPts val="1500"/>
              <a:buChar char="■"/>
              <a:defRPr/>
            </a:lvl3pPr>
            <a:lvl4pPr indent="-323850" lvl="3" marL="1828800" algn="l">
              <a:lnSpc>
                <a:spcPct val="90000"/>
              </a:lnSpc>
              <a:spcBef>
                <a:spcPts val="1200"/>
              </a:spcBef>
              <a:spcAft>
                <a:spcPts val="0"/>
              </a:spcAft>
              <a:buClr>
                <a:schemeClr val="dk1"/>
              </a:buClr>
              <a:buSzPts val="1500"/>
              <a:buChar char="●"/>
              <a:defRPr/>
            </a:lvl4pPr>
            <a:lvl5pPr indent="-323850" lvl="4" marL="2286000" algn="l">
              <a:lnSpc>
                <a:spcPct val="90000"/>
              </a:lnSpc>
              <a:spcBef>
                <a:spcPts val="1200"/>
              </a:spcBef>
              <a:spcAft>
                <a:spcPts val="0"/>
              </a:spcAft>
              <a:buClr>
                <a:schemeClr val="dk1"/>
              </a:buClr>
              <a:buSzPts val="1500"/>
              <a:buChar char="○"/>
              <a:defRPr/>
            </a:lvl5pPr>
            <a:lvl6pPr indent="-342900" lvl="5" marL="2743200" algn="l">
              <a:lnSpc>
                <a:spcPct val="90000"/>
              </a:lnSpc>
              <a:spcBef>
                <a:spcPts val="1200"/>
              </a:spcBef>
              <a:spcAft>
                <a:spcPts val="0"/>
              </a:spcAft>
              <a:buClr>
                <a:schemeClr val="dk1"/>
              </a:buClr>
              <a:buSzPts val="1800"/>
              <a:buChar char="■"/>
              <a:defRPr/>
            </a:lvl6pPr>
            <a:lvl7pPr indent="-342900" lvl="6" marL="3200400" algn="l">
              <a:lnSpc>
                <a:spcPct val="90000"/>
              </a:lnSpc>
              <a:spcBef>
                <a:spcPts val="1200"/>
              </a:spcBef>
              <a:spcAft>
                <a:spcPts val="0"/>
              </a:spcAft>
              <a:buClr>
                <a:schemeClr val="dk1"/>
              </a:buClr>
              <a:buSzPts val="1800"/>
              <a:buChar char="●"/>
              <a:defRPr/>
            </a:lvl7pPr>
            <a:lvl8pPr indent="-342900" lvl="7" marL="3657600" algn="l">
              <a:lnSpc>
                <a:spcPct val="90000"/>
              </a:lnSpc>
              <a:spcBef>
                <a:spcPts val="1200"/>
              </a:spcBef>
              <a:spcAft>
                <a:spcPts val="0"/>
              </a:spcAft>
              <a:buClr>
                <a:schemeClr val="dk1"/>
              </a:buClr>
              <a:buSzPts val="1800"/>
              <a:buChar char="○"/>
              <a:defRPr/>
            </a:lvl8pPr>
            <a:lvl9pPr indent="-342900" lvl="8" marL="4114800" algn="l">
              <a:lnSpc>
                <a:spcPct val="90000"/>
              </a:lnSpc>
              <a:spcBef>
                <a:spcPts val="1200"/>
              </a:spcBef>
              <a:spcAft>
                <a:spcPts val="120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07" Type="http://schemas.openxmlformats.org/officeDocument/2006/relationships/slideLayout" Target="../slideLayouts/slideLayout107.xml"/><Relationship Id="rId106" Type="http://schemas.openxmlformats.org/officeDocument/2006/relationships/slideLayout" Target="../slideLayouts/slideLayout106.xml"/><Relationship Id="rId105" Type="http://schemas.openxmlformats.org/officeDocument/2006/relationships/slideLayout" Target="../slideLayouts/slideLayout105.xml"/><Relationship Id="rId104" Type="http://schemas.openxmlformats.org/officeDocument/2006/relationships/slideLayout" Target="../slideLayouts/slideLayout104.xml"/><Relationship Id="rId109" Type="http://schemas.openxmlformats.org/officeDocument/2006/relationships/slideLayout" Target="../slideLayouts/slideLayout109.xml"/><Relationship Id="rId108" Type="http://schemas.openxmlformats.org/officeDocument/2006/relationships/slideLayout" Target="../slideLayouts/slideLayout108.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103" Type="http://schemas.openxmlformats.org/officeDocument/2006/relationships/slideLayout" Target="../slideLayouts/slideLayout103.xml"/><Relationship Id="rId102" Type="http://schemas.openxmlformats.org/officeDocument/2006/relationships/slideLayout" Target="../slideLayouts/slideLayout102.xml"/><Relationship Id="rId101" Type="http://schemas.openxmlformats.org/officeDocument/2006/relationships/slideLayout" Target="../slideLayouts/slideLayout101.xml"/><Relationship Id="rId100" Type="http://schemas.openxmlformats.org/officeDocument/2006/relationships/slideLayout" Target="../slideLayouts/slideLayout100.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95" Type="http://schemas.openxmlformats.org/officeDocument/2006/relationships/slideLayout" Target="../slideLayouts/slideLayout95.xml"/><Relationship Id="rId94" Type="http://schemas.openxmlformats.org/officeDocument/2006/relationships/slideLayout" Target="../slideLayouts/slideLayout94.xml"/><Relationship Id="rId97" Type="http://schemas.openxmlformats.org/officeDocument/2006/relationships/slideLayout" Target="../slideLayouts/slideLayout97.xml"/><Relationship Id="rId96" Type="http://schemas.openxmlformats.org/officeDocument/2006/relationships/slideLayout" Target="../slideLayouts/slideLayout96.xml"/><Relationship Id="rId11" Type="http://schemas.openxmlformats.org/officeDocument/2006/relationships/slideLayout" Target="../slideLayouts/slideLayout11.xml"/><Relationship Id="rId99" Type="http://schemas.openxmlformats.org/officeDocument/2006/relationships/slideLayout" Target="../slideLayouts/slideLayout99.xml"/><Relationship Id="rId10" Type="http://schemas.openxmlformats.org/officeDocument/2006/relationships/slideLayout" Target="../slideLayouts/slideLayout10.xml"/><Relationship Id="rId98" Type="http://schemas.openxmlformats.org/officeDocument/2006/relationships/slideLayout" Target="../slideLayouts/slideLayout98.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116" Type="http://schemas.openxmlformats.org/officeDocument/2006/relationships/theme" Target="../theme/theme1.xml"/><Relationship Id="rId115" Type="http://schemas.openxmlformats.org/officeDocument/2006/relationships/slideLayout" Target="../slideLayouts/slideLayout115.xml"/><Relationship Id="rId15" Type="http://schemas.openxmlformats.org/officeDocument/2006/relationships/slideLayout" Target="../slideLayouts/slideLayout15.xml"/><Relationship Id="rId110" Type="http://schemas.openxmlformats.org/officeDocument/2006/relationships/slideLayout" Target="../slideLayouts/slideLayout110.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14" Type="http://schemas.openxmlformats.org/officeDocument/2006/relationships/slideLayout" Target="../slideLayouts/slideLayout114.xml"/><Relationship Id="rId18" Type="http://schemas.openxmlformats.org/officeDocument/2006/relationships/slideLayout" Target="../slideLayouts/slideLayout18.xml"/><Relationship Id="rId113" Type="http://schemas.openxmlformats.org/officeDocument/2006/relationships/slideLayout" Target="../slideLayouts/slideLayout113.xml"/><Relationship Id="rId112" Type="http://schemas.openxmlformats.org/officeDocument/2006/relationships/slideLayout" Target="../slideLayouts/slideLayout112.xml"/><Relationship Id="rId111" Type="http://schemas.openxmlformats.org/officeDocument/2006/relationships/slideLayout" Target="../slideLayouts/slideLayout111.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9" Type="http://schemas.openxmlformats.org/officeDocument/2006/relationships/slideLayout" Target="../slideLayouts/slideLayout89.xml"/><Relationship Id="rId80" Type="http://schemas.openxmlformats.org/officeDocument/2006/relationships/slideLayout" Target="../slideLayouts/slideLayout80.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69" Type="http://schemas.openxmlformats.org/officeDocument/2006/relationships/slideLayout" Target="../slideLayouts/slideLayout6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9" Type="http://schemas.openxmlformats.org/officeDocument/2006/relationships/slideLayout" Target="../slideLayouts/slideLayout59.xml"/><Relationship Id="rId5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png"/><Relationship Id="rId5"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32.png"/><Relationship Id="rId6"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image" Target="../media/image17.png"/><Relationship Id="rId13" Type="http://schemas.openxmlformats.org/officeDocument/2006/relationships/image" Target="../media/image19.png"/><Relationship Id="rId12" Type="http://schemas.openxmlformats.org/officeDocument/2006/relationships/image" Target="../media/image20.png"/><Relationship Id="rId15" Type="http://schemas.openxmlformats.org/officeDocument/2006/relationships/image" Target="../media/image25.png"/><Relationship Id="rId14" Type="http://schemas.openxmlformats.org/officeDocument/2006/relationships/image" Target="../media/image21.png"/><Relationship Id="rId17" Type="http://schemas.openxmlformats.org/officeDocument/2006/relationships/image" Target="../media/image24.png"/><Relationship Id="rId16" Type="http://schemas.openxmlformats.org/officeDocument/2006/relationships/image" Target="../media/image22.png"/><Relationship Id="rId1" Type="http://schemas.openxmlformats.org/officeDocument/2006/relationships/slideLayout" Target="../slideLayouts/slideLayout97.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16.png"/></Relationships>
</file>

<file path=ppt/slides/_rels/slide7.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image" Target="../media/image17.png"/><Relationship Id="rId13" Type="http://schemas.openxmlformats.org/officeDocument/2006/relationships/image" Target="../media/image19.png"/><Relationship Id="rId12" Type="http://schemas.openxmlformats.org/officeDocument/2006/relationships/image" Target="../media/image20.png"/><Relationship Id="rId15" Type="http://schemas.openxmlformats.org/officeDocument/2006/relationships/image" Target="../media/image25.png"/><Relationship Id="rId14" Type="http://schemas.openxmlformats.org/officeDocument/2006/relationships/image" Target="../media/image21.png"/><Relationship Id="rId17" Type="http://schemas.openxmlformats.org/officeDocument/2006/relationships/image" Target="../media/image24.png"/><Relationship Id="rId16" Type="http://schemas.openxmlformats.org/officeDocument/2006/relationships/image" Target="../media/image22.png"/><Relationship Id="rId1" Type="http://schemas.openxmlformats.org/officeDocument/2006/relationships/slideLayout" Target="../slideLayouts/slideLayout97.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16.png"/></Relationships>
</file>

<file path=ppt/slides/_rels/slide8.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image" Target="../media/image17.png"/><Relationship Id="rId13" Type="http://schemas.openxmlformats.org/officeDocument/2006/relationships/image" Target="../media/image19.png"/><Relationship Id="rId12" Type="http://schemas.openxmlformats.org/officeDocument/2006/relationships/image" Target="../media/image20.png"/><Relationship Id="rId15" Type="http://schemas.openxmlformats.org/officeDocument/2006/relationships/image" Target="../media/image25.png"/><Relationship Id="rId14" Type="http://schemas.openxmlformats.org/officeDocument/2006/relationships/image" Target="../media/image21.png"/><Relationship Id="rId17" Type="http://schemas.openxmlformats.org/officeDocument/2006/relationships/image" Target="../media/image24.png"/><Relationship Id="rId16" Type="http://schemas.openxmlformats.org/officeDocument/2006/relationships/image" Target="../media/image22.png"/><Relationship Id="rId1" Type="http://schemas.openxmlformats.org/officeDocument/2006/relationships/slideLayout" Target="../slideLayouts/slideLayout97.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20" Type="http://schemas.openxmlformats.org/officeDocument/2006/relationships/image" Target="../media/image47.png"/><Relationship Id="rId21" Type="http://schemas.openxmlformats.org/officeDocument/2006/relationships/image" Target="../media/image48.png"/><Relationship Id="rId11" Type="http://schemas.openxmlformats.org/officeDocument/2006/relationships/image" Target="../media/image28.png"/><Relationship Id="rId10" Type="http://schemas.openxmlformats.org/officeDocument/2006/relationships/image" Target="../media/image30.png"/><Relationship Id="rId13" Type="http://schemas.openxmlformats.org/officeDocument/2006/relationships/image" Target="../media/image38.png"/><Relationship Id="rId12" Type="http://schemas.openxmlformats.org/officeDocument/2006/relationships/image" Target="../media/image33.png"/><Relationship Id="rId15" Type="http://schemas.openxmlformats.org/officeDocument/2006/relationships/image" Target="../media/image37.png"/><Relationship Id="rId14" Type="http://schemas.openxmlformats.org/officeDocument/2006/relationships/image" Target="../media/image31.png"/><Relationship Id="rId17" Type="http://schemas.openxmlformats.org/officeDocument/2006/relationships/image" Target="../media/image46.png"/><Relationship Id="rId16" Type="http://schemas.openxmlformats.org/officeDocument/2006/relationships/image" Target="../media/image45.png"/><Relationship Id="rId19" Type="http://schemas.openxmlformats.org/officeDocument/2006/relationships/image" Target="../media/image49.png"/><Relationship Id="rId18" Type="http://schemas.openxmlformats.org/officeDocument/2006/relationships/image" Target="../media/image43.png"/><Relationship Id="rId1" Type="http://schemas.openxmlformats.org/officeDocument/2006/relationships/slideLayout" Target="../slideLayouts/slideLayout97.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34.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35.png"/></Relationships>
</file>

<file path=ppt/slides/_rels/slide12.xml.rels><?xml version="1.0" encoding="UTF-8" standalone="yes"?><Relationships xmlns="http://schemas.openxmlformats.org/package/2006/relationships"><Relationship Id="rId20" Type="http://schemas.openxmlformats.org/officeDocument/2006/relationships/image" Target="../media/image47.png"/><Relationship Id="rId21" Type="http://schemas.openxmlformats.org/officeDocument/2006/relationships/image" Target="../media/image48.png"/><Relationship Id="rId11" Type="http://schemas.openxmlformats.org/officeDocument/2006/relationships/image" Target="../media/image28.png"/><Relationship Id="rId10" Type="http://schemas.openxmlformats.org/officeDocument/2006/relationships/image" Target="../media/image30.png"/><Relationship Id="rId13" Type="http://schemas.openxmlformats.org/officeDocument/2006/relationships/image" Target="../media/image38.png"/><Relationship Id="rId12" Type="http://schemas.openxmlformats.org/officeDocument/2006/relationships/image" Target="../media/image33.png"/><Relationship Id="rId15" Type="http://schemas.openxmlformats.org/officeDocument/2006/relationships/image" Target="../media/image37.png"/><Relationship Id="rId14" Type="http://schemas.openxmlformats.org/officeDocument/2006/relationships/image" Target="../media/image31.png"/><Relationship Id="rId17" Type="http://schemas.openxmlformats.org/officeDocument/2006/relationships/image" Target="../media/image46.png"/><Relationship Id="rId16" Type="http://schemas.openxmlformats.org/officeDocument/2006/relationships/image" Target="../media/image45.png"/><Relationship Id="rId19" Type="http://schemas.openxmlformats.org/officeDocument/2006/relationships/image" Target="../media/image49.png"/><Relationship Id="rId18" Type="http://schemas.openxmlformats.org/officeDocument/2006/relationships/image" Target="../media/image43.png"/><Relationship Id="rId1" Type="http://schemas.openxmlformats.org/officeDocument/2006/relationships/slideLayout" Target="../slideLayouts/slideLayout97.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34.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35.png"/></Relationships>
</file>

<file path=ppt/slides/_rels/slide13.xml.rels><?xml version="1.0" encoding="UTF-8" standalone="yes"?><Relationships xmlns="http://schemas.openxmlformats.org/package/2006/relationships"><Relationship Id="rId20" Type="http://schemas.openxmlformats.org/officeDocument/2006/relationships/image" Target="../media/image47.png"/><Relationship Id="rId21" Type="http://schemas.openxmlformats.org/officeDocument/2006/relationships/image" Target="../media/image48.png"/><Relationship Id="rId11" Type="http://schemas.openxmlformats.org/officeDocument/2006/relationships/image" Target="../media/image28.png"/><Relationship Id="rId10" Type="http://schemas.openxmlformats.org/officeDocument/2006/relationships/image" Target="../media/image30.png"/><Relationship Id="rId13" Type="http://schemas.openxmlformats.org/officeDocument/2006/relationships/image" Target="../media/image38.png"/><Relationship Id="rId12" Type="http://schemas.openxmlformats.org/officeDocument/2006/relationships/image" Target="../media/image33.png"/><Relationship Id="rId15" Type="http://schemas.openxmlformats.org/officeDocument/2006/relationships/image" Target="../media/image37.png"/><Relationship Id="rId14" Type="http://schemas.openxmlformats.org/officeDocument/2006/relationships/image" Target="../media/image31.png"/><Relationship Id="rId17" Type="http://schemas.openxmlformats.org/officeDocument/2006/relationships/image" Target="../media/image46.png"/><Relationship Id="rId16" Type="http://schemas.openxmlformats.org/officeDocument/2006/relationships/image" Target="../media/image45.png"/><Relationship Id="rId19" Type="http://schemas.openxmlformats.org/officeDocument/2006/relationships/image" Target="../media/image49.png"/><Relationship Id="rId18" Type="http://schemas.openxmlformats.org/officeDocument/2006/relationships/image" Target="../media/image43.png"/><Relationship Id="rId1" Type="http://schemas.openxmlformats.org/officeDocument/2006/relationships/slideLayout" Target="../slideLayouts/slideLayout97.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34.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53.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 Id="rId8" Type="http://schemas.openxmlformats.org/officeDocument/2006/relationships/image" Target="../media/image5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53.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 Id="rId8" Type="http://schemas.openxmlformats.org/officeDocument/2006/relationships/image" Target="../media/image5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53.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 Id="rId8" Type="http://schemas.openxmlformats.org/officeDocument/2006/relationships/image" Target="../media/image5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 Id="rId8" Type="http://schemas.openxmlformats.org/officeDocument/2006/relationships/image" Target="../media/image5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 Id="rId8" Type="http://schemas.openxmlformats.org/officeDocument/2006/relationships/image" Target="../media/image5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 Id="rId8" Type="http://schemas.openxmlformats.org/officeDocument/2006/relationships/image" Target="../media/image5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0" Type="http://schemas.openxmlformats.org/officeDocument/2006/relationships/image" Target="../media/image61.png"/><Relationship Id="rId1" Type="http://schemas.openxmlformats.org/officeDocument/2006/relationships/slideLayout" Target="../slideLayouts/slideLayout97.xml"/><Relationship Id="rId2" Type="http://schemas.openxmlformats.org/officeDocument/2006/relationships/notesSlide" Target="../notesSlides/notesSlide24.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5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51.jpg"/></Relationships>
</file>

<file path=ppt/slides/_rels/slide25.xml.rels><?xml version="1.0" encoding="UTF-8" standalone="yes"?><Relationships xmlns="http://schemas.openxmlformats.org/package/2006/relationships"><Relationship Id="rId10" Type="http://schemas.openxmlformats.org/officeDocument/2006/relationships/image" Target="../media/image61.png"/><Relationship Id="rId1" Type="http://schemas.openxmlformats.org/officeDocument/2006/relationships/slideLayout" Target="../slideLayouts/slideLayout97.xml"/><Relationship Id="rId2" Type="http://schemas.openxmlformats.org/officeDocument/2006/relationships/notesSlide" Target="../notesSlides/notesSlide25.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5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51.jpg"/></Relationships>
</file>

<file path=ppt/slides/_rels/slide26.xml.rels><?xml version="1.0" encoding="UTF-8" standalone="yes"?><Relationships xmlns="http://schemas.openxmlformats.org/package/2006/relationships"><Relationship Id="rId10" Type="http://schemas.openxmlformats.org/officeDocument/2006/relationships/image" Target="../media/image61.png"/><Relationship Id="rId1" Type="http://schemas.openxmlformats.org/officeDocument/2006/relationships/slideLayout" Target="../slideLayouts/slideLayout97.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5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5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 Id="rId8" Type="http://schemas.openxmlformats.org/officeDocument/2006/relationships/hyperlink" Target="https://limecraft.hotelhungaria.be/api/s/dvTq6zc-Y1t"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 Id="rId8" Type="http://schemas.openxmlformats.org/officeDocument/2006/relationships/hyperlink" Target="https://limecraft.hotelhungaria.be/api/s/dvTq6zc-Y1t"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9.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44.png"/><Relationship Id="rId7" Type="http://schemas.openxmlformats.org/officeDocument/2006/relationships/image" Target="../media/image42.png"/><Relationship Id="rId8" Type="http://schemas.openxmlformats.org/officeDocument/2006/relationships/hyperlink" Target="https://limecraft.hotelhungaria.be/api/s/dvTq6zc-Y1t"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0.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1.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2.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s>
</file>

<file path=ppt/slides/_rels/slide33.xml.rels><?xml version="1.0" encoding="UTF-8" standalone="yes"?><Relationships xmlns="http://schemas.openxmlformats.org/package/2006/relationships"><Relationship Id="rId10" Type="http://schemas.openxmlformats.org/officeDocument/2006/relationships/image" Target="../media/image60.png"/><Relationship Id="rId1" Type="http://schemas.openxmlformats.org/officeDocument/2006/relationships/slideLayout" Target="../slideLayouts/slideLayout97.xml"/><Relationship Id="rId2" Type="http://schemas.openxmlformats.org/officeDocument/2006/relationships/notesSlide" Target="../notesSlides/notesSlide33.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63.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57.png"/></Relationships>
</file>

<file path=ppt/slides/_rels/slide34.xml.rels><?xml version="1.0" encoding="UTF-8" standalone="yes"?><Relationships xmlns="http://schemas.openxmlformats.org/package/2006/relationships"><Relationship Id="rId10" Type="http://schemas.openxmlformats.org/officeDocument/2006/relationships/image" Target="../media/image60.png"/><Relationship Id="rId1" Type="http://schemas.openxmlformats.org/officeDocument/2006/relationships/slideLayout" Target="../slideLayouts/slideLayout97.xml"/><Relationship Id="rId2" Type="http://schemas.openxmlformats.org/officeDocument/2006/relationships/notesSlide" Target="../notesSlides/notesSlide34.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63.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57.png"/></Relationships>
</file>

<file path=ppt/slides/_rels/slide35.xml.rels><?xml version="1.0" encoding="UTF-8" standalone="yes"?><Relationships xmlns="http://schemas.openxmlformats.org/package/2006/relationships"><Relationship Id="rId10" Type="http://schemas.openxmlformats.org/officeDocument/2006/relationships/image" Target="../media/image60.png"/><Relationship Id="rId1" Type="http://schemas.openxmlformats.org/officeDocument/2006/relationships/slideLayout" Target="../slideLayouts/slideLayout97.xml"/><Relationship Id="rId2" Type="http://schemas.openxmlformats.org/officeDocument/2006/relationships/notesSlide" Target="../notesSlides/notesSlide35.xml"/><Relationship Id="rId3"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63.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5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6.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7.xml"/><Relationship Id="rId3"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7.png"/><Relationship Id="rId5" Type="http://schemas.openxmlformats.org/officeDocument/2006/relationships/image" Target="../media/image6.png"/><Relationship Id="rId6" Type="http://schemas.openxmlformats.org/officeDocument/2006/relationships/image" Target="../media/image42.png"/><Relationship Id="rId7" Type="http://schemas.openxmlformats.org/officeDocument/2006/relationships/image" Target="../media/image62.png"/><Relationship Id="rId8" Type="http://schemas.openxmlformats.org/officeDocument/2006/relationships/image" Target="../media/image6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8.xml"/><Relationship Id="rId3" Type="http://schemas.openxmlformats.org/officeDocument/2006/relationships/image" Target="../media/image56.png"/><Relationship Id="rId4" Type="http://schemas.openxmlformats.org/officeDocument/2006/relationships/image" Target="../media/image55.png"/><Relationship Id="rId5" Type="http://schemas.openxmlformats.org/officeDocument/2006/relationships/image" Target="../media/image42.png"/><Relationship Id="rId6" Type="http://schemas.openxmlformats.org/officeDocument/2006/relationships/image" Target="../media/image59.png"/><Relationship Id="rId7" Type="http://schemas.openxmlformats.org/officeDocument/2006/relationships/image" Target="../media/image6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9.xml"/><Relationship Id="rId3" Type="http://schemas.openxmlformats.org/officeDocument/2006/relationships/image" Target="../media/image56.png"/><Relationship Id="rId4" Type="http://schemas.openxmlformats.org/officeDocument/2006/relationships/image" Target="../media/image55.png"/><Relationship Id="rId5" Type="http://schemas.openxmlformats.org/officeDocument/2006/relationships/image" Target="../media/image6.png"/><Relationship Id="rId6" Type="http://schemas.openxmlformats.org/officeDocument/2006/relationships/image" Target="../media/image64.png"/><Relationship Id="rId7" Type="http://schemas.openxmlformats.org/officeDocument/2006/relationships/image" Target="../media/image66.png"/><Relationship Id="rId8"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b="0" l="0" r="0" t="0"/>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b="0" l="0" r="0"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5" name="Google Shape;1215;p117"/>
          <p:cNvSpPr txBox="1"/>
          <p:nvPr>
            <p:ph type="title"/>
          </p:nvPr>
        </p:nvSpPr>
        <p:spPr>
          <a:xfrm>
            <a:off x="17825" y="13925"/>
            <a:ext cx="9126300" cy="5143500"/>
          </a:xfrm>
          <a:prstGeom prst="rect">
            <a:avLst/>
          </a:prstGeom>
          <a:noFill/>
          <a:ln>
            <a:noFill/>
          </a:ln>
        </p:spPr>
        <p:txBody>
          <a:bodyPr anchorCtr="0" anchor="ctr" bIns="202500" lIns="0" spcFirstLastPara="1" rIns="0" wrap="square" tIns="297000">
            <a:noAutofit/>
          </a:bodyPr>
          <a:lstStyle/>
          <a:p>
            <a:pPr indent="0" lvl="0" marL="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a:t>
            </a:r>
            <a:r>
              <a:rPr lang="nl">
                <a:solidFill>
                  <a:schemeClr val="lt1"/>
                </a:solidFill>
                <a:latin typeface="Plus Jakarta Sans"/>
                <a:ea typeface="Plus Jakarta Sans"/>
                <a:cs typeface="Plus Jakarta Sans"/>
                <a:sym typeface="Plus Jakarta Sans"/>
              </a:rPr>
              <a:t>CONTENT</a:t>
            </a:r>
            <a:endParaRPr>
              <a:solidFill>
                <a:schemeClr val="lt1"/>
              </a:solidFill>
              <a:latin typeface="Plus Jakarta Sans"/>
              <a:ea typeface="Plus Jakarta Sans"/>
              <a:cs typeface="Plus Jakarta Sans"/>
              <a:sym typeface="Plus Jakarta Sans"/>
            </a:endParaRPr>
          </a:p>
          <a:p>
            <a:pPr indent="457200" lvl="0" marL="137160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May 26</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119"/>
          <p:cNvSpPr txBox="1"/>
          <p:nvPr>
            <p:ph idx="1" type="body"/>
          </p:nvPr>
        </p:nvSpPr>
        <p:spPr>
          <a:xfrm>
            <a:off x="4706766" y="1783729"/>
            <a:ext cx="1949100" cy="2893200"/>
          </a:xfrm>
          <a:prstGeom prst="rect">
            <a:avLst/>
          </a:prstGeom>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solidFill>
                <a:srgbClr val="FF0000"/>
              </a:solidFill>
            </a:endParaRPr>
          </a:p>
          <a:p>
            <a:pPr indent="-304800" lvl="0" marL="457200" rtl="0" algn="l">
              <a:spcBef>
                <a:spcPts val="800"/>
              </a:spcBef>
              <a:spcAft>
                <a:spcPts val="0"/>
              </a:spcAft>
              <a:buSzPts val="1200"/>
              <a:buChar char="-"/>
            </a:pPr>
            <a:r>
              <a:rPr lang="nl" sz="1200"/>
              <a:t>Animation Lease Proace</a:t>
            </a:r>
            <a:endParaRPr sz="1200"/>
          </a:p>
          <a:p>
            <a:pPr indent="-304800" lvl="0" marL="457200" rtl="0" algn="l">
              <a:spcBef>
                <a:spcPts val="0"/>
              </a:spcBef>
              <a:spcAft>
                <a:spcPts val="0"/>
              </a:spcAft>
              <a:buSzPts val="1200"/>
              <a:buChar char="-"/>
            </a:pPr>
            <a:r>
              <a:rPr lang="nl" sz="1200"/>
              <a:t>Carousel FAQ Rent</a:t>
            </a:r>
            <a:endParaRPr sz="1200"/>
          </a:p>
          <a:p>
            <a:pPr indent="-304800" lvl="0" marL="457200" rtl="0" algn="l">
              <a:spcBef>
                <a:spcPts val="0"/>
              </a:spcBef>
              <a:spcAft>
                <a:spcPts val="0"/>
              </a:spcAft>
              <a:buSzPts val="1200"/>
              <a:buChar char="-"/>
            </a:pPr>
            <a:r>
              <a:rPr lang="nl" sz="1200"/>
              <a:t>New Lease Website</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p>
        </p:txBody>
      </p:sp>
      <p:sp>
        <p:nvSpPr>
          <p:cNvPr id="1226" name="Google Shape;1226;p119"/>
          <p:cNvSpPr txBox="1"/>
          <p:nvPr>
            <p:ph type="title"/>
          </p:nvPr>
        </p:nvSpPr>
        <p:spPr>
          <a:xfrm>
            <a:off x="694382" y="273844"/>
            <a:ext cx="7755300" cy="555000"/>
          </a:xfrm>
          <a:prstGeom prst="rect">
            <a:avLst/>
          </a:prstGeom>
        </p:spPr>
        <p:txBody>
          <a:bodyPr anchorCtr="0" anchor="ctr" bIns="202500" lIns="0" spcFirstLastPara="1" rIns="0" wrap="square" tIns="297000">
            <a:noAutofit/>
          </a:bodyPr>
          <a:lstStyle/>
          <a:p>
            <a:pPr indent="0" lvl="0" marL="0" rtl="0" algn="ctr">
              <a:spcBef>
                <a:spcPts val="0"/>
              </a:spcBef>
              <a:spcAft>
                <a:spcPts val="0"/>
              </a:spcAft>
              <a:buNone/>
            </a:pPr>
            <a:r>
              <a:rPr lang="nl"/>
              <a:t>Content pillars - content overview</a:t>
            </a:r>
            <a:endParaRPr/>
          </a:p>
          <a:p>
            <a:pPr indent="0" lvl="0" marL="0" rtl="0" algn="ctr">
              <a:spcBef>
                <a:spcPts val="0"/>
              </a:spcBef>
              <a:spcAft>
                <a:spcPts val="0"/>
              </a:spcAft>
              <a:buNone/>
            </a:pPr>
            <a:r>
              <a:rPr lang="nl"/>
              <a:t>May</a:t>
            </a:r>
            <a:endParaRPr/>
          </a:p>
        </p:txBody>
      </p:sp>
      <p:sp>
        <p:nvSpPr>
          <p:cNvPr id="1227" name="Google Shape;1227;p119"/>
          <p:cNvSpPr txBox="1"/>
          <p:nvPr>
            <p:ph idx="2" type="body"/>
          </p:nvPr>
        </p:nvSpPr>
        <p:spPr>
          <a:xfrm>
            <a:off x="269531" y="1783729"/>
            <a:ext cx="1949100" cy="2893200"/>
          </a:xfrm>
          <a:prstGeom prst="rect">
            <a:avLst/>
          </a:prstGeom>
        </p:spPr>
        <p:txBody>
          <a:bodyPr anchorCtr="0" anchor="t" bIns="202500" lIns="108000" spcFirstLastPara="1" rIns="108000" wrap="square" tIns="1080000">
            <a:noAutofit/>
          </a:bodyPr>
          <a:lstStyle/>
          <a:p>
            <a:pPr indent="-304800" lvl="0" marL="457200" rtl="0" algn="l">
              <a:spcBef>
                <a:spcPts val="800"/>
              </a:spcBef>
              <a:spcAft>
                <a:spcPts val="0"/>
              </a:spcAft>
              <a:buSzPts val="1200"/>
              <a:buChar char="●"/>
            </a:pPr>
            <a:r>
              <a:rPr lang="nl" sz="1200"/>
              <a:t>Carousel Customer Quotes</a:t>
            </a:r>
            <a:endParaRPr sz="1200"/>
          </a:p>
          <a:p>
            <a:pPr indent="-304800" lvl="0" marL="457200" rtl="0" algn="l">
              <a:spcBef>
                <a:spcPts val="0"/>
              </a:spcBef>
              <a:spcAft>
                <a:spcPts val="0"/>
              </a:spcAft>
              <a:buSzPts val="1200"/>
              <a:buChar char="●"/>
            </a:pPr>
            <a:r>
              <a:rPr lang="nl" sz="1200"/>
              <a:t>VLV campaign</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solidFill>
                <a:schemeClr val="accent4"/>
              </a:solidFill>
            </a:endParaRPr>
          </a:p>
          <a:p>
            <a:pPr indent="0" lvl="0" marL="0" rtl="0" algn="ctr">
              <a:spcBef>
                <a:spcPts val="800"/>
              </a:spcBef>
              <a:spcAft>
                <a:spcPts val="0"/>
              </a:spcAft>
              <a:buNone/>
            </a:pPr>
            <a:r>
              <a:t/>
            </a:r>
            <a:endParaRPr sz="1200"/>
          </a:p>
          <a:p>
            <a:pPr indent="0" lvl="0" marL="0" rtl="0" algn="ctr">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28" name="Google Shape;1228;p119"/>
          <p:cNvSpPr txBox="1"/>
          <p:nvPr>
            <p:ph idx="3" type="body"/>
          </p:nvPr>
        </p:nvSpPr>
        <p:spPr>
          <a:xfrm>
            <a:off x="2488148" y="1783729"/>
            <a:ext cx="1949100" cy="2893200"/>
          </a:xfrm>
          <a:prstGeom prst="rect">
            <a:avLst/>
          </a:prstGeom>
          <a:solidFill>
            <a:srgbClr val="01728F">
              <a:alpha val="54380"/>
            </a:srgbClr>
          </a:solidFill>
        </p:spPr>
        <p:txBody>
          <a:bodyPr anchorCtr="0" anchor="t" bIns="202500" lIns="108000" spcFirstLastPara="1" rIns="108000" wrap="square" tIns="1080000">
            <a:noAutofit/>
          </a:bodyPr>
          <a:lstStyle/>
          <a:p>
            <a:pPr indent="-285750" lvl="0" marL="457200" rtl="0" algn="l">
              <a:spcBef>
                <a:spcPts val="800"/>
              </a:spcBef>
              <a:spcAft>
                <a:spcPts val="0"/>
              </a:spcAft>
              <a:buSzPts val="900"/>
              <a:buChar char="●"/>
            </a:pPr>
            <a:r>
              <a:t/>
            </a:r>
            <a:endParaRPr sz="1200"/>
          </a:p>
          <a:p>
            <a:pPr indent="0" lvl="0" marL="1371600" rtl="0" algn="l">
              <a:spcBef>
                <a:spcPts val="800"/>
              </a:spcBef>
              <a:spcAft>
                <a:spcPts val="0"/>
              </a:spcAft>
              <a:buNone/>
            </a:pPr>
            <a:r>
              <a:t/>
            </a:r>
            <a:endParaRPr sz="1200"/>
          </a:p>
          <a:p>
            <a:pPr indent="0" lvl="0" marL="1371600" rtl="0" algn="l">
              <a:spcBef>
                <a:spcPts val="800"/>
              </a:spcBef>
              <a:spcAft>
                <a:spcPts val="0"/>
              </a:spcAft>
              <a:buNone/>
            </a:pPr>
            <a:r>
              <a:t/>
            </a:r>
            <a:endParaRPr>
              <a:highlight>
                <a:schemeClr val="accent4"/>
              </a:highlight>
            </a:endParaRPr>
          </a:p>
        </p:txBody>
      </p:sp>
      <p:sp>
        <p:nvSpPr>
          <p:cNvPr id="1229" name="Google Shape;1229;p119"/>
          <p:cNvSpPr txBox="1"/>
          <p:nvPr>
            <p:ph idx="4" type="body"/>
          </p:nvPr>
        </p:nvSpPr>
        <p:spPr>
          <a:xfrm>
            <a:off x="6925384" y="1783729"/>
            <a:ext cx="1949100" cy="2893200"/>
          </a:xfrm>
          <a:prstGeom prst="rect">
            <a:avLst/>
          </a:prstGeom>
          <a:solidFill>
            <a:srgbClr val="01728F">
              <a:alpha val="54380"/>
            </a:srgbClr>
          </a:solidFill>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p>
          <a:p>
            <a:pPr indent="-304800" lvl="0" marL="457200" rtl="0" algn="l">
              <a:spcBef>
                <a:spcPts val="800"/>
              </a:spcBef>
              <a:spcAft>
                <a:spcPts val="0"/>
              </a:spcAft>
              <a:buSzPts val="1200"/>
              <a:buChar char="-"/>
            </a:pPr>
            <a:r>
              <a:rPr lang="nl" sz="1200"/>
              <a:t>Visual FLEXIBLE RENT</a:t>
            </a:r>
            <a:endParaRPr sz="1200"/>
          </a:p>
          <a:p>
            <a:pPr indent="-304800" lvl="0" marL="457200" rtl="0" algn="l">
              <a:spcBef>
                <a:spcPts val="0"/>
              </a:spcBef>
              <a:spcAft>
                <a:spcPts val="0"/>
              </a:spcAft>
              <a:buSzPts val="1200"/>
              <a:buChar char="-"/>
            </a:pPr>
            <a:r>
              <a:rPr lang="nl" sz="1200"/>
              <a:t>Longread FLEXIBLE RENT</a:t>
            </a:r>
            <a:endParaRPr sz="1200"/>
          </a:p>
          <a:p>
            <a:pPr indent="-304800" lvl="0" marL="457200" rtl="0" algn="l">
              <a:spcBef>
                <a:spcPts val="0"/>
              </a:spcBef>
              <a:spcAft>
                <a:spcPts val="0"/>
              </a:spcAft>
              <a:buSzPts val="1200"/>
              <a:buChar char="-"/>
            </a:pPr>
            <a:r>
              <a:rPr lang="nl" sz="1200"/>
              <a:t>Customer Fleet Delivery</a:t>
            </a:r>
            <a:endParaRPr sz="1200"/>
          </a:p>
          <a:p>
            <a:pPr indent="-304800" lvl="0" marL="457200" rtl="0" algn="l">
              <a:spcBef>
                <a:spcPts val="0"/>
              </a:spcBef>
              <a:spcAft>
                <a:spcPts val="0"/>
              </a:spcAft>
              <a:buSzPts val="1200"/>
              <a:buChar char="-"/>
            </a:pPr>
            <a:r>
              <a:rPr lang="nl" sz="1200"/>
              <a:t>Labour Day</a:t>
            </a:r>
            <a:endParaRPr sz="1200"/>
          </a:p>
          <a:p>
            <a:pPr indent="-304800" lvl="0" marL="457200" rtl="0" algn="l">
              <a:spcBef>
                <a:spcPts val="0"/>
              </a:spcBef>
              <a:spcAft>
                <a:spcPts val="0"/>
              </a:spcAft>
              <a:buSzPts val="1200"/>
              <a:buChar char="-"/>
            </a:pPr>
            <a:r>
              <a:rPr lang="nl" sz="1200"/>
              <a:t>Poll Added Value Rent </a:t>
            </a:r>
            <a:endParaRPr sz="1200"/>
          </a:p>
          <a:p>
            <a:pPr indent="0" lvl="0" marL="0" rtl="0" algn="l">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30" name="Google Shape;1230;p119"/>
          <p:cNvSpPr txBox="1"/>
          <p:nvPr/>
        </p:nvSpPr>
        <p:spPr>
          <a:xfrm>
            <a:off x="508775" y="1939750"/>
            <a:ext cx="1566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800">
                <a:solidFill>
                  <a:schemeClr val="lt1"/>
                </a:solidFill>
              </a:rPr>
              <a:t>ONE STOP SHOP</a:t>
            </a:r>
            <a:endParaRPr sz="1800">
              <a:solidFill>
                <a:schemeClr val="lt1"/>
              </a:solidFill>
            </a:endParaRPr>
          </a:p>
        </p:txBody>
      </p:sp>
      <p:sp>
        <p:nvSpPr>
          <p:cNvPr id="1231" name="Google Shape;1231;p119"/>
          <p:cNvSpPr txBox="1"/>
          <p:nvPr/>
        </p:nvSpPr>
        <p:spPr>
          <a:xfrm>
            <a:off x="2561975" y="1939750"/>
            <a:ext cx="1875300" cy="480900"/>
          </a:xfrm>
          <a:prstGeom prst="rect">
            <a:avLst/>
          </a:prstGeom>
          <a:solidFill>
            <a:srgbClr val="01728F">
              <a:alpha val="54380"/>
            </a:srgbClr>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MULTIPATH/ MULTISERVICE</a:t>
            </a:r>
            <a:endParaRPr sz="1500">
              <a:solidFill>
                <a:schemeClr val="lt1"/>
              </a:solidFill>
            </a:endParaRPr>
          </a:p>
        </p:txBody>
      </p:sp>
      <p:sp>
        <p:nvSpPr>
          <p:cNvPr id="1232" name="Google Shape;1232;p119"/>
          <p:cNvSpPr txBox="1"/>
          <p:nvPr/>
        </p:nvSpPr>
        <p:spPr>
          <a:xfrm>
            <a:off x="4777800" y="1955650"/>
            <a:ext cx="17781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FLEXIBLE MOBILITY SOLUTIONS</a:t>
            </a:r>
            <a:endParaRPr sz="1500">
              <a:solidFill>
                <a:schemeClr val="lt1"/>
              </a:solidFill>
            </a:endParaRPr>
          </a:p>
        </p:txBody>
      </p:sp>
      <p:sp>
        <p:nvSpPr>
          <p:cNvPr id="1233" name="Google Shape;1233;p119"/>
          <p:cNvSpPr txBox="1"/>
          <p:nvPr/>
        </p:nvSpPr>
        <p:spPr>
          <a:xfrm>
            <a:off x="7027600" y="1963600"/>
            <a:ext cx="1749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COMMUNITY/ CONNECTION</a:t>
            </a:r>
            <a:endParaRPr sz="1500">
              <a:solidFill>
                <a:schemeClr val="lt1"/>
              </a:solidFill>
            </a:endParaRPr>
          </a:p>
        </p:txBody>
      </p:sp>
      <p:pic>
        <p:nvPicPr>
          <p:cNvPr id="1234" name="Google Shape;1234;p119"/>
          <p:cNvPicPr preferRelativeResize="0"/>
          <p:nvPr/>
        </p:nvPicPr>
        <p:blipFill>
          <a:blip r:embed="rId3">
            <a:alphaModFix/>
          </a:blip>
          <a:stretch>
            <a:fillRect/>
          </a:stretch>
        </p:blipFill>
        <p:spPr>
          <a:xfrm>
            <a:off x="6350938" y="3036525"/>
            <a:ext cx="387600" cy="387600"/>
          </a:xfrm>
          <a:prstGeom prst="rect">
            <a:avLst/>
          </a:prstGeom>
          <a:noFill/>
          <a:ln>
            <a:noFill/>
          </a:ln>
        </p:spPr>
      </p:pic>
      <p:pic>
        <p:nvPicPr>
          <p:cNvPr id="1235" name="Google Shape;1235;p119"/>
          <p:cNvPicPr preferRelativeResize="0"/>
          <p:nvPr/>
        </p:nvPicPr>
        <p:blipFill>
          <a:blip r:embed="rId4">
            <a:alphaModFix/>
          </a:blip>
          <a:stretch>
            <a:fillRect/>
          </a:stretch>
        </p:blipFill>
        <p:spPr>
          <a:xfrm>
            <a:off x="8559213" y="4399641"/>
            <a:ext cx="277275" cy="277275"/>
          </a:xfrm>
          <a:prstGeom prst="rect">
            <a:avLst/>
          </a:prstGeom>
          <a:noFill/>
          <a:ln>
            <a:noFill/>
          </a:ln>
        </p:spPr>
      </p:pic>
      <p:pic>
        <p:nvPicPr>
          <p:cNvPr id="1236" name="Google Shape;1236;p119"/>
          <p:cNvPicPr preferRelativeResize="0"/>
          <p:nvPr/>
        </p:nvPicPr>
        <p:blipFill>
          <a:blip r:embed="rId5">
            <a:alphaModFix/>
          </a:blip>
          <a:stretch>
            <a:fillRect/>
          </a:stretch>
        </p:blipFill>
        <p:spPr>
          <a:xfrm>
            <a:off x="6226896" y="3827702"/>
            <a:ext cx="277275" cy="277275"/>
          </a:xfrm>
          <a:prstGeom prst="rect">
            <a:avLst/>
          </a:prstGeom>
          <a:noFill/>
          <a:ln>
            <a:noFill/>
          </a:ln>
        </p:spPr>
      </p:pic>
      <p:pic>
        <p:nvPicPr>
          <p:cNvPr id="1237" name="Google Shape;1237;p119"/>
          <p:cNvPicPr preferRelativeResize="0"/>
          <p:nvPr/>
        </p:nvPicPr>
        <p:blipFill>
          <a:blip r:embed="rId6">
            <a:alphaModFix/>
          </a:blip>
          <a:stretch>
            <a:fillRect/>
          </a:stretch>
        </p:blipFill>
        <p:spPr>
          <a:xfrm>
            <a:off x="6307988" y="3503656"/>
            <a:ext cx="310325" cy="310325"/>
          </a:xfrm>
          <a:prstGeom prst="rect">
            <a:avLst/>
          </a:prstGeom>
          <a:noFill/>
          <a:ln>
            <a:noFill/>
          </a:ln>
        </p:spPr>
      </p:pic>
      <p:pic>
        <p:nvPicPr>
          <p:cNvPr id="1238" name="Google Shape;1238;p119"/>
          <p:cNvPicPr preferRelativeResize="0"/>
          <p:nvPr/>
        </p:nvPicPr>
        <p:blipFill>
          <a:blip r:embed="rId6">
            <a:alphaModFix/>
          </a:blip>
          <a:stretch>
            <a:fillRect/>
          </a:stretch>
        </p:blipFill>
        <p:spPr>
          <a:xfrm>
            <a:off x="1726550" y="2766031"/>
            <a:ext cx="310325" cy="310325"/>
          </a:xfrm>
          <a:prstGeom prst="rect">
            <a:avLst/>
          </a:prstGeom>
          <a:noFill/>
          <a:ln>
            <a:noFill/>
          </a:ln>
        </p:spPr>
      </p:pic>
      <p:pic>
        <p:nvPicPr>
          <p:cNvPr id="1239" name="Google Shape;1239;p119"/>
          <p:cNvPicPr preferRelativeResize="0"/>
          <p:nvPr/>
        </p:nvPicPr>
        <p:blipFill>
          <a:blip r:embed="rId5">
            <a:alphaModFix/>
          </a:blip>
          <a:stretch>
            <a:fillRect/>
          </a:stretch>
        </p:blipFill>
        <p:spPr>
          <a:xfrm>
            <a:off x="8559213" y="3019719"/>
            <a:ext cx="421200" cy="421200"/>
          </a:xfrm>
          <a:prstGeom prst="rect">
            <a:avLst/>
          </a:prstGeom>
          <a:noFill/>
          <a:ln>
            <a:noFill/>
          </a:ln>
        </p:spPr>
      </p:pic>
      <p:pic>
        <p:nvPicPr>
          <p:cNvPr id="1240" name="Google Shape;1240;p119"/>
          <p:cNvPicPr preferRelativeResize="0"/>
          <p:nvPr/>
        </p:nvPicPr>
        <p:blipFill>
          <a:blip r:embed="rId3">
            <a:alphaModFix/>
          </a:blip>
          <a:stretch>
            <a:fillRect/>
          </a:stretch>
        </p:blipFill>
        <p:spPr>
          <a:xfrm>
            <a:off x="8576013" y="3669775"/>
            <a:ext cx="387600" cy="387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1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a:t>Tag lines </a:t>
            </a:r>
            <a:r>
              <a:rPr lang="nl"/>
              <a:t>pillars</a:t>
            </a:r>
            <a:endParaRPr/>
          </a:p>
        </p:txBody>
      </p:sp>
      <p:sp>
        <p:nvSpPr>
          <p:cNvPr id="1246" name="Google Shape;1246;p1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FF"/>
              </a:highlight>
              <a:latin typeface="Plus Jakarta Sans"/>
              <a:ea typeface="Plus Jakarta Sans"/>
              <a:cs typeface="Plus Jakarta Sans"/>
              <a:sym typeface="Plus Jakarta Sans"/>
            </a:endParaRPr>
          </a:p>
          <a:p>
            <a:pPr indent="457200" lvl="0" marL="0" marR="381000" rtl="0" algn="l">
              <a:spcBef>
                <a:spcPts val="0"/>
              </a:spcBef>
              <a:spcAft>
                <a:spcPts val="0"/>
              </a:spcAft>
              <a:buNone/>
            </a:pPr>
            <a:r>
              <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i="1" lang="nl" sz="1400">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i="1"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600">
              <a:solidFill>
                <a:srgbClr val="222222"/>
              </a:solidFill>
              <a:highlight>
                <a:srgbClr val="FFFF00"/>
              </a:highlight>
              <a:latin typeface="Plus Jakarta Sans"/>
              <a:ea typeface="Plus Jakarta Sans"/>
              <a:cs typeface="Plus Jakarta Sans"/>
              <a:sym typeface="Plus Jakarta Sans"/>
            </a:endParaRPr>
          </a:p>
          <a:p>
            <a:pPr indent="0" lvl="0" marL="0" rtl="0" algn="l">
              <a:spcBef>
                <a:spcPts val="0"/>
              </a:spcBef>
              <a:spcAft>
                <a:spcPts val="1200"/>
              </a:spcAft>
              <a:buNone/>
            </a:pPr>
            <a:r>
              <a:t/>
            </a: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pic>
        <p:nvPicPr>
          <p:cNvPr id="1251" name="Google Shape;1251;p121"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252" name="Google Shape;1252;p121"/>
          <p:cNvSpPr txBox="1"/>
          <p:nvPr>
            <p:ph type="title"/>
          </p:nvPr>
        </p:nvSpPr>
        <p:spPr>
          <a:xfrm>
            <a:off x="2725825" y="1588075"/>
            <a:ext cx="36660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7" name="Shape 1257"/>
        <p:cNvGrpSpPr/>
        <p:nvPr/>
      </p:nvGrpSpPr>
      <p:grpSpPr>
        <a:xfrm>
          <a:off x="0" y="0"/>
          <a:ext cx="0" cy="0"/>
          <a:chOff x="0" y="0"/>
          <a:chExt cx="0" cy="0"/>
        </a:xfrm>
      </p:grpSpPr>
      <p:pic>
        <p:nvPicPr>
          <p:cNvPr id="1258" name="Google Shape;1258;p12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259" name="Google Shape;1259;p12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60" name="Google Shape;1260;p12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1" name="Google Shape;1261;p12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262" name="Google Shape;1262;p122"/>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a:t>
            </a:r>
            <a:r>
              <a:rPr lang="nl" sz="3000">
                <a:solidFill>
                  <a:srgbClr val="00708D"/>
                </a:solidFill>
                <a:latin typeface="Plus Jakarta Sans"/>
                <a:ea typeface="Plus Jakarta Sans"/>
                <a:cs typeface="Plus Jakarta Sans"/>
                <a:sym typeface="Plus Jakarta Sans"/>
              </a:rPr>
              <a:t>.CAROUSEL CUSTOMER QUOTES </a:t>
            </a:r>
            <a:endParaRPr sz="3000">
              <a:solidFill>
                <a:srgbClr val="00708D"/>
              </a:solidFill>
              <a:latin typeface="Plus Jakarta Sans"/>
              <a:ea typeface="Plus Jakarta Sans"/>
              <a:cs typeface="Plus Jakarta Sans"/>
              <a:sym typeface="Plus Jakarta Sans"/>
            </a:endParaRPr>
          </a:p>
        </p:txBody>
      </p:sp>
      <p:sp>
        <p:nvSpPr>
          <p:cNvPr id="1263" name="Google Shape;1263;p122"/>
          <p:cNvSpPr txBox="1"/>
          <p:nvPr/>
        </p:nvSpPr>
        <p:spPr>
          <a:xfrm>
            <a:off x="2839625" y="1460525"/>
            <a:ext cx="61524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264" name="Google Shape;1264;p12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265" name="Google Shape;1265;p12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266" name="Google Shape;1266;p122"/>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267" name="Google Shape;1267;p122"/>
          <p:cNvSpPr txBox="1"/>
          <p:nvPr/>
        </p:nvSpPr>
        <p:spPr>
          <a:xfrm>
            <a:off x="5260150" y="1840675"/>
            <a:ext cx="3559500" cy="304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Flexible mobility sounds good in theory. But what does it look like in practice</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At KINTO, we work closely with our customers every day. Their feedback gives us valuable insight into what truly matters: from having the flexibility to choose a car for just one day, to experiencing a rental process that is simply "brilliant" and easy to manage.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Swipe to discover what they have to say about flexible mobility in practice.</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#BusinessMobility #FleetManagement</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268" name="Google Shape;1268;p122" title="Carousel 3 Things_1.png"/>
          <p:cNvPicPr preferRelativeResize="0"/>
          <p:nvPr/>
        </p:nvPicPr>
        <p:blipFill>
          <a:blip r:embed="rId8">
            <a:alphaModFix/>
          </a:blip>
          <a:stretch>
            <a:fillRect/>
          </a:stretch>
        </p:blipFill>
        <p:spPr>
          <a:xfrm>
            <a:off x="552625" y="1460513"/>
            <a:ext cx="1518250" cy="1897813"/>
          </a:xfrm>
          <a:prstGeom prst="rect">
            <a:avLst/>
          </a:prstGeom>
          <a:noFill/>
          <a:ln>
            <a:noFill/>
          </a:ln>
        </p:spPr>
      </p:pic>
      <p:pic>
        <p:nvPicPr>
          <p:cNvPr id="1269" name="Google Shape;1269;p122" title="Carousel 3 Things_2-1.png"/>
          <p:cNvPicPr preferRelativeResize="0"/>
          <p:nvPr/>
        </p:nvPicPr>
        <p:blipFill>
          <a:blip r:embed="rId9">
            <a:alphaModFix/>
          </a:blip>
          <a:stretch>
            <a:fillRect/>
          </a:stretch>
        </p:blipFill>
        <p:spPr>
          <a:xfrm>
            <a:off x="2062850" y="1460513"/>
            <a:ext cx="1518250" cy="1897813"/>
          </a:xfrm>
          <a:prstGeom prst="rect">
            <a:avLst/>
          </a:prstGeom>
          <a:noFill/>
          <a:ln>
            <a:noFill/>
          </a:ln>
        </p:spPr>
      </p:pic>
      <p:pic>
        <p:nvPicPr>
          <p:cNvPr id="1270" name="Google Shape;1270;p122" title="Carousel 3 Things_2.png"/>
          <p:cNvPicPr preferRelativeResize="0"/>
          <p:nvPr/>
        </p:nvPicPr>
        <p:blipFill>
          <a:blip r:embed="rId10">
            <a:alphaModFix/>
          </a:blip>
          <a:stretch>
            <a:fillRect/>
          </a:stretch>
        </p:blipFill>
        <p:spPr>
          <a:xfrm>
            <a:off x="3581100" y="1460513"/>
            <a:ext cx="1518250" cy="1897813"/>
          </a:xfrm>
          <a:prstGeom prst="rect">
            <a:avLst/>
          </a:prstGeom>
          <a:noFill/>
          <a:ln>
            <a:noFill/>
          </a:ln>
        </p:spPr>
      </p:pic>
      <p:pic>
        <p:nvPicPr>
          <p:cNvPr id="1271" name="Google Shape;1271;p122" title="Carousel 3 Things_1.png"/>
          <p:cNvPicPr preferRelativeResize="0"/>
          <p:nvPr/>
        </p:nvPicPr>
        <p:blipFill>
          <a:blip r:embed="rId11">
            <a:alphaModFix/>
          </a:blip>
          <a:stretch>
            <a:fillRect/>
          </a:stretch>
        </p:blipFill>
        <p:spPr>
          <a:xfrm>
            <a:off x="552625" y="1460525"/>
            <a:ext cx="1577796" cy="1972245"/>
          </a:xfrm>
          <a:prstGeom prst="rect">
            <a:avLst/>
          </a:prstGeom>
          <a:noFill/>
          <a:ln>
            <a:noFill/>
          </a:ln>
        </p:spPr>
      </p:pic>
      <p:pic>
        <p:nvPicPr>
          <p:cNvPr id="1272" name="Google Shape;1272;p122" title="Carousel 3 Things_2.png"/>
          <p:cNvPicPr preferRelativeResize="0"/>
          <p:nvPr/>
        </p:nvPicPr>
        <p:blipFill>
          <a:blip r:embed="rId12">
            <a:alphaModFix/>
          </a:blip>
          <a:stretch>
            <a:fillRect/>
          </a:stretch>
        </p:blipFill>
        <p:spPr>
          <a:xfrm>
            <a:off x="2033088" y="1460525"/>
            <a:ext cx="1577796" cy="1972245"/>
          </a:xfrm>
          <a:prstGeom prst="rect">
            <a:avLst/>
          </a:prstGeom>
          <a:noFill/>
          <a:ln>
            <a:noFill/>
          </a:ln>
        </p:spPr>
      </p:pic>
      <p:pic>
        <p:nvPicPr>
          <p:cNvPr id="1273" name="Google Shape;1273;p122" title="Carousel 3 Things_3.png"/>
          <p:cNvPicPr preferRelativeResize="0"/>
          <p:nvPr/>
        </p:nvPicPr>
        <p:blipFill>
          <a:blip r:embed="rId13">
            <a:alphaModFix/>
          </a:blip>
          <a:stretch>
            <a:fillRect/>
          </a:stretch>
        </p:blipFill>
        <p:spPr>
          <a:xfrm>
            <a:off x="3593275" y="1460525"/>
            <a:ext cx="1577796" cy="1972245"/>
          </a:xfrm>
          <a:prstGeom prst="rect">
            <a:avLst/>
          </a:prstGeom>
          <a:noFill/>
          <a:ln>
            <a:noFill/>
          </a:ln>
        </p:spPr>
      </p:pic>
      <p:pic>
        <p:nvPicPr>
          <p:cNvPr id="1274" name="Google Shape;1274;p122" title="Customer Quotes_1.png"/>
          <p:cNvPicPr preferRelativeResize="0"/>
          <p:nvPr/>
        </p:nvPicPr>
        <p:blipFill>
          <a:blip r:embed="rId11">
            <a:alphaModFix/>
          </a:blip>
          <a:stretch>
            <a:fillRect/>
          </a:stretch>
        </p:blipFill>
        <p:spPr>
          <a:xfrm>
            <a:off x="552625" y="1460525"/>
            <a:ext cx="1577764" cy="1972205"/>
          </a:xfrm>
          <a:prstGeom prst="rect">
            <a:avLst/>
          </a:prstGeom>
          <a:noFill/>
          <a:ln>
            <a:noFill/>
          </a:ln>
        </p:spPr>
      </p:pic>
      <p:pic>
        <p:nvPicPr>
          <p:cNvPr id="1275" name="Google Shape;1275;p122" title="Customer Quotes_2.png"/>
          <p:cNvPicPr preferRelativeResize="0"/>
          <p:nvPr/>
        </p:nvPicPr>
        <p:blipFill>
          <a:blip r:embed="rId14">
            <a:alphaModFix/>
          </a:blip>
          <a:stretch>
            <a:fillRect/>
          </a:stretch>
        </p:blipFill>
        <p:spPr>
          <a:xfrm>
            <a:off x="2033100" y="1460525"/>
            <a:ext cx="1577764" cy="1972205"/>
          </a:xfrm>
          <a:prstGeom prst="rect">
            <a:avLst/>
          </a:prstGeom>
          <a:noFill/>
          <a:ln>
            <a:noFill/>
          </a:ln>
        </p:spPr>
      </p:pic>
      <p:pic>
        <p:nvPicPr>
          <p:cNvPr id="1276" name="Google Shape;1276;p122" title="Customer Quotes_3.png"/>
          <p:cNvPicPr preferRelativeResize="0"/>
          <p:nvPr/>
        </p:nvPicPr>
        <p:blipFill>
          <a:blip r:embed="rId15">
            <a:alphaModFix/>
          </a:blip>
          <a:stretch>
            <a:fillRect/>
          </a:stretch>
        </p:blipFill>
        <p:spPr>
          <a:xfrm>
            <a:off x="3593288" y="1460525"/>
            <a:ext cx="1577764" cy="1972205"/>
          </a:xfrm>
          <a:prstGeom prst="rect">
            <a:avLst/>
          </a:prstGeom>
          <a:noFill/>
          <a:ln>
            <a:noFill/>
          </a:ln>
        </p:spPr>
      </p:pic>
      <p:pic>
        <p:nvPicPr>
          <p:cNvPr id="1277" name="Google Shape;1277;p122" title="Customer Quotes_2.png"/>
          <p:cNvPicPr preferRelativeResize="0"/>
          <p:nvPr/>
        </p:nvPicPr>
        <p:blipFill>
          <a:blip r:embed="rId16">
            <a:alphaModFix/>
          </a:blip>
          <a:stretch>
            <a:fillRect/>
          </a:stretch>
        </p:blipFill>
        <p:spPr>
          <a:xfrm>
            <a:off x="2036125" y="1460525"/>
            <a:ext cx="1577799" cy="1972249"/>
          </a:xfrm>
          <a:prstGeom prst="rect">
            <a:avLst/>
          </a:prstGeom>
          <a:noFill/>
          <a:ln>
            <a:noFill/>
          </a:ln>
        </p:spPr>
      </p:pic>
      <p:pic>
        <p:nvPicPr>
          <p:cNvPr id="1278" name="Google Shape;1278;p122" title="Customer Quotes_3.png"/>
          <p:cNvPicPr preferRelativeResize="0"/>
          <p:nvPr/>
        </p:nvPicPr>
        <p:blipFill>
          <a:blip r:embed="rId17">
            <a:alphaModFix/>
          </a:blip>
          <a:stretch>
            <a:fillRect/>
          </a:stretch>
        </p:blipFill>
        <p:spPr>
          <a:xfrm>
            <a:off x="3631725" y="1460525"/>
            <a:ext cx="1577799" cy="197224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3" name="Shape 1283"/>
        <p:cNvGrpSpPr/>
        <p:nvPr/>
      </p:nvGrpSpPr>
      <p:grpSpPr>
        <a:xfrm>
          <a:off x="0" y="0"/>
          <a:ext cx="0" cy="0"/>
          <a:chOff x="0" y="0"/>
          <a:chExt cx="0" cy="0"/>
        </a:xfrm>
      </p:grpSpPr>
      <p:pic>
        <p:nvPicPr>
          <p:cNvPr id="1284" name="Google Shape;1284;p12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285" name="Google Shape;1285;p12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86" name="Google Shape;1286;p12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7" name="Google Shape;1287;p12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288" name="Google Shape;1288;p123"/>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a:t>
            </a:r>
            <a:r>
              <a:rPr lang="nl" sz="3000">
                <a:solidFill>
                  <a:srgbClr val="00708D"/>
                </a:solidFill>
                <a:latin typeface="Plus Jakarta Sans"/>
                <a:ea typeface="Plus Jakarta Sans"/>
                <a:cs typeface="Plus Jakarta Sans"/>
                <a:sym typeface="Plus Jakarta Sans"/>
              </a:rPr>
              <a:t>.CAROUSEL CUSTOMER QUOTES </a:t>
            </a:r>
            <a:endParaRPr sz="3000">
              <a:solidFill>
                <a:srgbClr val="00708D"/>
              </a:solidFill>
              <a:latin typeface="Plus Jakarta Sans"/>
              <a:ea typeface="Plus Jakarta Sans"/>
              <a:cs typeface="Plus Jakarta Sans"/>
              <a:sym typeface="Plus Jakarta Sans"/>
            </a:endParaRPr>
          </a:p>
        </p:txBody>
      </p:sp>
      <p:sp>
        <p:nvSpPr>
          <p:cNvPr id="1289" name="Google Shape;1289;p123"/>
          <p:cNvSpPr txBox="1"/>
          <p:nvPr/>
        </p:nvSpPr>
        <p:spPr>
          <a:xfrm>
            <a:off x="5233650" y="1395650"/>
            <a:ext cx="3636300" cy="1710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Real stories, real trust.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Flexible mobility, seen through the eyes of our customers. </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Swipe to discover their experiences.</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#KINTO #SmarterMobility #BusinessMobility</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Plus Jakarta Sans"/>
              <a:ea typeface="Plus Jakarta Sans"/>
              <a:cs typeface="Plus Jakarta Sans"/>
              <a:sym typeface="Plus Jakarta Sans"/>
            </a:endParaRPr>
          </a:p>
          <a:p>
            <a:pPr indent="0" lvl="0" marL="0" rtl="0" algn="ct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290" name="Google Shape;1290;p12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291" name="Google Shape;1291;p12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292" name="Google Shape;1292;p123"/>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293" name="Google Shape;1293;p123"/>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294" name="Google Shape;1294;p123" title="Carousel 3 Things_1.png"/>
          <p:cNvPicPr preferRelativeResize="0"/>
          <p:nvPr/>
        </p:nvPicPr>
        <p:blipFill>
          <a:blip r:embed="rId8">
            <a:alphaModFix/>
          </a:blip>
          <a:stretch>
            <a:fillRect/>
          </a:stretch>
        </p:blipFill>
        <p:spPr>
          <a:xfrm>
            <a:off x="552625" y="1460513"/>
            <a:ext cx="1518250" cy="1897813"/>
          </a:xfrm>
          <a:prstGeom prst="rect">
            <a:avLst/>
          </a:prstGeom>
          <a:noFill/>
          <a:ln>
            <a:noFill/>
          </a:ln>
        </p:spPr>
      </p:pic>
      <p:pic>
        <p:nvPicPr>
          <p:cNvPr id="1295" name="Google Shape;1295;p123" title="Carousel 3 Things_2-1.png"/>
          <p:cNvPicPr preferRelativeResize="0"/>
          <p:nvPr/>
        </p:nvPicPr>
        <p:blipFill>
          <a:blip r:embed="rId9">
            <a:alphaModFix/>
          </a:blip>
          <a:stretch>
            <a:fillRect/>
          </a:stretch>
        </p:blipFill>
        <p:spPr>
          <a:xfrm>
            <a:off x="2062850" y="1460513"/>
            <a:ext cx="1518250" cy="1897813"/>
          </a:xfrm>
          <a:prstGeom prst="rect">
            <a:avLst/>
          </a:prstGeom>
          <a:noFill/>
          <a:ln>
            <a:noFill/>
          </a:ln>
        </p:spPr>
      </p:pic>
      <p:pic>
        <p:nvPicPr>
          <p:cNvPr id="1296" name="Google Shape;1296;p123" title="Carousel 3 Things_2.png"/>
          <p:cNvPicPr preferRelativeResize="0"/>
          <p:nvPr/>
        </p:nvPicPr>
        <p:blipFill>
          <a:blip r:embed="rId10">
            <a:alphaModFix/>
          </a:blip>
          <a:stretch>
            <a:fillRect/>
          </a:stretch>
        </p:blipFill>
        <p:spPr>
          <a:xfrm>
            <a:off x="3623050" y="1460513"/>
            <a:ext cx="1518250" cy="1897813"/>
          </a:xfrm>
          <a:prstGeom prst="rect">
            <a:avLst/>
          </a:prstGeom>
          <a:noFill/>
          <a:ln>
            <a:noFill/>
          </a:ln>
        </p:spPr>
      </p:pic>
      <p:pic>
        <p:nvPicPr>
          <p:cNvPr id="1297" name="Google Shape;1297;p123" title="Carousel 3 Things_1.png"/>
          <p:cNvPicPr preferRelativeResize="0"/>
          <p:nvPr/>
        </p:nvPicPr>
        <p:blipFill>
          <a:blip r:embed="rId11">
            <a:alphaModFix/>
          </a:blip>
          <a:stretch>
            <a:fillRect/>
          </a:stretch>
        </p:blipFill>
        <p:spPr>
          <a:xfrm>
            <a:off x="552625" y="1460525"/>
            <a:ext cx="1577796" cy="1972245"/>
          </a:xfrm>
          <a:prstGeom prst="rect">
            <a:avLst/>
          </a:prstGeom>
          <a:noFill/>
          <a:ln>
            <a:noFill/>
          </a:ln>
        </p:spPr>
      </p:pic>
      <p:pic>
        <p:nvPicPr>
          <p:cNvPr id="1298" name="Google Shape;1298;p123" title="Carousel 3 Things_2.png"/>
          <p:cNvPicPr preferRelativeResize="0"/>
          <p:nvPr/>
        </p:nvPicPr>
        <p:blipFill>
          <a:blip r:embed="rId12">
            <a:alphaModFix/>
          </a:blip>
          <a:stretch>
            <a:fillRect/>
          </a:stretch>
        </p:blipFill>
        <p:spPr>
          <a:xfrm>
            <a:off x="2033088" y="1460525"/>
            <a:ext cx="1577796" cy="1972245"/>
          </a:xfrm>
          <a:prstGeom prst="rect">
            <a:avLst/>
          </a:prstGeom>
          <a:noFill/>
          <a:ln>
            <a:noFill/>
          </a:ln>
        </p:spPr>
      </p:pic>
      <p:pic>
        <p:nvPicPr>
          <p:cNvPr id="1299" name="Google Shape;1299;p123" title="Carousel 3 Things_3.png"/>
          <p:cNvPicPr preferRelativeResize="0"/>
          <p:nvPr/>
        </p:nvPicPr>
        <p:blipFill>
          <a:blip r:embed="rId13">
            <a:alphaModFix/>
          </a:blip>
          <a:stretch>
            <a:fillRect/>
          </a:stretch>
        </p:blipFill>
        <p:spPr>
          <a:xfrm>
            <a:off x="3593275" y="1460525"/>
            <a:ext cx="1577796" cy="1972245"/>
          </a:xfrm>
          <a:prstGeom prst="rect">
            <a:avLst/>
          </a:prstGeom>
          <a:noFill/>
          <a:ln>
            <a:noFill/>
          </a:ln>
        </p:spPr>
      </p:pic>
      <p:pic>
        <p:nvPicPr>
          <p:cNvPr id="1300" name="Google Shape;1300;p123" title="Customer Quotes_1.png"/>
          <p:cNvPicPr preferRelativeResize="0"/>
          <p:nvPr/>
        </p:nvPicPr>
        <p:blipFill>
          <a:blip r:embed="rId11">
            <a:alphaModFix/>
          </a:blip>
          <a:stretch>
            <a:fillRect/>
          </a:stretch>
        </p:blipFill>
        <p:spPr>
          <a:xfrm>
            <a:off x="552625" y="1460525"/>
            <a:ext cx="1577764" cy="1972205"/>
          </a:xfrm>
          <a:prstGeom prst="rect">
            <a:avLst/>
          </a:prstGeom>
          <a:noFill/>
          <a:ln>
            <a:noFill/>
          </a:ln>
        </p:spPr>
      </p:pic>
      <p:pic>
        <p:nvPicPr>
          <p:cNvPr id="1301" name="Google Shape;1301;p123" title="Customer Quotes_2.png"/>
          <p:cNvPicPr preferRelativeResize="0"/>
          <p:nvPr/>
        </p:nvPicPr>
        <p:blipFill>
          <a:blip r:embed="rId14">
            <a:alphaModFix/>
          </a:blip>
          <a:stretch>
            <a:fillRect/>
          </a:stretch>
        </p:blipFill>
        <p:spPr>
          <a:xfrm>
            <a:off x="2033100" y="1460525"/>
            <a:ext cx="1577764" cy="1972205"/>
          </a:xfrm>
          <a:prstGeom prst="rect">
            <a:avLst/>
          </a:prstGeom>
          <a:noFill/>
          <a:ln>
            <a:noFill/>
          </a:ln>
        </p:spPr>
      </p:pic>
      <p:pic>
        <p:nvPicPr>
          <p:cNvPr id="1302" name="Google Shape;1302;p123" title="Customer Quotes_3.png"/>
          <p:cNvPicPr preferRelativeResize="0"/>
          <p:nvPr/>
        </p:nvPicPr>
        <p:blipFill>
          <a:blip r:embed="rId15">
            <a:alphaModFix/>
          </a:blip>
          <a:stretch>
            <a:fillRect/>
          </a:stretch>
        </p:blipFill>
        <p:spPr>
          <a:xfrm>
            <a:off x="3593288" y="1460525"/>
            <a:ext cx="1577764" cy="1972205"/>
          </a:xfrm>
          <a:prstGeom prst="rect">
            <a:avLst/>
          </a:prstGeom>
          <a:noFill/>
          <a:ln>
            <a:noFill/>
          </a:ln>
        </p:spPr>
      </p:pic>
      <p:pic>
        <p:nvPicPr>
          <p:cNvPr id="1303" name="Google Shape;1303;p123" title="Customer Quotes_2.png"/>
          <p:cNvPicPr preferRelativeResize="0"/>
          <p:nvPr/>
        </p:nvPicPr>
        <p:blipFill>
          <a:blip r:embed="rId16">
            <a:alphaModFix/>
          </a:blip>
          <a:stretch>
            <a:fillRect/>
          </a:stretch>
        </p:blipFill>
        <p:spPr>
          <a:xfrm>
            <a:off x="2036125" y="1460525"/>
            <a:ext cx="1577799" cy="1972249"/>
          </a:xfrm>
          <a:prstGeom prst="rect">
            <a:avLst/>
          </a:prstGeom>
          <a:noFill/>
          <a:ln>
            <a:noFill/>
          </a:ln>
        </p:spPr>
      </p:pic>
      <p:pic>
        <p:nvPicPr>
          <p:cNvPr id="1304" name="Google Shape;1304;p123" title="Customer Quotes_3.png"/>
          <p:cNvPicPr preferRelativeResize="0"/>
          <p:nvPr/>
        </p:nvPicPr>
        <p:blipFill>
          <a:blip r:embed="rId17">
            <a:alphaModFix/>
          </a:blip>
          <a:stretch>
            <a:fillRect/>
          </a:stretch>
        </p:blipFill>
        <p:spPr>
          <a:xfrm>
            <a:off x="3631725" y="1460525"/>
            <a:ext cx="1577799" cy="197224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9" name="Shape 1309"/>
        <p:cNvGrpSpPr/>
        <p:nvPr/>
      </p:nvGrpSpPr>
      <p:grpSpPr>
        <a:xfrm>
          <a:off x="0" y="0"/>
          <a:ext cx="0" cy="0"/>
          <a:chOff x="0" y="0"/>
          <a:chExt cx="0" cy="0"/>
        </a:xfrm>
      </p:grpSpPr>
      <p:pic>
        <p:nvPicPr>
          <p:cNvPr id="1310" name="Google Shape;1310;p12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11" name="Google Shape;1311;p12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12" name="Google Shape;1312;p12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3" name="Google Shape;1313;p12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314" name="Google Shape;1314;p124"/>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a:t>
            </a:r>
            <a:r>
              <a:rPr lang="nl" sz="3000">
                <a:solidFill>
                  <a:srgbClr val="00708D"/>
                </a:solidFill>
                <a:latin typeface="Plus Jakarta Sans"/>
                <a:ea typeface="Plus Jakarta Sans"/>
                <a:cs typeface="Plus Jakarta Sans"/>
                <a:sym typeface="Plus Jakarta Sans"/>
              </a:rPr>
              <a:t>.CAROUSEL CUSTOMER QUOTES </a:t>
            </a:r>
            <a:endParaRPr sz="3000">
              <a:solidFill>
                <a:srgbClr val="00708D"/>
              </a:solidFill>
              <a:latin typeface="Plus Jakarta Sans"/>
              <a:ea typeface="Plus Jakarta Sans"/>
              <a:cs typeface="Plus Jakarta Sans"/>
              <a:sym typeface="Plus Jakarta Sans"/>
            </a:endParaRPr>
          </a:p>
        </p:txBody>
      </p:sp>
      <p:sp>
        <p:nvSpPr>
          <p:cNvPr id="1315" name="Google Shape;1315;p124"/>
          <p:cNvSpPr txBox="1"/>
          <p:nvPr/>
        </p:nvSpPr>
        <p:spPr>
          <a:xfrm>
            <a:off x="4179225" y="1314025"/>
            <a:ext cx="4772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16" name="Google Shape;1316;p12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17" name="Google Shape;1317;p12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18" name="Google Shape;1318;p124"/>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19" name="Google Shape;1319;p124"/>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320" name="Google Shape;1320;p124"/>
          <p:cNvSpPr txBox="1"/>
          <p:nvPr/>
        </p:nvSpPr>
        <p:spPr>
          <a:xfrm>
            <a:off x="5317125" y="1740875"/>
            <a:ext cx="3305400" cy="411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What does flexible mobility look like in real life? 📊</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900">
                <a:solidFill>
                  <a:schemeClr val="dk1"/>
                </a:solidFill>
                <a:latin typeface="Plus Jakarta Sans"/>
                <a:ea typeface="Plus Jakarta Sans"/>
                <a:cs typeface="Plus Jakarta Sans"/>
                <a:sym typeface="Plus Jakarta Sans"/>
              </a:rPr>
              <a:t>We asked our customers. Instead of complex planning, they talk about the freedom to choose a car for just one day and an experience that is simply "brilliant" from start to finish.</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900">
                <a:solidFill>
                  <a:schemeClr val="dk1"/>
                </a:solidFill>
                <a:latin typeface="Plus Jakarta Sans"/>
                <a:ea typeface="Plus Jakarta Sans"/>
                <a:cs typeface="Plus Jakarta Sans"/>
                <a:sym typeface="Plus Jakarta Sans"/>
              </a:rPr>
              <a:t>Discover what they have to say about flexible mobility in practice.</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900">
                <a:solidFill>
                  <a:schemeClr val="dk1"/>
                </a:solidFill>
                <a:latin typeface="Plus Jakarta Sans"/>
                <a:ea typeface="Plus Jakarta Sans"/>
                <a:cs typeface="Plus Jakarta Sans"/>
                <a:sym typeface="Plus Jakarta Sans"/>
              </a:rPr>
              <a:t>#KINTO #SmarterMobility #BusinessSolutions</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ctr">
              <a:spcBef>
                <a:spcPts val="1200"/>
              </a:spcBef>
              <a:spcAft>
                <a:spcPts val="0"/>
              </a:spcAft>
              <a:buNone/>
            </a:pPr>
            <a:r>
              <a:t/>
            </a:r>
            <a:endParaRPr sz="800">
              <a:solidFill>
                <a:schemeClr val="dk1"/>
              </a:solidFill>
              <a:latin typeface="Plus Jakarta Sans Light"/>
              <a:ea typeface="Plus Jakarta Sans Light"/>
              <a:cs typeface="Plus Jakarta Sans Light"/>
              <a:sym typeface="Plus Jakarta Sans Light"/>
            </a:endParaRPr>
          </a:p>
        </p:txBody>
      </p:sp>
      <p:pic>
        <p:nvPicPr>
          <p:cNvPr id="1321" name="Google Shape;1321;p124" title="Carousel 3 Things_1.png"/>
          <p:cNvPicPr preferRelativeResize="0"/>
          <p:nvPr/>
        </p:nvPicPr>
        <p:blipFill>
          <a:blip r:embed="rId8">
            <a:alphaModFix/>
          </a:blip>
          <a:stretch>
            <a:fillRect/>
          </a:stretch>
        </p:blipFill>
        <p:spPr>
          <a:xfrm>
            <a:off x="552625" y="1460513"/>
            <a:ext cx="1518250" cy="1897813"/>
          </a:xfrm>
          <a:prstGeom prst="rect">
            <a:avLst/>
          </a:prstGeom>
          <a:noFill/>
          <a:ln>
            <a:noFill/>
          </a:ln>
        </p:spPr>
      </p:pic>
      <p:pic>
        <p:nvPicPr>
          <p:cNvPr id="1322" name="Google Shape;1322;p124" title="Carousel 3 Things_2-1.png"/>
          <p:cNvPicPr preferRelativeResize="0"/>
          <p:nvPr/>
        </p:nvPicPr>
        <p:blipFill>
          <a:blip r:embed="rId9">
            <a:alphaModFix/>
          </a:blip>
          <a:stretch>
            <a:fillRect/>
          </a:stretch>
        </p:blipFill>
        <p:spPr>
          <a:xfrm>
            <a:off x="2062850" y="1460513"/>
            <a:ext cx="1518250" cy="1897813"/>
          </a:xfrm>
          <a:prstGeom prst="rect">
            <a:avLst/>
          </a:prstGeom>
          <a:noFill/>
          <a:ln>
            <a:noFill/>
          </a:ln>
        </p:spPr>
      </p:pic>
      <p:pic>
        <p:nvPicPr>
          <p:cNvPr id="1323" name="Google Shape;1323;p124" title="Carousel 3 Things_2.png"/>
          <p:cNvPicPr preferRelativeResize="0"/>
          <p:nvPr/>
        </p:nvPicPr>
        <p:blipFill>
          <a:blip r:embed="rId10">
            <a:alphaModFix/>
          </a:blip>
          <a:stretch>
            <a:fillRect/>
          </a:stretch>
        </p:blipFill>
        <p:spPr>
          <a:xfrm>
            <a:off x="3623050" y="1460513"/>
            <a:ext cx="1518250" cy="1897813"/>
          </a:xfrm>
          <a:prstGeom prst="rect">
            <a:avLst/>
          </a:prstGeom>
          <a:noFill/>
          <a:ln>
            <a:noFill/>
          </a:ln>
        </p:spPr>
      </p:pic>
      <p:pic>
        <p:nvPicPr>
          <p:cNvPr id="1324" name="Google Shape;1324;p124" title="Carousel 3 Things_1.png"/>
          <p:cNvPicPr preferRelativeResize="0"/>
          <p:nvPr/>
        </p:nvPicPr>
        <p:blipFill>
          <a:blip r:embed="rId11">
            <a:alphaModFix/>
          </a:blip>
          <a:stretch>
            <a:fillRect/>
          </a:stretch>
        </p:blipFill>
        <p:spPr>
          <a:xfrm>
            <a:off x="552625" y="1460525"/>
            <a:ext cx="1577796" cy="1972245"/>
          </a:xfrm>
          <a:prstGeom prst="rect">
            <a:avLst/>
          </a:prstGeom>
          <a:noFill/>
          <a:ln>
            <a:noFill/>
          </a:ln>
        </p:spPr>
      </p:pic>
      <p:pic>
        <p:nvPicPr>
          <p:cNvPr id="1325" name="Google Shape;1325;p124" title="Carousel 3 Things_2.png"/>
          <p:cNvPicPr preferRelativeResize="0"/>
          <p:nvPr/>
        </p:nvPicPr>
        <p:blipFill>
          <a:blip r:embed="rId12">
            <a:alphaModFix/>
          </a:blip>
          <a:stretch>
            <a:fillRect/>
          </a:stretch>
        </p:blipFill>
        <p:spPr>
          <a:xfrm>
            <a:off x="2033088" y="1460525"/>
            <a:ext cx="1577796" cy="1972245"/>
          </a:xfrm>
          <a:prstGeom prst="rect">
            <a:avLst/>
          </a:prstGeom>
          <a:noFill/>
          <a:ln>
            <a:noFill/>
          </a:ln>
        </p:spPr>
      </p:pic>
      <p:pic>
        <p:nvPicPr>
          <p:cNvPr id="1326" name="Google Shape;1326;p124" title="Carousel 3 Things_3.png"/>
          <p:cNvPicPr preferRelativeResize="0"/>
          <p:nvPr/>
        </p:nvPicPr>
        <p:blipFill>
          <a:blip r:embed="rId13">
            <a:alphaModFix/>
          </a:blip>
          <a:stretch>
            <a:fillRect/>
          </a:stretch>
        </p:blipFill>
        <p:spPr>
          <a:xfrm>
            <a:off x="3593275" y="1460525"/>
            <a:ext cx="1577796" cy="1972245"/>
          </a:xfrm>
          <a:prstGeom prst="rect">
            <a:avLst/>
          </a:prstGeom>
          <a:noFill/>
          <a:ln>
            <a:noFill/>
          </a:ln>
        </p:spPr>
      </p:pic>
      <p:pic>
        <p:nvPicPr>
          <p:cNvPr id="1327" name="Google Shape;1327;p124" title="Customer Quotes_1.png"/>
          <p:cNvPicPr preferRelativeResize="0"/>
          <p:nvPr/>
        </p:nvPicPr>
        <p:blipFill>
          <a:blip r:embed="rId11">
            <a:alphaModFix/>
          </a:blip>
          <a:stretch>
            <a:fillRect/>
          </a:stretch>
        </p:blipFill>
        <p:spPr>
          <a:xfrm>
            <a:off x="552625" y="1460525"/>
            <a:ext cx="1577764" cy="1972205"/>
          </a:xfrm>
          <a:prstGeom prst="rect">
            <a:avLst/>
          </a:prstGeom>
          <a:noFill/>
          <a:ln>
            <a:noFill/>
          </a:ln>
        </p:spPr>
      </p:pic>
      <p:pic>
        <p:nvPicPr>
          <p:cNvPr id="1328" name="Google Shape;1328;p124" title="Customer Quotes_2.png"/>
          <p:cNvPicPr preferRelativeResize="0"/>
          <p:nvPr/>
        </p:nvPicPr>
        <p:blipFill>
          <a:blip r:embed="rId14">
            <a:alphaModFix/>
          </a:blip>
          <a:stretch>
            <a:fillRect/>
          </a:stretch>
        </p:blipFill>
        <p:spPr>
          <a:xfrm>
            <a:off x="2033100" y="1460525"/>
            <a:ext cx="1577764" cy="1972205"/>
          </a:xfrm>
          <a:prstGeom prst="rect">
            <a:avLst/>
          </a:prstGeom>
          <a:noFill/>
          <a:ln>
            <a:noFill/>
          </a:ln>
        </p:spPr>
      </p:pic>
      <p:pic>
        <p:nvPicPr>
          <p:cNvPr id="1329" name="Google Shape;1329;p124" title="Customer Quotes_3.png"/>
          <p:cNvPicPr preferRelativeResize="0"/>
          <p:nvPr/>
        </p:nvPicPr>
        <p:blipFill>
          <a:blip r:embed="rId15">
            <a:alphaModFix/>
          </a:blip>
          <a:stretch>
            <a:fillRect/>
          </a:stretch>
        </p:blipFill>
        <p:spPr>
          <a:xfrm>
            <a:off x="3593288" y="1460525"/>
            <a:ext cx="1577764" cy="1972205"/>
          </a:xfrm>
          <a:prstGeom prst="rect">
            <a:avLst/>
          </a:prstGeom>
          <a:noFill/>
          <a:ln>
            <a:noFill/>
          </a:ln>
        </p:spPr>
      </p:pic>
      <p:pic>
        <p:nvPicPr>
          <p:cNvPr id="1330" name="Google Shape;1330;p124" title="Customer Quotes_2.png"/>
          <p:cNvPicPr preferRelativeResize="0"/>
          <p:nvPr/>
        </p:nvPicPr>
        <p:blipFill>
          <a:blip r:embed="rId16">
            <a:alphaModFix/>
          </a:blip>
          <a:stretch>
            <a:fillRect/>
          </a:stretch>
        </p:blipFill>
        <p:spPr>
          <a:xfrm>
            <a:off x="2036125" y="1460525"/>
            <a:ext cx="1577799" cy="1972249"/>
          </a:xfrm>
          <a:prstGeom prst="rect">
            <a:avLst/>
          </a:prstGeom>
          <a:noFill/>
          <a:ln>
            <a:noFill/>
          </a:ln>
        </p:spPr>
      </p:pic>
      <p:pic>
        <p:nvPicPr>
          <p:cNvPr id="1331" name="Google Shape;1331;p124" title="Customer Quotes_3.png"/>
          <p:cNvPicPr preferRelativeResize="0"/>
          <p:nvPr/>
        </p:nvPicPr>
        <p:blipFill>
          <a:blip r:embed="rId17">
            <a:alphaModFix/>
          </a:blip>
          <a:stretch>
            <a:fillRect/>
          </a:stretch>
        </p:blipFill>
        <p:spPr>
          <a:xfrm>
            <a:off x="3631725" y="1460525"/>
            <a:ext cx="1577799" cy="197224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5" name="Shape 1335"/>
        <p:cNvGrpSpPr/>
        <p:nvPr/>
      </p:nvGrpSpPr>
      <p:grpSpPr>
        <a:xfrm>
          <a:off x="0" y="0"/>
          <a:ext cx="0" cy="0"/>
          <a:chOff x="0" y="0"/>
          <a:chExt cx="0" cy="0"/>
        </a:xfrm>
      </p:grpSpPr>
      <p:pic>
        <p:nvPicPr>
          <p:cNvPr id="1336" name="Google Shape;1336;p125"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337" name="Google Shape;1337;p125"/>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338" name="Google Shape;1338;p125"/>
          <p:cNvSpPr txBox="1"/>
          <p:nvPr>
            <p:ph type="title"/>
          </p:nvPr>
        </p:nvSpPr>
        <p:spPr>
          <a:xfrm>
            <a:off x="2796925" y="1588050"/>
            <a:ext cx="41796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pic>
        <p:nvPicPr>
          <p:cNvPr id="1343" name="Google Shape;1343;p126"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344" name="Google Shape;1344;p126"/>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345" name="Google Shape;1345;p126"/>
          <p:cNvSpPr txBox="1"/>
          <p:nvPr>
            <p:ph type="title"/>
          </p:nvPr>
        </p:nvSpPr>
        <p:spPr>
          <a:xfrm>
            <a:off x="2725825" y="1588075"/>
            <a:ext cx="59652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0" name="Shape 1350"/>
        <p:cNvGrpSpPr/>
        <p:nvPr/>
      </p:nvGrpSpPr>
      <p:grpSpPr>
        <a:xfrm>
          <a:off x="0" y="0"/>
          <a:ext cx="0" cy="0"/>
          <a:chOff x="0" y="0"/>
          <a:chExt cx="0" cy="0"/>
        </a:xfrm>
      </p:grpSpPr>
      <p:pic>
        <p:nvPicPr>
          <p:cNvPr id="1351" name="Google Shape;1351;p12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52" name="Google Shape;1352;p12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53" name="Google Shape;1353;p12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4" name="Google Shape;1354;p12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355" name="Google Shape;1355;p127"/>
          <p:cNvSpPr txBox="1"/>
          <p:nvPr/>
        </p:nvSpPr>
        <p:spPr>
          <a:xfrm>
            <a:off x="3632450" y="378700"/>
            <a:ext cx="51870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.CAROUSEL FAQ RENT </a:t>
            </a:r>
            <a:endParaRPr sz="3000">
              <a:solidFill>
                <a:srgbClr val="00708D"/>
              </a:solidFill>
              <a:latin typeface="Plus Jakarta Sans"/>
              <a:ea typeface="Plus Jakarta Sans"/>
              <a:cs typeface="Plus Jakarta Sans"/>
              <a:sym typeface="Plus Jakarta Sans"/>
            </a:endParaRPr>
          </a:p>
        </p:txBody>
      </p:sp>
      <p:sp>
        <p:nvSpPr>
          <p:cNvPr id="1356" name="Google Shape;1356;p127"/>
          <p:cNvSpPr txBox="1"/>
          <p:nvPr/>
        </p:nvSpPr>
        <p:spPr>
          <a:xfrm>
            <a:off x="4179225" y="2849912"/>
            <a:ext cx="4772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57" name="Google Shape;1357;p12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58" name="Google Shape;1358;p127"/>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59" name="Google Shape;1359;p127"/>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60" name="Google Shape;1360;p127"/>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361" name="Google Shape;1361;p127"/>
          <p:cNvSpPr txBox="1"/>
          <p:nvPr/>
        </p:nvSpPr>
        <p:spPr>
          <a:xfrm>
            <a:off x="3804175" y="3333600"/>
            <a:ext cx="5367600" cy="233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nl" sz="1000">
                <a:solidFill>
                  <a:schemeClr val="dk1"/>
                </a:solidFill>
              </a:rPr>
              <a:t>Short and mid-term rental </a:t>
            </a:r>
            <a:r>
              <a:rPr lang="nl" sz="1000">
                <a:solidFill>
                  <a:schemeClr val="dk1"/>
                </a:solidFill>
              </a:rPr>
              <a:t>comes with many questions. When does it make sense? Who is it for? And what does all-inclusive really mean in practice?</a:t>
            </a:r>
            <a:endParaRPr sz="1000">
              <a:solidFill>
                <a:schemeClr val="dk1"/>
              </a:solidFill>
            </a:endParaRPr>
          </a:p>
          <a:p>
            <a:pPr indent="0" lvl="0" marL="0" rtl="0" algn="l">
              <a:lnSpc>
                <a:spcPct val="115000"/>
              </a:lnSpc>
              <a:spcBef>
                <a:spcPts val="1200"/>
              </a:spcBef>
              <a:spcAft>
                <a:spcPts val="0"/>
              </a:spcAft>
              <a:buNone/>
            </a:pPr>
            <a:r>
              <a:rPr lang="nl" sz="1000">
                <a:solidFill>
                  <a:schemeClr val="dk1"/>
                </a:solidFill>
              </a:rPr>
              <a:t>At KINTO, we help businesses find the right balance between flexibility, cost control, and operational ease, without long-term commitments.</a:t>
            </a:r>
            <a:endParaRPr sz="1000">
              <a:solidFill>
                <a:schemeClr val="dk1"/>
              </a:solidFill>
            </a:endParaRPr>
          </a:p>
          <a:p>
            <a:pPr indent="0" lvl="0" marL="0" rtl="0" algn="l">
              <a:lnSpc>
                <a:spcPct val="115000"/>
              </a:lnSpc>
              <a:spcBef>
                <a:spcPts val="1200"/>
              </a:spcBef>
              <a:spcAft>
                <a:spcPts val="0"/>
              </a:spcAft>
              <a:buNone/>
            </a:pPr>
            <a:r>
              <a:rPr lang="nl" sz="1000">
                <a:solidFill>
                  <a:schemeClr val="dk1"/>
                </a:solidFill>
              </a:rPr>
              <a:t>Swipe through to discover the key benefits of renting for your fleet.</a:t>
            </a:r>
            <a:endParaRPr sz="1000">
              <a:solidFill>
                <a:schemeClr val="dk1"/>
              </a:solidFill>
            </a:endParaRPr>
          </a:p>
          <a:p>
            <a:pPr indent="0" lvl="0" marL="0" rtl="0" algn="l">
              <a:lnSpc>
                <a:spcPct val="115000"/>
              </a:lnSpc>
              <a:spcBef>
                <a:spcPts val="1200"/>
              </a:spcBef>
              <a:spcAft>
                <a:spcPts val="0"/>
              </a:spcAft>
              <a:buNone/>
            </a:pPr>
            <a:r>
              <a:rPr lang="nl" sz="1000">
                <a:solidFill>
                  <a:schemeClr val="dk1"/>
                </a:solidFill>
              </a:rPr>
              <a:t>One partner. Every solution.</a:t>
            </a:r>
            <a:endParaRPr sz="1000">
              <a:solidFill>
                <a:schemeClr val="dk1"/>
              </a:solidFill>
            </a:endParaRPr>
          </a:p>
          <a:p>
            <a:pPr indent="0" lvl="0" marL="0" rtl="0" algn="l">
              <a:lnSpc>
                <a:spcPct val="115000"/>
              </a:lnSpc>
              <a:spcBef>
                <a:spcPts val="1200"/>
              </a:spcBef>
              <a:spcAft>
                <a:spcPts val="0"/>
              </a:spcAft>
              <a:buNone/>
            </a:pPr>
            <a:r>
              <a:rPr lang="nl" sz="1000">
                <a:solidFill>
                  <a:schemeClr val="dk1"/>
                </a:solidFill>
              </a:rPr>
              <a:t>#KINTO #FleetManagement #BusinessMobility</a:t>
            </a:r>
            <a:endParaRPr sz="1000">
              <a:solidFill>
                <a:schemeClr val="dk1"/>
              </a:solidFill>
            </a:endParaRPr>
          </a:p>
          <a:p>
            <a:pPr indent="0" lvl="0" marL="0" rtl="0" algn="ctr">
              <a:spcBef>
                <a:spcPts val="120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p:txBody>
      </p:sp>
      <p:pic>
        <p:nvPicPr>
          <p:cNvPr id="1362" name="Google Shape;1362;p127" title="Carousel FAQ Rent_1.png"/>
          <p:cNvPicPr preferRelativeResize="0"/>
          <p:nvPr/>
        </p:nvPicPr>
        <p:blipFill>
          <a:blip r:embed="rId8">
            <a:alphaModFix/>
          </a:blip>
          <a:stretch>
            <a:fillRect/>
          </a:stretch>
        </p:blipFill>
        <p:spPr>
          <a:xfrm>
            <a:off x="552625" y="1435775"/>
            <a:ext cx="1518250" cy="1897813"/>
          </a:xfrm>
          <a:prstGeom prst="rect">
            <a:avLst/>
          </a:prstGeom>
          <a:noFill/>
          <a:ln>
            <a:noFill/>
          </a:ln>
        </p:spPr>
      </p:pic>
      <p:pic>
        <p:nvPicPr>
          <p:cNvPr id="1363" name="Google Shape;1363;p127" title="Carousel FAQ Rent_2.png"/>
          <p:cNvPicPr preferRelativeResize="0"/>
          <p:nvPr/>
        </p:nvPicPr>
        <p:blipFill>
          <a:blip r:embed="rId9">
            <a:alphaModFix/>
          </a:blip>
          <a:stretch>
            <a:fillRect/>
          </a:stretch>
        </p:blipFill>
        <p:spPr>
          <a:xfrm>
            <a:off x="2070875" y="1435775"/>
            <a:ext cx="1518250" cy="1897813"/>
          </a:xfrm>
          <a:prstGeom prst="rect">
            <a:avLst/>
          </a:prstGeom>
          <a:noFill/>
          <a:ln>
            <a:noFill/>
          </a:ln>
        </p:spPr>
      </p:pic>
      <p:pic>
        <p:nvPicPr>
          <p:cNvPr id="1364" name="Google Shape;1364;p127" title="Carousel FAQ Rent_3.png"/>
          <p:cNvPicPr preferRelativeResize="0"/>
          <p:nvPr/>
        </p:nvPicPr>
        <p:blipFill>
          <a:blip r:embed="rId10">
            <a:alphaModFix/>
          </a:blip>
          <a:stretch>
            <a:fillRect/>
          </a:stretch>
        </p:blipFill>
        <p:spPr>
          <a:xfrm>
            <a:off x="3589125" y="1435775"/>
            <a:ext cx="1518250" cy="1897813"/>
          </a:xfrm>
          <a:prstGeom prst="rect">
            <a:avLst/>
          </a:prstGeom>
          <a:noFill/>
          <a:ln>
            <a:noFill/>
          </a:ln>
        </p:spPr>
      </p:pic>
      <p:pic>
        <p:nvPicPr>
          <p:cNvPr id="1365" name="Google Shape;1365;p127" title="Carousel FAQ Rent_4.png"/>
          <p:cNvPicPr preferRelativeResize="0"/>
          <p:nvPr/>
        </p:nvPicPr>
        <p:blipFill>
          <a:blip r:embed="rId11">
            <a:alphaModFix/>
          </a:blip>
          <a:stretch>
            <a:fillRect/>
          </a:stretch>
        </p:blipFill>
        <p:spPr>
          <a:xfrm>
            <a:off x="5107375" y="1435775"/>
            <a:ext cx="1518251" cy="1897813"/>
          </a:xfrm>
          <a:prstGeom prst="rect">
            <a:avLst/>
          </a:prstGeom>
          <a:noFill/>
          <a:ln>
            <a:noFill/>
          </a:ln>
        </p:spPr>
      </p:pic>
      <p:pic>
        <p:nvPicPr>
          <p:cNvPr id="1366" name="Google Shape;1366;p127" title="Carousel FAQ Rent_1.png"/>
          <p:cNvPicPr preferRelativeResize="0"/>
          <p:nvPr/>
        </p:nvPicPr>
        <p:blipFill>
          <a:blip r:embed="rId12">
            <a:alphaModFix/>
          </a:blip>
          <a:stretch>
            <a:fillRect/>
          </a:stretch>
        </p:blipFill>
        <p:spPr>
          <a:xfrm>
            <a:off x="552625" y="1435775"/>
            <a:ext cx="1518250" cy="1897813"/>
          </a:xfrm>
          <a:prstGeom prst="rect">
            <a:avLst/>
          </a:prstGeom>
          <a:noFill/>
          <a:ln>
            <a:noFill/>
          </a:ln>
        </p:spPr>
      </p:pic>
      <p:pic>
        <p:nvPicPr>
          <p:cNvPr id="1367" name="Google Shape;1367;p127" title="Carousel FAQ Rent_2.png"/>
          <p:cNvPicPr preferRelativeResize="0"/>
          <p:nvPr/>
        </p:nvPicPr>
        <p:blipFill>
          <a:blip r:embed="rId13">
            <a:alphaModFix/>
          </a:blip>
          <a:stretch>
            <a:fillRect/>
          </a:stretch>
        </p:blipFill>
        <p:spPr>
          <a:xfrm>
            <a:off x="2024925" y="1435775"/>
            <a:ext cx="1518250" cy="1897813"/>
          </a:xfrm>
          <a:prstGeom prst="rect">
            <a:avLst/>
          </a:prstGeom>
          <a:noFill/>
          <a:ln>
            <a:noFill/>
          </a:ln>
        </p:spPr>
      </p:pic>
      <p:pic>
        <p:nvPicPr>
          <p:cNvPr id="1368" name="Google Shape;1368;p127" title="Carousel FAQ Rent_3.png"/>
          <p:cNvPicPr preferRelativeResize="0"/>
          <p:nvPr/>
        </p:nvPicPr>
        <p:blipFill>
          <a:blip r:embed="rId10">
            <a:alphaModFix/>
          </a:blip>
          <a:stretch>
            <a:fillRect/>
          </a:stretch>
        </p:blipFill>
        <p:spPr>
          <a:xfrm>
            <a:off x="3589125" y="1435775"/>
            <a:ext cx="1518250" cy="1897813"/>
          </a:xfrm>
          <a:prstGeom prst="rect">
            <a:avLst/>
          </a:prstGeom>
          <a:noFill/>
          <a:ln>
            <a:noFill/>
          </a:ln>
        </p:spPr>
      </p:pic>
      <p:pic>
        <p:nvPicPr>
          <p:cNvPr id="1369" name="Google Shape;1369;p127" title="Carousel FAQ Rent_4.png"/>
          <p:cNvPicPr preferRelativeResize="0"/>
          <p:nvPr/>
        </p:nvPicPr>
        <p:blipFill>
          <a:blip r:embed="rId14">
            <a:alphaModFix/>
          </a:blip>
          <a:stretch>
            <a:fillRect/>
          </a:stretch>
        </p:blipFill>
        <p:spPr>
          <a:xfrm>
            <a:off x="5107375" y="1435775"/>
            <a:ext cx="1518251" cy="1897813"/>
          </a:xfrm>
          <a:prstGeom prst="rect">
            <a:avLst/>
          </a:prstGeom>
          <a:noFill/>
          <a:ln>
            <a:noFill/>
          </a:ln>
        </p:spPr>
      </p:pic>
      <p:pic>
        <p:nvPicPr>
          <p:cNvPr id="1370" name="Google Shape;1370;p127" title="Carousel FAQ Rent_1.png"/>
          <p:cNvPicPr preferRelativeResize="0"/>
          <p:nvPr/>
        </p:nvPicPr>
        <p:blipFill>
          <a:blip r:embed="rId15">
            <a:alphaModFix/>
          </a:blip>
          <a:stretch>
            <a:fillRect/>
          </a:stretch>
        </p:blipFill>
        <p:spPr>
          <a:xfrm>
            <a:off x="552625" y="1435786"/>
            <a:ext cx="1518242" cy="1897803"/>
          </a:xfrm>
          <a:prstGeom prst="rect">
            <a:avLst/>
          </a:prstGeom>
          <a:noFill/>
          <a:ln>
            <a:noFill/>
          </a:ln>
        </p:spPr>
      </p:pic>
      <p:pic>
        <p:nvPicPr>
          <p:cNvPr id="1371" name="Google Shape;1371;p127" title="Carousel FAQ Rent_2.png"/>
          <p:cNvPicPr preferRelativeResize="0"/>
          <p:nvPr/>
        </p:nvPicPr>
        <p:blipFill>
          <a:blip r:embed="rId16">
            <a:alphaModFix/>
          </a:blip>
          <a:stretch>
            <a:fillRect/>
          </a:stretch>
        </p:blipFill>
        <p:spPr>
          <a:xfrm>
            <a:off x="2070875" y="1435786"/>
            <a:ext cx="1518242" cy="1897803"/>
          </a:xfrm>
          <a:prstGeom prst="rect">
            <a:avLst/>
          </a:prstGeom>
          <a:noFill/>
          <a:ln>
            <a:noFill/>
          </a:ln>
        </p:spPr>
      </p:pic>
      <p:pic>
        <p:nvPicPr>
          <p:cNvPr id="1372" name="Google Shape;1372;p127" title="Carousel FAQ Rent_3.png"/>
          <p:cNvPicPr preferRelativeResize="0"/>
          <p:nvPr/>
        </p:nvPicPr>
        <p:blipFill>
          <a:blip r:embed="rId17">
            <a:alphaModFix/>
          </a:blip>
          <a:stretch>
            <a:fillRect/>
          </a:stretch>
        </p:blipFill>
        <p:spPr>
          <a:xfrm>
            <a:off x="3589125" y="1435786"/>
            <a:ext cx="1518242" cy="1897803"/>
          </a:xfrm>
          <a:prstGeom prst="rect">
            <a:avLst/>
          </a:prstGeom>
          <a:noFill/>
          <a:ln>
            <a:noFill/>
          </a:ln>
        </p:spPr>
      </p:pic>
      <p:pic>
        <p:nvPicPr>
          <p:cNvPr id="1373" name="Google Shape;1373;p127" title="Carousel FAQ Rent_4.png"/>
          <p:cNvPicPr preferRelativeResize="0"/>
          <p:nvPr/>
        </p:nvPicPr>
        <p:blipFill>
          <a:blip r:embed="rId18">
            <a:alphaModFix/>
          </a:blip>
          <a:stretch>
            <a:fillRect/>
          </a:stretch>
        </p:blipFill>
        <p:spPr>
          <a:xfrm>
            <a:off x="5107375" y="1435786"/>
            <a:ext cx="1518242" cy="1897803"/>
          </a:xfrm>
          <a:prstGeom prst="rect">
            <a:avLst/>
          </a:prstGeom>
          <a:noFill/>
          <a:ln>
            <a:noFill/>
          </a:ln>
        </p:spPr>
      </p:pic>
      <p:pic>
        <p:nvPicPr>
          <p:cNvPr id="1374" name="Google Shape;1374;p127" title="Carousel FAQ Rent_1.png"/>
          <p:cNvPicPr preferRelativeResize="0"/>
          <p:nvPr/>
        </p:nvPicPr>
        <p:blipFill>
          <a:blip r:embed="rId15">
            <a:alphaModFix/>
          </a:blip>
          <a:stretch>
            <a:fillRect/>
          </a:stretch>
        </p:blipFill>
        <p:spPr>
          <a:xfrm>
            <a:off x="552625" y="1435775"/>
            <a:ext cx="1518242" cy="1897803"/>
          </a:xfrm>
          <a:prstGeom prst="rect">
            <a:avLst/>
          </a:prstGeom>
          <a:noFill/>
          <a:ln>
            <a:noFill/>
          </a:ln>
        </p:spPr>
      </p:pic>
      <p:pic>
        <p:nvPicPr>
          <p:cNvPr id="1375" name="Google Shape;1375;p127" title="Carousel FAQ Rent_2.png"/>
          <p:cNvPicPr preferRelativeResize="0"/>
          <p:nvPr/>
        </p:nvPicPr>
        <p:blipFill>
          <a:blip r:embed="rId19">
            <a:alphaModFix/>
          </a:blip>
          <a:stretch>
            <a:fillRect/>
          </a:stretch>
        </p:blipFill>
        <p:spPr>
          <a:xfrm>
            <a:off x="2070875" y="1435775"/>
            <a:ext cx="1518242" cy="1897803"/>
          </a:xfrm>
          <a:prstGeom prst="rect">
            <a:avLst/>
          </a:prstGeom>
          <a:noFill/>
          <a:ln>
            <a:noFill/>
          </a:ln>
        </p:spPr>
      </p:pic>
      <p:pic>
        <p:nvPicPr>
          <p:cNvPr id="1376" name="Google Shape;1376;p127" title="Carousel FAQ Rent_3.png"/>
          <p:cNvPicPr preferRelativeResize="0"/>
          <p:nvPr/>
        </p:nvPicPr>
        <p:blipFill>
          <a:blip r:embed="rId20">
            <a:alphaModFix/>
          </a:blip>
          <a:stretch>
            <a:fillRect/>
          </a:stretch>
        </p:blipFill>
        <p:spPr>
          <a:xfrm>
            <a:off x="3589125" y="1435775"/>
            <a:ext cx="1518242" cy="1897803"/>
          </a:xfrm>
          <a:prstGeom prst="rect">
            <a:avLst/>
          </a:prstGeom>
          <a:noFill/>
          <a:ln>
            <a:noFill/>
          </a:ln>
        </p:spPr>
      </p:pic>
      <p:pic>
        <p:nvPicPr>
          <p:cNvPr id="1377" name="Google Shape;1377;p127" title="Carousel FAQ Rent_4.png"/>
          <p:cNvPicPr preferRelativeResize="0"/>
          <p:nvPr/>
        </p:nvPicPr>
        <p:blipFill>
          <a:blip r:embed="rId21">
            <a:alphaModFix/>
          </a:blip>
          <a:stretch>
            <a:fillRect/>
          </a:stretch>
        </p:blipFill>
        <p:spPr>
          <a:xfrm>
            <a:off x="5107375" y="1435775"/>
            <a:ext cx="1518242" cy="189780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2" name="Shape 1382"/>
        <p:cNvGrpSpPr/>
        <p:nvPr/>
      </p:nvGrpSpPr>
      <p:grpSpPr>
        <a:xfrm>
          <a:off x="0" y="0"/>
          <a:ext cx="0" cy="0"/>
          <a:chOff x="0" y="0"/>
          <a:chExt cx="0" cy="0"/>
        </a:xfrm>
      </p:grpSpPr>
      <p:pic>
        <p:nvPicPr>
          <p:cNvPr id="1383" name="Google Shape;1383;p12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84" name="Google Shape;1384;p12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85" name="Google Shape;1385;p12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6" name="Google Shape;1386;p12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387" name="Google Shape;1387;p128"/>
          <p:cNvSpPr txBox="1"/>
          <p:nvPr/>
        </p:nvSpPr>
        <p:spPr>
          <a:xfrm>
            <a:off x="5242600" y="41015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.CAROUSEL FAQ RENT</a:t>
            </a:r>
            <a:endParaRPr sz="3000">
              <a:solidFill>
                <a:srgbClr val="00708D"/>
              </a:solidFill>
              <a:latin typeface="Plus Jakarta Sans"/>
              <a:ea typeface="Plus Jakarta Sans"/>
              <a:cs typeface="Plus Jakarta Sans"/>
              <a:sym typeface="Plus Jakarta Sans"/>
            </a:endParaRPr>
          </a:p>
        </p:txBody>
      </p:sp>
      <p:sp>
        <p:nvSpPr>
          <p:cNvPr id="1388" name="Google Shape;1388;p128"/>
          <p:cNvSpPr txBox="1"/>
          <p:nvPr/>
        </p:nvSpPr>
        <p:spPr>
          <a:xfrm>
            <a:off x="3804175" y="2960475"/>
            <a:ext cx="5147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900">
                <a:solidFill>
                  <a:schemeClr val="dk1"/>
                </a:solidFill>
                <a:latin typeface="Plus Jakarta Sans"/>
                <a:ea typeface="Plus Jakarta Sans"/>
                <a:cs typeface="Plus Jakarta Sans"/>
                <a:sym typeface="Plus Jakarta Sans"/>
              </a:rPr>
              <a:t>COPY</a:t>
            </a:r>
            <a:r>
              <a:rPr lang="nl" sz="1900">
                <a:solidFill>
                  <a:schemeClr val="dk1"/>
                </a:solidFill>
                <a:latin typeface="Plus Jakarta Sans"/>
                <a:ea typeface="Plus Jakarta Sans"/>
                <a:cs typeface="Plus Jakarta Sans"/>
                <a:sym typeface="Plus Jakarta Sans"/>
              </a:rPr>
              <a:t> IG</a:t>
            </a:r>
            <a:endParaRPr sz="11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Your timeline, your rules. ⏱️</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Only commit to what your business needs, for as long as you need it. KINTO Rent adapts to your schedule, whether it’s for 4 hours or 18 months.</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Our</a:t>
            </a:r>
            <a:r>
              <a:rPr lang="nl" sz="1000">
                <a:solidFill>
                  <a:schemeClr val="dk1"/>
                </a:solidFill>
              </a:rPr>
              <a:t> all-in-one fee covers insurance, maintenance, and administration</a:t>
            </a:r>
            <a:r>
              <a:rPr lang="nl" sz="1000">
                <a:solidFill>
                  <a:schemeClr val="dk1"/>
                </a:solidFill>
              </a:rPr>
              <a:t>.</a:t>
            </a:r>
            <a:r>
              <a:rPr lang="nl" sz="1000">
                <a:solidFill>
                  <a:schemeClr val="dk1"/>
                </a:solidFill>
              </a:rPr>
              <a:t> We handle the complexity so you can stay in sync with your business goals. </a:t>
            </a:r>
            <a:r>
              <a:rPr lang="nl" sz="1000">
                <a:solidFill>
                  <a:schemeClr val="dk1"/>
                </a:solidFill>
              </a:rPr>
              <a:t>💨</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One partner. Every solution.</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rPr>
              <a:t>#KINTO #KINTORent #FlexibleMobility </a:t>
            </a:r>
            <a:endParaRPr sz="10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Plus Jakarta Sans Light"/>
              <a:ea typeface="Plus Jakarta Sans Light"/>
              <a:cs typeface="Plus Jakarta Sans Light"/>
              <a:sym typeface="Plus Jakarta Sans Light"/>
            </a:endParaRPr>
          </a:p>
          <a:p>
            <a:pPr indent="0" lvl="0" marL="0" rtl="0" algn="ctr">
              <a:spcBef>
                <a:spcPts val="1200"/>
              </a:spcBef>
              <a:spcAft>
                <a:spcPts val="0"/>
              </a:spcAft>
              <a:buNone/>
            </a:pPr>
            <a:r>
              <a:t/>
            </a:r>
            <a:endParaRPr sz="1100">
              <a:solidFill>
                <a:schemeClr val="dk1"/>
              </a:solidFill>
              <a:latin typeface="Plus Jakarta Sans Light"/>
              <a:ea typeface="Plus Jakarta Sans Light"/>
              <a:cs typeface="Plus Jakarta Sans Light"/>
              <a:sym typeface="Plus Jakarta Sans Light"/>
            </a:endParaRPr>
          </a:p>
        </p:txBody>
      </p:sp>
      <p:pic>
        <p:nvPicPr>
          <p:cNvPr id="1389" name="Google Shape;1389;p12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90" name="Google Shape;1390;p128"/>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91" name="Google Shape;1391;p128"/>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92" name="Google Shape;1392;p128"/>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93" name="Google Shape;1393;p128" title="Carousel FAQ Rent_1.png"/>
          <p:cNvPicPr preferRelativeResize="0"/>
          <p:nvPr/>
        </p:nvPicPr>
        <p:blipFill>
          <a:blip r:embed="rId8">
            <a:alphaModFix/>
          </a:blip>
          <a:stretch>
            <a:fillRect/>
          </a:stretch>
        </p:blipFill>
        <p:spPr>
          <a:xfrm>
            <a:off x="552625" y="1435775"/>
            <a:ext cx="1518250" cy="1897813"/>
          </a:xfrm>
          <a:prstGeom prst="rect">
            <a:avLst/>
          </a:prstGeom>
          <a:noFill/>
          <a:ln>
            <a:noFill/>
          </a:ln>
        </p:spPr>
      </p:pic>
      <p:pic>
        <p:nvPicPr>
          <p:cNvPr id="1394" name="Google Shape;1394;p128" title="Carousel FAQ Rent_2.png"/>
          <p:cNvPicPr preferRelativeResize="0"/>
          <p:nvPr/>
        </p:nvPicPr>
        <p:blipFill>
          <a:blip r:embed="rId9">
            <a:alphaModFix/>
          </a:blip>
          <a:stretch>
            <a:fillRect/>
          </a:stretch>
        </p:blipFill>
        <p:spPr>
          <a:xfrm>
            <a:off x="2070875" y="1435775"/>
            <a:ext cx="1518250" cy="1897813"/>
          </a:xfrm>
          <a:prstGeom prst="rect">
            <a:avLst/>
          </a:prstGeom>
          <a:noFill/>
          <a:ln>
            <a:noFill/>
          </a:ln>
        </p:spPr>
      </p:pic>
      <p:pic>
        <p:nvPicPr>
          <p:cNvPr id="1395" name="Google Shape;1395;p128" title="Carousel FAQ Rent_3.png"/>
          <p:cNvPicPr preferRelativeResize="0"/>
          <p:nvPr/>
        </p:nvPicPr>
        <p:blipFill>
          <a:blip r:embed="rId10">
            <a:alphaModFix/>
          </a:blip>
          <a:stretch>
            <a:fillRect/>
          </a:stretch>
        </p:blipFill>
        <p:spPr>
          <a:xfrm>
            <a:off x="3589125" y="1435775"/>
            <a:ext cx="1518250" cy="1897813"/>
          </a:xfrm>
          <a:prstGeom prst="rect">
            <a:avLst/>
          </a:prstGeom>
          <a:noFill/>
          <a:ln>
            <a:noFill/>
          </a:ln>
        </p:spPr>
      </p:pic>
      <p:pic>
        <p:nvPicPr>
          <p:cNvPr id="1396" name="Google Shape;1396;p128" title="Carousel FAQ Rent_4.png"/>
          <p:cNvPicPr preferRelativeResize="0"/>
          <p:nvPr/>
        </p:nvPicPr>
        <p:blipFill>
          <a:blip r:embed="rId11">
            <a:alphaModFix/>
          </a:blip>
          <a:stretch>
            <a:fillRect/>
          </a:stretch>
        </p:blipFill>
        <p:spPr>
          <a:xfrm>
            <a:off x="5107375" y="1435775"/>
            <a:ext cx="1518251" cy="1897813"/>
          </a:xfrm>
          <a:prstGeom prst="rect">
            <a:avLst/>
          </a:prstGeom>
          <a:noFill/>
          <a:ln>
            <a:noFill/>
          </a:ln>
        </p:spPr>
      </p:pic>
      <p:pic>
        <p:nvPicPr>
          <p:cNvPr id="1397" name="Google Shape;1397;p128" title="Carousel FAQ Rent_1.png"/>
          <p:cNvPicPr preferRelativeResize="0"/>
          <p:nvPr/>
        </p:nvPicPr>
        <p:blipFill>
          <a:blip r:embed="rId12">
            <a:alphaModFix/>
          </a:blip>
          <a:stretch>
            <a:fillRect/>
          </a:stretch>
        </p:blipFill>
        <p:spPr>
          <a:xfrm>
            <a:off x="552625" y="1435775"/>
            <a:ext cx="1518250" cy="1897813"/>
          </a:xfrm>
          <a:prstGeom prst="rect">
            <a:avLst/>
          </a:prstGeom>
          <a:noFill/>
          <a:ln>
            <a:noFill/>
          </a:ln>
        </p:spPr>
      </p:pic>
      <p:pic>
        <p:nvPicPr>
          <p:cNvPr id="1398" name="Google Shape;1398;p128" title="Carousel FAQ Rent_2.png"/>
          <p:cNvPicPr preferRelativeResize="0"/>
          <p:nvPr/>
        </p:nvPicPr>
        <p:blipFill>
          <a:blip r:embed="rId13">
            <a:alphaModFix/>
          </a:blip>
          <a:stretch>
            <a:fillRect/>
          </a:stretch>
        </p:blipFill>
        <p:spPr>
          <a:xfrm>
            <a:off x="2024925" y="1435775"/>
            <a:ext cx="1518250" cy="1897813"/>
          </a:xfrm>
          <a:prstGeom prst="rect">
            <a:avLst/>
          </a:prstGeom>
          <a:noFill/>
          <a:ln>
            <a:noFill/>
          </a:ln>
        </p:spPr>
      </p:pic>
      <p:pic>
        <p:nvPicPr>
          <p:cNvPr id="1399" name="Google Shape;1399;p128" title="Carousel FAQ Rent_3.png"/>
          <p:cNvPicPr preferRelativeResize="0"/>
          <p:nvPr/>
        </p:nvPicPr>
        <p:blipFill>
          <a:blip r:embed="rId10">
            <a:alphaModFix/>
          </a:blip>
          <a:stretch>
            <a:fillRect/>
          </a:stretch>
        </p:blipFill>
        <p:spPr>
          <a:xfrm>
            <a:off x="3589125" y="1435775"/>
            <a:ext cx="1518250" cy="1897813"/>
          </a:xfrm>
          <a:prstGeom prst="rect">
            <a:avLst/>
          </a:prstGeom>
          <a:noFill/>
          <a:ln>
            <a:noFill/>
          </a:ln>
        </p:spPr>
      </p:pic>
      <p:pic>
        <p:nvPicPr>
          <p:cNvPr id="1400" name="Google Shape;1400;p128" title="Carousel FAQ Rent_4.png"/>
          <p:cNvPicPr preferRelativeResize="0"/>
          <p:nvPr/>
        </p:nvPicPr>
        <p:blipFill>
          <a:blip r:embed="rId14">
            <a:alphaModFix/>
          </a:blip>
          <a:stretch>
            <a:fillRect/>
          </a:stretch>
        </p:blipFill>
        <p:spPr>
          <a:xfrm>
            <a:off x="5107375" y="1435775"/>
            <a:ext cx="1518251" cy="1897813"/>
          </a:xfrm>
          <a:prstGeom prst="rect">
            <a:avLst/>
          </a:prstGeom>
          <a:noFill/>
          <a:ln>
            <a:noFill/>
          </a:ln>
        </p:spPr>
      </p:pic>
      <p:pic>
        <p:nvPicPr>
          <p:cNvPr id="1401" name="Google Shape;1401;p128" title="Carousel FAQ Rent_1.png"/>
          <p:cNvPicPr preferRelativeResize="0"/>
          <p:nvPr/>
        </p:nvPicPr>
        <p:blipFill>
          <a:blip r:embed="rId15">
            <a:alphaModFix/>
          </a:blip>
          <a:stretch>
            <a:fillRect/>
          </a:stretch>
        </p:blipFill>
        <p:spPr>
          <a:xfrm>
            <a:off x="552625" y="1435786"/>
            <a:ext cx="1518242" cy="1897803"/>
          </a:xfrm>
          <a:prstGeom prst="rect">
            <a:avLst/>
          </a:prstGeom>
          <a:noFill/>
          <a:ln>
            <a:noFill/>
          </a:ln>
        </p:spPr>
      </p:pic>
      <p:pic>
        <p:nvPicPr>
          <p:cNvPr id="1402" name="Google Shape;1402;p128" title="Carousel FAQ Rent_2.png"/>
          <p:cNvPicPr preferRelativeResize="0"/>
          <p:nvPr/>
        </p:nvPicPr>
        <p:blipFill>
          <a:blip r:embed="rId16">
            <a:alphaModFix/>
          </a:blip>
          <a:stretch>
            <a:fillRect/>
          </a:stretch>
        </p:blipFill>
        <p:spPr>
          <a:xfrm>
            <a:off x="2070875" y="1435786"/>
            <a:ext cx="1518242" cy="1897803"/>
          </a:xfrm>
          <a:prstGeom prst="rect">
            <a:avLst/>
          </a:prstGeom>
          <a:noFill/>
          <a:ln>
            <a:noFill/>
          </a:ln>
        </p:spPr>
      </p:pic>
      <p:pic>
        <p:nvPicPr>
          <p:cNvPr id="1403" name="Google Shape;1403;p128" title="Carousel FAQ Rent_3.png"/>
          <p:cNvPicPr preferRelativeResize="0"/>
          <p:nvPr/>
        </p:nvPicPr>
        <p:blipFill>
          <a:blip r:embed="rId17">
            <a:alphaModFix/>
          </a:blip>
          <a:stretch>
            <a:fillRect/>
          </a:stretch>
        </p:blipFill>
        <p:spPr>
          <a:xfrm>
            <a:off x="3589125" y="1435786"/>
            <a:ext cx="1518242" cy="1897803"/>
          </a:xfrm>
          <a:prstGeom prst="rect">
            <a:avLst/>
          </a:prstGeom>
          <a:noFill/>
          <a:ln>
            <a:noFill/>
          </a:ln>
        </p:spPr>
      </p:pic>
      <p:pic>
        <p:nvPicPr>
          <p:cNvPr id="1404" name="Google Shape;1404;p128" title="Carousel FAQ Rent_4.png"/>
          <p:cNvPicPr preferRelativeResize="0"/>
          <p:nvPr/>
        </p:nvPicPr>
        <p:blipFill>
          <a:blip r:embed="rId18">
            <a:alphaModFix/>
          </a:blip>
          <a:stretch>
            <a:fillRect/>
          </a:stretch>
        </p:blipFill>
        <p:spPr>
          <a:xfrm>
            <a:off x="5107375" y="1435786"/>
            <a:ext cx="1518242" cy="1897803"/>
          </a:xfrm>
          <a:prstGeom prst="rect">
            <a:avLst/>
          </a:prstGeom>
          <a:noFill/>
          <a:ln>
            <a:noFill/>
          </a:ln>
        </p:spPr>
      </p:pic>
      <p:pic>
        <p:nvPicPr>
          <p:cNvPr id="1405" name="Google Shape;1405;p128" title="Carousel FAQ Rent_1.png"/>
          <p:cNvPicPr preferRelativeResize="0"/>
          <p:nvPr/>
        </p:nvPicPr>
        <p:blipFill>
          <a:blip r:embed="rId15">
            <a:alphaModFix/>
          </a:blip>
          <a:stretch>
            <a:fillRect/>
          </a:stretch>
        </p:blipFill>
        <p:spPr>
          <a:xfrm>
            <a:off x="552625" y="1435775"/>
            <a:ext cx="1518242" cy="1897803"/>
          </a:xfrm>
          <a:prstGeom prst="rect">
            <a:avLst/>
          </a:prstGeom>
          <a:noFill/>
          <a:ln>
            <a:noFill/>
          </a:ln>
        </p:spPr>
      </p:pic>
      <p:pic>
        <p:nvPicPr>
          <p:cNvPr id="1406" name="Google Shape;1406;p128" title="Carousel FAQ Rent_2.png"/>
          <p:cNvPicPr preferRelativeResize="0"/>
          <p:nvPr/>
        </p:nvPicPr>
        <p:blipFill>
          <a:blip r:embed="rId19">
            <a:alphaModFix/>
          </a:blip>
          <a:stretch>
            <a:fillRect/>
          </a:stretch>
        </p:blipFill>
        <p:spPr>
          <a:xfrm>
            <a:off x="2070875" y="1435775"/>
            <a:ext cx="1518242" cy="1897803"/>
          </a:xfrm>
          <a:prstGeom prst="rect">
            <a:avLst/>
          </a:prstGeom>
          <a:noFill/>
          <a:ln>
            <a:noFill/>
          </a:ln>
        </p:spPr>
      </p:pic>
      <p:pic>
        <p:nvPicPr>
          <p:cNvPr id="1407" name="Google Shape;1407;p128" title="Carousel FAQ Rent_3.png"/>
          <p:cNvPicPr preferRelativeResize="0"/>
          <p:nvPr/>
        </p:nvPicPr>
        <p:blipFill>
          <a:blip r:embed="rId20">
            <a:alphaModFix/>
          </a:blip>
          <a:stretch>
            <a:fillRect/>
          </a:stretch>
        </p:blipFill>
        <p:spPr>
          <a:xfrm>
            <a:off x="3589125" y="1435775"/>
            <a:ext cx="1518242" cy="1897803"/>
          </a:xfrm>
          <a:prstGeom prst="rect">
            <a:avLst/>
          </a:prstGeom>
          <a:noFill/>
          <a:ln>
            <a:noFill/>
          </a:ln>
        </p:spPr>
      </p:pic>
      <p:pic>
        <p:nvPicPr>
          <p:cNvPr id="1408" name="Google Shape;1408;p128" title="Carousel FAQ Rent_4.png"/>
          <p:cNvPicPr preferRelativeResize="0"/>
          <p:nvPr/>
        </p:nvPicPr>
        <p:blipFill>
          <a:blip r:embed="rId21">
            <a:alphaModFix/>
          </a:blip>
          <a:stretch>
            <a:fillRect/>
          </a:stretch>
        </p:blipFill>
        <p:spPr>
          <a:xfrm>
            <a:off x="5107375" y="1435775"/>
            <a:ext cx="1518242" cy="189780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3" name="Shape 1413"/>
        <p:cNvGrpSpPr/>
        <p:nvPr/>
      </p:nvGrpSpPr>
      <p:grpSpPr>
        <a:xfrm>
          <a:off x="0" y="0"/>
          <a:ext cx="0" cy="0"/>
          <a:chOff x="0" y="0"/>
          <a:chExt cx="0" cy="0"/>
        </a:xfrm>
      </p:grpSpPr>
      <p:pic>
        <p:nvPicPr>
          <p:cNvPr id="1414" name="Google Shape;1414;p12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15" name="Google Shape;1415;p12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16" name="Google Shape;1416;p12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7" name="Google Shape;1417;p12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418" name="Google Shape;1418;p129"/>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.CAROUSEL FAQ RENT </a:t>
            </a:r>
            <a:endParaRPr sz="3000">
              <a:solidFill>
                <a:srgbClr val="00708D"/>
              </a:solidFill>
              <a:latin typeface="Plus Jakarta Sans"/>
              <a:ea typeface="Plus Jakarta Sans"/>
              <a:cs typeface="Plus Jakarta Sans"/>
              <a:sym typeface="Plus Jakarta Sans"/>
            </a:endParaRPr>
          </a:p>
        </p:txBody>
      </p:sp>
      <p:sp>
        <p:nvSpPr>
          <p:cNvPr id="1419" name="Google Shape;1419;p129"/>
          <p:cNvSpPr txBox="1"/>
          <p:nvPr/>
        </p:nvSpPr>
        <p:spPr>
          <a:xfrm>
            <a:off x="3804175" y="2906844"/>
            <a:ext cx="51750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900">
                <a:solidFill>
                  <a:schemeClr val="dk1"/>
                </a:solidFill>
                <a:latin typeface="Plus Jakarta Sans"/>
                <a:ea typeface="Plus Jakarta Sans"/>
                <a:cs typeface="Plus Jakarta Sans"/>
                <a:sym typeface="Plus Jakarta Sans"/>
              </a:rPr>
              <a:t>COPY FB</a:t>
            </a:r>
            <a:endParaRPr sz="11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Ready to simplify your fleet management? 🧭</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Whether you need a car f</a:t>
            </a:r>
            <a:r>
              <a:rPr lang="nl" sz="900">
                <a:solidFill>
                  <a:schemeClr val="dk1"/>
                </a:solidFill>
                <a:latin typeface="Plus Jakarta Sans"/>
                <a:ea typeface="Plus Jakarta Sans"/>
                <a:cs typeface="Plus Jakarta Sans"/>
                <a:sym typeface="Plus Jakarta Sans"/>
              </a:rPr>
              <a:t>or a short-term project</a:t>
            </a:r>
            <a:r>
              <a:rPr lang="nl" sz="900">
                <a:solidFill>
                  <a:schemeClr val="dk1"/>
                </a:solidFill>
                <a:latin typeface="Plus Jakarta Sans"/>
                <a:ea typeface="Plus Jakarta Sans"/>
                <a:cs typeface="Plus Jakarta Sans"/>
                <a:sym typeface="Plus Jakarta Sans"/>
              </a:rPr>
              <a:t> or immediate mobility for a new colleague, Renting with </a:t>
            </a:r>
            <a:r>
              <a:rPr lang="nl" sz="900">
                <a:solidFill>
                  <a:schemeClr val="dk1"/>
                </a:solidFill>
                <a:latin typeface="Plus Jakarta Sans"/>
                <a:ea typeface="Plus Jakarta Sans"/>
                <a:cs typeface="Plus Jakarta Sans"/>
                <a:sym typeface="Plus Jakarta Sans"/>
              </a:rPr>
              <a:t>KINTO </a:t>
            </a:r>
            <a:r>
              <a:rPr lang="nl" sz="900">
                <a:solidFill>
                  <a:schemeClr val="dk1"/>
                </a:solidFill>
                <a:latin typeface="Plus Jakarta Sans"/>
                <a:ea typeface="Plus Jakarta Sans"/>
                <a:cs typeface="Plus Jakarta Sans"/>
                <a:sym typeface="Plus Jakarta Sans"/>
              </a:rPr>
              <a:t>keeps your business moving without the paperwork storm.</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Enjoy one all-inclusive fee from as little as 4 hours  up to 18 months</a:t>
            </a:r>
            <a:r>
              <a:rPr lang="nl" sz="900">
                <a:solidFill>
                  <a:schemeClr val="dk1"/>
                </a:solidFill>
                <a:latin typeface="Plus Jakarta Sans"/>
                <a:ea typeface="Plus Jakarta Sans"/>
                <a:cs typeface="Plus Jakarta Sans"/>
                <a:sym typeface="Plus Jakarta Sans"/>
              </a:rPr>
              <a:t>. You get exactly the mobility you need - covering insurance, maintenance, and taxes - without any long-term setup. 🚗</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#KINTO #SmartRenting #FleetManagement </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ctr">
              <a:spcBef>
                <a:spcPts val="1200"/>
              </a:spcBef>
              <a:spcAft>
                <a:spcPts val="0"/>
              </a:spcAft>
              <a:buNone/>
            </a:pPr>
            <a:r>
              <a:t/>
            </a:r>
            <a:endParaRPr sz="1100">
              <a:solidFill>
                <a:schemeClr val="dk1"/>
              </a:solidFill>
              <a:latin typeface="Plus Jakarta Sans Light"/>
              <a:ea typeface="Plus Jakarta Sans Light"/>
              <a:cs typeface="Plus Jakarta Sans Light"/>
              <a:sym typeface="Plus Jakarta Sans Light"/>
            </a:endParaRPr>
          </a:p>
        </p:txBody>
      </p:sp>
      <p:pic>
        <p:nvPicPr>
          <p:cNvPr id="1420" name="Google Shape;1420;p12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21" name="Google Shape;1421;p12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22" name="Google Shape;1422;p129"/>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423" name="Google Shape;1423;p129"/>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424" name="Google Shape;1424;p129" title="Carousel FAQ Rent_1.png"/>
          <p:cNvPicPr preferRelativeResize="0"/>
          <p:nvPr/>
        </p:nvPicPr>
        <p:blipFill>
          <a:blip r:embed="rId8">
            <a:alphaModFix/>
          </a:blip>
          <a:stretch>
            <a:fillRect/>
          </a:stretch>
        </p:blipFill>
        <p:spPr>
          <a:xfrm>
            <a:off x="552625" y="1435775"/>
            <a:ext cx="1518250" cy="1897813"/>
          </a:xfrm>
          <a:prstGeom prst="rect">
            <a:avLst/>
          </a:prstGeom>
          <a:noFill/>
          <a:ln>
            <a:noFill/>
          </a:ln>
        </p:spPr>
      </p:pic>
      <p:pic>
        <p:nvPicPr>
          <p:cNvPr id="1425" name="Google Shape;1425;p129" title="Carousel FAQ Rent_2.png"/>
          <p:cNvPicPr preferRelativeResize="0"/>
          <p:nvPr/>
        </p:nvPicPr>
        <p:blipFill>
          <a:blip r:embed="rId9">
            <a:alphaModFix/>
          </a:blip>
          <a:stretch>
            <a:fillRect/>
          </a:stretch>
        </p:blipFill>
        <p:spPr>
          <a:xfrm>
            <a:off x="2070875" y="1435775"/>
            <a:ext cx="1518250" cy="1897813"/>
          </a:xfrm>
          <a:prstGeom prst="rect">
            <a:avLst/>
          </a:prstGeom>
          <a:noFill/>
          <a:ln>
            <a:noFill/>
          </a:ln>
        </p:spPr>
      </p:pic>
      <p:pic>
        <p:nvPicPr>
          <p:cNvPr id="1426" name="Google Shape;1426;p129" title="Carousel FAQ Rent_3.png"/>
          <p:cNvPicPr preferRelativeResize="0"/>
          <p:nvPr/>
        </p:nvPicPr>
        <p:blipFill>
          <a:blip r:embed="rId10">
            <a:alphaModFix/>
          </a:blip>
          <a:stretch>
            <a:fillRect/>
          </a:stretch>
        </p:blipFill>
        <p:spPr>
          <a:xfrm>
            <a:off x="3589125" y="1435775"/>
            <a:ext cx="1518250" cy="1897813"/>
          </a:xfrm>
          <a:prstGeom prst="rect">
            <a:avLst/>
          </a:prstGeom>
          <a:noFill/>
          <a:ln>
            <a:noFill/>
          </a:ln>
        </p:spPr>
      </p:pic>
      <p:pic>
        <p:nvPicPr>
          <p:cNvPr id="1427" name="Google Shape;1427;p129" title="Carousel FAQ Rent_4.png"/>
          <p:cNvPicPr preferRelativeResize="0"/>
          <p:nvPr/>
        </p:nvPicPr>
        <p:blipFill>
          <a:blip r:embed="rId11">
            <a:alphaModFix/>
          </a:blip>
          <a:stretch>
            <a:fillRect/>
          </a:stretch>
        </p:blipFill>
        <p:spPr>
          <a:xfrm>
            <a:off x="5107375" y="1435775"/>
            <a:ext cx="1518251" cy="1897813"/>
          </a:xfrm>
          <a:prstGeom prst="rect">
            <a:avLst/>
          </a:prstGeom>
          <a:noFill/>
          <a:ln>
            <a:noFill/>
          </a:ln>
        </p:spPr>
      </p:pic>
      <p:pic>
        <p:nvPicPr>
          <p:cNvPr id="1428" name="Google Shape;1428;p129" title="Carousel FAQ Rent_1.png"/>
          <p:cNvPicPr preferRelativeResize="0"/>
          <p:nvPr/>
        </p:nvPicPr>
        <p:blipFill>
          <a:blip r:embed="rId12">
            <a:alphaModFix/>
          </a:blip>
          <a:stretch>
            <a:fillRect/>
          </a:stretch>
        </p:blipFill>
        <p:spPr>
          <a:xfrm>
            <a:off x="552625" y="1435775"/>
            <a:ext cx="1518250" cy="1897813"/>
          </a:xfrm>
          <a:prstGeom prst="rect">
            <a:avLst/>
          </a:prstGeom>
          <a:noFill/>
          <a:ln>
            <a:noFill/>
          </a:ln>
        </p:spPr>
      </p:pic>
      <p:pic>
        <p:nvPicPr>
          <p:cNvPr id="1429" name="Google Shape;1429;p129" title="Carousel FAQ Rent_2.png"/>
          <p:cNvPicPr preferRelativeResize="0"/>
          <p:nvPr/>
        </p:nvPicPr>
        <p:blipFill>
          <a:blip r:embed="rId13">
            <a:alphaModFix/>
          </a:blip>
          <a:stretch>
            <a:fillRect/>
          </a:stretch>
        </p:blipFill>
        <p:spPr>
          <a:xfrm>
            <a:off x="2024925" y="1435775"/>
            <a:ext cx="1518250" cy="1897813"/>
          </a:xfrm>
          <a:prstGeom prst="rect">
            <a:avLst/>
          </a:prstGeom>
          <a:noFill/>
          <a:ln>
            <a:noFill/>
          </a:ln>
        </p:spPr>
      </p:pic>
      <p:pic>
        <p:nvPicPr>
          <p:cNvPr id="1430" name="Google Shape;1430;p129" title="Carousel FAQ Rent_3.png"/>
          <p:cNvPicPr preferRelativeResize="0"/>
          <p:nvPr/>
        </p:nvPicPr>
        <p:blipFill>
          <a:blip r:embed="rId10">
            <a:alphaModFix/>
          </a:blip>
          <a:stretch>
            <a:fillRect/>
          </a:stretch>
        </p:blipFill>
        <p:spPr>
          <a:xfrm>
            <a:off x="3589125" y="1435775"/>
            <a:ext cx="1518250" cy="1897813"/>
          </a:xfrm>
          <a:prstGeom prst="rect">
            <a:avLst/>
          </a:prstGeom>
          <a:noFill/>
          <a:ln>
            <a:noFill/>
          </a:ln>
        </p:spPr>
      </p:pic>
      <p:pic>
        <p:nvPicPr>
          <p:cNvPr id="1431" name="Google Shape;1431;p129" title="Carousel FAQ Rent_4.png"/>
          <p:cNvPicPr preferRelativeResize="0"/>
          <p:nvPr/>
        </p:nvPicPr>
        <p:blipFill>
          <a:blip r:embed="rId14">
            <a:alphaModFix/>
          </a:blip>
          <a:stretch>
            <a:fillRect/>
          </a:stretch>
        </p:blipFill>
        <p:spPr>
          <a:xfrm>
            <a:off x="5107375" y="1435775"/>
            <a:ext cx="1518251" cy="1897813"/>
          </a:xfrm>
          <a:prstGeom prst="rect">
            <a:avLst/>
          </a:prstGeom>
          <a:noFill/>
          <a:ln>
            <a:noFill/>
          </a:ln>
        </p:spPr>
      </p:pic>
      <p:pic>
        <p:nvPicPr>
          <p:cNvPr id="1432" name="Google Shape;1432;p129" title="Carousel FAQ Rent_1.png"/>
          <p:cNvPicPr preferRelativeResize="0"/>
          <p:nvPr/>
        </p:nvPicPr>
        <p:blipFill>
          <a:blip r:embed="rId15">
            <a:alphaModFix/>
          </a:blip>
          <a:stretch>
            <a:fillRect/>
          </a:stretch>
        </p:blipFill>
        <p:spPr>
          <a:xfrm>
            <a:off x="552625" y="1435786"/>
            <a:ext cx="1518242" cy="1897803"/>
          </a:xfrm>
          <a:prstGeom prst="rect">
            <a:avLst/>
          </a:prstGeom>
          <a:noFill/>
          <a:ln>
            <a:noFill/>
          </a:ln>
        </p:spPr>
      </p:pic>
      <p:pic>
        <p:nvPicPr>
          <p:cNvPr id="1433" name="Google Shape;1433;p129" title="Carousel FAQ Rent_2.png"/>
          <p:cNvPicPr preferRelativeResize="0"/>
          <p:nvPr/>
        </p:nvPicPr>
        <p:blipFill>
          <a:blip r:embed="rId16">
            <a:alphaModFix/>
          </a:blip>
          <a:stretch>
            <a:fillRect/>
          </a:stretch>
        </p:blipFill>
        <p:spPr>
          <a:xfrm>
            <a:off x="2070875" y="1435786"/>
            <a:ext cx="1518242" cy="1897803"/>
          </a:xfrm>
          <a:prstGeom prst="rect">
            <a:avLst/>
          </a:prstGeom>
          <a:noFill/>
          <a:ln>
            <a:noFill/>
          </a:ln>
        </p:spPr>
      </p:pic>
      <p:pic>
        <p:nvPicPr>
          <p:cNvPr id="1434" name="Google Shape;1434;p129" title="Carousel FAQ Rent_3.png"/>
          <p:cNvPicPr preferRelativeResize="0"/>
          <p:nvPr/>
        </p:nvPicPr>
        <p:blipFill>
          <a:blip r:embed="rId17">
            <a:alphaModFix/>
          </a:blip>
          <a:stretch>
            <a:fillRect/>
          </a:stretch>
        </p:blipFill>
        <p:spPr>
          <a:xfrm>
            <a:off x="3589125" y="1435786"/>
            <a:ext cx="1518242" cy="1897803"/>
          </a:xfrm>
          <a:prstGeom prst="rect">
            <a:avLst/>
          </a:prstGeom>
          <a:noFill/>
          <a:ln>
            <a:noFill/>
          </a:ln>
        </p:spPr>
      </p:pic>
      <p:pic>
        <p:nvPicPr>
          <p:cNvPr id="1435" name="Google Shape;1435;p129" title="Carousel FAQ Rent_4.png"/>
          <p:cNvPicPr preferRelativeResize="0"/>
          <p:nvPr/>
        </p:nvPicPr>
        <p:blipFill>
          <a:blip r:embed="rId18">
            <a:alphaModFix/>
          </a:blip>
          <a:stretch>
            <a:fillRect/>
          </a:stretch>
        </p:blipFill>
        <p:spPr>
          <a:xfrm>
            <a:off x="5107375" y="1435786"/>
            <a:ext cx="1518242" cy="1897803"/>
          </a:xfrm>
          <a:prstGeom prst="rect">
            <a:avLst/>
          </a:prstGeom>
          <a:noFill/>
          <a:ln>
            <a:noFill/>
          </a:ln>
        </p:spPr>
      </p:pic>
      <p:pic>
        <p:nvPicPr>
          <p:cNvPr id="1436" name="Google Shape;1436;p129" title="Carousel FAQ Rent_1.png"/>
          <p:cNvPicPr preferRelativeResize="0"/>
          <p:nvPr/>
        </p:nvPicPr>
        <p:blipFill>
          <a:blip r:embed="rId15">
            <a:alphaModFix/>
          </a:blip>
          <a:stretch>
            <a:fillRect/>
          </a:stretch>
        </p:blipFill>
        <p:spPr>
          <a:xfrm>
            <a:off x="552625" y="1435775"/>
            <a:ext cx="1518242" cy="1897803"/>
          </a:xfrm>
          <a:prstGeom prst="rect">
            <a:avLst/>
          </a:prstGeom>
          <a:noFill/>
          <a:ln>
            <a:noFill/>
          </a:ln>
        </p:spPr>
      </p:pic>
      <p:pic>
        <p:nvPicPr>
          <p:cNvPr id="1437" name="Google Shape;1437;p129" title="Carousel FAQ Rent_2.png"/>
          <p:cNvPicPr preferRelativeResize="0"/>
          <p:nvPr/>
        </p:nvPicPr>
        <p:blipFill>
          <a:blip r:embed="rId19">
            <a:alphaModFix/>
          </a:blip>
          <a:stretch>
            <a:fillRect/>
          </a:stretch>
        </p:blipFill>
        <p:spPr>
          <a:xfrm>
            <a:off x="2070875" y="1435775"/>
            <a:ext cx="1518242" cy="1897803"/>
          </a:xfrm>
          <a:prstGeom prst="rect">
            <a:avLst/>
          </a:prstGeom>
          <a:noFill/>
          <a:ln>
            <a:noFill/>
          </a:ln>
        </p:spPr>
      </p:pic>
      <p:pic>
        <p:nvPicPr>
          <p:cNvPr id="1438" name="Google Shape;1438;p129" title="Carousel FAQ Rent_3.png"/>
          <p:cNvPicPr preferRelativeResize="0"/>
          <p:nvPr/>
        </p:nvPicPr>
        <p:blipFill>
          <a:blip r:embed="rId20">
            <a:alphaModFix/>
          </a:blip>
          <a:stretch>
            <a:fillRect/>
          </a:stretch>
        </p:blipFill>
        <p:spPr>
          <a:xfrm>
            <a:off x="3589125" y="1435775"/>
            <a:ext cx="1518242" cy="1897803"/>
          </a:xfrm>
          <a:prstGeom prst="rect">
            <a:avLst/>
          </a:prstGeom>
          <a:noFill/>
          <a:ln>
            <a:noFill/>
          </a:ln>
        </p:spPr>
      </p:pic>
      <p:pic>
        <p:nvPicPr>
          <p:cNvPr id="1439" name="Google Shape;1439;p129" title="Carousel FAQ Rent_4.png"/>
          <p:cNvPicPr preferRelativeResize="0"/>
          <p:nvPr/>
        </p:nvPicPr>
        <p:blipFill>
          <a:blip r:embed="rId21">
            <a:alphaModFix/>
          </a:blip>
          <a:stretch>
            <a:fillRect/>
          </a:stretch>
        </p:blipFill>
        <p:spPr>
          <a:xfrm>
            <a:off x="5107375" y="1435775"/>
            <a:ext cx="1518242" cy="189780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4" name="Shape 1444"/>
        <p:cNvGrpSpPr/>
        <p:nvPr/>
      </p:nvGrpSpPr>
      <p:grpSpPr>
        <a:xfrm>
          <a:off x="0" y="0"/>
          <a:ext cx="0" cy="0"/>
          <a:chOff x="0" y="0"/>
          <a:chExt cx="0" cy="0"/>
        </a:xfrm>
      </p:grpSpPr>
      <p:pic>
        <p:nvPicPr>
          <p:cNvPr id="1445" name="Google Shape;1445;p13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46" name="Google Shape;1446;p13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47" name="Google Shape;1447;p13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8" name="Google Shape;1448;p13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449" name="Google Shape;1449;p130"/>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a:t>
            </a:r>
            <a:r>
              <a:rPr lang="nl" sz="3000">
                <a:solidFill>
                  <a:schemeClr val="lt1"/>
                </a:solidFill>
                <a:latin typeface="Plus Jakarta Sans"/>
                <a:ea typeface="Plus Jakarta Sans"/>
                <a:cs typeface="Plus Jakarta Sans"/>
                <a:sym typeface="Plus Jakarta Sans"/>
              </a:rPr>
              <a:t>.NEW LEASE WEBSITE</a:t>
            </a:r>
            <a:endParaRPr sz="3000">
              <a:solidFill>
                <a:schemeClr val="lt1"/>
              </a:solidFill>
              <a:latin typeface="Plus Jakarta Sans"/>
              <a:ea typeface="Plus Jakarta Sans"/>
              <a:cs typeface="Plus Jakarta Sans"/>
              <a:sym typeface="Plus Jakarta Sans"/>
            </a:endParaRPr>
          </a:p>
        </p:txBody>
      </p:sp>
      <p:sp>
        <p:nvSpPr>
          <p:cNvPr id="1450" name="Google Shape;1450;p130"/>
          <p:cNvSpPr txBox="1"/>
          <p:nvPr/>
        </p:nvSpPr>
        <p:spPr>
          <a:xfrm>
            <a:off x="458225" y="1093100"/>
            <a:ext cx="32595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Managing your fleet requires a platform as agile as your business.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That’s why we’ve launched a complete makeover of the KINTO Lease website. The new layout simplifies navigation while keeping all the features you rely on, making your experience smoother and more intuitive.</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Curious? Visit our website to explore the new look: &lt;insert link&gt;</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#LeasingSolutions #FleetManagement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451" name="Google Shape;1451;p13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52" name="Google Shape;1452;p13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453" name="Google Shape;1453;p130"/>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54" name="Google Shape;1454;p130"/>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55" name="Google Shape;1455;p130" title="NEW K LEASE WEBSITE_v2.png"/>
          <p:cNvPicPr preferRelativeResize="0"/>
          <p:nvPr/>
        </p:nvPicPr>
        <p:blipFill>
          <a:blip r:embed="rId8">
            <a:alphaModFix/>
          </a:blip>
          <a:stretch>
            <a:fillRect/>
          </a:stretch>
        </p:blipFill>
        <p:spPr>
          <a:xfrm>
            <a:off x="5954100" y="1069075"/>
            <a:ext cx="2548376" cy="3185470"/>
          </a:xfrm>
          <a:prstGeom prst="rect">
            <a:avLst/>
          </a:prstGeom>
          <a:noFill/>
          <a:ln>
            <a:noFill/>
          </a:ln>
        </p:spPr>
      </p:pic>
      <p:pic>
        <p:nvPicPr>
          <p:cNvPr id="1456" name="Google Shape;1456;p130" title="NEW K LEASE WEBSITE_v2.png"/>
          <p:cNvPicPr preferRelativeResize="0"/>
          <p:nvPr/>
        </p:nvPicPr>
        <p:blipFill>
          <a:blip r:embed="rId9">
            <a:alphaModFix/>
          </a:blip>
          <a:stretch>
            <a:fillRect/>
          </a:stretch>
        </p:blipFill>
        <p:spPr>
          <a:xfrm>
            <a:off x="5954103" y="1069075"/>
            <a:ext cx="2548376" cy="318545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1" name="Shape 1461"/>
        <p:cNvGrpSpPr/>
        <p:nvPr/>
      </p:nvGrpSpPr>
      <p:grpSpPr>
        <a:xfrm>
          <a:off x="0" y="0"/>
          <a:ext cx="0" cy="0"/>
          <a:chOff x="0" y="0"/>
          <a:chExt cx="0" cy="0"/>
        </a:xfrm>
      </p:grpSpPr>
      <p:pic>
        <p:nvPicPr>
          <p:cNvPr id="1462" name="Google Shape;1462;p13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63" name="Google Shape;1463;p13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64" name="Google Shape;1464;p13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5" name="Google Shape;1465;p13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466" name="Google Shape;1466;p131"/>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NEW LEASE WEBSITE</a:t>
            </a:r>
            <a:endParaRPr sz="3000">
              <a:solidFill>
                <a:schemeClr val="lt1"/>
              </a:solidFill>
              <a:latin typeface="Plus Jakarta Sans"/>
              <a:ea typeface="Plus Jakarta Sans"/>
              <a:cs typeface="Plus Jakarta Sans"/>
              <a:sym typeface="Plus Jakarta Sans"/>
            </a:endParaRPr>
          </a:p>
        </p:txBody>
      </p:sp>
      <p:sp>
        <p:nvSpPr>
          <p:cNvPr id="1467" name="Google Shape;1467;p131"/>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A fresh new look for KINTO Lease.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We’ve made it easier to explore our solutions, understand your options, and find what fits your business.</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Check the link in our bio to explore the update and see what’s new.</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#SmarterMobility #BusinessMobility </a:t>
            </a:r>
            <a:endParaRPr sz="1100">
              <a:solidFill>
                <a:schemeClr val="lt1"/>
              </a:solidFill>
            </a:endParaRPr>
          </a:p>
        </p:txBody>
      </p:sp>
      <p:pic>
        <p:nvPicPr>
          <p:cNvPr id="1468" name="Google Shape;1468;p13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69" name="Google Shape;1469;p13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470" name="Google Shape;1470;p131"/>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71" name="Google Shape;1471;p131"/>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72" name="Google Shape;1472;p131" title="NEW K LEASE WEBSITE_v2.png"/>
          <p:cNvPicPr preferRelativeResize="0"/>
          <p:nvPr/>
        </p:nvPicPr>
        <p:blipFill>
          <a:blip r:embed="rId8">
            <a:alphaModFix/>
          </a:blip>
          <a:stretch>
            <a:fillRect/>
          </a:stretch>
        </p:blipFill>
        <p:spPr>
          <a:xfrm>
            <a:off x="5954100" y="1069075"/>
            <a:ext cx="2548376" cy="3185470"/>
          </a:xfrm>
          <a:prstGeom prst="rect">
            <a:avLst/>
          </a:prstGeom>
          <a:noFill/>
          <a:ln>
            <a:noFill/>
          </a:ln>
        </p:spPr>
      </p:pic>
      <p:pic>
        <p:nvPicPr>
          <p:cNvPr id="1473" name="Google Shape;1473;p131" title="NEW K LEASE WEBSITE_v2.png"/>
          <p:cNvPicPr preferRelativeResize="0"/>
          <p:nvPr/>
        </p:nvPicPr>
        <p:blipFill>
          <a:blip r:embed="rId9">
            <a:alphaModFix/>
          </a:blip>
          <a:stretch>
            <a:fillRect/>
          </a:stretch>
        </p:blipFill>
        <p:spPr>
          <a:xfrm>
            <a:off x="5954103" y="1069075"/>
            <a:ext cx="2548376" cy="318545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8" name="Shape 1478"/>
        <p:cNvGrpSpPr/>
        <p:nvPr/>
      </p:nvGrpSpPr>
      <p:grpSpPr>
        <a:xfrm>
          <a:off x="0" y="0"/>
          <a:ext cx="0" cy="0"/>
          <a:chOff x="0" y="0"/>
          <a:chExt cx="0" cy="0"/>
        </a:xfrm>
      </p:grpSpPr>
      <p:pic>
        <p:nvPicPr>
          <p:cNvPr id="1479" name="Google Shape;1479;p13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80" name="Google Shape;1480;p13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81" name="Google Shape;1481;p13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2" name="Google Shape;1482;p13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483" name="Google Shape;1483;p132"/>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NEW LEASE WEBSITE</a:t>
            </a:r>
            <a:endParaRPr sz="3000">
              <a:solidFill>
                <a:schemeClr val="lt1"/>
              </a:solidFill>
              <a:latin typeface="Plus Jakarta Sans"/>
              <a:ea typeface="Plus Jakarta Sans"/>
              <a:cs typeface="Plus Jakarta Sans"/>
              <a:sym typeface="Plus Jakarta Sans"/>
            </a:endParaRPr>
          </a:p>
        </p:txBody>
      </p:sp>
      <p:sp>
        <p:nvSpPr>
          <p:cNvPr id="1484" name="Google Shape;1484;p132"/>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Our KINTO Lease website just got a fresh new look.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It’s now even easier to explore our solutions, understand your options, and find the right fit for your business. Everything you need, with a clearer and more intuitive experience.</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Take a look and see what flexible mobility can do for you: &lt;insert link&gt;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#SmarterMobility #BusinessSolutions</a:t>
            </a:r>
            <a:endParaRPr sz="1000">
              <a:solidFill>
                <a:schemeClr val="lt1"/>
              </a:solidFill>
              <a:latin typeface="Plus Jakarta Sans Light"/>
              <a:ea typeface="Plus Jakarta Sans Light"/>
              <a:cs typeface="Plus Jakarta Sans Light"/>
              <a:sym typeface="Plus Jakarta Sans Light"/>
            </a:endParaRPr>
          </a:p>
        </p:txBody>
      </p:sp>
      <p:pic>
        <p:nvPicPr>
          <p:cNvPr id="1485" name="Google Shape;1485;p13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86" name="Google Shape;1486;p13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487" name="Google Shape;1487;p13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88" name="Google Shape;1488;p132"/>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89" name="Google Shape;1489;p132" title="NEW K LEASE WEBSITE_v2.png"/>
          <p:cNvPicPr preferRelativeResize="0"/>
          <p:nvPr/>
        </p:nvPicPr>
        <p:blipFill>
          <a:blip r:embed="rId8">
            <a:alphaModFix/>
          </a:blip>
          <a:stretch>
            <a:fillRect/>
          </a:stretch>
        </p:blipFill>
        <p:spPr>
          <a:xfrm>
            <a:off x="5954100" y="1069075"/>
            <a:ext cx="2548376" cy="3185470"/>
          </a:xfrm>
          <a:prstGeom prst="rect">
            <a:avLst/>
          </a:prstGeom>
          <a:noFill/>
          <a:ln>
            <a:noFill/>
          </a:ln>
        </p:spPr>
      </p:pic>
      <p:pic>
        <p:nvPicPr>
          <p:cNvPr id="1490" name="Google Shape;1490;p132" title="NEW K LEASE WEBSITE_v2.png"/>
          <p:cNvPicPr preferRelativeResize="0"/>
          <p:nvPr/>
        </p:nvPicPr>
        <p:blipFill>
          <a:blip r:embed="rId9">
            <a:alphaModFix/>
          </a:blip>
          <a:stretch>
            <a:fillRect/>
          </a:stretch>
        </p:blipFill>
        <p:spPr>
          <a:xfrm>
            <a:off x="5954103" y="1069075"/>
            <a:ext cx="2548376" cy="318545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pic>
        <p:nvPicPr>
          <p:cNvPr id="1496" name="Google Shape;1496;p13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97" name="Google Shape;1497;p13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98" name="Google Shape;1498;p13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9" name="Google Shape;1499;p13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500" name="Google Shape;1500;p133"/>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4. JOIN - FUEL PRICES</a:t>
            </a:r>
            <a:endParaRPr sz="3000">
              <a:solidFill>
                <a:schemeClr val="lt1"/>
              </a:solidFill>
              <a:latin typeface="Plus Jakarta Sans"/>
              <a:ea typeface="Plus Jakarta Sans"/>
              <a:cs typeface="Plus Jakarta Sans"/>
              <a:sym typeface="Plus Jakarta Sans"/>
            </a:endParaRPr>
          </a:p>
        </p:txBody>
      </p:sp>
      <p:sp>
        <p:nvSpPr>
          <p:cNvPr id="1501" name="Google Shape;1501;p133"/>
          <p:cNvSpPr txBox="1"/>
          <p:nvPr/>
        </p:nvSpPr>
        <p:spPr>
          <a:xfrm>
            <a:off x="458225" y="1093100"/>
            <a:ext cx="32595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502" name="Google Shape;1502;p13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03" name="Google Shape;1503;p13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04" name="Google Shape;1504;p13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05" name="Google Shape;1505;p133"/>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06" name="Google Shape;1506;p133"/>
          <p:cNvSpPr txBox="1"/>
          <p:nvPr/>
        </p:nvSpPr>
        <p:spPr>
          <a:xfrm>
            <a:off x="729875" y="1829000"/>
            <a:ext cx="2292600" cy="7428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2"/>
                </a:solidFill>
              </a:rPr>
              <a:t>to be made after visual is finished</a:t>
            </a:r>
            <a:endParaRPr sz="18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1" name="Shape 1511"/>
        <p:cNvGrpSpPr/>
        <p:nvPr/>
      </p:nvGrpSpPr>
      <p:grpSpPr>
        <a:xfrm>
          <a:off x="0" y="0"/>
          <a:ext cx="0" cy="0"/>
          <a:chOff x="0" y="0"/>
          <a:chExt cx="0" cy="0"/>
        </a:xfrm>
      </p:grpSpPr>
      <p:pic>
        <p:nvPicPr>
          <p:cNvPr id="1512" name="Google Shape;1512;p13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13" name="Google Shape;1513;p13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14" name="Google Shape;1514;p13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5" name="Google Shape;1515;p13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516" name="Google Shape;1516;p134"/>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4. JOIN - FUEL PRICES</a:t>
            </a:r>
            <a:endParaRPr sz="3000">
              <a:solidFill>
                <a:schemeClr val="lt1"/>
              </a:solidFill>
              <a:latin typeface="Plus Jakarta Sans"/>
              <a:ea typeface="Plus Jakarta Sans"/>
              <a:cs typeface="Plus Jakarta Sans"/>
              <a:sym typeface="Plus Jakarta Sans"/>
            </a:endParaRPr>
          </a:p>
        </p:txBody>
      </p:sp>
      <p:sp>
        <p:nvSpPr>
          <p:cNvPr id="1517" name="Google Shape;1517;p134"/>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518" name="Google Shape;1518;p13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19" name="Google Shape;1519;p13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20" name="Google Shape;1520;p13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21" name="Google Shape;1521;p134"/>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22" name="Google Shape;1522;p134"/>
          <p:cNvSpPr txBox="1"/>
          <p:nvPr/>
        </p:nvSpPr>
        <p:spPr>
          <a:xfrm>
            <a:off x="729875" y="1829000"/>
            <a:ext cx="2292600" cy="7428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2"/>
                </a:solidFill>
              </a:rPr>
              <a:t>to be made after visual is finished</a:t>
            </a:r>
            <a:endParaRPr sz="18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7" name="Shape 1527"/>
        <p:cNvGrpSpPr/>
        <p:nvPr/>
      </p:nvGrpSpPr>
      <p:grpSpPr>
        <a:xfrm>
          <a:off x="0" y="0"/>
          <a:ext cx="0" cy="0"/>
          <a:chOff x="0" y="0"/>
          <a:chExt cx="0" cy="0"/>
        </a:xfrm>
      </p:grpSpPr>
      <p:pic>
        <p:nvPicPr>
          <p:cNvPr id="1528" name="Google Shape;1528;p13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29" name="Google Shape;1529;p13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30" name="Google Shape;1530;p13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1" name="Google Shape;1531;p13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532" name="Google Shape;1532;p135"/>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4</a:t>
            </a:r>
            <a:r>
              <a:rPr lang="nl" sz="3000">
                <a:solidFill>
                  <a:schemeClr val="lt1"/>
                </a:solidFill>
                <a:latin typeface="Plus Jakarta Sans"/>
                <a:ea typeface="Plus Jakarta Sans"/>
                <a:cs typeface="Plus Jakarta Sans"/>
                <a:sym typeface="Plus Jakarta Sans"/>
              </a:rPr>
              <a:t>. JOIN - FUEL PRICES</a:t>
            </a:r>
            <a:endParaRPr sz="3000">
              <a:solidFill>
                <a:schemeClr val="lt1"/>
              </a:solidFill>
              <a:latin typeface="Plus Jakarta Sans"/>
              <a:ea typeface="Plus Jakarta Sans"/>
              <a:cs typeface="Plus Jakarta Sans"/>
              <a:sym typeface="Plus Jakarta Sans"/>
            </a:endParaRPr>
          </a:p>
        </p:txBody>
      </p:sp>
      <p:sp>
        <p:nvSpPr>
          <p:cNvPr id="1533" name="Google Shape;1533;p135"/>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34" name="Google Shape;1534;p13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35" name="Google Shape;1535;p135"/>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36" name="Google Shape;1536;p135"/>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37" name="Google Shape;1537;p135"/>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38" name="Google Shape;1538;p135"/>
          <p:cNvSpPr txBox="1"/>
          <p:nvPr/>
        </p:nvSpPr>
        <p:spPr>
          <a:xfrm>
            <a:off x="729875" y="1829000"/>
            <a:ext cx="2292600" cy="7428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2"/>
                </a:solidFill>
              </a:rPr>
              <a:t>to be made after visual is finished</a:t>
            </a:r>
            <a:endParaRPr sz="18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3" name="Shape 1543"/>
        <p:cNvGrpSpPr/>
        <p:nvPr/>
      </p:nvGrpSpPr>
      <p:grpSpPr>
        <a:xfrm>
          <a:off x="0" y="0"/>
          <a:ext cx="0" cy="0"/>
          <a:chOff x="0" y="0"/>
          <a:chExt cx="0" cy="0"/>
        </a:xfrm>
      </p:grpSpPr>
      <p:pic>
        <p:nvPicPr>
          <p:cNvPr id="1544" name="Google Shape;1544;p13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45" name="Google Shape;1545;p13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46" name="Google Shape;1546;p13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7" name="Google Shape;1547;p13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548" name="Google Shape;1548;p136"/>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a:t>
            </a:r>
            <a:r>
              <a:rPr lang="nl" sz="3000">
                <a:solidFill>
                  <a:schemeClr val="lt1"/>
                </a:solidFill>
                <a:latin typeface="Plus Jakarta Sans"/>
                <a:ea typeface="Plus Jakarta Sans"/>
                <a:cs typeface="Plus Jakarta Sans"/>
                <a:sym typeface="Plus Jakarta Sans"/>
              </a:rPr>
              <a:t>.</a:t>
            </a:r>
            <a:r>
              <a:rPr lang="nl" sz="3000">
                <a:solidFill>
                  <a:schemeClr val="lt1"/>
                </a:solidFill>
                <a:latin typeface="Plus Jakarta Sans"/>
                <a:ea typeface="Plus Jakarta Sans"/>
                <a:cs typeface="Plus Jakarta Sans"/>
                <a:sym typeface="Plus Jakarta Sans"/>
              </a:rPr>
              <a:t>ANIMATION LEASE PROACE</a:t>
            </a:r>
            <a:endParaRPr sz="3000">
              <a:solidFill>
                <a:schemeClr val="lt1"/>
              </a:solidFill>
              <a:latin typeface="Plus Jakarta Sans"/>
              <a:ea typeface="Plus Jakarta Sans"/>
              <a:cs typeface="Plus Jakarta Sans"/>
              <a:sym typeface="Plus Jakarta Sans"/>
            </a:endParaRPr>
          </a:p>
        </p:txBody>
      </p:sp>
      <p:sp>
        <p:nvSpPr>
          <p:cNvPr id="1549" name="Google Shape;1549;p136"/>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Every business is different. So are its mobility needs.</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At KINTO, we provide the flexible leasing and all-inclusive support that lets you focus on your work, rather than your fleet. Whether you are transporting tools, handling deliveries, or supporting day-to-day operations, we take the administrative complexity out of your hands.</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By offering versatile vehicles, we ensure you have the capacity to match your activities while staying in full control of your costs and commitments.</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#BusinessMobility #FleetManagement</a:t>
            </a:r>
            <a:endParaRPr sz="1100">
              <a:solidFill>
                <a:schemeClr val="lt1"/>
              </a:solidFill>
            </a:endParaRPr>
          </a:p>
        </p:txBody>
      </p:sp>
      <p:pic>
        <p:nvPicPr>
          <p:cNvPr id="1550" name="Google Shape;1550;p13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51" name="Google Shape;1551;p13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52" name="Google Shape;1552;p136"/>
          <p:cNvPicPr preferRelativeResize="0"/>
          <p:nvPr/>
        </p:nvPicPr>
        <p:blipFill>
          <a:blip r:embed="rId6">
            <a:alphaModFix/>
          </a:blip>
          <a:stretch>
            <a:fillRect/>
          </a:stretch>
        </p:blipFill>
        <p:spPr>
          <a:xfrm>
            <a:off x="6216850" y="496125"/>
            <a:ext cx="2077999" cy="3890898"/>
          </a:xfrm>
          <a:prstGeom prst="rect">
            <a:avLst/>
          </a:prstGeom>
          <a:noFill/>
          <a:ln>
            <a:noFill/>
          </a:ln>
        </p:spPr>
      </p:pic>
      <p:pic>
        <p:nvPicPr>
          <p:cNvPr id="1553" name="Google Shape;1553;p136"/>
          <p:cNvPicPr preferRelativeResize="0"/>
          <p:nvPr/>
        </p:nvPicPr>
        <p:blipFill>
          <a:blip r:embed="rId7">
            <a:alphaModFix/>
          </a:blip>
          <a:stretch>
            <a:fillRect/>
          </a:stretch>
        </p:blipFill>
        <p:spPr>
          <a:xfrm>
            <a:off x="7807797" y="613627"/>
            <a:ext cx="291098" cy="291098"/>
          </a:xfrm>
          <a:prstGeom prst="rect">
            <a:avLst/>
          </a:prstGeom>
          <a:noFill/>
          <a:ln>
            <a:noFill/>
          </a:ln>
        </p:spPr>
      </p:pic>
      <p:pic>
        <p:nvPicPr>
          <p:cNvPr id="1554" name="Google Shape;1554;p136" title="Scherm­afbeelding 2026-04-20 om 16.20.53.png"/>
          <p:cNvPicPr preferRelativeResize="0"/>
          <p:nvPr/>
        </p:nvPicPr>
        <p:blipFill>
          <a:blip r:embed="rId8">
            <a:alphaModFix/>
          </a:blip>
          <a:stretch>
            <a:fillRect/>
          </a:stretch>
        </p:blipFill>
        <p:spPr>
          <a:xfrm>
            <a:off x="6302725" y="1054899"/>
            <a:ext cx="1871775" cy="31824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9" name="Shape 1559"/>
        <p:cNvGrpSpPr/>
        <p:nvPr/>
      </p:nvGrpSpPr>
      <p:grpSpPr>
        <a:xfrm>
          <a:off x="0" y="0"/>
          <a:ext cx="0" cy="0"/>
          <a:chOff x="0" y="0"/>
          <a:chExt cx="0" cy="0"/>
        </a:xfrm>
      </p:grpSpPr>
      <p:pic>
        <p:nvPicPr>
          <p:cNvPr id="1560" name="Google Shape;1560;p13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61" name="Google Shape;1561;p13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62" name="Google Shape;1562;p13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3" name="Google Shape;1563;p13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564" name="Google Shape;1564;p137"/>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a:t>
            </a:r>
            <a:r>
              <a:rPr lang="nl" sz="3000">
                <a:solidFill>
                  <a:schemeClr val="lt1"/>
                </a:solidFill>
                <a:latin typeface="Plus Jakarta Sans"/>
                <a:ea typeface="Plus Jakarta Sans"/>
                <a:cs typeface="Plus Jakarta Sans"/>
                <a:sym typeface="Plus Jakarta Sans"/>
              </a:rPr>
              <a:t>.ANIMATION LEASE PROACE</a:t>
            </a:r>
            <a:endParaRPr sz="3000">
              <a:solidFill>
                <a:schemeClr val="lt1"/>
              </a:solidFill>
              <a:latin typeface="Plus Jakarta Sans"/>
              <a:ea typeface="Plus Jakarta Sans"/>
              <a:cs typeface="Plus Jakarta Sans"/>
              <a:sym typeface="Plus Jakarta Sans"/>
            </a:endParaRPr>
          </a:p>
        </p:txBody>
      </p:sp>
      <p:sp>
        <p:nvSpPr>
          <p:cNvPr id="1565" name="Google Shape;1565;p137"/>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Work or play,</a:t>
            </a:r>
            <a:r>
              <a:rPr lang="nl" sz="1100">
                <a:solidFill>
                  <a:schemeClr val="lt1"/>
                </a:solidFill>
              </a:rPr>
              <a:t> your mobility should adapt to your plans.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Did you know you can lease space? With our flexible leasing service, you get the exact capacity you need without the administrative hassle.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#BusinessAgility #ToyotaProace</a:t>
            </a:r>
            <a:endParaRPr sz="1100">
              <a:solidFill>
                <a:schemeClr val="lt1"/>
              </a:solidFill>
            </a:endParaRPr>
          </a:p>
        </p:txBody>
      </p:sp>
      <p:pic>
        <p:nvPicPr>
          <p:cNvPr id="1566" name="Google Shape;1566;p13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67" name="Google Shape;1567;p13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68" name="Google Shape;1568;p137"/>
          <p:cNvPicPr preferRelativeResize="0"/>
          <p:nvPr/>
        </p:nvPicPr>
        <p:blipFill>
          <a:blip r:embed="rId6">
            <a:alphaModFix/>
          </a:blip>
          <a:stretch>
            <a:fillRect/>
          </a:stretch>
        </p:blipFill>
        <p:spPr>
          <a:xfrm>
            <a:off x="6216850" y="496125"/>
            <a:ext cx="2077999" cy="3890898"/>
          </a:xfrm>
          <a:prstGeom prst="rect">
            <a:avLst/>
          </a:prstGeom>
          <a:noFill/>
          <a:ln>
            <a:noFill/>
          </a:ln>
        </p:spPr>
      </p:pic>
      <p:pic>
        <p:nvPicPr>
          <p:cNvPr id="1569" name="Google Shape;1569;p137"/>
          <p:cNvPicPr preferRelativeResize="0"/>
          <p:nvPr/>
        </p:nvPicPr>
        <p:blipFill>
          <a:blip r:embed="rId7">
            <a:alphaModFix/>
          </a:blip>
          <a:stretch>
            <a:fillRect/>
          </a:stretch>
        </p:blipFill>
        <p:spPr>
          <a:xfrm>
            <a:off x="7807797" y="613627"/>
            <a:ext cx="291098" cy="291098"/>
          </a:xfrm>
          <a:prstGeom prst="rect">
            <a:avLst/>
          </a:prstGeom>
          <a:noFill/>
          <a:ln>
            <a:noFill/>
          </a:ln>
        </p:spPr>
      </p:pic>
      <p:pic>
        <p:nvPicPr>
          <p:cNvPr id="1570" name="Google Shape;1570;p137" title="Scherm­afbeelding 2026-04-20 om 16.20.53.png"/>
          <p:cNvPicPr preferRelativeResize="0"/>
          <p:nvPr/>
        </p:nvPicPr>
        <p:blipFill>
          <a:blip r:embed="rId8">
            <a:alphaModFix/>
          </a:blip>
          <a:stretch>
            <a:fillRect/>
          </a:stretch>
        </p:blipFill>
        <p:spPr>
          <a:xfrm>
            <a:off x="6302725" y="1054899"/>
            <a:ext cx="1871775" cy="31824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5" name="Shape 1575"/>
        <p:cNvGrpSpPr/>
        <p:nvPr/>
      </p:nvGrpSpPr>
      <p:grpSpPr>
        <a:xfrm>
          <a:off x="0" y="0"/>
          <a:ext cx="0" cy="0"/>
          <a:chOff x="0" y="0"/>
          <a:chExt cx="0" cy="0"/>
        </a:xfrm>
      </p:grpSpPr>
      <p:pic>
        <p:nvPicPr>
          <p:cNvPr id="1576" name="Google Shape;1576;p13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77" name="Google Shape;1577;p13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78" name="Google Shape;1578;p13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9" name="Google Shape;1579;p13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580" name="Google Shape;1580;p138"/>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a:t>
            </a:r>
            <a:r>
              <a:rPr lang="nl" sz="3000">
                <a:solidFill>
                  <a:schemeClr val="lt1"/>
                </a:solidFill>
                <a:latin typeface="Plus Jakarta Sans"/>
                <a:ea typeface="Plus Jakarta Sans"/>
                <a:cs typeface="Plus Jakarta Sans"/>
                <a:sym typeface="Plus Jakarta Sans"/>
              </a:rPr>
              <a:t>.ANIMATION LEASE PROACE</a:t>
            </a:r>
            <a:endParaRPr sz="3000">
              <a:solidFill>
                <a:schemeClr val="lt1"/>
              </a:solidFill>
              <a:latin typeface="Plus Jakarta Sans"/>
              <a:ea typeface="Plus Jakarta Sans"/>
              <a:cs typeface="Plus Jakarta Sans"/>
              <a:sym typeface="Plus Jakarta Sans"/>
            </a:endParaRPr>
          </a:p>
        </p:txBody>
      </p:sp>
      <p:sp>
        <p:nvSpPr>
          <p:cNvPr id="1581" name="Google Shape;1581;p138"/>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Whether you’re packing professional tools for a big project or sports gear for a weekend away, your mobility should always support your plans.</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With our flexible leasing service and all-inclusive support, you get the space you need without any of the administrative hassle. We handle the maintenance and insurance while you focus on the road ahead.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#SmarterMobility #FlexibleLeasing</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582" name="Google Shape;1582;p13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83" name="Google Shape;1583;p13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84" name="Google Shape;1584;p138"/>
          <p:cNvPicPr preferRelativeResize="0"/>
          <p:nvPr/>
        </p:nvPicPr>
        <p:blipFill>
          <a:blip r:embed="rId6">
            <a:alphaModFix/>
          </a:blip>
          <a:stretch>
            <a:fillRect/>
          </a:stretch>
        </p:blipFill>
        <p:spPr>
          <a:xfrm>
            <a:off x="6216850" y="496125"/>
            <a:ext cx="2077999" cy="3890898"/>
          </a:xfrm>
          <a:prstGeom prst="rect">
            <a:avLst/>
          </a:prstGeom>
          <a:noFill/>
          <a:ln>
            <a:noFill/>
          </a:ln>
        </p:spPr>
      </p:pic>
      <p:pic>
        <p:nvPicPr>
          <p:cNvPr id="1585" name="Google Shape;1585;p138"/>
          <p:cNvPicPr preferRelativeResize="0"/>
          <p:nvPr/>
        </p:nvPicPr>
        <p:blipFill>
          <a:blip r:embed="rId7">
            <a:alphaModFix/>
          </a:blip>
          <a:stretch>
            <a:fillRect/>
          </a:stretch>
        </p:blipFill>
        <p:spPr>
          <a:xfrm>
            <a:off x="7807797" y="613627"/>
            <a:ext cx="291098" cy="291098"/>
          </a:xfrm>
          <a:prstGeom prst="rect">
            <a:avLst/>
          </a:prstGeom>
          <a:noFill/>
          <a:ln>
            <a:noFill/>
          </a:ln>
        </p:spPr>
      </p:pic>
      <p:pic>
        <p:nvPicPr>
          <p:cNvPr id="1586" name="Google Shape;1586;p138" title="Scherm­afbeelding 2026-04-20 om 16.20.53.png"/>
          <p:cNvPicPr preferRelativeResize="0"/>
          <p:nvPr/>
        </p:nvPicPr>
        <p:blipFill>
          <a:blip r:embed="rId8">
            <a:alphaModFix/>
          </a:blip>
          <a:stretch>
            <a:fillRect/>
          </a:stretch>
        </p:blipFill>
        <p:spPr>
          <a:xfrm>
            <a:off x="6302725" y="1054899"/>
            <a:ext cx="1871775" cy="31824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0" name="Shape 1590"/>
        <p:cNvGrpSpPr/>
        <p:nvPr/>
      </p:nvGrpSpPr>
      <p:grpSpPr>
        <a:xfrm>
          <a:off x="0" y="0"/>
          <a:ext cx="0" cy="0"/>
          <a:chOff x="0" y="0"/>
          <a:chExt cx="0" cy="0"/>
        </a:xfrm>
      </p:grpSpPr>
      <p:pic>
        <p:nvPicPr>
          <p:cNvPr id="1591" name="Google Shape;1591;p139"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592" name="Google Shape;1592;p139"/>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spcBef>
                <a:spcPts val="0"/>
              </a:spcBef>
              <a:spcAft>
                <a:spcPts val="0"/>
              </a:spcAft>
              <a:buClr>
                <a:schemeClr val="dk1"/>
              </a:buClr>
              <a:buSzPts val="4100"/>
              <a:buFont typeface="Arial"/>
              <a:buNone/>
            </a:pPr>
            <a:r>
              <a:t/>
            </a:r>
            <a:endParaRPr>
              <a:latin typeface="Plus Jakarta Sans SemiBold"/>
              <a:ea typeface="Plus Jakarta Sans SemiBold"/>
              <a:cs typeface="Plus Jakarta Sans SemiBold"/>
              <a:sym typeface="Plus Jakarta Sans SemiBold"/>
            </a:endParaRPr>
          </a:p>
          <a:p>
            <a:pPr indent="0" lvl="0" marL="0" rtl="0" algn="l">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593" name="Google Shape;1593;p139"/>
          <p:cNvSpPr txBox="1"/>
          <p:nvPr>
            <p:ph type="title"/>
          </p:nvPr>
        </p:nvSpPr>
        <p:spPr>
          <a:xfrm>
            <a:off x="2725825" y="1588075"/>
            <a:ext cx="51594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8" name="Shape 1598"/>
        <p:cNvGrpSpPr/>
        <p:nvPr/>
      </p:nvGrpSpPr>
      <p:grpSpPr>
        <a:xfrm>
          <a:off x="0" y="0"/>
          <a:ext cx="0" cy="0"/>
          <a:chOff x="0" y="0"/>
          <a:chExt cx="0" cy="0"/>
        </a:xfrm>
      </p:grpSpPr>
      <p:pic>
        <p:nvPicPr>
          <p:cNvPr id="1599" name="Google Shape;1599;p14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00" name="Google Shape;1600;p14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01" name="Google Shape;1601;p14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2" name="Google Shape;1602;p14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603" name="Google Shape;1603;p140"/>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a:t>
            </a:r>
            <a:r>
              <a:rPr lang="nl" sz="3000">
                <a:solidFill>
                  <a:srgbClr val="00708D"/>
                </a:solidFill>
                <a:latin typeface="Plus Jakarta Sans"/>
                <a:ea typeface="Plus Jakarta Sans"/>
                <a:cs typeface="Plus Jakarta Sans"/>
                <a:sym typeface="Plus Jakarta Sans"/>
              </a:rPr>
              <a:t>.VISUAL LABOUR DAY </a:t>
            </a:r>
            <a:endParaRPr sz="3000">
              <a:solidFill>
                <a:srgbClr val="00708D"/>
              </a:solidFill>
              <a:latin typeface="Plus Jakarta Sans"/>
              <a:ea typeface="Plus Jakarta Sans"/>
              <a:cs typeface="Plus Jakarta Sans"/>
              <a:sym typeface="Plus Jakarta Sans"/>
            </a:endParaRPr>
          </a:p>
        </p:txBody>
      </p:sp>
      <p:pic>
        <p:nvPicPr>
          <p:cNvPr id="1604" name="Google Shape;1604;p14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05" name="Google Shape;1605;p14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- 1X1</a:t>
            </a:r>
            <a:endParaRPr sz="1200">
              <a:solidFill>
                <a:schemeClr val="lt1"/>
              </a:solidFill>
              <a:latin typeface="Plus Jakarta Sans Light"/>
              <a:ea typeface="Plus Jakarta Sans Light"/>
              <a:cs typeface="Plus Jakarta Sans Light"/>
              <a:sym typeface="Plus Jakarta Sans Light"/>
            </a:endParaRPr>
          </a:p>
        </p:txBody>
      </p:sp>
      <p:pic>
        <p:nvPicPr>
          <p:cNvPr id="1606" name="Google Shape;1606;p140"/>
          <p:cNvPicPr preferRelativeResize="0"/>
          <p:nvPr/>
        </p:nvPicPr>
        <p:blipFill>
          <a:blip r:embed="rId7">
            <a:alphaModFix/>
          </a:blip>
          <a:stretch>
            <a:fillRect/>
          </a:stretch>
        </p:blipFill>
        <p:spPr>
          <a:xfrm>
            <a:off x="934575" y="743851"/>
            <a:ext cx="2087024" cy="3249126"/>
          </a:xfrm>
          <a:prstGeom prst="rect">
            <a:avLst/>
          </a:prstGeom>
          <a:noFill/>
          <a:ln>
            <a:noFill/>
          </a:ln>
        </p:spPr>
      </p:pic>
      <p:sp>
        <p:nvSpPr>
          <p:cNvPr id="1607" name="Google Shape;1607;p140"/>
          <p:cNvSpPr txBox="1"/>
          <p:nvPr/>
        </p:nvSpPr>
        <p:spPr>
          <a:xfrm>
            <a:off x="4266950" y="13987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8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Labour Day is a moment to recognise the people behind the work. </a:t>
            </a:r>
            <a:r>
              <a:rPr lang="nl" sz="1100">
                <a:solidFill>
                  <a:schemeClr val="dk1"/>
                </a:solidFill>
              </a:rPr>
              <a:t>At KINTO, we believe that helping people show up to do their job and return home safely is not a nice-to-have, but a must.</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We provide the flexible and reliable mobility solutions that support every working life. Whether you are heading to the office or returning to what matters most, our goal is to make the journey seamless.</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#KINTO #LabourDay #BusinessMobility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r">
              <a:spcBef>
                <a:spcPts val="1200"/>
              </a:spcBef>
              <a:spcAft>
                <a:spcPts val="0"/>
              </a:spcAft>
              <a:buNone/>
            </a:pPr>
            <a:r>
              <a:t/>
            </a:r>
            <a:endParaRPr sz="10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p:txBody>
      </p:sp>
      <p:pic>
        <p:nvPicPr>
          <p:cNvPr id="1608" name="Google Shape;1608;p140" title="Kinto Labour Day Comp v2.jpg"/>
          <p:cNvPicPr preferRelativeResize="0"/>
          <p:nvPr/>
        </p:nvPicPr>
        <p:blipFill>
          <a:blip r:embed="rId8">
            <a:alphaModFix/>
          </a:blip>
          <a:stretch>
            <a:fillRect/>
          </a:stretch>
        </p:blipFill>
        <p:spPr>
          <a:xfrm>
            <a:off x="934576" y="1267047"/>
            <a:ext cx="2087025" cy="2609413"/>
          </a:xfrm>
          <a:prstGeom prst="rect">
            <a:avLst/>
          </a:prstGeom>
          <a:noFill/>
          <a:ln>
            <a:noFill/>
          </a:ln>
        </p:spPr>
      </p:pic>
      <p:pic>
        <p:nvPicPr>
          <p:cNvPr id="1609" name="Google Shape;1609;p140" title="Kinto Labour Day.png"/>
          <p:cNvPicPr preferRelativeResize="0"/>
          <p:nvPr/>
        </p:nvPicPr>
        <p:blipFill>
          <a:blip r:embed="rId9">
            <a:alphaModFix/>
          </a:blip>
          <a:stretch>
            <a:fillRect/>
          </a:stretch>
        </p:blipFill>
        <p:spPr>
          <a:xfrm>
            <a:off x="934575" y="1267050"/>
            <a:ext cx="2087024" cy="2608781"/>
          </a:xfrm>
          <a:prstGeom prst="rect">
            <a:avLst/>
          </a:prstGeom>
          <a:noFill/>
          <a:ln>
            <a:noFill/>
          </a:ln>
        </p:spPr>
      </p:pic>
      <p:pic>
        <p:nvPicPr>
          <p:cNvPr id="1610" name="Google Shape;1610;p140" title="TOP TOPICAL Labour day_with curb.png"/>
          <p:cNvPicPr preferRelativeResize="0"/>
          <p:nvPr/>
        </p:nvPicPr>
        <p:blipFill>
          <a:blip r:embed="rId10">
            <a:alphaModFix/>
          </a:blip>
          <a:stretch>
            <a:fillRect/>
          </a:stretch>
        </p:blipFill>
        <p:spPr>
          <a:xfrm>
            <a:off x="934575" y="1267050"/>
            <a:ext cx="2087024" cy="260878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5" name="Shape 1615"/>
        <p:cNvGrpSpPr/>
        <p:nvPr/>
      </p:nvGrpSpPr>
      <p:grpSpPr>
        <a:xfrm>
          <a:off x="0" y="0"/>
          <a:ext cx="0" cy="0"/>
          <a:chOff x="0" y="0"/>
          <a:chExt cx="0" cy="0"/>
        </a:xfrm>
      </p:grpSpPr>
      <p:pic>
        <p:nvPicPr>
          <p:cNvPr id="1616" name="Google Shape;1616;p14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17" name="Google Shape;1617;p14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18" name="Google Shape;1618;p14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19" name="Google Shape;1619;p14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620" name="Google Shape;1620;p141"/>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a:t>
            </a:r>
            <a:r>
              <a:rPr lang="nl" sz="3000">
                <a:solidFill>
                  <a:srgbClr val="00708D"/>
                </a:solidFill>
                <a:latin typeface="Plus Jakarta Sans"/>
                <a:ea typeface="Plus Jakarta Sans"/>
                <a:cs typeface="Plus Jakarta Sans"/>
                <a:sym typeface="Plus Jakarta Sans"/>
              </a:rPr>
              <a:t>.VISUAL LABOUR DAY</a:t>
            </a:r>
            <a:endParaRPr sz="3000">
              <a:solidFill>
                <a:srgbClr val="00708D"/>
              </a:solidFill>
              <a:latin typeface="Plus Jakarta Sans"/>
              <a:ea typeface="Plus Jakarta Sans"/>
              <a:cs typeface="Plus Jakarta Sans"/>
              <a:sym typeface="Plus Jakarta Sans"/>
            </a:endParaRPr>
          </a:p>
        </p:txBody>
      </p:sp>
      <p:pic>
        <p:nvPicPr>
          <p:cNvPr id="1621" name="Google Shape;1621;p14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22" name="Google Shape;1622;p141"/>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sp>
        <p:nvSpPr>
          <p:cNvPr id="1623" name="Google Shape;1623;p141"/>
          <p:cNvSpPr txBox="1"/>
          <p:nvPr/>
        </p:nvSpPr>
        <p:spPr>
          <a:xfrm>
            <a:off x="4275975" y="19582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We’re honouring the journey this Labour Day.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Because mobility is about more than just the commute. It’s about showing up, doing your best work, and getting home safely to what matters most.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O</a:t>
            </a:r>
            <a:r>
              <a:rPr lang="nl" sz="1100">
                <a:solidFill>
                  <a:schemeClr val="dk1"/>
                </a:solidFill>
              </a:rPr>
              <a:t>n</a:t>
            </a:r>
            <a:r>
              <a:rPr lang="nl" sz="1100">
                <a:solidFill>
                  <a:schemeClr val="dk1"/>
                </a:solidFill>
              </a:rPr>
              <a:t>e partner. Every solution.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#KINTO #LabourDay #WorkLifeBalance</a:t>
            </a:r>
            <a:endParaRPr sz="1100">
              <a:solidFill>
                <a:schemeClr val="dk1"/>
              </a:solidFill>
            </a:endParaRPr>
          </a:p>
          <a:p>
            <a:pPr indent="0" lvl="0" marL="0" rtl="0" algn="r">
              <a:spcBef>
                <a:spcPts val="120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624" name="Google Shape;1624;p141"/>
          <p:cNvPicPr preferRelativeResize="0"/>
          <p:nvPr/>
        </p:nvPicPr>
        <p:blipFill>
          <a:blip r:embed="rId7">
            <a:alphaModFix/>
          </a:blip>
          <a:stretch>
            <a:fillRect/>
          </a:stretch>
        </p:blipFill>
        <p:spPr>
          <a:xfrm>
            <a:off x="934575" y="743851"/>
            <a:ext cx="2087024" cy="3249126"/>
          </a:xfrm>
          <a:prstGeom prst="rect">
            <a:avLst/>
          </a:prstGeom>
          <a:noFill/>
          <a:ln>
            <a:noFill/>
          </a:ln>
        </p:spPr>
      </p:pic>
      <p:pic>
        <p:nvPicPr>
          <p:cNvPr id="1625" name="Google Shape;1625;p141" title="Kinto Labour Day Comp v2.jpg"/>
          <p:cNvPicPr preferRelativeResize="0"/>
          <p:nvPr/>
        </p:nvPicPr>
        <p:blipFill>
          <a:blip r:embed="rId8">
            <a:alphaModFix/>
          </a:blip>
          <a:stretch>
            <a:fillRect/>
          </a:stretch>
        </p:blipFill>
        <p:spPr>
          <a:xfrm>
            <a:off x="934576" y="1267047"/>
            <a:ext cx="2087025" cy="2609413"/>
          </a:xfrm>
          <a:prstGeom prst="rect">
            <a:avLst/>
          </a:prstGeom>
          <a:noFill/>
          <a:ln>
            <a:noFill/>
          </a:ln>
        </p:spPr>
      </p:pic>
      <p:pic>
        <p:nvPicPr>
          <p:cNvPr id="1626" name="Google Shape;1626;p141" title="Kinto Labour Day.png"/>
          <p:cNvPicPr preferRelativeResize="0"/>
          <p:nvPr/>
        </p:nvPicPr>
        <p:blipFill>
          <a:blip r:embed="rId9">
            <a:alphaModFix/>
          </a:blip>
          <a:stretch>
            <a:fillRect/>
          </a:stretch>
        </p:blipFill>
        <p:spPr>
          <a:xfrm>
            <a:off x="934575" y="1267050"/>
            <a:ext cx="2087024" cy="2608781"/>
          </a:xfrm>
          <a:prstGeom prst="rect">
            <a:avLst/>
          </a:prstGeom>
          <a:noFill/>
          <a:ln>
            <a:noFill/>
          </a:ln>
        </p:spPr>
      </p:pic>
      <p:pic>
        <p:nvPicPr>
          <p:cNvPr id="1627" name="Google Shape;1627;p141" title="TOP TOPICAL Labour day_with curb.png"/>
          <p:cNvPicPr preferRelativeResize="0"/>
          <p:nvPr/>
        </p:nvPicPr>
        <p:blipFill>
          <a:blip r:embed="rId10">
            <a:alphaModFix/>
          </a:blip>
          <a:stretch>
            <a:fillRect/>
          </a:stretch>
        </p:blipFill>
        <p:spPr>
          <a:xfrm>
            <a:off x="934575" y="1267050"/>
            <a:ext cx="2087024" cy="260878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2" name="Shape 1632"/>
        <p:cNvGrpSpPr/>
        <p:nvPr/>
      </p:nvGrpSpPr>
      <p:grpSpPr>
        <a:xfrm>
          <a:off x="0" y="0"/>
          <a:ext cx="0" cy="0"/>
          <a:chOff x="0" y="0"/>
          <a:chExt cx="0" cy="0"/>
        </a:xfrm>
      </p:grpSpPr>
      <p:pic>
        <p:nvPicPr>
          <p:cNvPr id="1633" name="Google Shape;1633;p14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34" name="Google Shape;1634;p14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35" name="Google Shape;1635;p14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6" name="Google Shape;1636;p14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637" name="Google Shape;1637;p142"/>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a:t>
            </a:r>
            <a:r>
              <a:rPr lang="nl" sz="3000">
                <a:solidFill>
                  <a:srgbClr val="00708D"/>
                </a:solidFill>
                <a:latin typeface="Plus Jakarta Sans"/>
                <a:ea typeface="Plus Jakarta Sans"/>
                <a:cs typeface="Plus Jakarta Sans"/>
                <a:sym typeface="Plus Jakarta Sans"/>
              </a:rPr>
              <a:t>.VISUAL LABOUR DAY </a:t>
            </a:r>
            <a:endParaRPr sz="3000">
              <a:solidFill>
                <a:srgbClr val="00708D"/>
              </a:solidFill>
              <a:latin typeface="Plus Jakarta Sans"/>
              <a:ea typeface="Plus Jakarta Sans"/>
              <a:cs typeface="Plus Jakarta Sans"/>
              <a:sym typeface="Plus Jakarta Sans"/>
            </a:endParaRPr>
          </a:p>
        </p:txBody>
      </p:sp>
      <p:pic>
        <p:nvPicPr>
          <p:cNvPr id="1638" name="Google Shape;1638;p14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39" name="Google Shape;1639;p14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sp>
        <p:nvSpPr>
          <p:cNvPr id="1640" name="Google Shape;1640;p142"/>
          <p:cNvSpPr txBox="1"/>
          <p:nvPr/>
        </p:nvSpPr>
        <p:spPr>
          <a:xfrm>
            <a:off x="4257925" y="18228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Labour Day </a:t>
            </a:r>
            <a:r>
              <a:rPr lang="nl" sz="1100">
                <a:solidFill>
                  <a:schemeClr val="dk1"/>
                </a:solidFill>
              </a:rPr>
              <a:t>is a reminder of the importance of mobility to enable you to </a:t>
            </a:r>
            <a:r>
              <a:rPr lang="nl" sz="1100">
                <a:solidFill>
                  <a:schemeClr val="dk1"/>
                </a:solidFill>
              </a:rPr>
              <a:t>show up, do your best work, and return to what matters most.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Whether you are heading to the office or pulling into your driveway, we provide the flexible solutions that support your life.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#KINTO #LabourDay #WorkLifeBalance</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r">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p:txBody>
      </p:sp>
      <p:pic>
        <p:nvPicPr>
          <p:cNvPr id="1641" name="Google Shape;1641;p142"/>
          <p:cNvPicPr preferRelativeResize="0"/>
          <p:nvPr/>
        </p:nvPicPr>
        <p:blipFill>
          <a:blip r:embed="rId7">
            <a:alphaModFix/>
          </a:blip>
          <a:stretch>
            <a:fillRect/>
          </a:stretch>
        </p:blipFill>
        <p:spPr>
          <a:xfrm>
            <a:off x="934575" y="743851"/>
            <a:ext cx="2087024" cy="3249126"/>
          </a:xfrm>
          <a:prstGeom prst="rect">
            <a:avLst/>
          </a:prstGeom>
          <a:noFill/>
          <a:ln>
            <a:noFill/>
          </a:ln>
        </p:spPr>
      </p:pic>
      <p:pic>
        <p:nvPicPr>
          <p:cNvPr id="1642" name="Google Shape;1642;p142" title="Kinto Labour Day Comp v2.jpg"/>
          <p:cNvPicPr preferRelativeResize="0"/>
          <p:nvPr/>
        </p:nvPicPr>
        <p:blipFill>
          <a:blip r:embed="rId8">
            <a:alphaModFix/>
          </a:blip>
          <a:stretch>
            <a:fillRect/>
          </a:stretch>
        </p:blipFill>
        <p:spPr>
          <a:xfrm>
            <a:off x="934576" y="1267047"/>
            <a:ext cx="2087025" cy="2609413"/>
          </a:xfrm>
          <a:prstGeom prst="rect">
            <a:avLst/>
          </a:prstGeom>
          <a:noFill/>
          <a:ln>
            <a:noFill/>
          </a:ln>
        </p:spPr>
      </p:pic>
      <p:pic>
        <p:nvPicPr>
          <p:cNvPr id="1643" name="Google Shape;1643;p142" title="Kinto Labour Day.png"/>
          <p:cNvPicPr preferRelativeResize="0"/>
          <p:nvPr/>
        </p:nvPicPr>
        <p:blipFill>
          <a:blip r:embed="rId9">
            <a:alphaModFix/>
          </a:blip>
          <a:stretch>
            <a:fillRect/>
          </a:stretch>
        </p:blipFill>
        <p:spPr>
          <a:xfrm>
            <a:off x="934575" y="1267050"/>
            <a:ext cx="2087024" cy="2608781"/>
          </a:xfrm>
          <a:prstGeom prst="rect">
            <a:avLst/>
          </a:prstGeom>
          <a:noFill/>
          <a:ln>
            <a:noFill/>
          </a:ln>
        </p:spPr>
      </p:pic>
      <p:pic>
        <p:nvPicPr>
          <p:cNvPr id="1644" name="Google Shape;1644;p142" title="TOP TOPICAL Labour day_with curb.png"/>
          <p:cNvPicPr preferRelativeResize="0"/>
          <p:nvPr/>
        </p:nvPicPr>
        <p:blipFill>
          <a:blip r:embed="rId10">
            <a:alphaModFix/>
          </a:blip>
          <a:stretch>
            <a:fillRect/>
          </a:stretch>
        </p:blipFill>
        <p:spPr>
          <a:xfrm>
            <a:off x="934575" y="1267050"/>
            <a:ext cx="2087024" cy="260878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9" name="Shape 1649"/>
        <p:cNvGrpSpPr/>
        <p:nvPr/>
      </p:nvGrpSpPr>
      <p:grpSpPr>
        <a:xfrm>
          <a:off x="0" y="0"/>
          <a:ext cx="0" cy="0"/>
          <a:chOff x="0" y="0"/>
          <a:chExt cx="0" cy="0"/>
        </a:xfrm>
      </p:grpSpPr>
      <p:pic>
        <p:nvPicPr>
          <p:cNvPr id="1650" name="Google Shape;1650;p14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51" name="Google Shape;1651;p14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52" name="Google Shape;1652;p14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53" name="Google Shape;1653;p14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654" name="Google Shape;1654;p143"/>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extra. VLV CAMPAIGN</a:t>
            </a:r>
            <a:endParaRPr sz="3000">
              <a:solidFill>
                <a:schemeClr val="lt1"/>
              </a:solidFill>
              <a:latin typeface="Plus Jakarta Sans"/>
              <a:ea typeface="Plus Jakarta Sans"/>
              <a:cs typeface="Plus Jakarta Sans"/>
              <a:sym typeface="Plus Jakarta Sans"/>
            </a:endParaRPr>
          </a:p>
        </p:txBody>
      </p:sp>
      <p:sp>
        <p:nvSpPr>
          <p:cNvPr id="1655" name="Google Shape;1655;p143"/>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What would you do with the time you spend on fleet admin?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With our one-stop-shop approach, we take care of the details so you can enjoy the journey. From maintenance and tyres to road assistance, we handle the complexity behind the scenes.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Move forward with confidence, knowing everything is taken care of.</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#LeasingYouCanTrust #Mobility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56" name="Google Shape;1656;p14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57" name="Google Shape;1657;p14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658" name="Google Shape;1658;p14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59" name="Google Shape;1659;p143"/>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660" name="Google Shape;1660;p143"/>
          <p:cNvSpPr txBox="1"/>
          <p:nvPr/>
        </p:nvSpPr>
        <p:spPr>
          <a:xfrm>
            <a:off x="5960400" y="1348125"/>
            <a:ext cx="2541600" cy="25932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300">
                <a:solidFill>
                  <a:schemeClr val="dk2"/>
                </a:solidFill>
              </a:rPr>
              <a:t>video:</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rPr lang="nl" sz="1300" u="sng">
                <a:solidFill>
                  <a:schemeClr val="hlink"/>
                </a:solidFill>
                <a:hlinkClick r:id="rId8"/>
              </a:rPr>
              <a:t>https://limecraft.hotelhungaria.be/api/s/dvTq6zc-Y1t</a:t>
            </a:r>
            <a:r>
              <a:rPr lang="nl" sz="1300">
                <a:solidFill>
                  <a:schemeClr val="dk2"/>
                </a:solidFill>
              </a:rPr>
              <a:t>  </a:t>
            </a:r>
            <a:endParaRPr sz="13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5" name="Shape 1665"/>
        <p:cNvGrpSpPr/>
        <p:nvPr/>
      </p:nvGrpSpPr>
      <p:grpSpPr>
        <a:xfrm>
          <a:off x="0" y="0"/>
          <a:ext cx="0" cy="0"/>
          <a:chOff x="0" y="0"/>
          <a:chExt cx="0" cy="0"/>
        </a:xfrm>
      </p:grpSpPr>
      <p:pic>
        <p:nvPicPr>
          <p:cNvPr id="1666" name="Google Shape;1666;p14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67" name="Google Shape;1667;p14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68" name="Google Shape;1668;p14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9" name="Google Shape;1669;p14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670" name="Google Shape;1670;p144"/>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extra</a:t>
            </a:r>
            <a:r>
              <a:rPr lang="nl" sz="3000">
                <a:solidFill>
                  <a:schemeClr val="lt1"/>
                </a:solidFill>
                <a:latin typeface="Plus Jakarta Sans"/>
                <a:ea typeface="Plus Jakarta Sans"/>
                <a:cs typeface="Plus Jakarta Sans"/>
                <a:sym typeface="Plus Jakarta Sans"/>
              </a:rPr>
              <a:t> VLV CAMPAIGN</a:t>
            </a:r>
            <a:endParaRPr sz="3000">
              <a:solidFill>
                <a:schemeClr val="lt1"/>
              </a:solidFill>
              <a:latin typeface="Plus Jakarta Sans"/>
              <a:ea typeface="Plus Jakarta Sans"/>
              <a:cs typeface="Plus Jakarta Sans"/>
              <a:sym typeface="Plus Jakarta Sans"/>
            </a:endParaRPr>
          </a:p>
        </p:txBody>
      </p:sp>
      <p:sp>
        <p:nvSpPr>
          <p:cNvPr id="1671" name="Google Shape;1671;p144"/>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a:t>
            </a:r>
            <a:r>
              <a:rPr lang="nl" sz="1800">
                <a:solidFill>
                  <a:schemeClr val="lt1"/>
                </a:solidFill>
                <a:latin typeface="Plus Jakarta Sans Light"/>
                <a:ea typeface="Plus Jakarta Sans Light"/>
                <a:cs typeface="Plus Jakarta Sans Light"/>
                <a:sym typeface="Plus Jakarta Sans Light"/>
              </a:rPr>
              <a:t>IG</a:t>
            </a:r>
            <a:r>
              <a:rPr lang="nl" sz="1800">
                <a:solidFill>
                  <a:schemeClr val="lt1"/>
                </a:solidFill>
                <a:latin typeface="Plus Jakarta Sans Light"/>
                <a:ea typeface="Plus Jakarta Sans Light"/>
                <a:cs typeface="Plus Jakarta Sans Light"/>
                <a:sym typeface="Plus Jakarta Sans Light"/>
              </a:rPr>
              <a:t>: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The best fleet management is the one you never think about.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It’s the tyres that are always ready, the maintenance that happens like clockwork, and the peace of mind that follows you every kilometer. We handle the complexity behind the scenes, so you can stay in the spotlight.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#PeaceOfMind #Leasing </a:t>
            </a:r>
            <a:endParaRPr sz="1100">
              <a:solidFill>
                <a:schemeClr val="lt1"/>
              </a:solidFill>
            </a:endParaRPr>
          </a:p>
        </p:txBody>
      </p:sp>
      <p:pic>
        <p:nvPicPr>
          <p:cNvPr id="1672" name="Google Shape;1672;p14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73" name="Google Shape;1673;p14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674" name="Google Shape;1674;p14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75" name="Google Shape;1675;p144"/>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676" name="Google Shape;1676;p144"/>
          <p:cNvSpPr txBox="1"/>
          <p:nvPr/>
        </p:nvSpPr>
        <p:spPr>
          <a:xfrm>
            <a:off x="5960400" y="1348125"/>
            <a:ext cx="2541600" cy="25932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300">
                <a:solidFill>
                  <a:schemeClr val="dk2"/>
                </a:solidFill>
              </a:rPr>
              <a:t>video:</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rPr lang="nl" sz="1300" u="sng">
                <a:solidFill>
                  <a:schemeClr val="hlink"/>
                </a:solidFill>
                <a:hlinkClick r:id="rId8"/>
              </a:rPr>
              <a:t>https://limecraft.hotelhungaria.be/api/s/dvTq6zc-Y1t</a:t>
            </a:r>
            <a:r>
              <a:rPr lang="nl" sz="1300">
                <a:solidFill>
                  <a:schemeClr val="dk2"/>
                </a:solidFill>
              </a:rPr>
              <a:t>  </a:t>
            </a:r>
            <a:endParaRPr sz="13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1" name="Shape 1681"/>
        <p:cNvGrpSpPr/>
        <p:nvPr/>
      </p:nvGrpSpPr>
      <p:grpSpPr>
        <a:xfrm>
          <a:off x="0" y="0"/>
          <a:ext cx="0" cy="0"/>
          <a:chOff x="0" y="0"/>
          <a:chExt cx="0" cy="0"/>
        </a:xfrm>
      </p:grpSpPr>
      <p:pic>
        <p:nvPicPr>
          <p:cNvPr id="1682" name="Google Shape;1682;p14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83" name="Google Shape;1683;p14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84" name="Google Shape;1684;p14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5" name="Google Shape;1685;p14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686" name="Google Shape;1686;p145"/>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extra</a:t>
            </a:r>
            <a:r>
              <a:rPr lang="nl" sz="3000">
                <a:solidFill>
                  <a:schemeClr val="lt1"/>
                </a:solidFill>
                <a:latin typeface="Plus Jakarta Sans"/>
                <a:ea typeface="Plus Jakarta Sans"/>
                <a:cs typeface="Plus Jakarta Sans"/>
                <a:sym typeface="Plus Jakarta Sans"/>
              </a:rPr>
              <a:t>VLV CAMPAIGN</a:t>
            </a:r>
            <a:endParaRPr sz="3000">
              <a:solidFill>
                <a:schemeClr val="lt1"/>
              </a:solidFill>
              <a:latin typeface="Plus Jakarta Sans"/>
              <a:ea typeface="Plus Jakarta Sans"/>
              <a:cs typeface="Plus Jakarta Sans"/>
              <a:sym typeface="Plus Jakarta Sans"/>
            </a:endParaRPr>
          </a:p>
        </p:txBody>
      </p:sp>
      <p:sp>
        <p:nvSpPr>
          <p:cNvPr id="1687" name="Google Shape;1687;p145"/>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Ready to give your fleet business peace of mind</a:t>
            </a:r>
            <a:r>
              <a:rPr lang="nl" sz="1100">
                <a:solidFill>
                  <a:schemeClr val="lt1"/>
                </a:solidFill>
              </a:rPr>
              <a:t>?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Let us manage the admin and technical details, while you focus on growing your business. You stay in control of the big picture, we’ll handle the rest.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#SmarterMobility #StressFree </a:t>
            </a:r>
            <a:endParaRPr sz="1100">
              <a:solidFill>
                <a:schemeClr val="lt1"/>
              </a:solidFill>
            </a:endParaRPr>
          </a:p>
        </p:txBody>
      </p:sp>
      <p:pic>
        <p:nvPicPr>
          <p:cNvPr id="1688" name="Google Shape;1688;p14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89" name="Google Shape;1689;p145"/>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690" name="Google Shape;1690;p145"/>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91" name="Google Shape;1691;p145"/>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692" name="Google Shape;1692;p145"/>
          <p:cNvSpPr txBox="1"/>
          <p:nvPr/>
        </p:nvSpPr>
        <p:spPr>
          <a:xfrm>
            <a:off x="5960400" y="1348125"/>
            <a:ext cx="2541600" cy="25932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300">
                <a:solidFill>
                  <a:schemeClr val="dk2"/>
                </a:solidFill>
              </a:rPr>
              <a:t>video:</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rPr lang="nl" sz="1300" u="sng">
                <a:solidFill>
                  <a:schemeClr val="hlink"/>
                </a:solidFill>
                <a:hlinkClick r:id="rId8"/>
              </a:rPr>
              <a:t>https://limecraft.hotelhungaria.be/api/s/dvTq6zc-Y1t</a:t>
            </a:r>
            <a:r>
              <a:rPr lang="nl" sz="1300">
                <a:solidFill>
                  <a:schemeClr val="dk2"/>
                </a:solidFill>
              </a:rPr>
              <a:t>  </a:t>
            </a:r>
            <a:endParaRPr sz="13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7" name="Shape 1697"/>
        <p:cNvGrpSpPr/>
        <p:nvPr/>
      </p:nvGrpSpPr>
      <p:grpSpPr>
        <a:xfrm>
          <a:off x="0" y="0"/>
          <a:ext cx="0" cy="0"/>
          <a:chOff x="0" y="0"/>
          <a:chExt cx="0" cy="0"/>
        </a:xfrm>
      </p:grpSpPr>
      <p:pic>
        <p:nvPicPr>
          <p:cNvPr id="1698" name="Google Shape;1698;p14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99" name="Google Shape;1699;p14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00" name="Google Shape;1700;p14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1" name="Google Shape;1701;p14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702" name="Google Shape;1702;p146"/>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t>
            </a:r>
            <a:r>
              <a:rPr lang="nl" sz="3000">
                <a:solidFill>
                  <a:srgbClr val="00708D"/>
                </a:solidFill>
                <a:latin typeface="Plus Jakarta Sans"/>
                <a:ea typeface="Plus Jakarta Sans"/>
                <a:cs typeface="Plus Jakarta Sans"/>
                <a:sym typeface="Plus Jakarta Sans"/>
              </a:rPr>
              <a:t>.VIDEO CUSTOMER FLEET DELIVERY </a:t>
            </a:r>
            <a:endParaRPr sz="3000">
              <a:solidFill>
                <a:srgbClr val="00708D"/>
              </a:solidFill>
              <a:latin typeface="Plus Jakarta Sans"/>
              <a:ea typeface="Plus Jakarta Sans"/>
              <a:cs typeface="Plus Jakarta Sans"/>
              <a:sym typeface="Plus Jakarta Sans"/>
            </a:endParaRPr>
          </a:p>
        </p:txBody>
      </p:sp>
      <p:pic>
        <p:nvPicPr>
          <p:cNvPr id="1703" name="Google Shape;1703;p14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04" name="Google Shape;1704;p14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05" name="Google Shape;1705;p146"/>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706" name="Google Shape;1706;p146"/>
          <p:cNvSpPr txBox="1"/>
          <p:nvPr/>
        </p:nvSpPr>
        <p:spPr>
          <a:xfrm>
            <a:off x="3850275" y="3125315"/>
            <a:ext cx="51798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 LI</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r">
              <a:spcBef>
                <a:spcPts val="1200"/>
              </a:spcBef>
              <a:spcAft>
                <a:spcPts val="0"/>
              </a:spcAft>
              <a:buNone/>
            </a:pPr>
            <a:r>
              <a:t/>
            </a:r>
            <a:endParaRPr sz="800">
              <a:solidFill>
                <a:schemeClr val="dk1"/>
              </a:solidFill>
              <a:latin typeface="Plus Jakarta Sans Light"/>
              <a:ea typeface="Plus Jakarta Sans Light"/>
              <a:cs typeface="Plus Jakarta Sans Light"/>
              <a:sym typeface="Plus Jakarta Sans Light"/>
            </a:endParaRPr>
          </a:p>
        </p:txBody>
      </p:sp>
      <p:sp>
        <p:nvSpPr>
          <p:cNvPr id="1707" name="Google Shape;1707;p146"/>
          <p:cNvSpPr txBox="1"/>
          <p:nvPr/>
        </p:nvSpPr>
        <p:spPr>
          <a:xfrm>
            <a:off x="2232575" y="523800"/>
            <a:ext cx="2704800" cy="7470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2"/>
                </a:solidFill>
              </a:rPr>
              <a:t>TBD </a:t>
            </a:r>
            <a:endParaRPr sz="18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2" name="Shape 1712"/>
        <p:cNvGrpSpPr/>
        <p:nvPr/>
      </p:nvGrpSpPr>
      <p:grpSpPr>
        <a:xfrm>
          <a:off x="0" y="0"/>
          <a:ext cx="0" cy="0"/>
          <a:chOff x="0" y="0"/>
          <a:chExt cx="0" cy="0"/>
        </a:xfrm>
      </p:grpSpPr>
      <p:pic>
        <p:nvPicPr>
          <p:cNvPr id="1713" name="Google Shape;1713;p14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14" name="Google Shape;1714;p14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15" name="Google Shape;1715;p14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6" name="Google Shape;1716;p14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717" name="Google Shape;1717;p147"/>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t>
            </a:r>
            <a:r>
              <a:rPr lang="nl" sz="3000">
                <a:solidFill>
                  <a:srgbClr val="00708D"/>
                </a:solidFill>
                <a:latin typeface="Plus Jakarta Sans"/>
                <a:ea typeface="Plus Jakarta Sans"/>
                <a:cs typeface="Plus Jakarta Sans"/>
                <a:sym typeface="Plus Jakarta Sans"/>
              </a:rPr>
              <a:t>.VIDEO CUSTOMER FLEET DELIVERY </a:t>
            </a:r>
            <a:endParaRPr sz="3000">
              <a:solidFill>
                <a:srgbClr val="00708D"/>
              </a:solidFill>
              <a:latin typeface="Plus Jakarta Sans"/>
              <a:ea typeface="Plus Jakarta Sans"/>
              <a:cs typeface="Plus Jakarta Sans"/>
              <a:sym typeface="Plus Jakarta Sans"/>
            </a:endParaRPr>
          </a:p>
        </p:txBody>
      </p:sp>
      <p:pic>
        <p:nvPicPr>
          <p:cNvPr id="1718" name="Google Shape;1718;p14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19" name="Google Shape;1719;p147"/>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20" name="Google Shape;1720;p147"/>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721" name="Google Shape;1721;p147"/>
          <p:cNvSpPr txBox="1"/>
          <p:nvPr/>
        </p:nvSpPr>
        <p:spPr>
          <a:xfrm>
            <a:off x="3850275" y="3125315"/>
            <a:ext cx="51798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 IG</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r">
              <a:spcBef>
                <a:spcPts val="1200"/>
              </a:spcBef>
              <a:spcAft>
                <a:spcPts val="0"/>
              </a:spcAft>
              <a:buNone/>
            </a:pPr>
            <a:r>
              <a:t/>
            </a:r>
            <a:endParaRPr sz="800">
              <a:solidFill>
                <a:schemeClr val="dk1"/>
              </a:solidFill>
              <a:latin typeface="Plus Jakarta Sans Light"/>
              <a:ea typeface="Plus Jakarta Sans Light"/>
              <a:cs typeface="Plus Jakarta Sans Light"/>
              <a:sym typeface="Plus Jakarta Sans Light"/>
            </a:endParaRPr>
          </a:p>
        </p:txBody>
      </p:sp>
      <p:sp>
        <p:nvSpPr>
          <p:cNvPr id="1722" name="Google Shape;1722;p147"/>
          <p:cNvSpPr txBox="1"/>
          <p:nvPr/>
        </p:nvSpPr>
        <p:spPr>
          <a:xfrm>
            <a:off x="2232575" y="523800"/>
            <a:ext cx="2704800" cy="7470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2"/>
                </a:solidFill>
              </a:rPr>
              <a:t>TBD </a:t>
            </a:r>
            <a:endParaRPr sz="18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7" name="Shape 1727"/>
        <p:cNvGrpSpPr/>
        <p:nvPr/>
      </p:nvGrpSpPr>
      <p:grpSpPr>
        <a:xfrm>
          <a:off x="0" y="0"/>
          <a:ext cx="0" cy="0"/>
          <a:chOff x="0" y="0"/>
          <a:chExt cx="0" cy="0"/>
        </a:xfrm>
      </p:grpSpPr>
      <p:pic>
        <p:nvPicPr>
          <p:cNvPr id="1728" name="Google Shape;1728;p14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29" name="Google Shape;1729;p14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30" name="Google Shape;1730;p14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1" name="Google Shape;1731;p14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732" name="Google Shape;1732;p148"/>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t>
            </a:r>
            <a:r>
              <a:rPr lang="nl" sz="3000">
                <a:solidFill>
                  <a:srgbClr val="00708D"/>
                </a:solidFill>
                <a:latin typeface="Plus Jakarta Sans"/>
                <a:ea typeface="Plus Jakarta Sans"/>
                <a:cs typeface="Plus Jakarta Sans"/>
                <a:sym typeface="Plus Jakarta Sans"/>
              </a:rPr>
              <a:t>.VIDEO CUSTOMER FLEET DELIVERY </a:t>
            </a:r>
            <a:endParaRPr sz="3000">
              <a:solidFill>
                <a:srgbClr val="00708D"/>
              </a:solidFill>
              <a:latin typeface="Plus Jakarta Sans"/>
              <a:ea typeface="Plus Jakarta Sans"/>
              <a:cs typeface="Plus Jakarta Sans"/>
              <a:sym typeface="Plus Jakarta Sans"/>
            </a:endParaRPr>
          </a:p>
        </p:txBody>
      </p:sp>
      <p:pic>
        <p:nvPicPr>
          <p:cNvPr id="1733" name="Google Shape;1733;p14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34" name="Google Shape;1734;p148"/>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35" name="Google Shape;1735;p148"/>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736" name="Google Shape;1736;p148"/>
          <p:cNvSpPr txBox="1"/>
          <p:nvPr/>
        </p:nvSpPr>
        <p:spPr>
          <a:xfrm>
            <a:off x="3850275" y="3125315"/>
            <a:ext cx="51798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 FB</a:t>
            </a:r>
            <a:endParaRPr sz="9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r">
              <a:spcBef>
                <a:spcPts val="1200"/>
              </a:spcBef>
              <a:spcAft>
                <a:spcPts val="0"/>
              </a:spcAft>
              <a:buNone/>
            </a:pPr>
            <a:r>
              <a:t/>
            </a:r>
            <a:endParaRPr sz="800">
              <a:solidFill>
                <a:schemeClr val="dk1"/>
              </a:solidFill>
              <a:latin typeface="Plus Jakarta Sans Light"/>
              <a:ea typeface="Plus Jakarta Sans Light"/>
              <a:cs typeface="Plus Jakarta Sans Light"/>
              <a:sym typeface="Plus Jakarta Sans Light"/>
            </a:endParaRPr>
          </a:p>
        </p:txBody>
      </p:sp>
      <p:sp>
        <p:nvSpPr>
          <p:cNvPr id="1737" name="Google Shape;1737;p148"/>
          <p:cNvSpPr txBox="1"/>
          <p:nvPr/>
        </p:nvSpPr>
        <p:spPr>
          <a:xfrm>
            <a:off x="2232575" y="523800"/>
            <a:ext cx="2704800" cy="7470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2"/>
                </a:solidFill>
              </a:rPr>
              <a:t>TBD once video is made</a:t>
            </a:r>
            <a:endParaRPr sz="18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2" name="Shape 1742"/>
        <p:cNvGrpSpPr/>
        <p:nvPr/>
      </p:nvGrpSpPr>
      <p:grpSpPr>
        <a:xfrm>
          <a:off x="0" y="0"/>
          <a:ext cx="0" cy="0"/>
          <a:chOff x="0" y="0"/>
          <a:chExt cx="0" cy="0"/>
        </a:xfrm>
      </p:grpSpPr>
      <p:pic>
        <p:nvPicPr>
          <p:cNvPr id="1743" name="Google Shape;1743;p14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44" name="Google Shape;1744;p14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45" name="Google Shape;1745;p14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46" name="Google Shape;1746;p14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a:t>
            </a:r>
            <a:endParaRPr sz="800">
              <a:solidFill>
                <a:schemeClr val="lt1"/>
              </a:solidFill>
              <a:latin typeface="DM Sans ExtraLight"/>
              <a:ea typeface="DM Sans ExtraLight"/>
              <a:cs typeface="DM Sans ExtraLight"/>
              <a:sym typeface="DM Sans ExtraLight"/>
            </a:endParaRPr>
          </a:p>
        </p:txBody>
      </p:sp>
      <p:pic>
        <p:nvPicPr>
          <p:cNvPr id="1747" name="Google Shape;1747;p14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48" name="Google Shape;1748;p14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pic>
        <p:nvPicPr>
          <p:cNvPr id="1749" name="Google Shape;1749;p149"/>
          <p:cNvPicPr preferRelativeResize="0"/>
          <p:nvPr/>
        </p:nvPicPr>
        <p:blipFill>
          <a:blip r:embed="rId7">
            <a:alphaModFix/>
          </a:blip>
          <a:stretch>
            <a:fillRect/>
          </a:stretch>
        </p:blipFill>
        <p:spPr>
          <a:xfrm>
            <a:off x="1061875" y="535776"/>
            <a:ext cx="2053074" cy="3196273"/>
          </a:xfrm>
          <a:prstGeom prst="rect">
            <a:avLst/>
          </a:prstGeom>
          <a:noFill/>
          <a:ln>
            <a:noFill/>
          </a:ln>
        </p:spPr>
      </p:pic>
      <p:sp>
        <p:nvSpPr>
          <p:cNvPr id="1750" name="Google Shape;1750;p149"/>
          <p:cNvSpPr txBox="1"/>
          <p:nvPr/>
        </p:nvSpPr>
        <p:spPr>
          <a:xfrm>
            <a:off x="4248900" y="18770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When does flexibility actually make sense for your business? How do you maintain control while staying agile? These are the questions we hear every day in our conversations with fleet managers.</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They reflect a new reality where mobility needs are constantly evolving. We explore these topics further in our latest long read, grounded in real use cases and experience.</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#KINTO #BusinessMobility #FleetManagement</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sp>
        <p:nvSpPr>
          <p:cNvPr id="1751" name="Google Shape;1751;p149"/>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a:t>
            </a:r>
            <a:r>
              <a:rPr lang="nl" sz="3000">
                <a:solidFill>
                  <a:srgbClr val="00708D"/>
                </a:solidFill>
                <a:latin typeface="Plus Jakarta Sans"/>
                <a:ea typeface="Plus Jakarta Sans"/>
                <a:cs typeface="Plus Jakarta Sans"/>
                <a:sym typeface="Plus Jakarta Sans"/>
              </a:rPr>
              <a:t>.VISUAL FLEXIBLE RENT </a:t>
            </a:r>
            <a:endParaRPr sz="3000">
              <a:solidFill>
                <a:srgbClr val="00708D"/>
              </a:solidFill>
              <a:latin typeface="Plus Jakarta Sans"/>
              <a:ea typeface="Plus Jakarta Sans"/>
              <a:cs typeface="Plus Jakarta Sans"/>
              <a:sym typeface="Plus Jakarta Sans"/>
            </a:endParaRPr>
          </a:p>
        </p:txBody>
      </p:sp>
      <p:pic>
        <p:nvPicPr>
          <p:cNvPr id="1752" name="Google Shape;1752;p149" title="Visual Questions (1).png"/>
          <p:cNvPicPr preferRelativeResize="0"/>
          <p:nvPr/>
        </p:nvPicPr>
        <p:blipFill>
          <a:blip r:embed="rId8">
            <a:alphaModFix/>
          </a:blip>
          <a:stretch>
            <a:fillRect/>
          </a:stretch>
        </p:blipFill>
        <p:spPr>
          <a:xfrm>
            <a:off x="1110288" y="1060625"/>
            <a:ext cx="1956239" cy="2445299"/>
          </a:xfrm>
          <a:prstGeom prst="rect">
            <a:avLst/>
          </a:prstGeom>
          <a:noFill/>
          <a:ln>
            <a:noFill/>
          </a:ln>
        </p:spPr>
      </p:pic>
      <p:pic>
        <p:nvPicPr>
          <p:cNvPr id="1753" name="Google Shape;1753;p149" title="Visual Questions.png"/>
          <p:cNvPicPr preferRelativeResize="0"/>
          <p:nvPr/>
        </p:nvPicPr>
        <p:blipFill>
          <a:blip r:embed="rId9">
            <a:alphaModFix/>
          </a:blip>
          <a:stretch>
            <a:fillRect/>
          </a:stretch>
        </p:blipFill>
        <p:spPr>
          <a:xfrm>
            <a:off x="1110300" y="1060625"/>
            <a:ext cx="1956226" cy="2445282"/>
          </a:xfrm>
          <a:prstGeom prst="rect">
            <a:avLst/>
          </a:prstGeom>
          <a:noFill/>
          <a:ln>
            <a:noFill/>
          </a:ln>
        </p:spPr>
      </p:pic>
      <p:pic>
        <p:nvPicPr>
          <p:cNvPr id="1754" name="Google Shape;1754;p149" title="Visual Flexible Rent (1).png"/>
          <p:cNvPicPr preferRelativeResize="0"/>
          <p:nvPr/>
        </p:nvPicPr>
        <p:blipFill>
          <a:blip r:embed="rId10">
            <a:alphaModFix/>
          </a:blip>
          <a:stretch>
            <a:fillRect/>
          </a:stretch>
        </p:blipFill>
        <p:spPr>
          <a:xfrm>
            <a:off x="1110299" y="1060625"/>
            <a:ext cx="1956226" cy="244527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9" name="Shape 1759"/>
        <p:cNvGrpSpPr/>
        <p:nvPr/>
      </p:nvGrpSpPr>
      <p:grpSpPr>
        <a:xfrm>
          <a:off x="0" y="0"/>
          <a:ext cx="0" cy="0"/>
          <a:chOff x="0" y="0"/>
          <a:chExt cx="0" cy="0"/>
        </a:xfrm>
      </p:grpSpPr>
      <p:pic>
        <p:nvPicPr>
          <p:cNvPr id="1760" name="Google Shape;1760;p15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61" name="Google Shape;1761;p15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62" name="Google Shape;1762;p15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3" name="Google Shape;1763;p15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a:t>
            </a:r>
            <a:endParaRPr sz="800">
              <a:solidFill>
                <a:schemeClr val="lt1"/>
              </a:solidFill>
              <a:latin typeface="DM Sans ExtraLight"/>
              <a:ea typeface="DM Sans ExtraLight"/>
              <a:cs typeface="DM Sans ExtraLight"/>
              <a:sym typeface="DM Sans ExtraLight"/>
            </a:endParaRPr>
          </a:p>
        </p:txBody>
      </p:sp>
      <p:pic>
        <p:nvPicPr>
          <p:cNvPr id="1764" name="Google Shape;1764;p15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65" name="Google Shape;1765;p15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pic>
        <p:nvPicPr>
          <p:cNvPr id="1766" name="Google Shape;1766;p150"/>
          <p:cNvPicPr preferRelativeResize="0"/>
          <p:nvPr/>
        </p:nvPicPr>
        <p:blipFill>
          <a:blip r:embed="rId7">
            <a:alphaModFix/>
          </a:blip>
          <a:stretch>
            <a:fillRect/>
          </a:stretch>
        </p:blipFill>
        <p:spPr>
          <a:xfrm>
            <a:off x="1061875" y="535776"/>
            <a:ext cx="2053074" cy="3196273"/>
          </a:xfrm>
          <a:prstGeom prst="rect">
            <a:avLst/>
          </a:prstGeom>
          <a:noFill/>
          <a:ln>
            <a:noFill/>
          </a:ln>
        </p:spPr>
      </p:pic>
      <p:sp>
        <p:nvSpPr>
          <p:cNvPr id="1767" name="Google Shape;1767;p150"/>
          <p:cNvSpPr txBox="1"/>
          <p:nvPr/>
        </p:nvSpPr>
        <p:spPr>
          <a:xfrm>
            <a:off x="4248900" y="18770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Flexible mobility. When does it make sense? How do you stay in control? Is it a quick fix or a long-term strategy?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These real world questions inspired our latest insights. We explored the reality of modern fleet management through practical experience and real use cases.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Read our latest long read via the link in our bio.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#KINTO #MobilityTrends #FlexibleRent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sp>
        <p:nvSpPr>
          <p:cNvPr id="1768" name="Google Shape;1768;p150"/>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a:t>
            </a:r>
            <a:r>
              <a:rPr lang="nl" sz="3000">
                <a:solidFill>
                  <a:srgbClr val="00708D"/>
                </a:solidFill>
                <a:latin typeface="Plus Jakarta Sans"/>
                <a:ea typeface="Plus Jakarta Sans"/>
                <a:cs typeface="Plus Jakarta Sans"/>
                <a:sym typeface="Plus Jakarta Sans"/>
              </a:rPr>
              <a:t>.VISUAL FLEXIBLE RENT </a:t>
            </a:r>
            <a:endParaRPr sz="3000">
              <a:solidFill>
                <a:srgbClr val="00708D"/>
              </a:solidFill>
              <a:latin typeface="Plus Jakarta Sans"/>
              <a:ea typeface="Plus Jakarta Sans"/>
              <a:cs typeface="Plus Jakarta Sans"/>
              <a:sym typeface="Plus Jakarta Sans"/>
            </a:endParaRPr>
          </a:p>
        </p:txBody>
      </p:sp>
      <p:pic>
        <p:nvPicPr>
          <p:cNvPr id="1769" name="Google Shape;1769;p150" title="Visual Questions (1).png"/>
          <p:cNvPicPr preferRelativeResize="0"/>
          <p:nvPr/>
        </p:nvPicPr>
        <p:blipFill>
          <a:blip r:embed="rId8">
            <a:alphaModFix/>
          </a:blip>
          <a:stretch>
            <a:fillRect/>
          </a:stretch>
        </p:blipFill>
        <p:spPr>
          <a:xfrm>
            <a:off x="1110288" y="1060625"/>
            <a:ext cx="1956239" cy="2445299"/>
          </a:xfrm>
          <a:prstGeom prst="rect">
            <a:avLst/>
          </a:prstGeom>
          <a:noFill/>
          <a:ln>
            <a:noFill/>
          </a:ln>
        </p:spPr>
      </p:pic>
      <p:pic>
        <p:nvPicPr>
          <p:cNvPr id="1770" name="Google Shape;1770;p150" title="Visual Questions.png"/>
          <p:cNvPicPr preferRelativeResize="0"/>
          <p:nvPr/>
        </p:nvPicPr>
        <p:blipFill>
          <a:blip r:embed="rId9">
            <a:alphaModFix/>
          </a:blip>
          <a:stretch>
            <a:fillRect/>
          </a:stretch>
        </p:blipFill>
        <p:spPr>
          <a:xfrm>
            <a:off x="1110300" y="1060625"/>
            <a:ext cx="1956226" cy="2445282"/>
          </a:xfrm>
          <a:prstGeom prst="rect">
            <a:avLst/>
          </a:prstGeom>
          <a:noFill/>
          <a:ln>
            <a:noFill/>
          </a:ln>
        </p:spPr>
      </p:pic>
      <p:pic>
        <p:nvPicPr>
          <p:cNvPr id="1771" name="Google Shape;1771;p150" title="Visual Flexible Rent (1).png"/>
          <p:cNvPicPr preferRelativeResize="0"/>
          <p:nvPr/>
        </p:nvPicPr>
        <p:blipFill>
          <a:blip r:embed="rId10">
            <a:alphaModFix/>
          </a:blip>
          <a:stretch>
            <a:fillRect/>
          </a:stretch>
        </p:blipFill>
        <p:spPr>
          <a:xfrm>
            <a:off x="1110299" y="1060625"/>
            <a:ext cx="1956226" cy="244527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6" name="Shape 1776"/>
        <p:cNvGrpSpPr/>
        <p:nvPr/>
      </p:nvGrpSpPr>
      <p:grpSpPr>
        <a:xfrm>
          <a:off x="0" y="0"/>
          <a:ext cx="0" cy="0"/>
          <a:chOff x="0" y="0"/>
          <a:chExt cx="0" cy="0"/>
        </a:xfrm>
      </p:grpSpPr>
      <p:pic>
        <p:nvPicPr>
          <p:cNvPr id="1777" name="Google Shape;1777;p15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78" name="Google Shape;1778;p15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79" name="Google Shape;1779;p15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0" name="Google Shape;1780;p15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a:t>
            </a:r>
            <a:endParaRPr sz="800">
              <a:solidFill>
                <a:schemeClr val="lt1"/>
              </a:solidFill>
              <a:latin typeface="DM Sans ExtraLight"/>
              <a:ea typeface="DM Sans ExtraLight"/>
              <a:cs typeface="DM Sans ExtraLight"/>
              <a:sym typeface="DM Sans ExtraLight"/>
            </a:endParaRPr>
          </a:p>
        </p:txBody>
      </p:sp>
      <p:pic>
        <p:nvPicPr>
          <p:cNvPr id="1781" name="Google Shape;1781;p15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82" name="Google Shape;1782;p151"/>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pic>
        <p:nvPicPr>
          <p:cNvPr id="1783" name="Google Shape;1783;p151"/>
          <p:cNvPicPr preferRelativeResize="0"/>
          <p:nvPr/>
        </p:nvPicPr>
        <p:blipFill>
          <a:blip r:embed="rId7">
            <a:alphaModFix/>
          </a:blip>
          <a:stretch>
            <a:fillRect/>
          </a:stretch>
        </p:blipFill>
        <p:spPr>
          <a:xfrm>
            <a:off x="1061875" y="535776"/>
            <a:ext cx="2053074" cy="3196273"/>
          </a:xfrm>
          <a:prstGeom prst="rect">
            <a:avLst/>
          </a:prstGeom>
          <a:noFill/>
          <a:ln>
            <a:noFill/>
          </a:ln>
        </p:spPr>
      </p:pic>
      <p:sp>
        <p:nvSpPr>
          <p:cNvPr id="1784" name="Google Shape;1784;p151"/>
          <p:cNvSpPr txBox="1"/>
          <p:nvPr/>
        </p:nvSpPr>
        <p:spPr>
          <a:xfrm>
            <a:off x="4248900" y="18770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Whether it’s a short-term fix or part of a long-term strategy, staying agile without losing control is a top priority for many fleet managers.</a:t>
            </a:r>
            <a:r>
              <a:rPr lang="nl" sz="1100">
                <a:solidFill>
                  <a:schemeClr val="dk1"/>
                </a:solidFill>
              </a:rPr>
              <a:t>💡</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We recently shared our latest insights on this topic in a new long read on our LinkedIn channel. We dive deep into the practical side of flexible mobility to help you find the best fit for your business.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Follow us on LinkedIn via @KINTOMobility to read the full story.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#KINTO #SmarterMobility #FleetManagement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sp>
        <p:nvSpPr>
          <p:cNvPr id="1785" name="Google Shape;1785;p151"/>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a:t>
            </a:r>
            <a:r>
              <a:rPr lang="nl" sz="3000">
                <a:solidFill>
                  <a:srgbClr val="00708D"/>
                </a:solidFill>
                <a:latin typeface="Plus Jakarta Sans"/>
                <a:ea typeface="Plus Jakarta Sans"/>
                <a:cs typeface="Plus Jakarta Sans"/>
                <a:sym typeface="Plus Jakarta Sans"/>
              </a:rPr>
              <a:t>.VISUAL FLEXIBLE RENT </a:t>
            </a:r>
            <a:endParaRPr sz="3000">
              <a:solidFill>
                <a:srgbClr val="00708D"/>
              </a:solidFill>
              <a:latin typeface="Plus Jakarta Sans"/>
              <a:ea typeface="Plus Jakarta Sans"/>
              <a:cs typeface="Plus Jakarta Sans"/>
              <a:sym typeface="Plus Jakarta Sans"/>
            </a:endParaRPr>
          </a:p>
        </p:txBody>
      </p:sp>
      <p:pic>
        <p:nvPicPr>
          <p:cNvPr id="1786" name="Google Shape;1786;p151" title="Visual Questions (1).png"/>
          <p:cNvPicPr preferRelativeResize="0"/>
          <p:nvPr/>
        </p:nvPicPr>
        <p:blipFill>
          <a:blip r:embed="rId8">
            <a:alphaModFix/>
          </a:blip>
          <a:stretch>
            <a:fillRect/>
          </a:stretch>
        </p:blipFill>
        <p:spPr>
          <a:xfrm>
            <a:off x="1110288" y="1060625"/>
            <a:ext cx="1956239" cy="2445299"/>
          </a:xfrm>
          <a:prstGeom prst="rect">
            <a:avLst/>
          </a:prstGeom>
          <a:noFill/>
          <a:ln>
            <a:noFill/>
          </a:ln>
        </p:spPr>
      </p:pic>
      <p:pic>
        <p:nvPicPr>
          <p:cNvPr id="1787" name="Google Shape;1787;p151" title="Visual Questions.png"/>
          <p:cNvPicPr preferRelativeResize="0"/>
          <p:nvPr/>
        </p:nvPicPr>
        <p:blipFill>
          <a:blip r:embed="rId9">
            <a:alphaModFix/>
          </a:blip>
          <a:stretch>
            <a:fillRect/>
          </a:stretch>
        </p:blipFill>
        <p:spPr>
          <a:xfrm>
            <a:off x="1110300" y="1060625"/>
            <a:ext cx="1956226" cy="2445282"/>
          </a:xfrm>
          <a:prstGeom prst="rect">
            <a:avLst/>
          </a:prstGeom>
          <a:noFill/>
          <a:ln>
            <a:noFill/>
          </a:ln>
        </p:spPr>
      </p:pic>
      <p:pic>
        <p:nvPicPr>
          <p:cNvPr id="1788" name="Google Shape;1788;p151" title="Visual Flexible Rent (1).png"/>
          <p:cNvPicPr preferRelativeResize="0"/>
          <p:nvPr/>
        </p:nvPicPr>
        <p:blipFill>
          <a:blip r:embed="rId10">
            <a:alphaModFix/>
          </a:blip>
          <a:stretch>
            <a:fillRect/>
          </a:stretch>
        </p:blipFill>
        <p:spPr>
          <a:xfrm>
            <a:off x="1110299" y="1060625"/>
            <a:ext cx="1956226" cy="244527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3" name="Shape 1793"/>
        <p:cNvGrpSpPr/>
        <p:nvPr/>
      </p:nvGrpSpPr>
      <p:grpSpPr>
        <a:xfrm>
          <a:off x="0" y="0"/>
          <a:ext cx="0" cy="0"/>
          <a:chOff x="0" y="0"/>
          <a:chExt cx="0" cy="0"/>
        </a:xfrm>
      </p:grpSpPr>
      <p:pic>
        <p:nvPicPr>
          <p:cNvPr id="1794" name="Google Shape;1794;p15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95" name="Google Shape;1795;p15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96" name="Google Shape;1796;p15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7" name="Google Shape;1797;p15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798" name="Google Shape;1798;p152"/>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 LONGREAD FLEXIBLE RENT</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pic>
        <p:nvPicPr>
          <p:cNvPr id="1799" name="Google Shape;1799;p152"/>
          <p:cNvPicPr preferRelativeResize="0"/>
          <p:nvPr/>
        </p:nvPicPr>
        <p:blipFill>
          <a:blip r:embed="rId6">
            <a:alphaModFix/>
          </a:blip>
          <a:stretch>
            <a:fillRect/>
          </a:stretch>
        </p:blipFill>
        <p:spPr>
          <a:xfrm>
            <a:off x="458219" y="3938"/>
            <a:ext cx="2511" cy="51435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4" name="Shape 1804"/>
        <p:cNvGrpSpPr/>
        <p:nvPr/>
      </p:nvGrpSpPr>
      <p:grpSpPr>
        <a:xfrm>
          <a:off x="0" y="0"/>
          <a:ext cx="0" cy="0"/>
          <a:chOff x="0" y="0"/>
          <a:chExt cx="0" cy="0"/>
        </a:xfrm>
      </p:grpSpPr>
      <p:pic>
        <p:nvPicPr>
          <p:cNvPr id="1805" name="Google Shape;1805;p153"/>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06" name="Google Shape;1806;p15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MAY </a:t>
            </a:r>
            <a:endParaRPr sz="800">
              <a:solidFill>
                <a:srgbClr val="005469"/>
              </a:solidFill>
              <a:latin typeface="DM Sans ExtraLight"/>
              <a:ea typeface="DM Sans ExtraLight"/>
              <a:cs typeface="DM Sans ExtraLight"/>
              <a:sym typeface="DM Sans ExtraLight"/>
            </a:endParaRPr>
          </a:p>
        </p:txBody>
      </p:sp>
      <p:sp>
        <p:nvSpPr>
          <p:cNvPr id="1807" name="Google Shape;1807;p153"/>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10.POLL ADDED VALUE RENT</a:t>
            </a:r>
            <a:endParaRPr sz="3000">
              <a:solidFill>
                <a:srgbClr val="01728F"/>
              </a:solidFill>
              <a:latin typeface="Plus Jakarta Sans"/>
              <a:ea typeface="Plus Jakarta Sans"/>
              <a:cs typeface="Plus Jakarta Sans"/>
              <a:sym typeface="Plus Jakarta Sans"/>
            </a:endParaRPr>
          </a:p>
        </p:txBody>
      </p:sp>
      <p:sp>
        <p:nvSpPr>
          <p:cNvPr id="1808" name="Google Shape;1808;p153"/>
          <p:cNvSpPr txBox="1"/>
          <p:nvPr/>
        </p:nvSpPr>
        <p:spPr>
          <a:xfrm>
            <a:off x="748275" y="1336975"/>
            <a:ext cx="4719000" cy="3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Whether you’re scaling up for a new project or bridging the gap while waiting for a long-term lease, flexibility is key to keeping your business moving.</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rPr>
              <a:t>We are curious to hear which challenge currently tops your priority list. Cast your vote below and join the conversation with fellow fleet managers.</a:t>
            </a:r>
            <a:endParaRPr sz="1100">
              <a:solidFill>
                <a:schemeClr val="dk1"/>
              </a:solidFill>
            </a:endParaRPr>
          </a:p>
          <a:p>
            <a:pPr indent="0" lvl="0" marL="0" rtl="0" algn="l">
              <a:lnSpc>
                <a:spcPct val="115000"/>
              </a:lnSpc>
              <a:spcBef>
                <a:spcPts val="1200"/>
              </a:spcBef>
              <a:spcAft>
                <a:spcPts val="0"/>
              </a:spcAft>
              <a:buNone/>
            </a:pPr>
            <a:r>
              <a:rPr b="1" lang="nl" sz="1100">
                <a:solidFill>
                  <a:schemeClr val="dk1"/>
                </a:solidFill>
              </a:rPr>
              <a:t>In which situation would renting add the most value to your fleet?</a:t>
            </a:r>
            <a:endParaRPr b="1"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nl" sz="1100">
                <a:solidFill>
                  <a:schemeClr val="dk1"/>
                </a:solidFill>
              </a:rPr>
              <a:t>Temporary capacity gaps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New hires or trial periods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Project-based or interim roles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Bridging delays in new car deliveries</a:t>
            </a:r>
            <a:endParaRPr sz="11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a:p>
            <a:pPr indent="0" lvl="0" marL="0" rtl="0" algn="l">
              <a:spcBef>
                <a:spcPts val="1200"/>
              </a:spcBef>
              <a:spcAft>
                <a:spcPts val="0"/>
              </a:spcAft>
              <a:buNone/>
            </a:pPr>
            <a:r>
              <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809" name="Google Shape;1809;p153"/>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10" name="Google Shape;1810;p153"/>
          <p:cNvPicPr preferRelativeResize="0"/>
          <p:nvPr/>
        </p:nvPicPr>
        <p:blipFill rotWithShape="1">
          <a:blip r:embed="rId4">
            <a:alphaModFix/>
          </a:blip>
          <a:srcRect b="30989" l="3233333" r="2331148" t="28588"/>
          <a:stretch/>
        </p:blipFill>
        <p:spPr>
          <a:xfrm flipH="1">
            <a:off x="380078" y="0"/>
            <a:ext cx="341225" cy="5143501"/>
          </a:xfrm>
          <a:prstGeom prst="rect">
            <a:avLst/>
          </a:prstGeom>
          <a:noFill/>
          <a:ln>
            <a:noFill/>
          </a:ln>
        </p:spPr>
      </p:pic>
      <p:pic>
        <p:nvPicPr>
          <p:cNvPr id="1811" name="Google Shape;1811;p153"/>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812" name="Google Shape;1812;p153"/>
          <p:cNvPicPr preferRelativeResize="0"/>
          <p:nvPr/>
        </p:nvPicPr>
        <p:blipFill>
          <a:blip r:embed="rId6">
            <a:alphaModFix/>
          </a:blip>
          <a:stretch>
            <a:fillRect/>
          </a:stretch>
        </p:blipFill>
        <p:spPr>
          <a:xfrm>
            <a:off x="8211372" y="258552"/>
            <a:ext cx="291098" cy="291098"/>
          </a:xfrm>
          <a:prstGeom prst="rect">
            <a:avLst/>
          </a:prstGeom>
          <a:noFill/>
          <a:ln>
            <a:noFill/>
          </a:ln>
        </p:spPr>
      </p:pic>
      <p:pic>
        <p:nvPicPr>
          <p:cNvPr id="1813" name="Google Shape;1813;p153" title="Scherm­afbeelding 2025-07-18 om 09.11.50.png"/>
          <p:cNvPicPr preferRelativeResize="0"/>
          <p:nvPr/>
        </p:nvPicPr>
        <p:blipFill>
          <a:blip r:embed="rId7">
            <a:alphaModFix/>
          </a:blip>
          <a:stretch>
            <a:fillRect/>
          </a:stretch>
        </p:blipFill>
        <p:spPr>
          <a:xfrm>
            <a:off x="5894750" y="1018175"/>
            <a:ext cx="2732700" cy="2429047"/>
          </a:xfrm>
          <a:prstGeom prst="rect">
            <a:avLst/>
          </a:prstGeom>
          <a:noFill/>
          <a:ln>
            <a:noFill/>
          </a:ln>
        </p:spPr>
      </p:pic>
      <p:pic>
        <p:nvPicPr>
          <p:cNvPr id="1814" name="Google Shape;1814;p153" title="POLL Added Value Rent.png"/>
          <p:cNvPicPr preferRelativeResize="0"/>
          <p:nvPr/>
        </p:nvPicPr>
        <p:blipFill>
          <a:blip r:embed="rId8">
            <a:alphaModFix/>
          </a:blip>
          <a:stretch>
            <a:fillRect/>
          </a:stretch>
        </p:blipFill>
        <p:spPr>
          <a:xfrm>
            <a:off x="5894751" y="815750"/>
            <a:ext cx="2732700" cy="3415881"/>
          </a:xfrm>
          <a:prstGeom prst="rect">
            <a:avLst/>
          </a:prstGeom>
          <a:noFill/>
          <a:ln>
            <a:noFill/>
          </a:ln>
        </p:spPr>
      </p:pic>
      <p:pic>
        <p:nvPicPr>
          <p:cNvPr id="1815" name="Google Shape;1815;p153" title="POLL Added Value Rent (1).png"/>
          <p:cNvPicPr preferRelativeResize="0"/>
          <p:nvPr/>
        </p:nvPicPr>
        <p:blipFill>
          <a:blip r:embed="rId9">
            <a:alphaModFix/>
          </a:blip>
          <a:stretch>
            <a:fillRect/>
          </a:stretch>
        </p:blipFill>
        <p:spPr>
          <a:xfrm>
            <a:off x="5894750" y="815750"/>
            <a:ext cx="2732700" cy="341589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0" name="Shape 1820"/>
        <p:cNvGrpSpPr/>
        <p:nvPr/>
      </p:nvGrpSpPr>
      <p:grpSpPr>
        <a:xfrm>
          <a:off x="0" y="0"/>
          <a:ext cx="0" cy="0"/>
          <a:chOff x="0" y="0"/>
          <a:chExt cx="0" cy="0"/>
        </a:xfrm>
      </p:grpSpPr>
      <p:pic>
        <p:nvPicPr>
          <p:cNvPr id="1821" name="Google Shape;1821;p154"/>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22" name="Google Shape;1822;p15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MAY</a:t>
            </a:r>
            <a:endParaRPr sz="800">
              <a:solidFill>
                <a:srgbClr val="005469"/>
              </a:solidFill>
              <a:latin typeface="DM Sans ExtraLight"/>
              <a:ea typeface="DM Sans ExtraLight"/>
              <a:cs typeface="DM Sans ExtraLight"/>
              <a:sym typeface="DM Sans ExtraLight"/>
            </a:endParaRPr>
          </a:p>
        </p:txBody>
      </p:sp>
      <p:sp>
        <p:nvSpPr>
          <p:cNvPr id="1823" name="Google Shape;1823;p154"/>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24" name="Google Shape;1824;p154"/>
          <p:cNvPicPr preferRelativeResize="0"/>
          <p:nvPr/>
        </p:nvPicPr>
        <p:blipFill rotWithShape="1">
          <a:blip r:embed="rId4">
            <a:alphaModFix/>
          </a:blip>
          <a:srcRect b="30989" l="3233333" r="2331148" t="28588"/>
          <a:stretch/>
        </p:blipFill>
        <p:spPr>
          <a:xfrm flipH="1">
            <a:off x="380078" y="0"/>
            <a:ext cx="341225" cy="5143501"/>
          </a:xfrm>
          <a:prstGeom prst="rect">
            <a:avLst/>
          </a:prstGeom>
          <a:noFill/>
          <a:ln>
            <a:noFill/>
          </a:ln>
        </p:spPr>
      </p:pic>
      <p:pic>
        <p:nvPicPr>
          <p:cNvPr id="1825" name="Google Shape;1825;p154"/>
          <p:cNvPicPr preferRelativeResize="0"/>
          <p:nvPr/>
        </p:nvPicPr>
        <p:blipFill>
          <a:blip r:embed="rId5">
            <a:alphaModFix/>
          </a:blip>
          <a:stretch>
            <a:fillRect/>
          </a:stretch>
        </p:blipFill>
        <p:spPr>
          <a:xfrm>
            <a:off x="8211372" y="258552"/>
            <a:ext cx="291098" cy="291098"/>
          </a:xfrm>
          <a:prstGeom prst="rect">
            <a:avLst/>
          </a:prstGeom>
          <a:noFill/>
          <a:ln>
            <a:noFill/>
          </a:ln>
        </p:spPr>
      </p:pic>
      <p:pic>
        <p:nvPicPr>
          <p:cNvPr id="1826" name="Google Shape;1826;p154"/>
          <p:cNvPicPr preferRelativeResize="0"/>
          <p:nvPr/>
        </p:nvPicPr>
        <p:blipFill>
          <a:blip r:embed="rId6">
            <a:alphaModFix/>
          </a:blip>
          <a:stretch>
            <a:fillRect/>
          </a:stretch>
        </p:blipFill>
        <p:spPr>
          <a:xfrm>
            <a:off x="6249000" y="82925"/>
            <a:ext cx="2358375" cy="4586849"/>
          </a:xfrm>
          <a:prstGeom prst="rect">
            <a:avLst/>
          </a:prstGeom>
          <a:noFill/>
          <a:ln>
            <a:noFill/>
          </a:ln>
        </p:spPr>
      </p:pic>
      <p:pic>
        <p:nvPicPr>
          <p:cNvPr id="1827" name="Google Shape;1827;p154" title="Scherm­afbeelding 2025-07-18 om 09.14.09.png"/>
          <p:cNvPicPr preferRelativeResize="0"/>
          <p:nvPr/>
        </p:nvPicPr>
        <p:blipFill>
          <a:blip r:embed="rId7">
            <a:alphaModFix/>
          </a:blip>
          <a:stretch>
            <a:fillRect/>
          </a:stretch>
        </p:blipFill>
        <p:spPr>
          <a:xfrm>
            <a:off x="6249000" y="596563"/>
            <a:ext cx="2358375" cy="3930615"/>
          </a:xfrm>
          <a:prstGeom prst="rect">
            <a:avLst/>
          </a:prstGeom>
          <a:noFill/>
          <a:ln>
            <a:noFill/>
          </a:ln>
        </p:spPr>
      </p:pic>
      <p:sp>
        <p:nvSpPr>
          <p:cNvPr id="1828" name="Google Shape;1828;p154"/>
          <p:cNvSpPr txBox="1"/>
          <p:nvPr/>
        </p:nvSpPr>
        <p:spPr>
          <a:xfrm>
            <a:off x="748275" y="1336975"/>
            <a:ext cx="41352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 STORY</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b="1" lang="nl" sz="1100">
                <a:solidFill>
                  <a:schemeClr val="dk1"/>
                </a:solidFill>
              </a:rPr>
              <a:t>Where does flexible rent add the most value?</a:t>
            </a:r>
            <a:endParaRPr b="1" sz="1100">
              <a:solidFill>
                <a:schemeClr val="dk1"/>
              </a:solidFill>
            </a:endParaRPr>
          </a:p>
          <a:p>
            <a:pPr indent="-298450" lvl="0" marL="457200" rtl="0" algn="l">
              <a:lnSpc>
                <a:spcPct val="115000"/>
              </a:lnSpc>
              <a:spcBef>
                <a:spcPts val="1200"/>
              </a:spcBef>
              <a:spcAft>
                <a:spcPts val="0"/>
              </a:spcAft>
              <a:buClr>
                <a:schemeClr val="dk1"/>
              </a:buClr>
              <a:buSzPts val="1100"/>
              <a:buChar char="●"/>
            </a:pPr>
            <a:r>
              <a:rPr lang="nl" sz="1100">
                <a:solidFill>
                  <a:schemeClr val="dk1"/>
                </a:solidFill>
              </a:rPr>
              <a:t>Temporary capacity gaps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New hires or trial periods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Project-based or interim roles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nl" sz="1100">
                <a:solidFill>
                  <a:schemeClr val="dk1"/>
                </a:solidFill>
              </a:rPr>
              <a:t>Bridging delays in new car deliveries</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829" name="Google Shape;1829;p154"/>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10.POLL ADDED VALUE RENT</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4" name="Shape 1834"/>
        <p:cNvGrpSpPr/>
        <p:nvPr/>
      </p:nvGrpSpPr>
      <p:grpSpPr>
        <a:xfrm>
          <a:off x="0" y="0"/>
          <a:ext cx="0" cy="0"/>
          <a:chOff x="0" y="0"/>
          <a:chExt cx="0" cy="0"/>
        </a:xfrm>
      </p:grpSpPr>
      <p:pic>
        <p:nvPicPr>
          <p:cNvPr id="1835" name="Google Shape;1835;p155"/>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36" name="Google Shape;1836;p15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MAY</a:t>
            </a:r>
            <a:endParaRPr sz="800">
              <a:solidFill>
                <a:srgbClr val="005469"/>
              </a:solidFill>
              <a:latin typeface="DM Sans ExtraLight"/>
              <a:ea typeface="DM Sans ExtraLight"/>
              <a:cs typeface="DM Sans ExtraLight"/>
              <a:sym typeface="DM Sans ExtraLight"/>
            </a:endParaRPr>
          </a:p>
        </p:txBody>
      </p:sp>
      <p:sp>
        <p:nvSpPr>
          <p:cNvPr id="1837" name="Google Shape;1837;p155"/>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38" name="Google Shape;1838;p155"/>
          <p:cNvPicPr preferRelativeResize="0"/>
          <p:nvPr/>
        </p:nvPicPr>
        <p:blipFill rotWithShape="1">
          <a:blip r:embed="rId4">
            <a:alphaModFix/>
          </a:blip>
          <a:srcRect b="30989" l="3233333" r="2331148" t="28588"/>
          <a:stretch/>
        </p:blipFill>
        <p:spPr>
          <a:xfrm flipH="1">
            <a:off x="380078" y="0"/>
            <a:ext cx="341225" cy="5143501"/>
          </a:xfrm>
          <a:prstGeom prst="rect">
            <a:avLst/>
          </a:prstGeom>
          <a:noFill/>
          <a:ln>
            <a:noFill/>
          </a:ln>
        </p:spPr>
      </p:pic>
      <p:pic>
        <p:nvPicPr>
          <p:cNvPr id="1839" name="Google Shape;1839;p155"/>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840" name="Google Shape;1840;p155" title="Scherm­afbeelding 2025-07-18 om 09.15.48.png"/>
          <p:cNvPicPr preferRelativeResize="0"/>
          <p:nvPr/>
        </p:nvPicPr>
        <p:blipFill>
          <a:blip r:embed="rId6">
            <a:alphaModFix/>
          </a:blip>
          <a:stretch>
            <a:fillRect/>
          </a:stretch>
        </p:blipFill>
        <p:spPr>
          <a:xfrm>
            <a:off x="5866963" y="886175"/>
            <a:ext cx="2788271" cy="2568300"/>
          </a:xfrm>
          <a:prstGeom prst="rect">
            <a:avLst/>
          </a:prstGeom>
          <a:noFill/>
          <a:ln>
            <a:noFill/>
          </a:ln>
        </p:spPr>
      </p:pic>
      <p:sp>
        <p:nvSpPr>
          <p:cNvPr id="1841" name="Google Shape;1841;p155"/>
          <p:cNvSpPr txBox="1"/>
          <p:nvPr/>
        </p:nvSpPr>
        <p:spPr>
          <a:xfrm>
            <a:off x="721300" y="1265875"/>
            <a:ext cx="4790400" cy="37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900">
                <a:solidFill>
                  <a:srgbClr val="002732"/>
                </a:solidFill>
                <a:latin typeface="Plus Jakarta Sans Light"/>
                <a:ea typeface="Plus Jakarta Sans Light"/>
                <a:cs typeface="Plus Jakarta Sans Light"/>
                <a:sym typeface="Plus Jakarta Sans Light"/>
              </a:rPr>
              <a:t>Quick check in. 👇</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900">
                <a:solidFill>
                  <a:srgbClr val="002732"/>
                </a:solidFill>
                <a:latin typeface="Plus Jakarta Sans Light"/>
                <a:ea typeface="Plus Jakarta Sans Light"/>
                <a:cs typeface="Plus Jakarta Sans Light"/>
                <a:sym typeface="Plus Jakarta Sans Light"/>
              </a:rPr>
              <a:t>Sometimes you need extra vehicles faster than expected, whether it is for new team members, temporary projects, or simply for bridging a gap.</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900">
                <a:solidFill>
                  <a:srgbClr val="002732"/>
                </a:solidFill>
                <a:latin typeface="Plus Jakarta Sans Light"/>
                <a:ea typeface="Plus Jakarta Sans Light"/>
                <a:cs typeface="Plus Jakarta Sans Light"/>
                <a:sym typeface="Plus Jakarta Sans Light"/>
              </a:rPr>
              <a:t>In which situation would renting make the biggest difference for you?</a:t>
            </a:r>
            <a:endParaRPr sz="900">
              <a:solidFill>
                <a:srgbClr val="002732"/>
              </a:solidFill>
              <a:latin typeface="Plus Jakarta Sans Light"/>
              <a:ea typeface="Plus Jakarta Sans Light"/>
              <a:cs typeface="Plus Jakarta Sans Light"/>
              <a:sym typeface="Plus Jakarta Sans Light"/>
            </a:endParaRPr>
          </a:p>
          <a:p>
            <a:pPr indent="-285750" lvl="0" marL="457200" rtl="0" algn="l">
              <a:lnSpc>
                <a:spcPct val="115000"/>
              </a:lnSpc>
              <a:spcBef>
                <a:spcPts val="1200"/>
              </a:spcBef>
              <a:spcAft>
                <a:spcPts val="0"/>
              </a:spcAft>
              <a:buClr>
                <a:srgbClr val="002732"/>
              </a:buClr>
              <a:buSzPts val="900"/>
              <a:buFont typeface="Plus Jakarta Sans Light"/>
              <a:buChar char="●"/>
            </a:pPr>
            <a:r>
              <a:rPr lang="nl" sz="900">
                <a:solidFill>
                  <a:srgbClr val="002732"/>
                </a:solidFill>
                <a:latin typeface="Plus Jakarta Sans Light"/>
                <a:ea typeface="Plus Jakarta Sans Light"/>
                <a:cs typeface="Plus Jakarta Sans Light"/>
                <a:sym typeface="Plus Jakarta Sans Light"/>
              </a:rPr>
              <a:t>Temporary capacity gaps </a:t>
            </a:r>
            <a:endParaRPr sz="900">
              <a:solidFill>
                <a:srgbClr val="002732"/>
              </a:solidFill>
              <a:latin typeface="Plus Jakarta Sans Light"/>
              <a:ea typeface="Plus Jakarta Sans Light"/>
              <a:cs typeface="Plus Jakarta Sans Light"/>
              <a:sym typeface="Plus Jakarta Sans Light"/>
            </a:endParaRPr>
          </a:p>
          <a:p>
            <a:pPr indent="-285750" lvl="0" marL="457200" rtl="0" algn="l">
              <a:lnSpc>
                <a:spcPct val="115000"/>
              </a:lnSpc>
              <a:spcBef>
                <a:spcPts val="0"/>
              </a:spcBef>
              <a:spcAft>
                <a:spcPts val="0"/>
              </a:spcAft>
              <a:buClr>
                <a:srgbClr val="002732"/>
              </a:buClr>
              <a:buSzPts val="900"/>
              <a:buFont typeface="Plus Jakarta Sans Light"/>
              <a:buChar char="●"/>
            </a:pPr>
            <a:r>
              <a:rPr lang="nl" sz="900">
                <a:solidFill>
                  <a:srgbClr val="002732"/>
                </a:solidFill>
                <a:latin typeface="Plus Jakarta Sans Light"/>
                <a:ea typeface="Plus Jakarta Sans Light"/>
                <a:cs typeface="Plus Jakarta Sans Light"/>
                <a:sym typeface="Plus Jakarta Sans Light"/>
              </a:rPr>
              <a:t>New hires or trial periods </a:t>
            </a:r>
            <a:endParaRPr sz="900">
              <a:solidFill>
                <a:srgbClr val="002732"/>
              </a:solidFill>
              <a:latin typeface="Plus Jakarta Sans Light"/>
              <a:ea typeface="Plus Jakarta Sans Light"/>
              <a:cs typeface="Plus Jakarta Sans Light"/>
              <a:sym typeface="Plus Jakarta Sans Light"/>
            </a:endParaRPr>
          </a:p>
          <a:p>
            <a:pPr indent="-285750" lvl="0" marL="457200" rtl="0" algn="l">
              <a:lnSpc>
                <a:spcPct val="115000"/>
              </a:lnSpc>
              <a:spcBef>
                <a:spcPts val="0"/>
              </a:spcBef>
              <a:spcAft>
                <a:spcPts val="0"/>
              </a:spcAft>
              <a:buClr>
                <a:srgbClr val="002732"/>
              </a:buClr>
              <a:buSzPts val="900"/>
              <a:buFont typeface="Plus Jakarta Sans Light"/>
              <a:buChar char="●"/>
            </a:pPr>
            <a:r>
              <a:rPr lang="nl" sz="900">
                <a:solidFill>
                  <a:srgbClr val="002732"/>
                </a:solidFill>
                <a:latin typeface="Plus Jakarta Sans Light"/>
                <a:ea typeface="Plus Jakarta Sans Light"/>
                <a:cs typeface="Plus Jakarta Sans Light"/>
                <a:sym typeface="Plus Jakarta Sans Light"/>
              </a:rPr>
              <a:t>Project-based or interim roles </a:t>
            </a:r>
            <a:endParaRPr sz="900">
              <a:solidFill>
                <a:srgbClr val="002732"/>
              </a:solidFill>
              <a:latin typeface="Plus Jakarta Sans Light"/>
              <a:ea typeface="Plus Jakarta Sans Light"/>
              <a:cs typeface="Plus Jakarta Sans Light"/>
              <a:sym typeface="Plus Jakarta Sans Light"/>
            </a:endParaRPr>
          </a:p>
          <a:p>
            <a:pPr indent="-285750" lvl="0" marL="457200" rtl="0" algn="l">
              <a:lnSpc>
                <a:spcPct val="115000"/>
              </a:lnSpc>
              <a:spcBef>
                <a:spcPts val="0"/>
              </a:spcBef>
              <a:spcAft>
                <a:spcPts val="0"/>
              </a:spcAft>
              <a:buClr>
                <a:srgbClr val="002732"/>
              </a:buClr>
              <a:buSzPts val="900"/>
              <a:buFont typeface="Plus Jakarta Sans Light"/>
              <a:buChar char="●"/>
            </a:pPr>
            <a:r>
              <a:rPr lang="nl" sz="1100">
                <a:solidFill>
                  <a:schemeClr val="dk1"/>
                </a:solidFill>
              </a:rPr>
              <a:t>Bridging delays in new car deliveries</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p:txBody>
      </p:sp>
      <p:sp>
        <p:nvSpPr>
          <p:cNvPr id="1842" name="Google Shape;1842;p155"/>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10.POLL ADDED VALUE RENT</a:t>
            </a:r>
            <a:endParaRPr sz="3000">
              <a:solidFill>
                <a:srgbClr val="01728F"/>
              </a:solidFill>
              <a:latin typeface="Plus Jakarta Sans"/>
              <a:ea typeface="Plus Jakarta Sans"/>
              <a:cs typeface="Plus Jakarta Sans"/>
              <a:sym typeface="Plus Jakarta Sans"/>
            </a:endParaRPr>
          </a:p>
        </p:txBody>
      </p:sp>
      <p:pic>
        <p:nvPicPr>
          <p:cNvPr id="1843" name="Google Shape;1843;p155" title="POLL Added Value Rent.png"/>
          <p:cNvPicPr preferRelativeResize="0"/>
          <p:nvPr/>
        </p:nvPicPr>
        <p:blipFill>
          <a:blip r:embed="rId7">
            <a:alphaModFix/>
          </a:blip>
          <a:stretch>
            <a:fillRect/>
          </a:stretch>
        </p:blipFill>
        <p:spPr>
          <a:xfrm>
            <a:off x="5894751" y="815750"/>
            <a:ext cx="2732700" cy="3415881"/>
          </a:xfrm>
          <a:prstGeom prst="rect">
            <a:avLst/>
          </a:prstGeom>
          <a:noFill/>
          <a:ln>
            <a:noFill/>
          </a:ln>
        </p:spPr>
      </p:pic>
      <p:pic>
        <p:nvPicPr>
          <p:cNvPr id="1844" name="Google Shape;1844;p155" title="POLL Added Value Rent (1).png"/>
          <p:cNvPicPr preferRelativeResize="0"/>
          <p:nvPr/>
        </p:nvPicPr>
        <p:blipFill>
          <a:blip r:embed="rId8">
            <a:alphaModFix/>
          </a:blip>
          <a:stretch>
            <a:fillRect/>
          </a:stretch>
        </p:blipFill>
        <p:spPr>
          <a:xfrm>
            <a:off x="5894750" y="815750"/>
            <a:ext cx="2732700" cy="341589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