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comments/comment1.xml" ContentType="application/vnd.openxmlformats-officedocument.presentationml.comments+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763" r:id="rId4"/>
  </p:sldMasterIdLst>
  <p:notesMasterIdLst>
    <p:notesMasterId r:id="rId43"/>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 id="288" r:id="rId37"/>
    <p:sldId id="289" r:id="rId38"/>
    <p:sldId id="290" r:id="rId39"/>
    <p:sldId id="291" r:id="rId40"/>
    <p:sldId id="292" r:id="rId41"/>
    <p:sldId id="293" r:id="rId42"/>
  </p:sldIdLst>
  <p:sldSz cx="9144000" cy="5143500" type="screen16x9"/>
  <p:notesSz cx="6858000" cy="9144000"/>
  <p:embeddedFontLst>
    <p:embeddedFont>
      <p:font typeface="DM Sans ExtraLight" panose="020B0604020202020204" charset="0"/>
      <p:regular r:id="rId44"/>
      <p:bold r:id="rId45"/>
      <p:italic r:id="rId46"/>
      <p:boldItalic r:id="rId47"/>
    </p:embeddedFont>
    <p:embeddedFont>
      <p:font typeface="Plus Jakarta Sans" panose="020B0604020202020204" charset="0"/>
      <p:regular r:id="rId48"/>
      <p:bold r:id="rId49"/>
      <p:italic r:id="rId50"/>
      <p:boldItalic r:id="rId51"/>
    </p:embeddedFont>
    <p:embeddedFont>
      <p:font typeface="Plus Jakarta Sans ExtraLight" panose="020B0604020202020204" charset="0"/>
      <p:regular r:id="rId52"/>
      <p:bold r:id="rId53"/>
      <p:italic r:id="rId54"/>
      <p:boldItalic r:id="rId55"/>
    </p:embeddedFont>
    <p:embeddedFont>
      <p:font typeface="Plus Jakarta Sans Light" panose="020B0604020202020204" charset="0"/>
      <p:regular r:id="rId56"/>
      <p:bold r:id="rId57"/>
      <p:italic r:id="rId58"/>
      <p:boldItalic r:id="rId59"/>
    </p:embeddedFont>
    <p:embeddedFont>
      <p:font typeface="Plus Jakarta Sans Medium" panose="020B0604020202020204" charset="0"/>
      <p:regular r:id="rId60"/>
      <p:bold r:id="rId61"/>
      <p:italic r:id="rId62"/>
      <p:boldItalic r:id="rId63"/>
    </p:embeddedFont>
    <p:embeddedFont>
      <p:font typeface="Plus Jakarta Sans SemiBold" panose="020B0604020202020204" charset="0"/>
      <p:regular r:id="rId64"/>
      <p:bold r:id="rId65"/>
      <p:italic r:id="rId66"/>
      <p:boldItalic r:id="rId6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Margo Hemeleers" initials="" lastIdx="6" clrIdx="0"/>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90B1B38-D2B2-6925-9571-A27BAAA49770}" v="33" dt="2026-05-21T09:52:20.96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658"/>
    <p:restoredTop sz="94658"/>
  </p:normalViewPr>
  <p:slideViewPr>
    <p:cSldViewPr snapToGrid="0">
      <p:cViewPr varScale="1">
        <p:scale>
          <a:sx n="142" d="100"/>
          <a:sy n="142" d="100"/>
        </p:scale>
        <p:origin x="176" y="-208"/>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font" Target="fonts/font4.fntdata"/><Relationship Id="rId63" Type="http://schemas.openxmlformats.org/officeDocument/2006/relationships/font" Target="fonts/font20.fntdata"/><Relationship Id="rId68"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font" Target="fonts/font2.fntdata"/><Relationship Id="rId53" Type="http://schemas.openxmlformats.org/officeDocument/2006/relationships/font" Target="fonts/font10.fntdata"/><Relationship Id="rId58" Type="http://schemas.openxmlformats.org/officeDocument/2006/relationships/font" Target="fonts/font15.fntdata"/><Relationship Id="rId66" Type="http://schemas.openxmlformats.org/officeDocument/2006/relationships/font" Target="fonts/font23.fntdata"/><Relationship Id="rId5" Type="http://schemas.openxmlformats.org/officeDocument/2006/relationships/slide" Target="slides/slide1.xml"/><Relationship Id="rId61" Type="http://schemas.openxmlformats.org/officeDocument/2006/relationships/font" Target="fonts/font18.fntdata"/><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notesMaster" Target="notesMasters/notesMaster1.xml"/><Relationship Id="rId48" Type="http://schemas.openxmlformats.org/officeDocument/2006/relationships/font" Target="fonts/font5.fntdata"/><Relationship Id="rId56" Type="http://schemas.openxmlformats.org/officeDocument/2006/relationships/font" Target="fonts/font13.fntdata"/><Relationship Id="rId64" Type="http://schemas.openxmlformats.org/officeDocument/2006/relationships/font" Target="fonts/font21.fntdata"/><Relationship Id="rId69" Type="http://schemas.openxmlformats.org/officeDocument/2006/relationships/presProps" Target="presProps.xml"/><Relationship Id="rId8" Type="http://schemas.openxmlformats.org/officeDocument/2006/relationships/slide" Target="slides/slide4.xml"/><Relationship Id="rId51" Type="http://schemas.openxmlformats.org/officeDocument/2006/relationships/font" Target="fonts/font8.fntdata"/><Relationship Id="rId72" Type="http://schemas.openxmlformats.org/officeDocument/2006/relationships/tableStyles" Target="tableStyle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font" Target="fonts/font3.fntdata"/><Relationship Id="rId59" Type="http://schemas.openxmlformats.org/officeDocument/2006/relationships/font" Target="fonts/font16.fntdata"/><Relationship Id="rId67" Type="http://schemas.openxmlformats.org/officeDocument/2006/relationships/font" Target="fonts/font24.fntdata"/><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font" Target="fonts/font11.fntdata"/><Relationship Id="rId62" Type="http://schemas.openxmlformats.org/officeDocument/2006/relationships/font" Target="fonts/font19.fntdata"/><Relationship Id="rId7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font" Target="fonts/font6.fntdata"/><Relationship Id="rId57" Type="http://schemas.openxmlformats.org/officeDocument/2006/relationships/font" Target="fonts/font14.fntdata"/><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font" Target="fonts/font1.fntdata"/><Relationship Id="rId52" Type="http://schemas.openxmlformats.org/officeDocument/2006/relationships/font" Target="fonts/font9.fntdata"/><Relationship Id="rId60" Type="http://schemas.openxmlformats.org/officeDocument/2006/relationships/font" Target="fonts/font17.fntdata"/><Relationship Id="rId65" Type="http://schemas.openxmlformats.org/officeDocument/2006/relationships/font" Target="fonts/font22.fntdata"/><Relationship Id="rId73"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font" Target="fonts/font7.fntdata"/><Relationship Id="rId55" Type="http://schemas.openxmlformats.org/officeDocument/2006/relationships/font" Target="fonts/font12.fntdata"/><Relationship Id="rId7" Type="http://schemas.openxmlformats.org/officeDocument/2006/relationships/slide" Target="slides/slide3.xml"/><Relationship Id="rId71" Type="http://schemas.openxmlformats.org/officeDocument/2006/relationships/theme" Target="theme/theme1.xml"/></Relationships>
</file>

<file path=ppt/comments/comment1.xml><?xml version="1.0" encoding="utf-8"?>
<p:cmLst xmlns:a="http://schemas.openxmlformats.org/drawingml/2006/main" xmlns:r="http://schemas.openxmlformats.org/officeDocument/2006/relationships" xmlns:p="http://schemas.openxmlformats.org/presentationml/2006/main">
  <p:cm authorId="0" dt="2026-05-07T07:53:08.051" idx="6">
    <p:pos x="2959" y="238"/>
    <p:text>NIEUW concept, komt er asap aan</p:tex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8"/>
        <p:cNvGrpSpPr/>
        <p:nvPr/>
      </p:nvGrpSpPr>
      <p:grpSpPr>
        <a:xfrm>
          <a:off x="0" y="0"/>
          <a:ext cx="0" cy="0"/>
          <a:chOff x="0" y="0"/>
          <a:chExt cx="0" cy="0"/>
        </a:xfrm>
      </p:grpSpPr>
      <p:sp>
        <p:nvSpPr>
          <p:cNvPr id="1209" name="Google Shape;1209;g369415a4771_2_358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210" name="Google Shape;1210;g369415a4771_2_358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6"/>
        <p:cNvGrpSpPr/>
        <p:nvPr/>
      </p:nvGrpSpPr>
      <p:grpSpPr>
        <a:xfrm>
          <a:off x="0" y="0"/>
          <a:ext cx="0" cy="0"/>
          <a:chOff x="0" y="0"/>
          <a:chExt cx="0" cy="0"/>
        </a:xfrm>
      </p:grpSpPr>
      <p:sp>
        <p:nvSpPr>
          <p:cNvPr id="1217" name="Google Shape;1217;g3821f5c3f47_0_120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1200"/>
              </a:spcBef>
              <a:spcAft>
                <a:spcPts val="0"/>
              </a:spcAft>
              <a:buClr>
                <a:schemeClr val="dk1"/>
              </a:buClr>
              <a:buSzPts val="1100"/>
              <a:buFont typeface="Arial"/>
              <a:buNone/>
            </a:pPr>
            <a:r>
              <a:rPr lang="nl"/>
              <a:t>“At KINTO, we work with content pillars: themes that carry our brand. We use different content types: inspiring, informative, topical. Your contributions add the human layer that makes the strategy work.”</a:t>
            </a:r>
            <a:endParaRPr/>
          </a:p>
          <a:p>
            <a:pPr marL="0" lvl="0" indent="0" algn="l" rtl="0">
              <a:lnSpc>
                <a:spcPct val="100000"/>
              </a:lnSpc>
              <a:spcBef>
                <a:spcPts val="1200"/>
              </a:spcBef>
              <a:spcAft>
                <a:spcPts val="0"/>
              </a:spcAft>
              <a:buSzPts val="1400"/>
              <a:buNone/>
            </a:pPr>
            <a:endParaRPr/>
          </a:p>
        </p:txBody>
      </p:sp>
      <p:sp>
        <p:nvSpPr>
          <p:cNvPr id="1218" name="Google Shape;1218;g3821f5c3f47_0_120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1"/>
        <p:cNvGrpSpPr/>
        <p:nvPr/>
      </p:nvGrpSpPr>
      <p:grpSpPr>
        <a:xfrm>
          <a:off x="0" y="0"/>
          <a:ext cx="0" cy="0"/>
          <a:chOff x="0" y="0"/>
          <a:chExt cx="0" cy="0"/>
        </a:xfrm>
      </p:grpSpPr>
      <p:sp>
        <p:nvSpPr>
          <p:cNvPr id="1222" name="Google Shape;1222;g38dd8c1a9be_0_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23" name="Google Shape;1223;g38dd8c1a9be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5"/>
        <p:cNvGrpSpPr/>
        <p:nvPr/>
      </p:nvGrpSpPr>
      <p:grpSpPr>
        <a:xfrm>
          <a:off x="0" y="0"/>
          <a:ext cx="0" cy="0"/>
          <a:chOff x="0" y="0"/>
          <a:chExt cx="0" cy="0"/>
        </a:xfrm>
      </p:grpSpPr>
      <p:sp>
        <p:nvSpPr>
          <p:cNvPr id="1236" name="Google Shape;1236;g3a6b875807b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37" name="Google Shape;1237;g3a6b875807b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1"/>
        <p:cNvGrpSpPr/>
        <p:nvPr/>
      </p:nvGrpSpPr>
      <p:grpSpPr>
        <a:xfrm>
          <a:off x="0" y="0"/>
          <a:ext cx="0" cy="0"/>
          <a:chOff x="0" y="0"/>
          <a:chExt cx="0" cy="0"/>
        </a:xfrm>
      </p:grpSpPr>
      <p:sp>
        <p:nvSpPr>
          <p:cNvPr id="1242" name="Google Shape;1242;g369415a4771_2_361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43" name="Google Shape;1243;g369415a4771_2_36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nl"/>
              <a:t>One place. Every solution. Always KINTO.</a:t>
            </a:r>
            <a:endParaRPr/>
          </a:p>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7"/>
        <p:cNvGrpSpPr/>
        <p:nvPr/>
      </p:nvGrpSpPr>
      <p:grpSpPr>
        <a:xfrm>
          <a:off x="0" y="0"/>
          <a:ext cx="0" cy="0"/>
          <a:chOff x="0" y="0"/>
          <a:chExt cx="0" cy="0"/>
        </a:xfrm>
      </p:grpSpPr>
      <p:sp>
        <p:nvSpPr>
          <p:cNvPr id="1248" name="Google Shape;1248;g3a30140cb1e_0_3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49" name="Google Shape;1249;g3a30140cb1e_0_3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250" name="Google Shape;1250;g3a30140cb1e_0_3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nl"/>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4"/>
        <p:cNvGrpSpPr/>
        <p:nvPr/>
      </p:nvGrpSpPr>
      <p:grpSpPr>
        <a:xfrm>
          <a:off x="0" y="0"/>
          <a:ext cx="0" cy="0"/>
          <a:chOff x="0" y="0"/>
          <a:chExt cx="0" cy="0"/>
        </a:xfrm>
      </p:grpSpPr>
      <p:sp>
        <p:nvSpPr>
          <p:cNvPr id="1265" name="Google Shape;1265;g3c326f107b5_0_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66" name="Google Shape;1266;g3c326f107b5_0_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267" name="Google Shape;1267;g3c326f107b5_0_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nl"/>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1"/>
        <p:cNvGrpSpPr/>
        <p:nvPr/>
      </p:nvGrpSpPr>
      <p:grpSpPr>
        <a:xfrm>
          <a:off x="0" y="0"/>
          <a:ext cx="0" cy="0"/>
          <a:chOff x="0" y="0"/>
          <a:chExt cx="0" cy="0"/>
        </a:xfrm>
      </p:grpSpPr>
      <p:sp>
        <p:nvSpPr>
          <p:cNvPr id="1282" name="Google Shape;1282;g3c326f107b5_0_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83" name="Google Shape;1283;g3c326f107b5_0_1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284" name="Google Shape;1284;g3c326f107b5_0_19: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nl"/>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9"/>
        <p:cNvGrpSpPr/>
        <p:nvPr/>
      </p:nvGrpSpPr>
      <p:grpSpPr>
        <a:xfrm>
          <a:off x="0" y="0"/>
          <a:ext cx="0" cy="0"/>
          <a:chOff x="0" y="0"/>
          <a:chExt cx="0" cy="0"/>
        </a:xfrm>
      </p:grpSpPr>
      <p:sp>
        <p:nvSpPr>
          <p:cNvPr id="1300" name="Google Shape;1300;g3f287cb2867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01" name="Google Shape;1301;g3f287cb2867_0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302" name="Google Shape;1302;g3f287cb2867_0_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nl"/>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5"/>
        <p:cNvGrpSpPr/>
        <p:nvPr/>
      </p:nvGrpSpPr>
      <p:grpSpPr>
        <a:xfrm>
          <a:off x="0" y="0"/>
          <a:ext cx="0" cy="0"/>
          <a:chOff x="0" y="0"/>
          <a:chExt cx="0" cy="0"/>
        </a:xfrm>
      </p:grpSpPr>
      <p:sp>
        <p:nvSpPr>
          <p:cNvPr id="1326" name="Google Shape;1326;g3f287cb2867_0_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27" name="Google Shape;1327;g3f287cb2867_0_1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328" name="Google Shape;1328;g3f287cb2867_0_1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nl"/>
              <a:t>10</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0"/>
        <p:cNvGrpSpPr/>
        <p:nvPr/>
      </p:nvGrpSpPr>
      <p:grpSpPr>
        <a:xfrm>
          <a:off x="0" y="0"/>
          <a:ext cx="0" cy="0"/>
          <a:chOff x="0" y="0"/>
          <a:chExt cx="0" cy="0"/>
        </a:xfrm>
      </p:grpSpPr>
      <p:sp>
        <p:nvSpPr>
          <p:cNvPr id="1351" name="Google Shape;1351;g3f287cb2867_0_2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52" name="Google Shape;1352;g3f287cb2867_0_2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353" name="Google Shape;1353;g3f287cb2867_0_28: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nl"/>
              <a:t>11</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6"/>
        <p:cNvGrpSpPr/>
        <p:nvPr/>
      </p:nvGrpSpPr>
      <p:grpSpPr>
        <a:xfrm>
          <a:off x="0" y="0"/>
          <a:ext cx="0" cy="0"/>
          <a:chOff x="0" y="0"/>
          <a:chExt cx="0" cy="0"/>
        </a:xfrm>
      </p:grpSpPr>
      <p:sp>
        <p:nvSpPr>
          <p:cNvPr id="1377" name="Google Shape;1377;g37a211d9d4d_0_1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78" name="Google Shape;1378;g37a211d9d4d_0_1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3"/>
        <p:cNvGrpSpPr/>
        <p:nvPr/>
      </p:nvGrpSpPr>
      <p:grpSpPr>
        <a:xfrm>
          <a:off x="0" y="0"/>
          <a:ext cx="0" cy="0"/>
          <a:chOff x="0" y="0"/>
          <a:chExt cx="0" cy="0"/>
        </a:xfrm>
      </p:grpSpPr>
      <p:sp>
        <p:nvSpPr>
          <p:cNvPr id="1384" name="Google Shape;1384;g3f287cb2867_0_4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85" name="Google Shape;1385;g3f287cb2867_0_4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1200"/>
              </a:spcBef>
              <a:spcAft>
                <a:spcPts val="0"/>
              </a:spcAft>
              <a:buClr>
                <a:schemeClr val="dk1"/>
              </a:buClr>
              <a:buSzPts val="1100"/>
              <a:buFont typeface="Arial"/>
              <a:buNone/>
            </a:pPr>
            <a:endParaRPr sz="1000">
              <a:solidFill>
                <a:schemeClr val="dk1"/>
              </a:solidFill>
              <a:latin typeface="Plus Jakarta Sans"/>
              <a:ea typeface="Plus Jakarta Sans"/>
              <a:cs typeface="Plus Jakarta Sans"/>
              <a:sym typeface="Plus Jakarta Sans"/>
            </a:endParaRPr>
          </a:p>
          <a:p>
            <a:pPr marL="0" lvl="0" indent="0" algn="l" rtl="0">
              <a:lnSpc>
                <a:spcPct val="115000"/>
              </a:lnSpc>
              <a:spcBef>
                <a:spcPts val="1200"/>
              </a:spcBef>
              <a:spcAft>
                <a:spcPts val="1200"/>
              </a:spcAft>
              <a:buClr>
                <a:schemeClr val="dk1"/>
              </a:buClr>
              <a:buSzPts val="1100"/>
              <a:buFont typeface="Arial"/>
              <a:buNone/>
            </a:pPr>
            <a:r>
              <a:rPr lang="nl" sz="1000">
                <a:solidFill>
                  <a:schemeClr val="dk1"/>
                </a:solidFill>
                <a:latin typeface="Plus Jakarta Sans"/>
                <a:ea typeface="Plus Jakarta Sans"/>
                <a:cs typeface="Plus Jakarta Sans"/>
                <a:sym typeface="Plus Jakarta Sans"/>
              </a:rPr>
              <a:t> #KINTO #FleetManagement #CorporateMobility #FlexibleMobility #MobilitySolutions </a:t>
            </a:r>
            <a:endParaRPr>
              <a:solidFill>
                <a:schemeClr val="dk1"/>
              </a:solidFill>
            </a:endParaRPr>
          </a:p>
        </p:txBody>
      </p:sp>
      <p:sp>
        <p:nvSpPr>
          <p:cNvPr id="1386" name="Google Shape;1386;g3f287cb2867_0_43: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nl"/>
              <a:t>13</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0"/>
        <p:cNvGrpSpPr/>
        <p:nvPr/>
      </p:nvGrpSpPr>
      <p:grpSpPr>
        <a:xfrm>
          <a:off x="0" y="0"/>
          <a:ext cx="0" cy="0"/>
          <a:chOff x="0" y="0"/>
          <a:chExt cx="0" cy="0"/>
        </a:xfrm>
      </p:grpSpPr>
      <p:sp>
        <p:nvSpPr>
          <p:cNvPr id="1401" name="Google Shape;1401;g3f287cb2867_0_5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02" name="Google Shape;1402;g3f287cb2867_0_5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1200"/>
              </a:spcBef>
              <a:spcAft>
                <a:spcPts val="0"/>
              </a:spcAft>
              <a:buClr>
                <a:schemeClr val="dk1"/>
              </a:buClr>
              <a:buSzPts val="1100"/>
              <a:buFont typeface="Arial"/>
              <a:buNone/>
            </a:pPr>
            <a:endParaRPr sz="1000">
              <a:solidFill>
                <a:schemeClr val="dk1"/>
              </a:solidFill>
              <a:latin typeface="Plus Jakarta Sans"/>
              <a:ea typeface="Plus Jakarta Sans"/>
              <a:cs typeface="Plus Jakarta Sans"/>
              <a:sym typeface="Plus Jakarta Sans"/>
            </a:endParaRPr>
          </a:p>
          <a:p>
            <a:pPr marL="0" lvl="0" indent="0" algn="l" rtl="0">
              <a:lnSpc>
                <a:spcPct val="115000"/>
              </a:lnSpc>
              <a:spcBef>
                <a:spcPts val="1200"/>
              </a:spcBef>
              <a:spcAft>
                <a:spcPts val="1200"/>
              </a:spcAft>
              <a:buClr>
                <a:schemeClr val="dk1"/>
              </a:buClr>
              <a:buSzPts val="1100"/>
              <a:buFont typeface="Arial"/>
              <a:buNone/>
            </a:pPr>
            <a:r>
              <a:rPr lang="nl" sz="1000">
                <a:solidFill>
                  <a:schemeClr val="dk1"/>
                </a:solidFill>
                <a:latin typeface="Plus Jakarta Sans"/>
                <a:ea typeface="Plus Jakarta Sans"/>
                <a:cs typeface="Plus Jakarta Sans"/>
                <a:sym typeface="Plus Jakarta Sans"/>
              </a:rPr>
              <a:t> #KINTO #FleetManagement #CorporateMobility #FlexibleMobility #MobilitySolutions </a:t>
            </a:r>
            <a:endParaRPr>
              <a:solidFill>
                <a:schemeClr val="dk1"/>
              </a:solidFill>
            </a:endParaRPr>
          </a:p>
        </p:txBody>
      </p:sp>
      <p:sp>
        <p:nvSpPr>
          <p:cNvPr id="1403" name="Google Shape;1403;g3f287cb2867_0_59: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nl"/>
              <a:t>14</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7"/>
        <p:cNvGrpSpPr/>
        <p:nvPr/>
      </p:nvGrpSpPr>
      <p:grpSpPr>
        <a:xfrm>
          <a:off x="0" y="0"/>
          <a:ext cx="0" cy="0"/>
          <a:chOff x="0" y="0"/>
          <a:chExt cx="0" cy="0"/>
        </a:xfrm>
      </p:grpSpPr>
      <p:sp>
        <p:nvSpPr>
          <p:cNvPr id="1418" name="Google Shape;1418;g3f287cb2867_0_7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19" name="Google Shape;1419;g3f287cb2867_0_7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1200"/>
              </a:spcBef>
              <a:spcAft>
                <a:spcPts val="0"/>
              </a:spcAft>
              <a:buClr>
                <a:schemeClr val="dk1"/>
              </a:buClr>
              <a:buSzPts val="1100"/>
              <a:buFont typeface="Arial"/>
              <a:buNone/>
            </a:pPr>
            <a:endParaRPr sz="1000">
              <a:solidFill>
                <a:schemeClr val="dk1"/>
              </a:solidFill>
              <a:latin typeface="Plus Jakarta Sans"/>
              <a:ea typeface="Plus Jakarta Sans"/>
              <a:cs typeface="Plus Jakarta Sans"/>
              <a:sym typeface="Plus Jakarta Sans"/>
            </a:endParaRPr>
          </a:p>
          <a:p>
            <a:pPr marL="0" lvl="0" indent="0" algn="l" rtl="0">
              <a:lnSpc>
                <a:spcPct val="115000"/>
              </a:lnSpc>
              <a:spcBef>
                <a:spcPts val="1200"/>
              </a:spcBef>
              <a:spcAft>
                <a:spcPts val="1200"/>
              </a:spcAft>
              <a:buClr>
                <a:schemeClr val="dk1"/>
              </a:buClr>
              <a:buSzPts val="1100"/>
              <a:buFont typeface="Arial"/>
              <a:buNone/>
            </a:pPr>
            <a:r>
              <a:rPr lang="nl" sz="1000">
                <a:solidFill>
                  <a:schemeClr val="dk1"/>
                </a:solidFill>
                <a:latin typeface="Plus Jakarta Sans"/>
                <a:ea typeface="Plus Jakarta Sans"/>
                <a:cs typeface="Plus Jakarta Sans"/>
                <a:sym typeface="Plus Jakarta Sans"/>
              </a:rPr>
              <a:t> #KINTO #FleetManagement #CorporateMobility #FlexibleMobility #MobilitySolutions </a:t>
            </a:r>
            <a:endParaRPr>
              <a:solidFill>
                <a:schemeClr val="dk1"/>
              </a:solidFill>
            </a:endParaRPr>
          </a:p>
        </p:txBody>
      </p:sp>
      <p:sp>
        <p:nvSpPr>
          <p:cNvPr id="1420" name="Google Shape;1420;g3f287cb2867_0_7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nl"/>
              <a:t>15</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4"/>
        <p:cNvGrpSpPr/>
        <p:nvPr/>
      </p:nvGrpSpPr>
      <p:grpSpPr>
        <a:xfrm>
          <a:off x="0" y="0"/>
          <a:ext cx="0" cy="0"/>
          <a:chOff x="0" y="0"/>
          <a:chExt cx="0" cy="0"/>
        </a:xfrm>
      </p:grpSpPr>
      <p:sp>
        <p:nvSpPr>
          <p:cNvPr id="1435" name="Google Shape;1435;g369415a4771_2_393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36" name="Google Shape;1436;g369415a4771_2_39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381000" lvl="0" indent="0" algn="l" rtl="0">
              <a:lnSpc>
                <a:spcPct val="115000"/>
              </a:lnSpc>
              <a:spcBef>
                <a:spcPts val="0"/>
              </a:spcBef>
              <a:spcAft>
                <a:spcPts val="0"/>
              </a:spcAft>
              <a:buClr>
                <a:schemeClr val="dk1"/>
              </a:buClr>
              <a:buSzPts val="1100"/>
              <a:buFont typeface="Arial"/>
              <a:buNone/>
            </a:pPr>
            <a:r>
              <a:rPr lang="nl" sz="1400" u="sng">
                <a:solidFill>
                  <a:srgbClr val="222222"/>
                </a:solidFill>
                <a:latin typeface="Plus Jakarta Sans"/>
                <a:ea typeface="Plus Jakarta Sans"/>
                <a:cs typeface="Plus Jakarta Sans"/>
                <a:sym typeface="Plus Jakarta Sans"/>
              </a:rPr>
              <a:t>Baseline</a:t>
            </a:r>
            <a:r>
              <a:rPr lang="nl" sz="1400">
                <a:solidFill>
                  <a:srgbClr val="222222"/>
                </a:solidFill>
                <a:latin typeface="Plus Jakarta Sans"/>
                <a:ea typeface="Plus Jakarta Sans"/>
                <a:cs typeface="Plus Jakarta Sans"/>
                <a:sym typeface="Plus Jakarta Sans"/>
              </a:rPr>
              <a:t>: Wherever life takes you, KINTO finds the right solution for you.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1"/>
        <p:cNvGrpSpPr/>
        <p:nvPr/>
      </p:nvGrpSpPr>
      <p:grpSpPr>
        <a:xfrm>
          <a:off x="0" y="0"/>
          <a:ext cx="0" cy="0"/>
          <a:chOff x="0" y="0"/>
          <a:chExt cx="0" cy="0"/>
        </a:xfrm>
      </p:grpSpPr>
      <p:sp>
        <p:nvSpPr>
          <p:cNvPr id="1442" name="Google Shape;1442;g3d11a5c872f_0_3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43" name="Google Shape;1443;g3d11a5c872f_0_3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1200"/>
              </a:spcBef>
              <a:spcAft>
                <a:spcPts val="0"/>
              </a:spcAft>
              <a:buClr>
                <a:schemeClr val="dk1"/>
              </a:buClr>
              <a:buSzPts val="1100"/>
              <a:buFont typeface="Arial"/>
              <a:buNone/>
            </a:pPr>
            <a:endParaRPr sz="1000">
              <a:solidFill>
                <a:schemeClr val="dk1"/>
              </a:solidFill>
              <a:latin typeface="Plus Jakarta Sans"/>
              <a:ea typeface="Plus Jakarta Sans"/>
              <a:cs typeface="Plus Jakarta Sans"/>
              <a:sym typeface="Plus Jakarta Sans"/>
            </a:endParaRPr>
          </a:p>
          <a:p>
            <a:pPr marL="0" lvl="0" indent="0" algn="l" rtl="0">
              <a:lnSpc>
                <a:spcPct val="115000"/>
              </a:lnSpc>
              <a:spcBef>
                <a:spcPts val="1200"/>
              </a:spcBef>
              <a:spcAft>
                <a:spcPts val="1200"/>
              </a:spcAft>
              <a:buClr>
                <a:schemeClr val="dk1"/>
              </a:buClr>
              <a:buSzPts val="1100"/>
              <a:buFont typeface="Arial"/>
              <a:buNone/>
            </a:pPr>
            <a:r>
              <a:rPr lang="nl" sz="1000">
                <a:solidFill>
                  <a:schemeClr val="dk1"/>
                </a:solidFill>
                <a:latin typeface="Plus Jakarta Sans"/>
                <a:ea typeface="Plus Jakarta Sans"/>
                <a:cs typeface="Plus Jakarta Sans"/>
                <a:sym typeface="Plus Jakarta Sans"/>
              </a:rPr>
              <a:t> #KINTO #FleetManagement #CorporateMobility #FlexibleMobility #MobilitySolutions </a:t>
            </a:r>
            <a:endParaRPr>
              <a:solidFill>
                <a:schemeClr val="dk1"/>
              </a:solidFill>
            </a:endParaRPr>
          </a:p>
        </p:txBody>
      </p:sp>
      <p:sp>
        <p:nvSpPr>
          <p:cNvPr id="1444" name="Google Shape;1444;g3d11a5c872f_0_39: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nl"/>
              <a:t>17</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7"/>
        <p:cNvGrpSpPr/>
        <p:nvPr/>
      </p:nvGrpSpPr>
      <p:grpSpPr>
        <a:xfrm>
          <a:off x="0" y="0"/>
          <a:ext cx="0" cy="0"/>
          <a:chOff x="0" y="0"/>
          <a:chExt cx="0" cy="0"/>
        </a:xfrm>
      </p:grpSpPr>
      <p:sp>
        <p:nvSpPr>
          <p:cNvPr id="1458" name="Google Shape;1458;g3d11a5c872f_0_5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59" name="Google Shape;1459;g3d11a5c872f_0_5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1200"/>
              </a:spcBef>
              <a:spcAft>
                <a:spcPts val="0"/>
              </a:spcAft>
              <a:buClr>
                <a:schemeClr val="dk1"/>
              </a:buClr>
              <a:buSzPts val="1100"/>
              <a:buFont typeface="Arial"/>
              <a:buNone/>
            </a:pPr>
            <a:endParaRPr sz="1000">
              <a:solidFill>
                <a:schemeClr val="dk1"/>
              </a:solidFill>
              <a:latin typeface="Plus Jakarta Sans"/>
              <a:ea typeface="Plus Jakarta Sans"/>
              <a:cs typeface="Plus Jakarta Sans"/>
              <a:sym typeface="Plus Jakarta Sans"/>
            </a:endParaRPr>
          </a:p>
          <a:p>
            <a:pPr marL="0" lvl="0" indent="0" algn="l" rtl="0">
              <a:lnSpc>
                <a:spcPct val="115000"/>
              </a:lnSpc>
              <a:spcBef>
                <a:spcPts val="1200"/>
              </a:spcBef>
              <a:spcAft>
                <a:spcPts val="1200"/>
              </a:spcAft>
              <a:buClr>
                <a:schemeClr val="dk1"/>
              </a:buClr>
              <a:buSzPts val="1100"/>
              <a:buFont typeface="Arial"/>
              <a:buNone/>
            </a:pPr>
            <a:r>
              <a:rPr lang="nl" sz="1000">
                <a:solidFill>
                  <a:schemeClr val="dk1"/>
                </a:solidFill>
                <a:latin typeface="Plus Jakarta Sans"/>
                <a:ea typeface="Plus Jakarta Sans"/>
                <a:cs typeface="Plus Jakarta Sans"/>
                <a:sym typeface="Plus Jakarta Sans"/>
              </a:rPr>
              <a:t> #KINTO #FleetManagement #CorporateMobility #FlexibleMobility #MobilitySolutions </a:t>
            </a:r>
            <a:endParaRPr>
              <a:solidFill>
                <a:schemeClr val="dk1"/>
              </a:solidFill>
            </a:endParaRPr>
          </a:p>
        </p:txBody>
      </p:sp>
      <p:sp>
        <p:nvSpPr>
          <p:cNvPr id="1460" name="Google Shape;1460;g3d11a5c872f_0_53: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nl"/>
              <a:t>18</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3"/>
        <p:cNvGrpSpPr/>
        <p:nvPr/>
      </p:nvGrpSpPr>
      <p:grpSpPr>
        <a:xfrm>
          <a:off x="0" y="0"/>
          <a:ext cx="0" cy="0"/>
          <a:chOff x="0" y="0"/>
          <a:chExt cx="0" cy="0"/>
        </a:xfrm>
      </p:grpSpPr>
      <p:sp>
        <p:nvSpPr>
          <p:cNvPr id="1474" name="Google Shape;1474;g3d11a5c872f_0_6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75" name="Google Shape;1475;g3d11a5c872f_0_6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1200"/>
              </a:spcBef>
              <a:spcAft>
                <a:spcPts val="0"/>
              </a:spcAft>
              <a:buClr>
                <a:schemeClr val="dk1"/>
              </a:buClr>
              <a:buSzPts val="1100"/>
              <a:buFont typeface="Arial"/>
              <a:buNone/>
            </a:pPr>
            <a:endParaRPr sz="1000">
              <a:solidFill>
                <a:schemeClr val="dk1"/>
              </a:solidFill>
              <a:latin typeface="Plus Jakarta Sans"/>
              <a:ea typeface="Plus Jakarta Sans"/>
              <a:cs typeface="Plus Jakarta Sans"/>
              <a:sym typeface="Plus Jakarta Sans"/>
            </a:endParaRPr>
          </a:p>
          <a:p>
            <a:pPr marL="0" lvl="0" indent="0" algn="l" rtl="0">
              <a:lnSpc>
                <a:spcPct val="115000"/>
              </a:lnSpc>
              <a:spcBef>
                <a:spcPts val="1200"/>
              </a:spcBef>
              <a:spcAft>
                <a:spcPts val="1200"/>
              </a:spcAft>
              <a:buClr>
                <a:schemeClr val="dk1"/>
              </a:buClr>
              <a:buSzPts val="1100"/>
              <a:buFont typeface="Arial"/>
              <a:buNone/>
            </a:pPr>
            <a:r>
              <a:rPr lang="nl" sz="1000">
                <a:solidFill>
                  <a:schemeClr val="dk1"/>
                </a:solidFill>
                <a:latin typeface="Plus Jakarta Sans"/>
                <a:ea typeface="Plus Jakarta Sans"/>
                <a:cs typeface="Plus Jakarta Sans"/>
                <a:sym typeface="Plus Jakarta Sans"/>
              </a:rPr>
              <a:t> #KINTO #FleetManagement #CorporateMobility #FlexibleMobility #MobilitySolutions </a:t>
            </a:r>
            <a:endParaRPr>
              <a:solidFill>
                <a:schemeClr val="dk1"/>
              </a:solidFill>
            </a:endParaRPr>
          </a:p>
        </p:txBody>
      </p:sp>
      <p:sp>
        <p:nvSpPr>
          <p:cNvPr id="1476" name="Google Shape;1476;g3d11a5c872f_0_67: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nl"/>
              <a:t>19</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9"/>
        <p:cNvGrpSpPr/>
        <p:nvPr/>
      </p:nvGrpSpPr>
      <p:grpSpPr>
        <a:xfrm>
          <a:off x="0" y="0"/>
          <a:ext cx="0" cy="0"/>
          <a:chOff x="0" y="0"/>
          <a:chExt cx="0" cy="0"/>
        </a:xfrm>
      </p:grpSpPr>
      <p:sp>
        <p:nvSpPr>
          <p:cNvPr id="1490" name="Google Shape;1490;g3f287cb2867_0_9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91" name="Google Shape;1491;g3f287cb2867_0_9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1200"/>
              </a:spcBef>
              <a:spcAft>
                <a:spcPts val="0"/>
              </a:spcAft>
              <a:buClr>
                <a:schemeClr val="dk1"/>
              </a:buClr>
              <a:buSzPts val="1100"/>
              <a:buFont typeface="Arial"/>
              <a:buNone/>
            </a:pPr>
            <a:endParaRPr sz="1000">
              <a:solidFill>
                <a:schemeClr val="dk1"/>
              </a:solidFill>
              <a:latin typeface="Plus Jakarta Sans"/>
              <a:ea typeface="Plus Jakarta Sans"/>
              <a:cs typeface="Plus Jakarta Sans"/>
              <a:sym typeface="Plus Jakarta Sans"/>
            </a:endParaRPr>
          </a:p>
          <a:p>
            <a:pPr marL="0" lvl="0" indent="0" algn="l" rtl="0">
              <a:lnSpc>
                <a:spcPct val="115000"/>
              </a:lnSpc>
              <a:spcBef>
                <a:spcPts val="1200"/>
              </a:spcBef>
              <a:spcAft>
                <a:spcPts val="1200"/>
              </a:spcAft>
              <a:buClr>
                <a:schemeClr val="dk1"/>
              </a:buClr>
              <a:buSzPts val="1100"/>
              <a:buFont typeface="Arial"/>
              <a:buNone/>
            </a:pPr>
            <a:r>
              <a:rPr lang="nl" sz="1000">
                <a:solidFill>
                  <a:schemeClr val="dk1"/>
                </a:solidFill>
                <a:latin typeface="Plus Jakarta Sans"/>
                <a:ea typeface="Plus Jakarta Sans"/>
                <a:cs typeface="Plus Jakarta Sans"/>
                <a:sym typeface="Plus Jakarta Sans"/>
              </a:rPr>
              <a:t> #KINTO #FleetManagement #CorporateMobility #FlexibleMobility #MobilitySolutions </a:t>
            </a:r>
            <a:endParaRPr>
              <a:solidFill>
                <a:schemeClr val="dk1"/>
              </a:solidFill>
            </a:endParaRPr>
          </a:p>
        </p:txBody>
      </p:sp>
      <p:sp>
        <p:nvSpPr>
          <p:cNvPr id="1492" name="Google Shape;1492;g3f287cb2867_0_9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nl"/>
              <a:t>20</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6"/>
        <p:cNvGrpSpPr/>
        <p:nvPr/>
      </p:nvGrpSpPr>
      <p:grpSpPr>
        <a:xfrm>
          <a:off x="0" y="0"/>
          <a:ext cx="0" cy="0"/>
          <a:chOff x="0" y="0"/>
          <a:chExt cx="0" cy="0"/>
        </a:xfrm>
      </p:grpSpPr>
      <p:sp>
        <p:nvSpPr>
          <p:cNvPr id="1507" name="Google Shape;1507;g3f287cb2867_0_10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08" name="Google Shape;1508;g3f287cb2867_0_10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1200"/>
              </a:spcBef>
              <a:spcAft>
                <a:spcPts val="0"/>
              </a:spcAft>
              <a:buClr>
                <a:schemeClr val="dk1"/>
              </a:buClr>
              <a:buSzPts val="1100"/>
              <a:buFont typeface="Arial"/>
              <a:buNone/>
            </a:pPr>
            <a:endParaRPr sz="1000">
              <a:solidFill>
                <a:schemeClr val="dk1"/>
              </a:solidFill>
              <a:latin typeface="Plus Jakarta Sans"/>
              <a:ea typeface="Plus Jakarta Sans"/>
              <a:cs typeface="Plus Jakarta Sans"/>
              <a:sym typeface="Plus Jakarta Sans"/>
            </a:endParaRPr>
          </a:p>
          <a:p>
            <a:pPr marL="0" lvl="0" indent="0" algn="l" rtl="0">
              <a:lnSpc>
                <a:spcPct val="115000"/>
              </a:lnSpc>
              <a:spcBef>
                <a:spcPts val="1200"/>
              </a:spcBef>
              <a:spcAft>
                <a:spcPts val="1200"/>
              </a:spcAft>
              <a:buClr>
                <a:schemeClr val="dk1"/>
              </a:buClr>
              <a:buSzPts val="1100"/>
              <a:buFont typeface="Arial"/>
              <a:buNone/>
            </a:pPr>
            <a:r>
              <a:rPr lang="nl" sz="1000">
                <a:solidFill>
                  <a:schemeClr val="dk1"/>
                </a:solidFill>
                <a:latin typeface="Plus Jakarta Sans"/>
                <a:ea typeface="Plus Jakarta Sans"/>
                <a:cs typeface="Plus Jakarta Sans"/>
                <a:sym typeface="Plus Jakarta Sans"/>
              </a:rPr>
              <a:t> #KINTO #FleetManagement #CorporateMobility #FlexibleMobility #MobilitySolutions </a:t>
            </a:r>
            <a:endParaRPr>
              <a:solidFill>
                <a:schemeClr val="dk1"/>
              </a:solidFill>
            </a:endParaRPr>
          </a:p>
        </p:txBody>
      </p:sp>
      <p:sp>
        <p:nvSpPr>
          <p:cNvPr id="1509" name="Google Shape;1509;g3f287cb2867_0_10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nl"/>
              <a:t>21</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23"/>
        <p:cNvGrpSpPr/>
        <p:nvPr/>
      </p:nvGrpSpPr>
      <p:grpSpPr>
        <a:xfrm>
          <a:off x="0" y="0"/>
          <a:ext cx="0" cy="0"/>
          <a:chOff x="0" y="0"/>
          <a:chExt cx="0" cy="0"/>
        </a:xfrm>
      </p:grpSpPr>
      <p:sp>
        <p:nvSpPr>
          <p:cNvPr id="1524" name="Google Shape;1524;g3f287cb2867_0_1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25" name="Google Shape;1525;g3f287cb2867_0_11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1200"/>
              </a:spcBef>
              <a:spcAft>
                <a:spcPts val="0"/>
              </a:spcAft>
              <a:buClr>
                <a:schemeClr val="dk1"/>
              </a:buClr>
              <a:buSzPts val="1100"/>
              <a:buFont typeface="Arial"/>
              <a:buNone/>
            </a:pPr>
            <a:endParaRPr sz="1000">
              <a:solidFill>
                <a:schemeClr val="dk1"/>
              </a:solidFill>
              <a:latin typeface="Plus Jakarta Sans"/>
              <a:ea typeface="Plus Jakarta Sans"/>
              <a:cs typeface="Plus Jakarta Sans"/>
              <a:sym typeface="Plus Jakarta Sans"/>
            </a:endParaRPr>
          </a:p>
          <a:p>
            <a:pPr marL="0" lvl="0" indent="0" algn="l" rtl="0">
              <a:lnSpc>
                <a:spcPct val="115000"/>
              </a:lnSpc>
              <a:spcBef>
                <a:spcPts val="1200"/>
              </a:spcBef>
              <a:spcAft>
                <a:spcPts val="1200"/>
              </a:spcAft>
              <a:buClr>
                <a:schemeClr val="dk1"/>
              </a:buClr>
              <a:buSzPts val="1100"/>
              <a:buFont typeface="Arial"/>
              <a:buNone/>
            </a:pPr>
            <a:r>
              <a:rPr lang="nl" sz="1000">
                <a:solidFill>
                  <a:schemeClr val="dk1"/>
                </a:solidFill>
                <a:latin typeface="Plus Jakarta Sans"/>
                <a:ea typeface="Plus Jakarta Sans"/>
                <a:cs typeface="Plus Jakarta Sans"/>
                <a:sym typeface="Plus Jakarta Sans"/>
              </a:rPr>
              <a:t> #KINTO #FleetManagement #CorporateMobility #FlexibleMobility #MobilitySolutions </a:t>
            </a:r>
            <a:endParaRPr>
              <a:solidFill>
                <a:schemeClr val="dk1"/>
              </a:solidFill>
            </a:endParaRPr>
          </a:p>
        </p:txBody>
      </p:sp>
      <p:sp>
        <p:nvSpPr>
          <p:cNvPr id="1526" name="Google Shape;1526;g3f287cb2867_0_119: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nl"/>
              <a:t>22</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0"/>
        <p:cNvGrpSpPr/>
        <p:nvPr/>
      </p:nvGrpSpPr>
      <p:grpSpPr>
        <a:xfrm>
          <a:off x="0" y="0"/>
          <a:ext cx="0" cy="0"/>
          <a:chOff x="0" y="0"/>
          <a:chExt cx="0" cy="0"/>
        </a:xfrm>
      </p:grpSpPr>
      <p:sp>
        <p:nvSpPr>
          <p:cNvPr id="1541" name="Google Shape;1541;g37a211d9d4d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42" name="Google Shape;1542;g37a211d9d4d_0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1200"/>
              </a:spcBef>
              <a:spcAft>
                <a:spcPts val="0"/>
              </a:spcAft>
              <a:buClr>
                <a:schemeClr val="dk1"/>
              </a:buClr>
              <a:buSzPts val="1100"/>
              <a:buFont typeface="Arial"/>
              <a:buNone/>
            </a:pPr>
            <a:endParaRPr sz="1000">
              <a:solidFill>
                <a:schemeClr val="dk1"/>
              </a:solidFill>
              <a:latin typeface="Plus Jakarta Sans"/>
              <a:ea typeface="Plus Jakarta Sans"/>
              <a:cs typeface="Plus Jakarta Sans"/>
              <a:sym typeface="Plus Jakarta Sans"/>
            </a:endParaRPr>
          </a:p>
          <a:p>
            <a:pPr marL="0" lvl="0" indent="0" algn="l" rtl="0">
              <a:lnSpc>
                <a:spcPct val="115000"/>
              </a:lnSpc>
              <a:spcBef>
                <a:spcPts val="1200"/>
              </a:spcBef>
              <a:spcAft>
                <a:spcPts val="1200"/>
              </a:spcAft>
              <a:buClr>
                <a:schemeClr val="dk1"/>
              </a:buClr>
              <a:buSzPts val="1100"/>
              <a:buFont typeface="Arial"/>
              <a:buNone/>
            </a:pPr>
            <a:r>
              <a:rPr lang="nl" sz="1000">
                <a:solidFill>
                  <a:schemeClr val="dk1"/>
                </a:solidFill>
                <a:latin typeface="Plus Jakarta Sans"/>
                <a:ea typeface="Plus Jakarta Sans"/>
                <a:cs typeface="Plus Jakarta Sans"/>
                <a:sym typeface="Plus Jakarta Sans"/>
              </a:rPr>
              <a:t> #KINTO #FleetManagement #CorporateMobility #FlexibleMobility #MobilitySolutions </a:t>
            </a:r>
            <a:endParaRPr>
              <a:solidFill>
                <a:schemeClr val="dk1"/>
              </a:solidFill>
            </a:endParaRPr>
          </a:p>
        </p:txBody>
      </p:sp>
      <p:sp>
        <p:nvSpPr>
          <p:cNvPr id="1543" name="Google Shape;1543;g37a211d9d4d_0_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nl"/>
              <a:t>23</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56"/>
        <p:cNvGrpSpPr/>
        <p:nvPr/>
      </p:nvGrpSpPr>
      <p:grpSpPr>
        <a:xfrm>
          <a:off x="0" y="0"/>
          <a:ext cx="0" cy="0"/>
          <a:chOff x="0" y="0"/>
          <a:chExt cx="0" cy="0"/>
        </a:xfrm>
      </p:grpSpPr>
      <p:sp>
        <p:nvSpPr>
          <p:cNvPr id="1557" name="Google Shape;1557;g3c9d15723be_0_4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8" name="Google Shape;1558;g3c9d15723be_0_4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1200"/>
              </a:spcBef>
              <a:spcAft>
                <a:spcPts val="0"/>
              </a:spcAft>
              <a:buClr>
                <a:schemeClr val="dk1"/>
              </a:buClr>
              <a:buSzPts val="1100"/>
              <a:buFont typeface="Arial"/>
              <a:buNone/>
            </a:pPr>
            <a:endParaRPr sz="1000">
              <a:solidFill>
                <a:schemeClr val="dk1"/>
              </a:solidFill>
              <a:latin typeface="Plus Jakarta Sans"/>
              <a:ea typeface="Plus Jakarta Sans"/>
              <a:cs typeface="Plus Jakarta Sans"/>
              <a:sym typeface="Plus Jakarta Sans"/>
            </a:endParaRPr>
          </a:p>
          <a:p>
            <a:pPr marL="0" lvl="0" indent="0" algn="l" rtl="0">
              <a:lnSpc>
                <a:spcPct val="115000"/>
              </a:lnSpc>
              <a:spcBef>
                <a:spcPts val="1200"/>
              </a:spcBef>
              <a:spcAft>
                <a:spcPts val="1200"/>
              </a:spcAft>
              <a:buClr>
                <a:schemeClr val="dk1"/>
              </a:buClr>
              <a:buSzPts val="1100"/>
              <a:buFont typeface="Arial"/>
              <a:buNone/>
            </a:pPr>
            <a:r>
              <a:rPr lang="nl" sz="1000">
                <a:solidFill>
                  <a:schemeClr val="dk1"/>
                </a:solidFill>
                <a:latin typeface="Plus Jakarta Sans"/>
                <a:ea typeface="Plus Jakarta Sans"/>
                <a:cs typeface="Plus Jakarta Sans"/>
                <a:sym typeface="Plus Jakarta Sans"/>
              </a:rPr>
              <a:t> #KINTO #FleetManagement #CorporateMobility #FlexibleMobility #MobilitySolutions </a:t>
            </a:r>
            <a:endParaRPr>
              <a:solidFill>
                <a:schemeClr val="dk1"/>
              </a:solidFill>
            </a:endParaRPr>
          </a:p>
        </p:txBody>
      </p:sp>
      <p:sp>
        <p:nvSpPr>
          <p:cNvPr id="1559" name="Google Shape;1559;g3c9d15723be_0_43: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nl"/>
              <a:t>24</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72"/>
        <p:cNvGrpSpPr/>
        <p:nvPr/>
      </p:nvGrpSpPr>
      <p:grpSpPr>
        <a:xfrm>
          <a:off x="0" y="0"/>
          <a:ext cx="0" cy="0"/>
          <a:chOff x="0" y="0"/>
          <a:chExt cx="0" cy="0"/>
        </a:xfrm>
      </p:grpSpPr>
      <p:sp>
        <p:nvSpPr>
          <p:cNvPr id="1573" name="Google Shape;1573;g3c9d15723be_0_5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74" name="Google Shape;1574;g3c9d15723be_0_5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1200"/>
              </a:spcBef>
              <a:spcAft>
                <a:spcPts val="0"/>
              </a:spcAft>
              <a:buClr>
                <a:schemeClr val="dk1"/>
              </a:buClr>
              <a:buSzPts val="1100"/>
              <a:buFont typeface="Arial"/>
              <a:buNone/>
            </a:pPr>
            <a:endParaRPr sz="1000">
              <a:solidFill>
                <a:schemeClr val="dk1"/>
              </a:solidFill>
              <a:latin typeface="Plus Jakarta Sans"/>
              <a:ea typeface="Plus Jakarta Sans"/>
              <a:cs typeface="Plus Jakarta Sans"/>
              <a:sym typeface="Plus Jakarta Sans"/>
            </a:endParaRPr>
          </a:p>
          <a:p>
            <a:pPr marL="0" lvl="0" indent="0" algn="l" rtl="0">
              <a:lnSpc>
                <a:spcPct val="115000"/>
              </a:lnSpc>
              <a:spcBef>
                <a:spcPts val="1200"/>
              </a:spcBef>
              <a:spcAft>
                <a:spcPts val="1200"/>
              </a:spcAft>
              <a:buClr>
                <a:schemeClr val="dk1"/>
              </a:buClr>
              <a:buSzPts val="1100"/>
              <a:buFont typeface="Arial"/>
              <a:buNone/>
            </a:pPr>
            <a:r>
              <a:rPr lang="nl" sz="1000">
                <a:solidFill>
                  <a:schemeClr val="dk1"/>
                </a:solidFill>
                <a:latin typeface="Plus Jakarta Sans"/>
                <a:ea typeface="Plus Jakarta Sans"/>
                <a:cs typeface="Plus Jakarta Sans"/>
                <a:sym typeface="Plus Jakarta Sans"/>
              </a:rPr>
              <a:t> #KINTO #FleetManagement #CorporateMobility #FlexibleMobility #MobilitySolutions </a:t>
            </a:r>
            <a:endParaRPr>
              <a:solidFill>
                <a:schemeClr val="dk1"/>
              </a:solidFill>
            </a:endParaRPr>
          </a:p>
        </p:txBody>
      </p:sp>
      <p:sp>
        <p:nvSpPr>
          <p:cNvPr id="1575" name="Google Shape;1575;g3c9d15723be_0_57: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nl"/>
              <a:t>25</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8"/>
        <p:cNvGrpSpPr/>
        <p:nvPr/>
      </p:nvGrpSpPr>
      <p:grpSpPr>
        <a:xfrm>
          <a:off x="0" y="0"/>
          <a:ext cx="0" cy="0"/>
          <a:chOff x="0" y="0"/>
          <a:chExt cx="0" cy="0"/>
        </a:xfrm>
      </p:grpSpPr>
      <p:sp>
        <p:nvSpPr>
          <p:cNvPr id="1589" name="Google Shape;1589;g369415a4771_2_374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90" name="Google Shape;1590;g369415a4771_2_374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nl" sz="1200" u="sng">
                <a:solidFill>
                  <a:schemeClr val="dk1"/>
                </a:solidFill>
              </a:rPr>
              <a:t>Baseline</a:t>
            </a:r>
            <a:r>
              <a:rPr lang="nl" sz="1200">
                <a:solidFill>
                  <a:schemeClr val="dk1"/>
                </a:solidFill>
              </a:rPr>
              <a:t>: </a:t>
            </a:r>
            <a:r>
              <a:rPr lang="nl" sz="1200">
                <a:solidFill>
                  <a:schemeClr val="dk1"/>
                </a:solidFill>
                <a:latin typeface="Plus Jakarta Sans"/>
                <a:ea typeface="Plus Jakarta Sans"/>
                <a:cs typeface="Plus Jakarta Sans"/>
                <a:sym typeface="Plus Jakarta Sans"/>
              </a:rPr>
              <a:t>Join the KINTO community</a:t>
            </a:r>
            <a:endParaRPr sz="1200">
              <a:solidFill>
                <a:schemeClr val="dk1"/>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5"/>
        <p:cNvGrpSpPr/>
        <p:nvPr/>
      </p:nvGrpSpPr>
      <p:grpSpPr>
        <a:xfrm>
          <a:off x="0" y="0"/>
          <a:ext cx="0" cy="0"/>
          <a:chOff x="0" y="0"/>
          <a:chExt cx="0" cy="0"/>
        </a:xfrm>
      </p:grpSpPr>
      <p:sp>
        <p:nvSpPr>
          <p:cNvPr id="1596" name="Google Shape;1596;g3a30140cb1e_0_14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97" name="Google Shape;1597;g3a30140cb1e_0_14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598" name="Google Shape;1598;g3a30140cb1e_0_143: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nl"/>
              <a:t>27</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19"/>
        <p:cNvGrpSpPr/>
        <p:nvPr/>
      </p:nvGrpSpPr>
      <p:grpSpPr>
        <a:xfrm>
          <a:off x="0" y="0"/>
          <a:ext cx="0" cy="0"/>
          <a:chOff x="0" y="0"/>
          <a:chExt cx="0" cy="0"/>
        </a:xfrm>
      </p:grpSpPr>
      <p:sp>
        <p:nvSpPr>
          <p:cNvPr id="1620" name="Google Shape;1620;g3c9d15723be_0_7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21" name="Google Shape;1621;g3c9d15723be_0_7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622" name="Google Shape;1622;g3c9d15723be_0_7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nl"/>
              <a:t>28</a:t>
            </a:fld>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43"/>
        <p:cNvGrpSpPr/>
        <p:nvPr/>
      </p:nvGrpSpPr>
      <p:grpSpPr>
        <a:xfrm>
          <a:off x="0" y="0"/>
          <a:ext cx="0" cy="0"/>
          <a:chOff x="0" y="0"/>
          <a:chExt cx="0" cy="0"/>
        </a:xfrm>
      </p:grpSpPr>
      <p:sp>
        <p:nvSpPr>
          <p:cNvPr id="1644" name="Google Shape;1644;g3c9d15723be_0_8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45" name="Google Shape;1645;g3c9d15723be_0_8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646" name="Google Shape;1646;g3c9d15723be_0_8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nl"/>
              <a:t>29</a:t>
            </a:fld>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7"/>
        <p:cNvGrpSpPr/>
        <p:nvPr/>
      </p:nvGrpSpPr>
      <p:grpSpPr>
        <a:xfrm>
          <a:off x="0" y="0"/>
          <a:ext cx="0" cy="0"/>
          <a:chOff x="0" y="0"/>
          <a:chExt cx="0" cy="0"/>
        </a:xfrm>
      </p:grpSpPr>
      <p:sp>
        <p:nvSpPr>
          <p:cNvPr id="1668" name="Google Shape;1668;g3a30140cb1e_0_34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69" name="Google Shape;1669;g3a30140cb1e_0_34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670" name="Google Shape;1670;g3a30140cb1e_0_34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nl"/>
              <a:t>30</a:t>
            </a:fld>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3"/>
        <p:cNvGrpSpPr/>
        <p:nvPr/>
      </p:nvGrpSpPr>
      <p:grpSpPr>
        <a:xfrm>
          <a:off x="0" y="0"/>
          <a:ext cx="0" cy="0"/>
          <a:chOff x="0" y="0"/>
          <a:chExt cx="0" cy="0"/>
        </a:xfrm>
      </p:grpSpPr>
      <p:sp>
        <p:nvSpPr>
          <p:cNvPr id="1684" name="Google Shape;1684;g3a30140cb1e_0_35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85" name="Google Shape;1685;g3a30140cb1e_0_35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686" name="Google Shape;1686;g3a30140cb1e_0_35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nl"/>
              <a:t>31</a:t>
            </a:fld>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9"/>
        <p:cNvGrpSpPr/>
        <p:nvPr/>
      </p:nvGrpSpPr>
      <p:grpSpPr>
        <a:xfrm>
          <a:off x="0" y="0"/>
          <a:ext cx="0" cy="0"/>
          <a:chOff x="0" y="0"/>
          <a:chExt cx="0" cy="0"/>
        </a:xfrm>
      </p:grpSpPr>
      <p:sp>
        <p:nvSpPr>
          <p:cNvPr id="1700" name="Google Shape;1700;g3a30140cb1e_0_36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01" name="Google Shape;1701;g3a30140cb1e_0_36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702" name="Google Shape;1702;g3a30140cb1e_0_368: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nl"/>
              <a:t>32</a:t>
            </a:fld>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5"/>
        <p:cNvGrpSpPr/>
        <p:nvPr/>
      </p:nvGrpSpPr>
      <p:grpSpPr>
        <a:xfrm>
          <a:off x="0" y="0"/>
          <a:ext cx="0" cy="0"/>
          <a:chOff x="0" y="0"/>
          <a:chExt cx="0" cy="0"/>
        </a:xfrm>
      </p:grpSpPr>
      <p:sp>
        <p:nvSpPr>
          <p:cNvPr id="1716" name="Google Shape;1716;g3f287cb2867_0_13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17" name="Google Shape;1717;g3f287cb2867_0_13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718" name="Google Shape;1718;g3f287cb2867_0_133: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nl"/>
              <a:t>33</a:t>
            </a:fld>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30"/>
        <p:cNvGrpSpPr/>
        <p:nvPr/>
      </p:nvGrpSpPr>
      <p:grpSpPr>
        <a:xfrm>
          <a:off x="0" y="0"/>
          <a:ext cx="0" cy="0"/>
          <a:chOff x="0" y="0"/>
          <a:chExt cx="0" cy="0"/>
        </a:xfrm>
      </p:grpSpPr>
      <p:sp>
        <p:nvSpPr>
          <p:cNvPr id="1731" name="Google Shape;1731;g3f287cb2867_0_14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32" name="Google Shape;1732;g3f287cb2867_0_14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733" name="Google Shape;1733;g3f287cb2867_0_14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nl"/>
              <a:t>34</a:t>
            </a:fld>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47"/>
        <p:cNvGrpSpPr/>
        <p:nvPr/>
      </p:nvGrpSpPr>
      <p:grpSpPr>
        <a:xfrm>
          <a:off x="0" y="0"/>
          <a:ext cx="0" cy="0"/>
          <a:chOff x="0" y="0"/>
          <a:chExt cx="0" cy="0"/>
        </a:xfrm>
      </p:grpSpPr>
      <p:sp>
        <p:nvSpPr>
          <p:cNvPr id="1748" name="Google Shape;1748;g3f287cb2867_0_15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49" name="Google Shape;1749;g3f287cb2867_0_15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750" name="Google Shape;1750;g3f287cb2867_0_159: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nl"/>
              <a:t>35</a:t>
            </a:fld>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3"/>
        <p:cNvGrpSpPr/>
        <p:nvPr/>
      </p:nvGrpSpPr>
      <p:grpSpPr>
        <a:xfrm>
          <a:off x="0" y="0"/>
          <a:ext cx="0" cy="0"/>
          <a:chOff x="0" y="0"/>
          <a:chExt cx="0" cy="0"/>
        </a:xfrm>
      </p:grpSpPr>
      <p:sp>
        <p:nvSpPr>
          <p:cNvPr id="1764" name="Google Shape;1764;g3f287cb2867_0_17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65" name="Google Shape;1765;g3f287cb2867_0_17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766" name="Google Shape;1766;g3f287cb2867_0_17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nl"/>
              <a:t>36</a:t>
            </a:fld>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78"/>
        <p:cNvGrpSpPr/>
        <p:nvPr/>
      </p:nvGrpSpPr>
      <p:grpSpPr>
        <a:xfrm>
          <a:off x="0" y="0"/>
          <a:ext cx="0" cy="0"/>
          <a:chOff x="0" y="0"/>
          <a:chExt cx="0" cy="0"/>
        </a:xfrm>
      </p:grpSpPr>
      <p:sp>
        <p:nvSpPr>
          <p:cNvPr id="1779" name="Google Shape;1779;g3f287cb2867_0_18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80" name="Google Shape;1780;g3f287cb2867_0_18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781" name="Google Shape;1781;g3f287cb2867_0_18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nl"/>
              <a:t>37</a:t>
            </a:fld>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3"/>
        <p:cNvGrpSpPr/>
        <p:nvPr/>
      </p:nvGrpSpPr>
      <p:grpSpPr>
        <a:xfrm>
          <a:off x="0" y="0"/>
          <a:ext cx="0" cy="0"/>
          <a:chOff x="0" y="0"/>
          <a:chExt cx="0" cy="0"/>
        </a:xfrm>
      </p:grpSpPr>
      <p:sp>
        <p:nvSpPr>
          <p:cNvPr id="1794" name="Google Shape;1794;g3f287cb2867_0_19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95" name="Google Shape;1795;g3f287cb2867_0_19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796" name="Google Shape;1796;g3f287cb2867_0_198: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nl"/>
              <a:t>38</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nl"/>
              <a:t>‹nr.›</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nl"/>
              <a:t>‹nr.›</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nl"/>
              <a:t>‹nr.›</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nl"/>
              <a:t>‹nr.›</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nl"/>
              <a:t>‹nr.›</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nl"/>
              <a:t>‹nr.›</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nl"/>
              <a:t>‹nr.›</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nl"/>
              <a:t>‹nr.›</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nl"/>
              <a:t>‹nr.›</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nl"/>
              <a:t>‹nr.›</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nl"/>
              <a:t>‹nr.›</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matchingName="Title slide 1">
  <p:cSld name="Title slide 1">
    <p:spTree>
      <p:nvGrpSpPr>
        <p:cNvPr id="1" name="Shape 50"/>
        <p:cNvGrpSpPr/>
        <p:nvPr/>
      </p:nvGrpSpPr>
      <p:grpSpPr>
        <a:xfrm>
          <a:off x="0" y="0"/>
          <a:ext cx="0" cy="0"/>
          <a:chOff x="0" y="0"/>
          <a:chExt cx="0" cy="0"/>
        </a:xfrm>
      </p:grpSpPr>
      <p:sp>
        <p:nvSpPr>
          <p:cNvPr id="51" name="Google Shape;51;p13"/>
          <p:cNvSpPr/>
          <p:nvPr/>
        </p:nvSpPr>
        <p:spPr>
          <a:xfrm>
            <a:off x="0" y="0"/>
            <a:ext cx="9144000" cy="5143500"/>
          </a:xfrm>
          <a:prstGeom prst="rect">
            <a:avLst/>
          </a:prstGeom>
          <a:solidFill>
            <a:schemeClr val="lt1">
              <a:alpha val="69410"/>
            </a:schemeClr>
          </a:solid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2100"/>
              <a:buFont typeface="Arial"/>
              <a:buNone/>
            </a:pPr>
            <a:endParaRPr sz="2100" b="0" i="0" u="none" strike="noStrike" cap="none">
              <a:solidFill>
                <a:srgbClr val="002732"/>
              </a:solidFill>
              <a:latin typeface="Arial"/>
              <a:ea typeface="Arial"/>
              <a:cs typeface="Arial"/>
              <a:sym typeface="Arial"/>
            </a:endParaRPr>
          </a:p>
        </p:txBody>
      </p:sp>
      <p:sp>
        <p:nvSpPr>
          <p:cNvPr id="52" name="Google Shape;52;p13"/>
          <p:cNvSpPr txBox="1">
            <a:spLocks noGrp="1"/>
          </p:cNvSpPr>
          <p:nvPr>
            <p:ph type="title"/>
          </p:nvPr>
        </p:nvSpPr>
        <p:spPr>
          <a:xfrm>
            <a:off x="1118251" y="1719805"/>
            <a:ext cx="6907500" cy="919500"/>
          </a:xfrm>
          <a:prstGeom prst="rect">
            <a:avLst/>
          </a:prstGeom>
          <a:noFill/>
          <a:ln>
            <a:noFill/>
          </a:ln>
        </p:spPr>
        <p:txBody>
          <a:bodyPr spcFirstLastPara="1" wrap="square" lIns="0" tIns="81000" rIns="0" bIns="0" anchor="ctr" anchorCtr="0">
            <a:noAutofit/>
          </a:bodyPr>
          <a:lstStyle>
            <a:lvl1pPr lvl="0" algn="ctr">
              <a:lnSpc>
                <a:spcPct val="75000"/>
              </a:lnSpc>
              <a:spcBef>
                <a:spcPts val="0"/>
              </a:spcBef>
              <a:spcAft>
                <a:spcPts val="0"/>
              </a:spcAft>
              <a:buClr>
                <a:schemeClr val="dk1"/>
              </a:buClr>
              <a:buSzPts val="5000"/>
              <a:buFont typeface="Arial"/>
              <a:buNone/>
              <a:defRPr sz="5000" b="0">
                <a:solidFill>
                  <a:schemeClr val="dk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53" name="Google Shape;53;p13"/>
          <p:cNvSpPr txBox="1">
            <a:spLocks noGrp="1"/>
          </p:cNvSpPr>
          <p:nvPr>
            <p:ph type="body" idx="1"/>
          </p:nvPr>
        </p:nvSpPr>
        <p:spPr>
          <a:xfrm>
            <a:off x="1866900" y="2759388"/>
            <a:ext cx="5410200" cy="304800"/>
          </a:xfrm>
          <a:prstGeom prst="rect">
            <a:avLst/>
          </a:prstGeom>
          <a:noFill/>
          <a:ln>
            <a:noFill/>
          </a:ln>
        </p:spPr>
        <p:txBody>
          <a:bodyPr spcFirstLastPara="1" wrap="square" lIns="0" tIns="0" rIns="0" bIns="0" anchor="ctr" anchorCtr="0">
            <a:noAutofit/>
          </a:bodyPr>
          <a:lstStyle>
            <a:lvl1pPr marL="457200" lvl="0" indent="-228600" algn="ctr">
              <a:lnSpc>
                <a:spcPct val="90000"/>
              </a:lnSpc>
              <a:spcBef>
                <a:spcPts val="800"/>
              </a:spcBef>
              <a:spcAft>
                <a:spcPts val="0"/>
              </a:spcAft>
              <a:buClr>
                <a:schemeClr val="dk1"/>
              </a:buClr>
              <a:buSzPts val="2100"/>
              <a:buNone/>
              <a:defRPr sz="2100">
                <a:latin typeface="Arial"/>
                <a:ea typeface="Arial"/>
                <a:cs typeface="Arial"/>
                <a:sym typeface="Arial"/>
              </a:defRPr>
            </a:lvl1pPr>
            <a:lvl2pPr marL="914400" lvl="1" indent="-323850" algn="ctr">
              <a:lnSpc>
                <a:spcPct val="90000"/>
              </a:lnSpc>
              <a:spcBef>
                <a:spcPts val="400"/>
              </a:spcBef>
              <a:spcAft>
                <a:spcPts val="0"/>
              </a:spcAft>
              <a:buClr>
                <a:schemeClr val="dk1"/>
              </a:buClr>
              <a:buSzPts val="1500"/>
              <a:buChar char="•"/>
              <a:defRPr/>
            </a:lvl2pPr>
            <a:lvl3pPr marL="1371600" lvl="2" indent="-323850" algn="ctr">
              <a:lnSpc>
                <a:spcPct val="90000"/>
              </a:lnSpc>
              <a:spcBef>
                <a:spcPts val="400"/>
              </a:spcBef>
              <a:spcAft>
                <a:spcPts val="0"/>
              </a:spcAft>
              <a:buClr>
                <a:schemeClr val="dk1"/>
              </a:buClr>
              <a:buSzPts val="1500"/>
              <a:buChar char="•"/>
              <a:defRPr/>
            </a:lvl3pPr>
            <a:lvl4pPr marL="1828800" lvl="3" indent="-323850" algn="ctr">
              <a:lnSpc>
                <a:spcPct val="90000"/>
              </a:lnSpc>
              <a:spcBef>
                <a:spcPts val="400"/>
              </a:spcBef>
              <a:spcAft>
                <a:spcPts val="0"/>
              </a:spcAft>
              <a:buClr>
                <a:schemeClr val="dk1"/>
              </a:buClr>
              <a:buSzPts val="1500"/>
              <a:buChar char="•"/>
              <a:defRPr/>
            </a:lvl4pPr>
            <a:lvl5pPr marL="2286000" lvl="4" indent="-323850" algn="ctr">
              <a:lnSpc>
                <a:spcPct val="90000"/>
              </a:lnSpc>
              <a:spcBef>
                <a:spcPts val="400"/>
              </a:spcBef>
              <a:spcAft>
                <a:spcPts val="0"/>
              </a:spcAft>
              <a:buClr>
                <a:schemeClr val="dk1"/>
              </a:buClr>
              <a:buSzPts val="15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54" name="Google Shape;54;p13"/>
          <p:cNvSpPr txBox="1">
            <a:spLocks noGrp="1"/>
          </p:cNvSpPr>
          <p:nvPr>
            <p:ph type="body" idx="2"/>
          </p:nvPr>
        </p:nvSpPr>
        <p:spPr>
          <a:xfrm>
            <a:off x="1866900" y="3099422"/>
            <a:ext cx="5410200" cy="304800"/>
          </a:xfrm>
          <a:prstGeom prst="rect">
            <a:avLst/>
          </a:prstGeom>
          <a:noFill/>
          <a:ln>
            <a:noFill/>
          </a:ln>
        </p:spPr>
        <p:txBody>
          <a:bodyPr spcFirstLastPara="1" wrap="square" lIns="0" tIns="0" rIns="0" bIns="0" anchor="ctr" anchorCtr="0">
            <a:noAutofit/>
          </a:bodyPr>
          <a:lstStyle>
            <a:lvl1pPr marL="457200" lvl="0" indent="-228600" algn="ctr">
              <a:lnSpc>
                <a:spcPct val="90000"/>
              </a:lnSpc>
              <a:spcBef>
                <a:spcPts val="800"/>
              </a:spcBef>
              <a:spcAft>
                <a:spcPts val="0"/>
              </a:spcAft>
              <a:buClr>
                <a:srgbClr val="7B8F9E"/>
              </a:buClr>
              <a:buSzPts val="1500"/>
              <a:buNone/>
              <a:defRPr sz="1500">
                <a:solidFill>
                  <a:srgbClr val="7B8F9E"/>
                </a:solidFill>
                <a:latin typeface="Arial"/>
                <a:ea typeface="Arial"/>
                <a:cs typeface="Arial"/>
                <a:sym typeface="Arial"/>
              </a:defRPr>
            </a:lvl1pPr>
            <a:lvl2pPr marL="914400" lvl="1" indent="-323850" algn="ctr">
              <a:lnSpc>
                <a:spcPct val="90000"/>
              </a:lnSpc>
              <a:spcBef>
                <a:spcPts val="400"/>
              </a:spcBef>
              <a:spcAft>
                <a:spcPts val="0"/>
              </a:spcAft>
              <a:buClr>
                <a:schemeClr val="dk1"/>
              </a:buClr>
              <a:buSzPts val="1500"/>
              <a:buChar char="•"/>
              <a:defRPr/>
            </a:lvl2pPr>
            <a:lvl3pPr marL="1371600" lvl="2" indent="-323850" algn="ctr">
              <a:lnSpc>
                <a:spcPct val="90000"/>
              </a:lnSpc>
              <a:spcBef>
                <a:spcPts val="400"/>
              </a:spcBef>
              <a:spcAft>
                <a:spcPts val="0"/>
              </a:spcAft>
              <a:buClr>
                <a:schemeClr val="dk1"/>
              </a:buClr>
              <a:buSzPts val="1500"/>
              <a:buChar char="•"/>
              <a:defRPr/>
            </a:lvl3pPr>
            <a:lvl4pPr marL="1828800" lvl="3" indent="-323850" algn="ctr">
              <a:lnSpc>
                <a:spcPct val="90000"/>
              </a:lnSpc>
              <a:spcBef>
                <a:spcPts val="400"/>
              </a:spcBef>
              <a:spcAft>
                <a:spcPts val="0"/>
              </a:spcAft>
              <a:buClr>
                <a:schemeClr val="dk1"/>
              </a:buClr>
              <a:buSzPts val="1500"/>
              <a:buChar char="•"/>
              <a:defRPr/>
            </a:lvl4pPr>
            <a:lvl5pPr marL="2286000" lvl="4" indent="-323850" algn="ctr">
              <a:lnSpc>
                <a:spcPct val="90000"/>
              </a:lnSpc>
              <a:spcBef>
                <a:spcPts val="400"/>
              </a:spcBef>
              <a:spcAft>
                <a:spcPts val="0"/>
              </a:spcAft>
              <a:buClr>
                <a:schemeClr val="dk1"/>
              </a:buClr>
              <a:buSzPts val="15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only [1]">
  <p:cSld name="Title only [1]">
    <p:spTree>
      <p:nvGrpSpPr>
        <p:cNvPr id="1" name="Shape 55"/>
        <p:cNvGrpSpPr/>
        <p:nvPr/>
      </p:nvGrpSpPr>
      <p:grpSpPr>
        <a:xfrm>
          <a:off x="0" y="0"/>
          <a:ext cx="0" cy="0"/>
          <a:chOff x="0" y="0"/>
          <a:chExt cx="0" cy="0"/>
        </a:xfrm>
      </p:grpSpPr>
      <p:sp>
        <p:nvSpPr>
          <p:cNvPr id="56" name="Google Shape;56;p14"/>
          <p:cNvSpPr txBox="1">
            <a:spLocks noGrp="1"/>
          </p:cNvSpPr>
          <p:nvPr>
            <p:ph type="title"/>
          </p:nvPr>
        </p:nvSpPr>
        <p:spPr>
          <a:xfrm>
            <a:off x="204788" y="159300"/>
            <a:ext cx="7866000" cy="555000"/>
          </a:xfrm>
          <a:prstGeom prst="rect">
            <a:avLst/>
          </a:prstGeom>
          <a:noFill/>
          <a:ln>
            <a:noFill/>
          </a:ln>
        </p:spPr>
        <p:txBody>
          <a:bodyPr spcFirstLastPara="1" wrap="square" lIns="0" tIns="297000" rIns="0" bIns="202500" anchor="ctr" anchorCtr="0">
            <a:noAutofit/>
          </a:bodyPr>
          <a:lstStyle>
            <a:lvl1pPr lvl="0" algn="l">
              <a:lnSpc>
                <a:spcPct val="75000"/>
              </a:lnSpc>
              <a:spcBef>
                <a:spcPts val="0"/>
              </a:spcBef>
              <a:spcAft>
                <a:spcPts val="0"/>
              </a:spcAft>
              <a:buClr>
                <a:schemeClr val="dk1"/>
              </a:buClr>
              <a:buSzPts val="3300"/>
              <a:buFont typeface="Arial"/>
              <a:buNone/>
              <a:defRPr>
                <a:solidFill>
                  <a:schemeClr val="dk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Image contents">
  <p:cSld name="Image contents">
    <p:spTree>
      <p:nvGrpSpPr>
        <p:cNvPr id="1" name="Shape 57"/>
        <p:cNvGrpSpPr/>
        <p:nvPr/>
      </p:nvGrpSpPr>
      <p:grpSpPr>
        <a:xfrm>
          <a:off x="0" y="0"/>
          <a:ext cx="0" cy="0"/>
          <a:chOff x="0" y="0"/>
          <a:chExt cx="0" cy="0"/>
        </a:xfrm>
      </p:grpSpPr>
      <p:sp>
        <p:nvSpPr>
          <p:cNvPr id="58" name="Google Shape;58;p15"/>
          <p:cNvSpPr txBox="1">
            <a:spLocks noGrp="1"/>
          </p:cNvSpPr>
          <p:nvPr>
            <p:ph type="title"/>
          </p:nvPr>
        </p:nvSpPr>
        <p:spPr>
          <a:xfrm rot="-5400000">
            <a:off x="19538" y="1042416"/>
            <a:ext cx="4735200" cy="2650200"/>
          </a:xfrm>
          <a:prstGeom prst="rect">
            <a:avLst/>
          </a:prstGeom>
          <a:noFill/>
          <a:ln>
            <a:noFill/>
          </a:ln>
        </p:spPr>
        <p:txBody>
          <a:bodyPr spcFirstLastPara="1" wrap="square" lIns="202500" tIns="297000" rIns="202500" bIns="202500" anchor="ctr" anchorCtr="0">
            <a:noAutofit/>
          </a:bodyPr>
          <a:lstStyle>
            <a:lvl1pPr lvl="0" algn="l">
              <a:lnSpc>
                <a:spcPct val="75000"/>
              </a:lnSpc>
              <a:spcBef>
                <a:spcPts val="0"/>
              </a:spcBef>
              <a:spcAft>
                <a:spcPts val="0"/>
              </a:spcAft>
              <a:buClr>
                <a:schemeClr val="dk1"/>
              </a:buClr>
              <a:buSzPts val="7100"/>
              <a:buFont typeface="Arial"/>
              <a:buNone/>
              <a:defRPr sz="71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59" name="Google Shape;59;p15"/>
          <p:cNvSpPr>
            <a:spLocks noGrp="1"/>
          </p:cNvSpPr>
          <p:nvPr>
            <p:ph type="pic" idx="2"/>
          </p:nvPr>
        </p:nvSpPr>
        <p:spPr>
          <a:xfrm>
            <a:off x="3886200" y="273844"/>
            <a:ext cx="2467800" cy="1417500"/>
          </a:xfrm>
          <a:prstGeom prst="rect">
            <a:avLst/>
          </a:prstGeom>
          <a:noFill/>
          <a:ln>
            <a:noFill/>
          </a:ln>
        </p:spPr>
      </p:sp>
      <p:sp>
        <p:nvSpPr>
          <p:cNvPr id="60" name="Google Shape;60;p15"/>
          <p:cNvSpPr>
            <a:spLocks noGrp="1"/>
          </p:cNvSpPr>
          <p:nvPr>
            <p:ph type="pic" idx="3"/>
          </p:nvPr>
        </p:nvSpPr>
        <p:spPr>
          <a:xfrm>
            <a:off x="6457950" y="273844"/>
            <a:ext cx="2472000" cy="1417500"/>
          </a:xfrm>
          <a:prstGeom prst="rect">
            <a:avLst/>
          </a:prstGeom>
          <a:noFill/>
          <a:ln>
            <a:noFill/>
          </a:ln>
        </p:spPr>
      </p:sp>
      <p:sp>
        <p:nvSpPr>
          <p:cNvPr id="61" name="Google Shape;61;p15"/>
          <p:cNvSpPr>
            <a:spLocks noGrp="1"/>
          </p:cNvSpPr>
          <p:nvPr>
            <p:ph type="pic" idx="4"/>
          </p:nvPr>
        </p:nvSpPr>
        <p:spPr>
          <a:xfrm>
            <a:off x="3886200" y="1795730"/>
            <a:ext cx="2467800" cy="1417500"/>
          </a:xfrm>
          <a:prstGeom prst="rect">
            <a:avLst/>
          </a:prstGeom>
          <a:noFill/>
          <a:ln>
            <a:noFill/>
          </a:ln>
        </p:spPr>
      </p:sp>
      <p:sp>
        <p:nvSpPr>
          <p:cNvPr id="62" name="Google Shape;62;p15"/>
          <p:cNvSpPr>
            <a:spLocks noGrp="1"/>
          </p:cNvSpPr>
          <p:nvPr>
            <p:ph type="pic" idx="5"/>
          </p:nvPr>
        </p:nvSpPr>
        <p:spPr>
          <a:xfrm>
            <a:off x="6457950" y="1795729"/>
            <a:ext cx="2472000" cy="1417500"/>
          </a:xfrm>
          <a:prstGeom prst="rect">
            <a:avLst/>
          </a:prstGeom>
          <a:noFill/>
          <a:ln>
            <a:noFill/>
          </a:ln>
        </p:spPr>
      </p:sp>
      <p:sp>
        <p:nvSpPr>
          <p:cNvPr id="63" name="Google Shape;63;p15"/>
          <p:cNvSpPr>
            <a:spLocks noGrp="1"/>
          </p:cNvSpPr>
          <p:nvPr>
            <p:ph type="pic" idx="6"/>
          </p:nvPr>
        </p:nvSpPr>
        <p:spPr>
          <a:xfrm>
            <a:off x="3886200" y="3317616"/>
            <a:ext cx="2467800" cy="1417500"/>
          </a:xfrm>
          <a:prstGeom prst="rect">
            <a:avLst/>
          </a:prstGeom>
          <a:noFill/>
          <a:ln>
            <a:noFill/>
          </a:ln>
        </p:spPr>
      </p:sp>
      <p:sp>
        <p:nvSpPr>
          <p:cNvPr id="64" name="Google Shape;64;p15"/>
          <p:cNvSpPr>
            <a:spLocks noGrp="1"/>
          </p:cNvSpPr>
          <p:nvPr>
            <p:ph type="pic" idx="7"/>
          </p:nvPr>
        </p:nvSpPr>
        <p:spPr>
          <a:xfrm>
            <a:off x="6457950" y="3317616"/>
            <a:ext cx="2472000" cy="1417500"/>
          </a:xfrm>
          <a:prstGeom prst="rect">
            <a:avLst/>
          </a:prstGeom>
          <a:noFill/>
          <a:ln>
            <a:noFill/>
          </a:ln>
        </p:spPr>
      </p:sp>
      <p:sp>
        <p:nvSpPr>
          <p:cNvPr id="65" name="Google Shape;65;p15"/>
          <p:cNvSpPr txBox="1">
            <a:spLocks noGrp="1"/>
          </p:cNvSpPr>
          <p:nvPr>
            <p:ph type="body" idx="1"/>
          </p:nvPr>
        </p:nvSpPr>
        <p:spPr>
          <a:xfrm>
            <a:off x="6457950" y="273844"/>
            <a:ext cx="1162200" cy="654900"/>
          </a:xfrm>
          <a:prstGeom prst="rect">
            <a:avLst/>
          </a:prstGeom>
          <a:solidFill>
            <a:schemeClr val="lt1"/>
          </a:solidFill>
          <a:ln>
            <a:noFill/>
          </a:ln>
        </p:spPr>
        <p:txBody>
          <a:bodyPr spcFirstLastPara="1" wrap="square" lIns="0" tIns="0" rIns="0" bIns="0" anchor="t" anchorCtr="0">
            <a:noAutofit/>
          </a:bodyPr>
          <a:lstStyle>
            <a:lvl1pPr marL="457200" lvl="0" indent="-228600" algn="l">
              <a:lnSpc>
                <a:spcPct val="90000"/>
              </a:lnSpc>
              <a:spcBef>
                <a:spcPts val="800"/>
              </a:spcBef>
              <a:spcAft>
                <a:spcPts val="0"/>
              </a:spcAft>
              <a:buClr>
                <a:schemeClr val="dk1"/>
              </a:buClr>
              <a:buSzPts val="5400"/>
              <a:buNone/>
              <a:defRPr sz="54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66" name="Google Shape;66;p15"/>
          <p:cNvSpPr txBox="1">
            <a:spLocks noGrp="1"/>
          </p:cNvSpPr>
          <p:nvPr>
            <p:ph type="body" idx="8"/>
          </p:nvPr>
        </p:nvSpPr>
        <p:spPr>
          <a:xfrm>
            <a:off x="3886200" y="1795730"/>
            <a:ext cx="1162200" cy="656100"/>
          </a:xfrm>
          <a:prstGeom prst="rect">
            <a:avLst/>
          </a:prstGeom>
          <a:solidFill>
            <a:schemeClr val="lt1"/>
          </a:solidFill>
          <a:ln>
            <a:noFill/>
          </a:ln>
        </p:spPr>
        <p:txBody>
          <a:bodyPr spcFirstLastPara="1" wrap="square" lIns="0" tIns="0" rIns="0" bIns="0" anchor="t" anchorCtr="0">
            <a:noAutofit/>
          </a:bodyPr>
          <a:lstStyle>
            <a:lvl1pPr marL="457200" lvl="0" indent="-228600" algn="l">
              <a:lnSpc>
                <a:spcPct val="90000"/>
              </a:lnSpc>
              <a:spcBef>
                <a:spcPts val="800"/>
              </a:spcBef>
              <a:spcAft>
                <a:spcPts val="0"/>
              </a:spcAft>
              <a:buClr>
                <a:schemeClr val="dk1"/>
              </a:buClr>
              <a:buSzPts val="5400"/>
              <a:buNone/>
              <a:defRPr sz="54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67" name="Google Shape;67;p15"/>
          <p:cNvSpPr txBox="1">
            <a:spLocks noGrp="1"/>
          </p:cNvSpPr>
          <p:nvPr>
            <p:ph type="body" idx="9"/>
          </p:nvPr>
        </p:nvSpPr>
        <p:spPr>
          <a:xfrm>
            <a:off x="6457950" y="1795729"/>
            <a:ext cx="1162200" cy="656100"/>
          </a:xfrm>
          <a:prstGeom prst="rect">
            <a:avLst/>
          </a:prstGeom>
          <a:solidFill>
            <a:schemeClr val="lt1"/>
          </a:solidFill>
          <a:ln>
            <a:noFill/>
          </a:ln>
        </p:spPr>
        <p:txBody>
          <a:bodyPr spcFirstLastPara="1" wrap="square" lIns="0" tIns="0" rIns="0" bIns="0" anchor="t" anchorCtr="0">
            <a:noAutofit/>
          </a:bodyPr>
          <a:lstStyle>
            <a:lvl1pPr marL="457200" lvl="0" indent="-228600" algn="l">
              <a:lnSpc>
                <a:spcPct val="90000"/>
              </a:lnSpc>
              <a:spcBef>
                <a:spcPts val="800"/>
              </a:spcBef>
              <a:spcAft>
                <a:spcPts val="0"/>
              </a:spcAft>
              <a:buClr>
                <a:schemeClr val="dk1"/>
              </a:buClr>
              <a:buSzPts val="5400"/>
              <a:buNone/>
              <a:defRPr sz="54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68" name="Google Shape;68;p15"/>
          <p:cNvSpPr txBox="1">
            <a:spLocks noGrp="1"/>
          </p:cNvSpPr>
          <p:nvPr>
            <p:ph type="body" idx="13"/>
          </p:nvPr>
        </p:nvSpPr>
        <p:spPr>
          <a:xfrm>
            <a:off x="3886200" y="3317616"/>
            <a:ext cx="1162200" cy="656100"/>
          </a:xfrm>
          <a:prstGeom prst="rect">
            <a:avLst/>
          </a:prstGeom>
          <a:solidFill>
            <a:schemeClr val="lt1"/>
          </a:solidFill>
          <a:ln>
            <a:noFill/>
          </a:ln>
        </p:spPr>
        <p:txBody>
          <a:bodyPr spcFirstLastPara="1" wrap="square" lIns="0" tIns="0" rIns="0" bIns="0" anchor="t" anchorCtr="0">
            <a:noAutofit/>
          </a:bodyPr>
          <a:lstStyle>
            <a:lvl1pPr marL="457200" lvl="0" indent="-228600" algn="l">
              <a:lnSpc>
                <a:spcPct val="90000"/>
              </a:lnSpc>
              <a:spcBef>
                <a:spcPts val="800"/>
              </a:spcBef>
              <a:spcAft>
                <a:spcPts val="0"/>
              </a:spcAft>
              <a:buClr>
                <a:schemeClr val="dk1"/>
              </a:buClr>
              <a:buSzPts val="5400"/>
              <a:buNone/>
              <a:defRPr sz="54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69" name="Google Shape;69;p15"/>
          <p:cNvSpPr txBox="1">
            <a:spLocks noGrp="1"/>
          </p:cNvSpPr>
          <p:nvPr>
            <p:ph type="body" idx="14"/>
          </p:nvPr>
        </p:nvSpPr>
        <p:spPr>
          <a:xfrm>
            <a:off x="6457950" y="3317615"/>
            <a:ext cx="1162200" cy="656100"/>
          </a:xfrm>
          <a:prstGeom prst="rect">
            <a:avLst/>
          </a:prstGeom>
          <a:solidFill>
            <a:schemeClr val="lt1"/>
          </a:solidFill>
          <a:ln>
            <a:noFill/>
          </a:ln>
        </p:spPr>
        <p:txBody>
          <a:bodyPr spcFirstLastPara="1" wrap="square" lIns="0" tIns="0" rIns="0" bIns="0" anchor="t" anchorCtr="0">
            <a:noAutofit/>
          </a:bodyPr>
          <a:lstStyle>
            <a:lvl1pPr marL="457200" lvl="0" indent="-228600" algn="l">
              <a:lnSpc>
                <a:spcPct val="90000"/>
              </a:lnSpc>
              <a:spcBef>
                <a:spcPts val="800"/>
              </a:spcBef>
              <a:spcAft>
                <a:spcPts val="0"/>
              </a:spcAft>
              <a:buClr>
                <a:schemeClr val="dk1"/>
              </a:buClr>
              <a:buSzPts val="5400"/>
              <a:buNone/>
              <a:defRPr sz="54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0" name="Google Shape;70;p15"/>
          <p:cNvSpPr txBox="1">
            <a:spLocks noGrp="1"/>
          </p:cNvSpPr>
          <p:nvPr>
            <p:ph type="body" idx="15"/>
          </p:nvPr>
        </p:nvSpPr>
        <p:spPr>
          <a:xfrm>
            <a:off x="3886199" y="928687"/>
            <a:ext cx="1162500" cy="5859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1" name="Google Shape;71;p15"/>
          <p:cNvSpPr txBox="1">
            <a:spLocks noGrp="1"/>
          </p:cNvSpPr>
          <p:nvPr>
            <p:ph type="body" idx="16"/>
          </p:nvPr>
        </p:nvSpPr>
        <p:spPr>
          <a:xfrm>
            <a:off x="3886200" y="273844"/>
            <a:ext cx="1162200" cy="654900"/>
          </a:xfrm>
          <a:prstGeom prst="rect">
            <a:avLst/>
          </a:prstGeom>
          <a:solidFill>
            <a:schemeClr val="lt1"/>
          </a:solidFill>
          <a:ln>
            <a:noFill/>
          </a:ln>
        </p:spPr>
        <p:txBody>
          <a:bodyPr spcFirstLastPara="1" wrap="square" lIns="0" tIns="0" rIns="0" bIns="0" anchor="t" anchorCtr="0">
            <a:noAutofit/>
          </a:bodyPr>
          <a:lstStyle>
            <a:lvl1pPr marL="457200" lvl="0" indent="-228600" algn="l">
              <a:lnSpc>
                <a:spcPct val="90000"/>
              </a:lnSpc>
              <a:spcBef>
                <a:spcPts val="800"/>
              </a:spcBef>
              <a:spcAft>
                <a:spcPts val="0"/>
              </a:spcAft>
              <a:buClr>
                <a:schemeClr val="dk1"/>
              </a:buClr>
              <a:buSzPts val="5400"/>
              <a:buNone/>
              <a:defRPr sz="54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2" name="Google Shape;72;p15"/>
          <p:cNvSpPr txBox="1">
            <a:spLocks noGrp="1"/>
          </p:cNvSpPr>
          <p:nvPr>
            <p:ph type="body" idx="17"/>
          </p:nvPr>
        </p:nvSpPr>
        <p:spPr>
          <a:xfrm>
            <a:off x="6457439" y="929258"/>
            <a:ext cx="1162500" cy="5859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3" name="Google Shape;73;p15"/>
          <p:cNvSpPr txBox="1">
            <a:spLocks noGrp="1"/>
          </p:cNvSpPr>
          <p:nvPr>
            <p:ph type="body" idx="18"/>
          </p:nvPr>
        </p:nvSpPr>
        <p:spPr>
          <a:xfrm>
            <a:off x="3886199" y="2451829"/>
            <a:ext cx="1162500" cy="5859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4" name="Google Shape;74;p15"/>
          <p:cNvSpPr txBox="1">
            <a:spLocks noGrp="1"/>
          </p:cNvSpPr>
          <p:nvPr>
            <p:ph type="body" idx="19"/>
          </p:nvPr>
        </p:nvSpPr>
        <p:spPr>
          <a:xfrm>
            <a:off x="6457949" y="2451829"/>
            <a:ext cx="1162500" cy="5859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5" name="Google Shape;75;p15"/>
          <p:cNvSpPr txBox="1">
            <a:spLocks noGrp="1"/>
          </p:cNvSpPr>
          <p:nvPr>
            <p:ph type="body" idx="20"/>
          </p:nvPr>
        </p:nvSpPr>
        <p:spPr>
          <a:xfrm>
            <a:off x="3886199" y="3973715"/>
            <a:ext cx="1162500" cy="5859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6" name="Google Shape;76;p15"/>
          <p:cNvSpPr txBox="1">
            <a:spLocks noGrp="1"/>
          </p:cNvSpPr>
          <p:nvPr>
            <p:ph type="body" idx="21"/>
          </p:nvPr>
        </p:nvSpPr>
        <p:spPr>
          <a:xfrm>
            <a:off x="6457949" y="3973715"/>
            <a:ext cx="1162500" cy="5859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Image contents 1">
  <p:cSld name="Image contents 1">
    <p:spTree>
      <p:nvGrpSpPr>
        <p:cNvPr id="1" name="Shape 77"/>
        <p:cNvGrpSpPr/>
        <p:nvPr/>
      </p:nvGrpSpPr>
      <p:grpSpPr>
        <a:xfrm>
          <a:off x="0" y="0"/>
          <a:ext cx="0" cy="0"/>
          <a:chOff x="0" y="0"/>
          <a:chExt cx="0" cy="0"/>
        </a:xfrm>
      </p:grpSpPr>
      <p:sp>
        <p:nvSpPr>
          <p:cNvPr id="78" name="Google Shape;78;p16"/>
          <p:cNvSpPr txBox="1">
            <a:spLocks noGrp="1"/>
          </p:cNvSpPr>
          <p:nvPr>
            <p:ph type="title"/>
          </p:nvPr>
        </p:nvSpPr>
        <p:spPr>
          <a:xfrm rot="-5400000">
            <a:off x="19538" y="1042416"/>
            <a:ext cx="4735200" cy="2650200"/>
          </a:xfrm>
          <a:prstGeom prst="rect">
            <a:avLst/>
          </a:prstGeom>
          <a:noFill/>
          <a:ln>
            <a:noFill/>
          </a:ln>
        </p:spPr>
        <p:txBody>
          <a:bodyPr spcFirstLastPara="1" wrap="square" lIns="202500" tIns="297000" rIns="202500" bIns="202500" anchor="ctr" anchorCtr="0">
            <a:noAutofit/>
          </a:bodyPr>
          <a:lstStyle>
            <a:lvl1pPr lvl="0" algn="l">
              <a:lnSpc>
                <a:spcPct val="75000"/>
              </a:lnSpc>
              <a:spcBef>
                <a:spcPts val="0"/>
              </a:spcBef>
              <a:spcAft>
                <a:spcPts val="0"/>
              </a:spcAft>
              <a:buClr>
                <a:schemeClr val="dk1"/>
              </a:buClr>
              <a:buSzPts val="7100"/>
              <a:buFont typeface="Arial"/>
              <a:buNone/>
              <a:defRPr sz="71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79" name="Google Shape;79;p16"/>
          <p:cNvSpPr>
            <a:spLocks noGrp="1"/>
          </p:cNvSpPr>
          <p:nvPr>
            <p:ph type="pic" idx="2"/>
          </p:nvPr>
        </p:nvSpPr>
        <p:spPr>
          <a:xfrm>
            <a:off x="3886200" y="273844"/>
            <a:ext cx="2467800" cy="1417500"/>
          </a:xfrm>
          <a:prstGeom prst="rect">
            <a:avLst/>
          </a:prstGeom>
          <a:noFill/>
          <a:ln>
            <a:noFill/>
          </a:ln>
        </p:spPr>
      </p:sp>
      <p:sp>
        <p:nvSpPr>
          <p:cNvPr id="80" name="Google Shape;80;p16"/>
          <p:cNvSpPr>
            <a:spLocks noGrp="1"/>
          </p:cNvSpPr>
          <p:nvPr>
            <p:ph type="pic" idx="3"/>
          </p:nvPr>
        </p:nvSpPr>
        <p:spPr>
          <a:xfrm>
            <a:off x="6457950" y="273844"/>
            <a:ext cx="2472000" cy="1417500"/>
          </a:xfrm>
          <a:prstGeom prst="rect">
            <a:avLst/>
          </a:prstGeom>
          <a:noFill/>
          <a:ln>
            <a:noFill/>
          </a:ln>
        </p:spPr>
      </p:sp>
      <p:sp>
        <p:nvSpPr>
          <p:cNvPr id="81" name="Google Shape;81;p16"/>
          <p:cNvSpPr>
            <a:spLocks noGrp="1"/>
          </p:cNvSpPr>
          <p:nvPr>
            <p:ph type="pic" idx="4"/>
          </p:nvPr>
        </p:nvSpPr>
        <p:spPr>
          <a:xfrm>
            <a:off x="3886200" y="1795730"/>
            <a:ext cx="2467800" cy="1417500"/>
          </a:xfrm>
          <a:prstGeom prst="rect">
            <a:avLst/>
          </a:prstGeom>
          <a:noFill/>
          <a:ln>
            <a:noFill/>
          </a:ln>
        </p:spPr>
      </p:sp>
      <p:sp>
        <p:nvSpPr>
          <p:cNvPr id="82" name="Google Shape;82;p16"/>
          <p:cNvSpPr>
            <a:spLocks noGrp="1"/>
          </p:cNvSpPr>
          <p:nvPr>
            <p:ph type="pic" idx="5"/>
          </p:nvPr>
        </p:nvSpPr>
        <p:spPr>
          <a:xfrm>
            <a:off x="6457950" y="1795729"/>
            <a:ext cx="2472000" cy="1417500"/>
          </a:xfrm>
          <a:prstGeom prst="rect">
            <a:avLst/>
          </a:prstGeom>
          <a:noFill/>
          <a:ln>
            <a:noFill/>
          </a:ln>
        </p:spPr>
      </p:sp>
      <p:sp>
        <p:nvSpPr>
          <p:cNvPr id="83" name="Google Shape;83;p16"/>
          <p:cNvSpPr>
            <a:spLocks noGrp="1"/>
          </p:cNvSpPr>
          <p:nvPr>
            <p:ph type="pic" idx="6"/>
          </p:nvPr>
        </p:nvSpPr>
        <p:spPr>
          <a:xfrm>
            <a:off x="3886200" y="3317616"/>
            <a:ext cx="2467800" cy="1417500"/>
          </a:xfrm>
          <a:prstGeom prst="rect">
            <a:avLst/>
          </a:prstGeom>
          <a:noFill/>
          <a:ln>
            <a:noFill/>
          </a:ln>
        </p:spPr>
      </p:sp>
      <p:sp>
        <p:nvSpPr>
          <p:cNvPr id="84" name="Google Shape;84;p16"/>
          <p:cNvSpPr>
            <a:spLocks noGrp="1"/>
          </p:cNvSpPr>
          <p:nvPr>
            <p:ph type="pic" idx="7"/>
          </p:nvPr>
        </p:nvSpPr>
        <p:spPr>
          <a:xfrm>
            <a:off x="6457950" y="3317616"/>
            <a:ext cx="2472000" cy="1417500"/>
          </a:xfrm>
          <a:prstGeom prst="rect">
            <a:avLst/>
          </a:prstGeom>
          <a:noFill/>
          <a:ln>
            <a:noFill/>
          </a:ln>
        </p:spPr>
      </p:sp>
      <p:sp>
        <p:nvSpPr>
          <p:cNvPr id="85" name="Google Shape;85;p16"/>
          <p:cNvSpPr txBox="1">
            <a:spLocks noGrp="1"/>
          </p:cNvSpPr>
          <p:nvPr>
            <p:ph type="body" idx="1"/>
          </p:nvPr>
        </p:nvSpPr>
        <p:spPr>
          <a:xfrm>
            <a:off x="6457949" y="273844"/>
            <a:ext cx="2471100" cy="654900"/>
          </a:xfrm>
          <a:prstGeom prst="rect">
            <a:avLst/>
          </a:prstGeom>
          <a:solidFill>
            <a:schemeClr val="lt1"/>
          </a:solidFill>
          <a:ln>
            <a:noFill/>
          </a:ln>
        </p:spPr>
        <p:txBody>
          <a:bodyPr spcFirstLastPara="1" wrap="square" lIns="0" tIns="0" rIns="0" bIns="0" anchor="b" anchorCtr="0">
            <a:noAutofit/>
          </a:bodyPr>
          <a:lstStyle>
            <a:lvl1pPr marL="457200" lvl="0" indent="-2286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86" name="Google Shape;86;p16"/>
          <p:cNvSpPr txBox="1">
            <a:spLocks noGrp="1"/>
          </p:cNvSpPr>
          <p:nvPr>
            <p:ph type="body" idx="8"/>
          </p:nvPr>
        </p:nvSpPr>
        <p:spPr>
          <a:xfrm>
            <a:off x="3886200" y="1795730"/>
            <a:ext cx="2467800" cy="656100"/>
          </a:xfrm>
          <a:prstGeom prst="rect">
            <a:avLst/>
          </a:prstGeom>
          <a:solidFill>
            <a:schemeClr val="lt1"/>
          </a:solidFill>
          <a:ln>
            <a:noFill/>
          </a:ln>
        </p:spPr>
        <p:txBody>
          <a:bodyPr spcFirstLastPara="1" wrap="square" lIns="0" tIns="0" rIns="0" bIns="0" anchor="b" anchorCtr="0">
            <a:noAutofit/>
          </a:bodyPr>
          <a:lstStyle>
            <a:lvl1pPr marL="457200" lvl="0" indent="-2286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87" name="Google Shape;87;p16"/>
          <p:cNvSpPr txBox="1">
            <a:spLocks noGrp="1"/>
          </p:cNvSpPr>
          <p:nvPr>
            <p:ph type="body" idx="9"/>
          </p:nvPr>
        </p:nvSpPr>
        <p:spPr>
          <a:xfrm>
            <a:off x="6457949" y="1795729"/>
            <a:ext cx="2471100" cy="656100"/>
          </a:xfrm>
          <a:prstGeom prst="rect">
            <a:avLst/>
          </a:prstGeom>
          <a:solidFill>
            <a:schemeClr val="lt1"/>
          </a:solidFill>
          <a:ln>
            <a:noFill/>
          </a:ln>
        </p:spPr>
        <p:txBody>
          <a:bodyPr spcFirstLastPara="1" wrap="square" lIns="0" tIns="0" rIns="0" bIns="0" anchor="b" anchorCtr="0">
            <a:noAutofit/>
          </a:bodyPr>
          <a:lstStyle>
            <a:lvl1pPr marL="457200" lvl="0" indent="-2286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88" name="Google Shape;88;p16"/>
          <p:cNvSpPr txBox="1">
            <a:spLocks noGrp="1"/>
          </p:cNvSpPr>
          <p:nvPr>
            <p:ph type="body" idx="13"/>
          </p:nvPr>
        </p:nvSpPr>
        <p:spPr>
          <a:xfrm>
            <a:off x="3886200" y="3317616"/>
            <a:ext cx="2467800" cy="656100"/>
          </a:xfrm>
          <a:prstGeom prst="rect">
            <a:avLst/>
          </a:prstGeom>
          <a:solidFill>
            <a:schemeClr val="lt1"/>
          </a:solidFill>
          <a:ln>
            <a:noFill/>
          </a:ln>
        </p:spPr>
        <p:txBody>
          <a:bodyPr spcFirstLastPara="1" wrap="square" lIns="0" tIns="0" rIns="0" bIns="0" anchor="b" anchorCtr="0">
            <a:noAutofit/>
          </a:bodyPr>
          <a:lstStyle>
            <a:lvl1pPr marL="457200" lvl="0" indent="-2286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89" name="Google Shape;89;p16"/>
          <p:cNvSpPr txBox="1">
            <a:spLocks noGrp="1"/>
          </p:cNvSpPr>
          <p:nvPr>
            <p:ph type="body" idx="14"/>
          </p:nvPr>
        </p:nvSpPr>
        <p:spPr>
          <a:xfrm>
            <a:off x="6456627" y="3317615"/>
            <a:ext cx="2472600" cy="656100"/>
          </a:xfrm>
          <a:prstGeom prst="rect">
            <a:avLst/>
          </a:prstGeom>
          <a:solidFill>
            <a:schemeClr val="lt1"/>
          </a:solidFill>
          <a:ln>
            <a:noFill/>
          </a:ln>
        </p:spPr>
        <p:txBody>
          <a:bodyPr spcFirstLastPara="1" wrap="square" lIns="0" tIns="0" rIns="0" bIns="0" anchor="b" anchorCtr="0">
            <a:noAutofit/>
          </a:bodyPr>
          <a:lstStyle>
            <a:lvl1pPr marL="457200" lvl="0" indent="-2286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90" name="Google Shape;90;p16"/>
          <p:cNvSpPr txBox="1">
            <a:spLocks noGrp="1"/>
          </p:cNvSpPr>
          <p:nvPr>
            <p:ph type="body" idx="15"/>
          </p:nvPr>
        </p:nvSpPr>
        <p:spPr>
          <a:xfrm>
            <a:off x="3886199" y="928687"/>
            <a:ext cx="1162500" cy="5859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91" name="Google Shape;91;p16"/>
          <p:cNvSpPr txBox="1">
            <a:spLocks noGrp="1"/>
          </p:cNvSpPr>
          <p:nvPr>
            <p:ph type="body" idx="16"/>
          </p:nvPr>
        </p:nvSpPr>
        <p:spPr>
          <a:xfrm>
            <a:off x="3886200" y="273844"/>
            <a:ext cx="1162200" cy="654900"/>
          </a:xfrm>
          <a:prstGeom prst="rect">
            <a:avLst/>
          </a:prstGeom>
          <a:solidFill>
            <a:schemeClr val="lt1"/>
          </a:solidFill>
          <a:ln>
            <a:noFill/>
          </a:ln>
        </p:spPr>
        <p:txBody>
          <a:bodyPr spcFirstLastPara="1" wrap="square" lIns="0" tIns="0" rIns="0" bIns="0" anchor="t" anchorCtr="0">
            <a:noAutofit/>
          </a:bodyPr>
          <a:lstStyle>
            <a:lvl1pPr marL="457200" lvl="0" indent="-228600" algn="l">
              <a:lnSpc>
                <a:spcPct val="90000"/>
              </a:lnSpc>
              <a:spcBef>
                <a:spcPts val="800"/>
              </a:spcBef>
              <a:spcAft>
                <a:spcPts val="0"/>
              </a:spcAft>
              <a:buClr>
                <a:schemeClr val="accent1"/>
              </a:buClr>
              <a:buSzPts val="5400"/>
              <a:buNone/>
              <a:defRPr sz="5400">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92" name="Google Shape;92;p16"/>
          <p:cNvSpPr txBox="1">
            <a:spLocks noGrp="1"/>
          </p:cNvSpPr>
          <p:nvPr>
            <p:ph type="body" idx="17"/>
          </p:nvPr>
        </p:nvSpPr>
        <p:spPr>
          <a:xfrm>
            <a:off x="6457439" y="931428"/>
            <a:ext cx="2472000" cy="7599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93" name="Google Shape;93;p16"/>
          <p:cNvSpPr txBox="1">
            <a:spLocks noGrp="1"/>
          </p:cNvSpPr>
          <p:nvPr>
            <p:ph type="body" idx="18"/>
          </p:nvPr>
        </p:nvSpPr>
        <p:spPr>
          <a:xfrm>
            <a:off x="3886199" y="2451828"/>
            <a:ext cx="2469300" cy="7614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94" name="Google Shape;94;p16"/>
          <p:cNvSpPr txBox="1">
            <a:spLocks noGrp="1"/>
          </p:cNvSpPr>
          <p:nvPr>
            <p:ph type="body" idx="19"/>
          </p:nvPr>
        </p:nvSpPr>
        <p:spPr>
          <a:xfrm>
            <a:off x="6457949" y="2451828"/>
            <a:ext cx="2471100" cy="7614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95" name="Google Shape;95;p16"/>
          <p:cNvSpPr txBox="1">
            <a:spLocks noGrp="1"/>
          </p:cNvSpPr>
          <p:nvPr>
            <p:ph type="body" idx="20"/>
          </p:nvPr>
        </p:nvSpPr>
        <p:spPr>
          <a:xfrm>
            <a:off x="3886199" y="3973715"/>
            <a:ext cx="2469300" cy="7614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96" name="Google Shape;96;p16"/>
          <p:cNvSpPr txBox="1">
            <a:spLocks noGrp="1"/>
          </p:cNvSpPr>
          <p:nvPr>
            <p:ph type="body" idx="21"/>
          </p:nvPr>
        </p:nvSpPr>
        <p:spPr>
          <a:xfrm>
            <a:off x="6460109" y="3973715"/>
            <a:ext cx="2469300" cy="7614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Image contents 2">
  <p:cSld name="Image contents 2">
    <p:spTree>
      <p:nvGrpSpPr>
        <p:cNvPr id="1" name="Shape 97"/>
        <p:cNvGrpSpPr/>
        <p:nvPr/>
      </p:nvGrpSpPr>
      <p:grpSpPr>
        <a:xfrm>
          <a:off x="0" y="0"/>
          <a:ext cx="0" cy="0"/>
          <a:chOff x="0" y="0"/>
          <a:chExt cx="0" cy="0"/>
        </a:xfrm>
      </p:grpSpPr>
      <p:sp>
        <p:nvSpPr>
          <p:cNvPr id="98" name="Google Shape;98;p17"/>
          <p:cNvSpPr txBox="1">
            <a:spLocks noGrp="1"/>
          </p:cNvSpPr>
          <p:nvPr>
            <p:ph type="title"/>
          </p:nvPr>
        </p:nvSpPr>
        <p:spPr>
          <a:xfrm rot="-5400000">
            <a:off x="19538" y="1042416"/>
            <a:ext cx="4735200" cy="2650200"/>
          </a:xfrm>
          <a:prstGeom prst="rect">
            <a:avLst/>
          </a:prstGeom>
          <a:noFill/>
          <a:ln>
            <a:noFill/>
          </a:ln>
        </p:spPr>
        <p:txBody>
          <a:bodyPr spcFirstLastPara="1" wrap="square" lIns="202500" tIns="297000" rIns="202500" bIns="202500" anchor="ctr" anchorCtr="0">
            <a:noAutofit/>
          </a:bodyPr>
          <a:lstStyle>
            <a:lvl1pPr lvl="0" algn="l">
              <a:lnSpc>
                <a:spcPct val="75000"/>
              </a:lnSpc>
              <a:spcBef>
                <a:spcPts val="0"/>
              </a:spcBef>
              <a:spcAft>
                <a:spcPts val="0"/>
              </a:spcAft>
              <a:buClr>
                <a:schemeClr val="dk1"/>
              </a:buClr>
              <a:buSzPts val="7100"/>
              <a:buFont typeface="Arial"/>
              <a:buNone/>
              <a:defRPr sz="71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99" name="Google Shape;99;p17"/>
          <p:cNvSpPr>
            <a:spLocks noGrp="1"/>
          </p:cNvSpPr>
          <p:nvPr>
            <p:ph type="pic" idx="2"/>
          </p:nvPr>
        </p:nvSpPr>
        <p:spPr>
          <a:xfrm>
            <a:off x="3886200" y="273844"/>
            <a:ext cx="2467800" cy="1417500"/>
          </a:xfrm>
          <a:prstGeom prst="rect">
            <a:avLst/>
          </a:prstGeom>
          <a:noFill/>
          <a:ln>
            <a:noFill/>
          </a:ln>
        </p:spPr>
      </p:sp>
      <p:sp>
        <p:nvSpPr>
          <p:cNvPr id="100" name="Google Shape;100;p17"/>
          <p:cNvSpPr>
            <a:spLocks noGrp="1"/>
          </p:cNvSpPr>
          <p:nvPr>
            <p:ph type="pic" idx="3"/>
          </p:nvPr>
        </p:nvSpPr>
        <p:spPr>
          <a:xfrm>
            <a:off x="6457950" y="273844"/>
            <a:ext cx="2472000" cy="1417500"/>
          </a:xfrm>
          <a:prstGeom prst="rect">
            <a:avLst/>
          </a:prstGeom>
          <a:noFill/>
          <a:ln>
            <a:noFill/>
          </a:ln>
        </p:spPr>
      </p:sp>
      <p:sp>
        <p:nvSpPr>
          <p:cNvPr id="101" name="Google Shape;101;p17"/>
          <p:cNvSpPr>
            <a:spLocks noGrp="1"/>
          </p:cNvSpPr>
          <p:nvPr>
            <p:ph type="pic" idx="4"/>
          </p:nvPr>
        </p:nvSpPr>
        <p:spPr>
          <a:xfrm>
            <a:off x="3886200" y="1795730"/>
            <a:ext cx="2467800" cy="1417500"/>
          </a:xfrm>
          <a:prstGeom prst="rect">
            <a:avLst/>
          </a:prstGeom>
          <a:noFill/>
          <a:ln>
            <a:noFill/>
          </a:ln>
        </p:spPr>
      </p:sp>
      <p:sp>
        <p:nvSpPr>
          <p:cNvPr id="102" name="Google Shape;102;p17"/>
          <p:cNvSpPr>
            <a:spLocks noGrp="1"/>
          </p:cNvSpPr>
          <p:nvPr>
            <p:ph type="pic" idx="5"/>
          </p:nvPr>
        </p:nvSpPr>
        <p:spPr>
          <a:xfrm>
            <a:off x="6457950" y="1795729"/>
            <a:ext cx="2472000" cy="1417500"/>
          </a:xfrm>
          <a:prstGeom prst="rect">
            <a:avLst/>
          </a:prstGeom>
          <a:noFill/>
          <a:ln>
            <a:noFill/>
          </a:ln>
        </p:spPr>
      </p:sp>
      <p:sp>
        <p:nvSpPr>
          <p:cNvPr id="103" name="Google Shape;103;p17"/>
          <p:cNvSpPr>
            <a:spLocks noGrp="1"/>
          </p:cNvSpPr>
          <p:nvPr>
            <p:ph type="pic" idx="6"/>
          </p:nvPr>
        </p:nvSpPr>
        <p:spPr>
          <a:xfrm>
            <a:off x="3886200" y="3317616"/>
            <a:ext cx="2467800" cy="1417500"/>
          </a:xfrm>
          <a:prstGeom prst="rect">
            <a:avLst/>
          </a:prstGeom>
          <a:noFill/>
          <a:ln>
            <a:noFill/>
          </a:ln>
        </p:spPr>
      </p:sp>
      <p:sp>
        <p:nvSpPr>
          <p:cNvPr id="104" name="Google Shape;104;p17"/>
          <p:cNvSpPr>
            <a:spLocks noGrp="1"/>
          </p:cNvSpPr>
          <p:nvPr>
            <p:ph type="pic" idx="7"/>
          </p:nvPr>
        </p:nvSpPr>
        <p:spPr>
          <a:xfrm>
            <a:off x="6457950" y="3317616"/>
            <a:ext cx="2472000" cy="1417500"/>
          </a:xfrm>
          <a:prstGeom prst="rect">
            <a:avLst/>
          </a:prstGeom>
          <a:noFill/>
          <a:ln>
            <a:noFill/>
          </a:ln>
        </p:spPr>
      </p:sp>
      <p:sp>
        <p:nvSpPr>
          <p:cNvPr id="105" name="Google Shape;105;p17"/>
          <p:cNvSpPr txBox="1">
            <a:spLocks noGrp="1"/>
          </p:cNvSpPr>
          <p:nvPr>
            <p:ph type="body" idx="1"/>
          </p:nvPr>
        </p:nvSpPr>
        <p:spPr>
          <a:xfrm>
            <a:off x="3886200" y="1795730"/>
            <a:ext cx="2467800" cy="656100"/>
          </a:xfrm>
          <a:prstGeom prst="rect">
            <a:avLst/>
          </a:prstGeom>
          <a:solidFill>
            <a:schemeClr val="lt1"/>
          </a:solidFill>
          <a:ln>
            <a:noFill/>
          </a:ln>
        </p:spPr>
        <p:txBody>
          <a:bodyPr spcFirstLastPara="1" wrap="square" lIns="0" tIns="0" rIns="0" bIns="0" anchor="b" anchorCtr="0">
            <a:noAutofit/>
          </a:bodyPr>
          <a:lstStyle>
            <a:lvl1pPr marL="457200" lvl="0" indent="-2286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06" name="Google Shape;106;p17"/>
          <p:cNvSpPr txBox="1">
            <a:spLocks noGrp="1"/>
          </p:cNvSpPr>
          <p:nvPr>
            <p:ph type="body" idx="8"/>
          </p:nvPr>
        </p:nvSpPr>
        <p:spPr>
          <a:xfrm>
            <a:off x="6457949" y="1795729"/>
            <a:ext cx="2471100" cy="656100"/>
          </a:xfrm>
          <a:prstGeom prst="rect">
            <a:avLst/>
          </a:prstGeom>
          <a:solidFill>
            <a:schemeClr val="lt1"/>
          </a:solidFill>
          <a:ln>
            <a:noFill/>
          </a:ln>
        </p:spPr>
        <p:txBody>
          <a:bodyPr spcFirstLastPara="1" wrap="square" lIns="0" tIns="0" rIns="0" bIns="0" anchor="b" anchorCtr="0">
            <a:noAutofit/>
          </a:bodyPr>
          <a:lstStyle>
            <a:lvl1pPr marL="457200" lvl="0" indent="-2286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07" name="Google Shape;107;p17"/>
          <p:cNvSpPr txBox="1">
            <a:spLocks noGrp="1"/>
          </p:cNvSpPr>
          <p:nvPr>
            <p:ph type="body" idx="9"/>
          </p:nvPr>
        </p:nvSpPr>
        <p:spPr>
          <a:xfrm>
            <a:off x="3886200" y="3317616"/>
            <a:ext cx="2467800" cy="656100"/>
          </a:xfrm>
          <a:prstGeom prst="rect">
            <a:avLst/>
          </a:prstGeom>
          <a:solidFill>
            <a:schemeClr val="lt1"/>
          </a:solidFill>
          <a:ln>
            <a:noFill/>
          </a:ln>
        </p:spPr>
        <p:txBody>
          <a:bodyPr spcFirstLastPara="1" wrap="square" lIns="0" tIns="0" rIns="0" bIns="0" anchor="b" anchorCtr="0">
            <a:noAutofit/>
          </a:bodyPr>
          <a:lstStyle>
            <a:lvl1pPr marL="457200" lvl="0" indent="-2286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08" name="Google Shape;108;p17"/>
          <p:cNvSpPr txBox="1">
            <a:spLocks noGrp="1"/>
          </p:cNvSpPr>
          <p:nvPr>
            <p:ph type="body" idx="13"/>
          </p:nvPr>
        </p:nvSpPr>
        <p:spPr>
          <a:xfrm>
            <a:off x="6456627" y="3317615"/>
            <a:ext cx="2472600" cy="656100"/>
          </a:xfrm>
          <a:prstGeom prst="rect">
            <a:avLst/>
          </a:prstGeom>
          <a:solidFill>
            <a:schemeClr val="lt1"/>
          </a:solidFill>
          <a:ln>
            <a:noFill/>
          </a:ln>
        </p:spPr>
        <p:txBody>
          <a:bodyPr spcFirstLastPara="1" wrap="square" lIns="0" tIns="0" rIns="0" bIns="0" anchor="b" anchorCtr="0">
            <a:noAutofit/>
          </a:bodyPr>
          <a:lstStyle>
            <a:lvl1pPr marL="457200" lvl="0" indent="-2286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09" name="Google Shape;109;p17"/>
          <p:cNvSpPr txBox="1">
            <a:spLocks noGrp="1"/>
          </p:cNvSpPr>
          <p:nvPr>
            <p:ph type="body" idx="14"/>
          </p:nvPr>
        </p:nvSpPr>
        <p:spPr>
          <a:xfrm>
            <a:off x="3886199" y="2451828"/>
            <a:ext cx="2469300" cy="7614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10" name="Google Shape;110;p17"/>
          <p:cNvSpPr txBox="1">
            <a:spLocks noGrp="1"/>
          </p:cNvSpPr>
          <p:nvPr>
            <p:ph type="body" idx="15"/>
          </p:nvPr>
        </p:nvSpPr>
        <p:spPr>
          <a:xfrm>
            <a:off x="6457949" y="2451828"/>
            <a:ext cx="2471100" cy="7614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11" name="Google Shape;111;p17"/>
          <p:cNvSpPr txBox="1">
            <a:spLocks noGrp="1"/>
          </p:cNvSpPr>
          <p:nvPr>
            <p:ph type="body" idx="16"/>
          </p:nvPr>
        </p:nvSpPr>
        <p:spPr>
          <a:xfrm>
            <a:off x="3886199" y="3973715"/>
            <a:ext cx="2469300" cy="7614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12" name="Google Shape;112;p17"/>
          <p:cNvSpPr txBox="1">
            <a:spLocks noGrp="1"/>
          </p:cNvSpPr>
          <p:nvPr>
            <p:ph type="body" idx="17"/>
          </p:nvPr>
        </p:nvSpPr>
        <p:spPr>
          <a:xfrm>
            <a:off x="6460109" y="3973715"/>
            <a:ext cx="2469300" cy="7614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13" name="Google Shape;113;p17"/>
          <p:cNvSpPr txBox="1">
            <a:spLocks noGrp="1"/>
          </p:cNvSpPr>
          <p:nvPr>
            <p:ph type="body" idx="18"/>
          </p:nvPr>
        </p:nvSpPr>
        <p:spPr>
          <a:xfrm>
            <a:off x="6457950" y="273844"/>
            <a:ext cx="1162200" cy="654900"/>
          </a:xfrm>
          <a:prstGeom prst="rect">
            <a:avLst/>
          </a:prstGeom>
          <a:solidFill>
            <a:schemeClr val="lt1"/>
          </a:solidFill>
          <a:ln>
            <a:noFill/>
          </a:ln>
        </p:spPr>
        <p:txBody>
          <a:bodyPr spcFirstLastPara="1" wrap="square" lIns="0" tIns="0" rIns="0" bIns="0" anchor="t" anchorCtr="0">
            <a:noAutofit/>
          </a:bodyPr>
          <a:lstStyle>
            <a:lvl1pPr marL="457200" lvl="0" indent="-228600" algn="l">
              <a:lnSpc>
                <a:spcPct val="90000"/>
              </a:lnSpc>
              <a:spcBef>
                <a:spcPts val="800"/>
              </a:spcBef>
              <a:spcAft>
                <a:spcPts val="0"/>
              </a:spcAft>
              <a:buClr>
                <a:schemeClr val="accent1"/>
              </a:buClr>
              <a:buSzPts val="5400"/>
              <a:buNone/>
              <a:defRPr sz="5400">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14" name="Google Shape;114;p17"/>
          <p:cNvSpPr txBox="1">
            <a:spLocks noGrp="1"/>
          </p:cNvSpPr>
          <p:nvPr>
            <p:ph type="body" idx="19"/>
          </p:nvPr>
        </p:nvSpPr>
        <p:spPr>
          <a:xfrm>
            <a:off x="6457439" y="929258"/>
            <a:ext cx="1162500" cy="5859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15" name="Google Shape;115;p17"/>
          <p:cNvSpPr txBox="1">
            <a:spLocks noGrp="1"/>
          </p:cNvSpPr>
          <p:nvPr>
            <p:ph type="body" idx="20"/>
          </p:nvPr>
        </p:nvSpPr>
        <p:spPr>
          <a:xfrm>
            <a:off x="3886199" y="930859"/>
            <a:ext cx="2467800" cy="7605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16" name="Google Shape;116;p17"/>
          <p:cNvSpPr txBox="1">
            <a:spLocks noGrp="1"/>
          </p:cNvSpPr>
          <p:nvPr>
            <p:ph type="body" idx="21"/>
          </p:nvPr>
        </p:nvSpPr>
        <p:spPr>
          <a:xfrm>
            <a:off x="3886200" y="273844"/>
            <a:ext cx="2467800" cy="654900"/>
          </a:xfrm>
          <a:prstGeom prst="rect">
            <a:avLst/>
          </a:prstGeom>
          <a:solidFill>
            <a:schemeClr val="lt1"/>
          </a:solidFill>
          <a:ln>
            <a:noFill/>
          </a:ln>
        </p:spPr>
        <p:txBody>
          <a:bodyPr spcFirstLastPara="1" wrap="square" lIns="0" tIns="0" rIns="0" bIns="0" anchor="b" anchorCtr="0">
            <a:noAutofit/>
          </a:bodyPr>
          <a:lstStyle>
            <a:lvl1pPr marL="457200" lvl="0" indent="-2286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Image contents 3">
  <p:cSld name="Image contents 3">
    <p:spTree>
      <p:nvGrpSpPr>
        <p:cNvPr id="1" name="Shape 117"/>
        <p:cNvGrpSpPr/>
        <p:nvPr/>
      </p:nvGrpSpPr>
      <p:grpSpPr>
        <a:xfrm>
          <a:off x="0" y="0"/>
          <a:ext cx="0" cy="0"/>
          <a:chOff x="0" y="0"/>
          <a:chExt cx="0" cy="0"/>
        </a:xfrm>
      </p:grpSpPr>
      <p:sp>
        <p:nvSpPr>
          <p:cNvPr id="118" name="Google Shape;118;p18"/>
          <p:cNvSpPr txBox="1">
            <a:spLocks noGrp="1"/>
          </p:cNvSpPr>
          <p:nvPr>
            <p:ph type="title"/>
          </p:nvPr>
        </p:nvSpPr>
        <p:spPr>
          <a:xfrm rot="-5400000">
            <a:off x="19538" y="1042416"/>
            <a:ext cx="4735200" cy="2650200"/>
          </a:xfrm>
          <a:prstGeom prst="rect">
            <a:avLst/>
          </a:prstGeom>
          <a:noFill/>
          <a:ln>
            <a:noFill/>
          </a:ln>
        </p:spPr>
        <p:txBody>
          <a:bodyPr spcFirstLastPara="1" wrap="square" lIns="202500" tIns="297000" rIns="202500" bIns="202500" anchor="ctr" anchorCtr="0">
            <a:noAutofit/>
          </a:bodyPr>
          <a:lstStyle>
            <a:lvl1pPr lvl="0" algn="l">
              <a:lnSpc>
                <a:spcPct val="75000"/>
              </a:lnSpc>
              <a:spcBef>
                <a:spcPts val="0"/>
              </a:spcBef>
              <a:spcAft>
                <a:spcPts val="0"/>
              </a:spcAft>
              <a:buClr>
                <a:schemeClr val="dk1"/>
              </a:buClr>
              <a:buSzPts val="7100"/>
              <a:buFont typeface="Arial"/>
              <a:buNone/>
              <a:defRPr sz="71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19" name="Google Shape;119;p18"/>
          <p:cNvSpPr>
            <a:spLocks noGrp="1"/>
          </p:cNvSpPr>
          <p:nvPr>
            <p:ph type="pic" idx="2"/>
          </p:nvPr>
        </p:nvSpPr>
        <p:spPr>
          <a:xfrm>
            <a:off x="3886200" y="273844"/>
            <a:ext cx="2467800" cy="1417500"/>
          </a:xfrm>
          <a:prstGeom prst="rect">
            <a:avLst/>
          </a:prstGeom>
          <a:noFill/>
          <a:ln>
            <a:noFill/>
          </a:ln>
        </p:spPr>
      </p:sp>
      <p:sp>
        <p:nvSpPr>
          <p:cNvPr id="120" name="Google Shape;120;p18"/>
          <p:cNvSpPr>
            <a:spLocks noGrp="1"/>
          </p:cNvSpPr>
          <p:nvPr>
            <p:ph type="pic" idx="3"/>
          </p:nvPr>
        </p:nvSpPr>
        <p:spPr>
          <a:xfrm>
            <a:off x="6457950" y="273844"/>
            <a:ext cx="2472000" cy="1417500"/>
          </a:xfrm>
          <a:prstGeom prst="rect">
            <a:avLst/>
          </a:prstGeom>
          <a:noFill/>
          <a:ln>
            <a:noFill/>
          </a:ln>
        </p:spPr>
      </p:sp>
      <p:sp>
        <p:nvSpPr>
          <p:cNvPr id="121" name="Google Shape;121;p18"/>
          <p:cNvSpPr>
            <a:spLocks noGrp="1"/>
          </p:cNvSpPr>
          <p:nvPr>
            <p:ph type="pic" idx="4"/>
          </p:nvPr>
        </p:nvSpPr>
        <p:spPr>
          <a:xfrm>
            <a:off x="3886200" y="1795730"/>
            <a:ext cx="2467800" cy="1417500"/>
          </a:xfrm>
          <a:prstGeom prst="rect">
            <a:avLst/>
          </a:prstGeom>
          <a:noFill/>
          <a:ln>
            <a:noFill/>
          </a:ln>
        </p:spPr>
      </p:sp>
      <p:sp>
        <p:nvSpPr>
          <p:cNvPr id="122" name="Google Shape;122;p18"/>
          <p:cNvSpPr>
            <a:spLocks noGrp="1"/>
          </p:cNvSpPr>
          <p:nvPr>
            <p:ph type="pic" idx="5"/>
          </p:nvPr>
        </p:nvSpPr>
        <p:spPr>
          <a:xfrm>
            <a:off x="6457950" y="1795729"/>
            <a:ext cx="2472000" cy="1417500"/>
          </a:xfrm>
          <a:prstGeom prst="rect">
            <a:avLst/>
          </a:prstGeom>
          <a:noFill/>
          <a:ln>
            <a:noFill/>
          </a:ln>
        </p:spPr>
      </p:sp>
      <p:sp>
        <p:nvSpPr>
          <p:cNvPr id="123" name="Google Shape;123;p18"/>
          <p:cNvSpPr>
            <a:spLocks noGrp="1"/>
          </p:cNvSpPr>
          <p:nvPr>
            <p:ph type="pic" idx="6"/>
          </p:nvPr>
        </p:nvSpPr>
        <p:spPr>
          <a:xfrm>
            <a:off x="3886200" y="3317616"/>
            <a:ext cx="2467800" cy="1417500"/>
          </a:xfrm>
          <a:prstGeom prst="rect">
            <a:avLst/>
          </a:prstGeom>
          <a:noFill/>
          <a:ln>
            <a:noFill/>
          </a:ln>
        </p:spPr>
      </p:sp>
      <p:sp>
        <p:nvSpPr>
          <p:cNvPr id="124" name="Google Shape;124;p18"/>
          <p:cNvSpPr>
            <a:spLocks noGrp="1"/>
          </p:cNvSpPr>
          <p:nvPr>
            <p:ph type="pic" idx="7"/>
          </p:nvPr>
        </p:nvSpPr>
        <p:spPr>
          <a:xfrm>
            <a:off x="6457950" y="3317616"/>
            <a:ext cx="2472000" cy="1417500"/>
          </a:xfrm>
          <a:prstGeom prst="rect">
            <a:avLst/>
          </a:prstGeom>
          <a:noFill/>
          <a:ln>
            <a:noFill/>
          </a:ln>
        </p:spPr>
      </p:sp>
      <p:sp>
        <p:nvSpPr>
          <p:cNvPr id="125" name="Google Shape;125;p18"/>
          <p:cNvSpPr txBox="1">
            <a:spLocks noGrp="1"/>
          </p:cNvSpPr>
          <p:nvPr>
            <p:ph type="body" idx="1"/>
          </p:nvPr>
        </p:nvSpPr>
        <p:spPr>
          <a:xfrm>
            <a:off x="6457949" y="1795729"/>
            <a:ext cx="2471100" cy="656100"/>
          </a:xfrm>
          <a:prstGeom prst="rect">
            <a:avLst/>
          </a:prstGeom>
          <a:solidFill>
            <a:schemeClr val="lt1"/>
          </a:solidFill>
          <a:ln>
            <a:noFill/>
          </a:ln>
        </p:spPr>
        <p:txBody>
          <a:bodyPr spcFirstLastPara="1" wrap="square" lIns="0" tIns="0" rIns="0" bIns="0" anchor="b" anchorCtr="0">
            <a:noAutofit/>
          </a:bodyPr>
          <a:lstStyle>
            <a:lvl1pPr marL="457200" lvl="0" indent="-2286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26" name="Google Shape;126;p18"/>
          <p:cNvSpPr txBox="1">
            <a:spLocks noGrp="1"/>
          </p:cNvSpPr>
          <p:nvPr>
            <p:ph type="body" idx="8"/>
          </p:nvPr>
        </p:nvSpPr>
        <p:spPr>
          <a:xfrm>
            <a:off x="3886200" y="3317616"/>
            <a:ext cx="2467800" cy="656100"/>
          </a:xfrm>
          <a:prstGeom prst="rect">
            <a:avLst/>
          </a:prstGeom>
          <a:solidFill>
            <a:schemeClr val="lt1"/>
          </a:solidFill>
          <a:ln>
            <a:noFill/>
          </a:ln>
        </p:spPr>
        <p:txBody>
          <a:bodyPr spcFirstLastPara="1" wrap="square" lIns="0" tIns="0" rIns="0" bIns="0" anchor="b" anchorCtr="0">
            <a:noAutofit/>
          </a:bodyPr>
          <a:lstStyle>
            <a:lvl1pPr marL="457200" lvl="0" indent="-2286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27" name="Google Shape;127;p18"/>
          <p:cNvSpPr txBox="1">
            <a:spLocks noGrp="1"/>
          </p:cNvSpPr>
          <p:nvPr>
            <p:ph type="body" idx="9"/>
          </p:nvPr>
        </p:nvSpPr>
        <p:spPr>
          <a:xfrm>
            <a:off x="6456627" y="3317615"/>
            <a:ext cx="2472600" cy="656100"/>
          </a:xfrm>
          <a:prstGeom prst="rect">
            <a:avLst/>
          </a:prstGeom>
          <a:solidFill>
            <a:schemeClr val="lt1"/>
          </a:solidFill>
          <a:ln>
            <a:noFill/>
          </a:ln>
        </p:spPr>
        <p:txBody>
          <a:bodyPr spcFirstLastPara="1" wrap="square" lIns="0" tIns="0" rIns="0" bIns="0" anchor="b" anchorCtr="0">
            <a:noAutofit/>
          </a:bodyPr>
          <a:lstStyle>
            <a:lvl1pPr marL="457200" lvl="0" indent="-2286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28" name="Google Shape;128;p18"/>
          <p:cNvSpPr txBox="1">
            <a:spLocks noGrp="1"/>
          </p:cNvSpPr>
          <p:nvPr>
            <p:ph type="body" idx="13"/>
          </p:nvPr>
        </p:nvSpPr>
        <p:spPr>
          <a:xfrm>
            <a:off x="3886199" y="930859"/>
            <a:ext cx="2467800" cy="7605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29" name="Google Shape;129;p18"/>
          <p:cNvSpPr txBox="1">
            <a:spLocks noGrp="1"/>
          </p:cNvSpPr>
          <p:nvPr>
            <p:ph type="body" idx="14"/>
          </p:nvPr>
        </p:nvSpPr>
        <p:spPr>
          <a:xfrm>
            <a:off x="3886200" y="273844"/>
            <a:ext cx="2467800" cy="654900"/>
          </a:xfrm>
          <a:prstGeom prst="rect">
            <a:avLst/>
          </a:prstGeom>
          <a:solidFill>
            <a:schemeClr val="lt1"/>
          </a:solidFill>
          <a:ln>
            <a:noFill/>
          </a:ln>
        </p:spPr>
        <p:txBody>
          <a:bodyPr spcFirstLastPara="1" wrap="square" lIns="0" tIns="0" rIns="0" bIns="0" anchor="b" anchorCtr="0">
            <a:noAutofit/>
          </a:bodyPr>
          <a:lstStyle>
            <a:lvl1pPr marL="457200" lvl="0" indent="-2286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30" name="Google Shape;130;p18"/>
          <p:cNvSpPr txBox="1">
            <a:spLocks noGrp="1"/>
          </p:cNvSpPr>
          <p:nvPr>
            <p:ph type="body" idx="15"/>
          </p:nvPr>
        </p:nvSpPr>
        <p:spPr>
          <a:xfrm>
            <a:off x="6457949" y="2451828"/>
            <a:ext cx="2471100" cy="7614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31" name="Google Shape;131;p18"/>
          <p:cNvSpPr txBox="1">
            <a:spLocks noGrp="1"/>
          </p:cNvSpPr>
          <p:nvPr>
            <p:ph type="body" idx="16"/>
          </p:nvPr>
        </p:nvSpPr>
        <p:spPr>
          <a:xfrm>
            <a:off x="3886199" y="3973715"/>
            <a:ext cx="2469300" cy="7614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32" name="Google Shape;132;p18"/>
          <p:cNvSpPr txBox="1">
            <a:spLocks noGrp="1"/>
          </p:cNvSpPr>
          <p:nvPr>
            <p:ph type="body" idx="17"/>
          </p:nvPr>
        </p:nvSpPr>
        <p:spPr>
          <a:xfrm>
            <a:off x="6460109" y="3973715"/>
            <a:ext cx="2469300" cy="7614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33" name="Google Shape;133;p18"/>
          <p:cNvSpPr txBox="1">
            <a:spLocks noGrp="1"/>
          </p:cNvSpPr>
          <p:nvPr>
            <p:ph type="body" idx="18"/>
          </p:nvPr>
        </p:nvSpPr>
        <p:spPr>
          <a:xfrm>
            <a:off x="6457949" y="273844"/>
            <a:ext cx="2471100" cy="654900"/>
          </a:xfrm>
          <a:prstGeom prst="rect">
            <a:avLst/>
          </a:prstGeom>
          <a:solidFill>
            <a:schemeClr val="lt1"/>
          </a:solidFill>
          <a:ln>
            <a:noFill/>
          </a:ln>
        </p:spPr>
        <p:txBody>
          <a:bodyPr spcFirstLastPara="1" wrap="square" lIns="0" tIns="0" rIns="0" bIns="0" anchor="b" anchorCtr="0">
            <a:noAutofit/>
          </a:bodyPr>
          <a:lstStyle>
            <a:lvl1pPr marL="457200" lvl="0" indent="-2286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34" name="Google Shape;134;p18"/>
          <p:cNvSpPr txBox="1">
            <a:spLocks noGrp="1"/>
          </p:cNvSpPr>
          <p:nvPr>
            <p:ph type="body" idx="19"/>
          </p:nvPr>
        </p:nvSpPr>
        <p:spPr>
          <a:xfrm>
            <a:off x="6457439" y="931428"/>
            <a:ext cx="2472000" cy="7599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35" name="Google Shape;135;p18"/>
          <p:cNvSpPr txBox="1">
            <a:spLocks noGrp="1"/>
          </p:cNvSpPr>
          <p:nvPr>
            <p:ph type="body" idx="20"/>
          </p:nvPr>
        </p:nvSpPr>
        <p:spPr>
          <a:xfrm>
            <a:off x="3886200" y="1795730"/>
            <a:ext cx="1162200" cy="656100"/>
          </a:xfrm>
          <a:prstGeom prst="rect">
            <a:avLst/>
          </a:prstGeom>
          <a:solidFill>
            <a:schemeClr val="lt1"/>
          </a:solidFill>
          <a:ln>
            <a:noFill/>
          </a:ln>
        </p:spPr>
        <p:txBody>
          <a:bodyPr spcFirstLastPara="1" wrap="square" lIns="0" tIns="0" rIns="0" bIns="0" anchor="t" anchorCtr="0">
            <a:noAutofit/>
          </a:bodyPr>
          <a:lstStyle>
            <a:lvl1pPr marL="457200" lvl="0" indent="-228600" algn="l">
              <a:lnSpc>
                <a:spcPct val="90000"/>
              </a:lnSpc>
              <a:spcBef>
                <a:spcPts val="800"/>
              </a:spcBef>
              <a:spcAft>
                <a:spcPts val="0"/>
              </a:spcAft>
              <a:buClr>
                <a:schemeClr val="accent1"/>
              </a:buClr>
              <a:buSzPts val="5400"/>
              <a:buNone/>
              <a:defRPr sz="5400">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36" name="Google Shape;136;p18"/>
          <p:cNvSpPr txBox="1">
            <a:spLocks noGrp="1"/>
          </p:cNvSpPr>
          <p:nvPr>
            <p:ph type="body" idx="21"/>
          </p:nvPr>
        </p:nvSpPr>
        <p:spPr>
          <a:xfrm>
            <a:off x="3886199" y="2451829"/>
            <a:ext cx="1162500" cy="5859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Image contents 4">
  <p:cSld name="Image contents 4">
    <p:spTree>
      <p:nvGrpSpPr>
        <p:cNvPr id="1" name="Shape 137"/>
        <p:cNvGrpSpPr/>
        <p:nvPr/>
      </p:nvGrpSpPr>
      <p:grpSpPr>
        <a:xfrm>
          <a:off x="0" y="0"/>
          <a:ext cx="0" cy="0"/>
          <a:chOff x="0" y="0"/>
          <a:chExt cx="0" cy="0"/>
        </a:xfrm>
      </p:grpSpPr>
      <p:sp>
        <p:nvSpPr>
          <p:cNvPr id="138" name="Google Shape;138;p19"/>
          <p:cNvSpPr txBox="1">
            <a:spLocks noGrp="1"/>
          </p:cNvSpPr>
          <p:nvPr>
            <p:ph type="title"/>
          </p:nvPr>
        </p:nvSpPr>
        <p:spPr>
          <a:xfrm rot="-5400000">
            <a:off x="19538" y="1042416"/>
            <a:ext cx="4735200" cy="2650200"/>
          </a:xfrm>
          <a:prstGeom prst="rect">
            <a:avLst/>
          </a:prstGeom>
          <a:noFill/>
          <a:ln>
            <a:noFill/>
          </a:ln>
        </p:spPr>
        <p:txBody>
          <a:bodyPr spcFirstLastPara="1" wrap="square" lIns="202500" tIns="297000" rIns="202500" bIns="202500" anchor="ctr" anchorCtr="0">
            <a:noAutofit/>
          </a:bodyPr>
          <a:lstStyle>
            <a:lvl1pPr lvl="0" algn="l">
              <a:lnSpc>
                <a:spcPct val="75000"/>
              </a:lnSpc>
              <a:spcBef>
                <a:spcPts val="0"/>
              </a:spcBef>
              <a:spcAft>
                <a:spcPts val="0"/>
              </a:spcAft>
              <a:buClr>
                <a:schemeClr val="dk1"/>
              </a:buClr>
              <a:buSzPts val="7100"/>
              <a:buFont typeface="Arial"/>
              <a:buNone/>
              <a:defRPr sz="71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39" name="Google Shape;139;p19"/>
          <p:cNvSpPr>
            <a:spLocks noGrp="1"/>
          </p:cNvSpPr>
          <p:nvPr>
            <p:ph type="pic" idx="2"/>
          </p:nvPr>
        </p:nvSpPr>
        <p:spPr>
          <a:xfrm>
            <a:off x="3886200" y="273844"/>
            <a:ext cx="2467800" cy="1417500"/>
          </a:xfrm>
          <a:prstGeom prst="rect">
            <a:avLst/>
          </a:prstGeom>
          <a:noFill/>
          <a:ln>
            <a:noFill/>
          </a:ln>
        </p:spPr>
      </p:sp>
      <p:sp>
        <p:nvSpPr>
          <p:cNvPr id="140" name="Google Shape;140;p19"/>
          <p:cNvSpPr>
            <a:spLocks noGrp="1"/>
          </p:cNvSpPr>
          <p:nvPr>
            <p:ph type="pic" idx="3"/>
          </p:nvPr>
        </p:nvSpPr>
        <p:spPr>
          <a:xfrm>
            <a:off x="6457950" y="273844"/>
            <a:ext cx="2472000" cy="1417500"/>
          </a:xfrm>
          <a:prstGeom prst="rect">
            <a:avLst/>
          </a:prstGeom>
          <a:noFill/>
          <a:ln>
            <a:noFill/>
          </a:ln>
        </p:spPr>
      </p:sp>
      <p:sp>
        <p:nvSpPr>
          <p:cNvPr id="141" name="Google Shape;141;p19"/>
          <p:cNvSpPr>
            <a:spLocks noGrp="1"/>
          </p:cNvSpPr>
          <p:nvPr>
            <p:ph type="pic" idx="4"/>
          </p:nvPr>
        </p:nvSpPr>
        <p:spPr>
          <a:xfrm>
            <a:off x="3886200" y="1795730"/>
            <a:ext cx="2467800" cy="1417500"/>
          </a:xfrm>
          <a:prstGeom prst="rect">
            <a:avLst/>
          </a:prstGeom>
          <a:noFill/>
          <a:ln>
            <a:noFill/>
          </a:ln>
        </p:spPr>
      </p:sp>
      <p:sp>
        <p:nvSpPr>
          <p:cNvPr id="142" name="Google Shape;142;p19"/>
          <p:cNvSpPr>
            <a:spLocks noGrp="1"/>
          </p:cNvSpPr>
          <p:nvPr>
            <p:ph type="pic" idx="5"/>
          </p:nvPr>
        </p:nvSpPr>
        <p:spPr>
          <a:xfrm>
            <a:off x="6457950" y="1795729"/>
            <a:ext cx="2472000" cy="1417500"/>
          </a:xfrm>
          <a:prstGeom prst="rect">
            <a:avLst/>
          </a:prstGeom>
          <a:noFill/>
          <a:ln>
            <a:noFill/>
          </a:ln>
        </p:spPr>
      </p:sp>
      <p:sp>
        <p:nvSpPr>
          <p:cNvPr id="143" name="Google Shape;143;p19"/>
          <p:cNvSpPr>
            <a:spLocks noGrp="1"/>
          </p:cNvSpPr>
          <p:nvPr>
            <p:ph type="pic" idx="6"/>
          </p:nvPr>
        </p:nvSpPr>
        <p:spPr>
          <a:xfrm>
            <a:off x="3886200" y="3317616"/>
            <a:ext cx="2467800" cy="1417500"/>
          </a:xfrm>
          <a:prstGeom prst="rect">
            <a:avLst/>
          </a:prstGeom>
          <a:noFill/>
          <a:ln>
            <a:noFill/>
          </a:ln>
        </p:spPr>
      </p:sp>
      <p:sp>
        <p:nvSpPr>
          <p:cNvPr id="144" name="Google Shape;144;p19"/>
          <p:cNvSpPr>
            <a:spLocks noGrp="1"/>
          </p:cNvSpPr>
          <p:nvPr>
            <p:ph type="pic" idx="7"/>
          </p:nvPr>
        </p:nvSpPr>
        <p:spPr>
          <a:xfrm>
            <a:off x="6457950" y="3317616"/>
            <a:ext cx="2472000" cy="1417500"/>
          </a:xfrm>
          <a:prstGeom prst="rect">
            <a:avLst/>
          </a:prstGeom>
          <a:noFill/>
          <a:ln>
            <a:noFill/>
          </a:ln>
        </p:spPr>
      </p:sp>
      <p:sp>
        <p:nvSpPr>
          <p:cNvPr id="145" name="Google Shape;145;p19"/>
          <p:cNvSpPr txBox="1">
            <a:spLocks noGrp="1"/>
          </p:cNvSpPr>
          <p:nvPr>
            <p:ph type="body" idx="1"/>
          </p:nvPr>
        </p:nvSpPr>
        <p:spPr>
          <a:xfrm>
            <a:off x="3886200" y="3317616"/>
            <a:ext cx="2467800" cy="656100"/>
          </a:xfrm>
          <a:prstGeom prst="rect">
            <a:avLst/>
          </a:prstGeom>
          <a:solidFill>
            <a:schemeClr val="lt1"/>
          </a:solidFill>
          <a:ln>
            <a:noFill/>
          </a:ln>
        </p:spPr>
        <p:txBody>
          <a:bodyPr spcFirstLastPara="1" wrap="square" lIns="0" tIns="0" rIns="0" bIns="0" anchor="b" anchorCtr="0">
            <a:noAutofit/>
          </a:bodyPr>
          <a:lstStyle>
            <a:lvl1pPr marL="457200" lvl="0" indent="-2286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46" name="Google Shape;146;p19"/>
          <p:cNvSpPr txBox="1">
            <a:spLocks noGrp="1"/>
          </p:cNvSpPr>
          <p:nvPr>
            <p:ph type="body" idx="8"/>
          </p:nvPr>
        </p:nvSpPr>
        <p:spPr>
          <a:xfrm>
            <a:off x="6456627" y="3317615"/>
            <a:ext cx="2472600" cy="656100"/>
          </a:xfrm>
          <a:prstGeom prst="rect">
            <a:avLst/>
          </a:prstGeom>
          <a:solidFill>
            <a:schemeClr val="lt1"/>
          </a:solidFill>
          <a:ln>
            <a:noFill/>
          </a:ln>
        </p:spPr>
        <p:txBody>
          <a:bodyPr spcFirstLastPara="1" wrap="square" lIns="0" tIns="0" rIns="0" bIns="0" anchor="b" anchorCtr="0">
            <a:noAutofit/>
          </a:bodyPr>
          <a:lstStyle>
            <a:lvl1pPr marL="457200" lvl="0" indent="-2286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47" name="Google Shape;147;p19"/>
          <p:cNvSpPr txBox="1">
            <a:spLocks noGrp="1"/>
          </p:cNvSpPr>
          <p:nvPr>
            <p:ph type="body" idx="9"/>
          </p:nvPr>
        </p:nvSpPr>
        <p:spPr>
          <a:xfrm>
            <a:off x="3886199" y="930859"/>
            <a:ext cx="2467800" cy="7605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48" name="Google Shape;148;p19"/>
          <p:cNvSpPr txBox="1">
            <a:spLocks noGrp="1"/>
          </p:cNvSpPr>
          <p:nvPr>
            <p:ph type="body" idx="13"/>
          </p:nvPr>
        </p:nvSpPr>
        <p:spPr>
          <a:xfrm>
            <a:off x="3886200" y="273844"/>
            <a:ext cx="2467800" cy="654900"/>
          </a:xfrm>
          <a:prstGeom prst="rect">
            <a:avLst/>
          </a:prstGeom>
          <a:solidFill>
            <a:schemeClr val="lt1"/>
          </a:solidFill>
          <a:ln>
            <a:noFill/>
          </a:ln>
        </p:spPr>
        <p:txBody>
          <a:bodyPr spcFirstLastPara="1" wrap="square" lIns="0" tIns="0" rIns="0" bIns="0" anchor="b" anchorCtr="0">
            <a:noAutofit/>
          </a:bodyPr>
          <a:lstStyle>
            <a:lvl1pPr marL="457200" lvl="0" indent="-2286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49" name="Google Shape;149;p19"/>
          <p:cNvSpPr txBox="1">
            <a:spLocks noGrp="1"/>
          </p:cNvSpPr>
          <p:nvPr>
            <p:ph type="body" idx="14"/>
          </p:nvPr>
        </p:nvSpPr>
        <p:spPr>
          <a:xfrm>
            <a:off x="3886199" y="3973715"/>
            <a:ext cx="2469300" cy="7614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50" name="Google Shape;150;p19"/>
          <p:cNvSpPr txBox="1">
            <a:spLocks noGrp="1"/>
          </p:cNvSpPr>
          <p:nvPr>
            <p:ph type="body" idx="15"/>
          </p:nvPr>
        </p:nvSpPr>
        <p:spPr>
          <a:xfrm>
            <a:off x="6460109" y="3973715"/>
            <a:ext cx="2469300" cy="7614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51" name="Google Shape;151;p19"/>
          <p:cNvSpPr txBox="1">
            <a:spLocks noGrp="1"/>
          </p:cNvSpPr>
          <p:nvPr>
            <p:ph type="body" idx="16"/>
          </p:nvPr>
        </p:nvSpPr>
        <p:spPr>
          <a:xfrm>
            <a:off x="6457949" y="273844"/>
            <a:ext cx="2471100" cy="654900"/>
          </a:xfrm>
          <a:prstGeom prst="rect">
            <a:avLst/>
          </a:prstGeom>
          <a:solidFill>
            <a:schemeClr val="lt1"/>
          </a:solidFill>
          <a:ln>
            <a:noFill/>
          </a:ln>
        </p:spPr>
        <p:txBody>
          <a:bodyPr spcFirstLastPara="1" wrap="square" lIns="0" tIns="0" rIns="0" bIns="0" anchor="b" anchorCtr="0">
            <a:noAutofit/>
          </a:bodyPr>
          <a:lstStyle>
            <a:lvl1pPr marL="457200" lvl="0" indent="-2286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52" name="Google Shape;152;p19"/>
          <p:cNvSpPr txBox="1">
            <a:spLocks noGrp="1"/>
          </p:cNvSpPr>
          <p:nvPr>
            <p:ph type="body" idx="17"/>
          </p:nvPr>
        </p:nvSpPr>
        <p:spPr>
          <a:xfrm>
            <a:off x="6457439" y="931428"/>
            <a:ext cx="2472000" cy="7599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53" name="Google Shape;153;p19"/>
          <p:cNvSpPr txBox="1">
            <a:spLocks noGrp="1"/>
          </p:cNvSpPr>
          <p:nvPr>
            <p:ph type="body" idx="18"/>
          </p:nvPr>
        </p:nvSpPr>
        <p:spPr>
          <a:xfrm>
            <a:off x="3886200" y="1795730"/>
            <a:ext cx="2467800" cy="656100"/>
          </a:xfrm>
          <a:prstGeom prst="rect">
            <a:avLst/>
          </a:prstGeom>
          <a:solidFill>
            <a:schemeClr val="lt1"/>
          </a:solidFill>
          <a:ln>
            <a:noFill/>
          </a:ln>
        </p:spPr>
        <p:txBody>
          <a:bodyPr spcFirstLastPara="1" wrap="square" lIns="0" tIns="0" rIns="0" bIns="0" anchor="b" anchorCtr="0">
            <a:noAutofit/>
          </a:bodyPr>
          <a:lstStyle>
            <a:lvl1pPr marL="457200" lvl="0" indent="-2286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54" name="Google Shape;154;p19"/>
          <p:cNvSpPr txBox="1">
            <a:spLocks noGrp="1"/>
          </p:cNvSpPr>
          <p:nvPr>
            <p:ph type="body" idx="19"/>
          </p:nvPr>
        </p:nvSpPr>
        <p:spPr>
          <a:xfrm>
            <a:off x="3886199" y="2451828"/>
            <a:ext cx="2469300" cy="7614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55" name="Google Shape;155;p19"/>
          <p:cNvSpPr txBox="1">
            <a:spLocks noGrp="1"/>
          </p:cNvSpPr>
          <p:nvPr>
            <p:ph type="body" idx="20"/>
          </p:nvPr>
        </p:nvSpPr>
        <p:spPr>
          <a:xfrm>
            <a:off x="6457950" y="1795729"/>
            <a:ext cx="1162200" cy="656100"/>
          </a:xfrm>
          <a:prstGeom prst="rect">
            <a:avLst/>
          </a:prstGeom>
          <a:solidFill>
            <a:schemeClr val="lt1"/>
          </a:solidFill>
          <a:ln>
            <a:noFill/>
          </a:ln>
        </p:spPr>
        <p:txBody>
          <a:bodyPr spcFirstLastPara="1" wrap="square" lIns="0" tIns="0" rIns="0" bIns="0" anchor="t" anchorCtr="0">
            <a:noAutofit/>
          </a:bodyPr>
          <a:lstStyle>
            <a:lvl1pPr marL="457200" lvl="0" indent="-228600" algn="l">
              <a:lnSpc>
                <a:spcPct val="90000"/>
              </a:lnSpc>
              <a:spcBef>
                <a:spcPts val="800"/>
              </a:spcBef>
              <a:spcAft>
                <a:spcPts val="0"/>
              </a:spcAft>
              <a:buClr>
                <a:schemeClr val="accent1"/>
              </a:buClr>
              <a:buSzPts val="5400"/>
              <a:buNone/>
              <a:defRPr sz="5400">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56" name="Google Shape;156;p19"/>
          <p:cNvSpPr txBox="1">
            <a:spLocks noGrp="1"/>
          </p:cNvSpPr>
          <p:nvPr>
            <p:ph type="body" idx="21"/>
          </p:nvPr>
        </p:nvSpPr>
        <p:spPr>
          <a:xfrm>
            <a:off x="6457949" y="2451829"/>
            <a:ext cx="1162500" cy="5859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Image contents 5">
  <p:cSld name="Image contents 5">
    <p:spTree>
      <p:nvGrpSpPr>
        <p:cNvPr id="1" name="Shape 157"/>
        <p:cNvGrpSpPr/>
        <p:nvPr/>
      </p:nvGrpSpPr>
      <p:grpSpPr>
        <a:xfrm>
          <a:off x="0" y="0"/>
          <a:ext cx="0" cy="0"/>
          <a:chOff x="0" y="0"/>
          <a:chExt cx="0" cy="0"/>
        </a:xfrm>
      </p:grpSpPr>
      <p:sp>
        <p:nvSpPr>
          <p:cNvPr id="158" name="Google Shape;158;p20"/>
          <p:cNvSpPr txBox="1">
            <a:spLocks noGrp="1"/>
          </p:cNvSpPr>
          <p:nvPr>
            <p:ph type="title"/>
          </p:nvPr>
        </p:nvSpPr>
        <p:spPr>
          <a:xfrm rot="-5400000">
            <a:off x="19538" y="1042416"/>
            <a:ext cx="4735200" cy="2650200"/>
          </a:xfrm>
          <a:prstGeom prst="rect">
            <a:avLst/>
          </a:prstGeom>
          <a:noFill/>
          <a:ln>
            <a:noFill/>
          </a:ln>
        </p:spPr>
        <p:txBody>
          <a:bodyPr spcFirstLastPara="1" wrap="square" lIns="202500" tIns="297000" rIns="202500" bIns="202500" anchor="ctr" anchorCtr="0">
            <a:noAutofit/>
          </a:bodyPr>
          <a:lstStyle>
            <a:lvl1pPr lvl="0" algn="l">
              <a:lnSpc>
                <a:spcPct val="75000"/>
              </a:lnSpc>
              <a:spcBef>
                <a:spcPts val="0"/>
              </a:spcBef>
              <a:spcAft>
                <a:spcPts val="0"/>
              </a:spcAft>
              <a:buClr>
                <a:schemeClr val="dk1"/>
              </a:buClr>
              <a:buSzPts val="7100"/>
              <a:buFont typeface="Arial"/>
              <a:buNone/>
              <a:defRPr sz="71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59" name="Google Shape;159;p20"/>
          <p:cNvSpPr>
            <a:spLocks noGrp="1"/>
          </p:cNvSpPr>
          <p:nvPr>
            <p:ph type="pic" idx="2"/>
          </p:nvPr>
        </p:nvSpPr>
        <p:spPr>
          <a:xfrm>
            <a:off x="3886200" y="273844"/>
            <a:ext cx="2467800" cy="1417500"/>
          </a:xfrm>
          <a:prstGeom prst="rect">
            <a:avLst/>
          </a:prstGeom>
          <a:noFill/>
          <a:ln>
            <a:noFill/>
          </a:ln>
        </p:spPr>
      </p:sp>
      <p:sp>
        <p:nvSpPr>
          <p:cNvPr id="160" name="Google Shape;160;p20"/>
          <p:cNvSpPr>
            <a:spLocks noGrp="1"/>
          </p:cNvSpPr>
          <p:nvPr>
            <p:ph type="pic" idx="3"/>
          </p:nvPr>
        </p:nvSpPr>
        <p:spPr>
          <a:xfrm>
            <a:off x="6457950" y="273844"/>
            <a:ext cx="2472000" cy="1417500"/>
          </a:xfrm>
          <a:prstGeom prst="rect">
            <a:avLst/>
          </a:prstGeom>
          <a:noFill/>
          <a:ln>
            <a:noFill/>
          </a:ln>
        </p:spPr>
      </p:sp>
      <p:sp>
        <p:nvSpPr>
          <p:cNvPr id="161" name="Google Shape;161;p20"/>
          <p:cNvSpPr>
            <a:spLocks noGrp="1"/>
          </p:cNvSpPr>
          <p:nvPr>
            <p:ph type="pic" idx="4"/>
          </p:nvPr>
        </p:nvSpPr>
        <p:spPr>
          <a:xfrm>
            <a:off x="3886200" y="1795730"/>
            <a:ext cx="2467800" cy="1417500"/>
          </a:xfrm>
          <a:prstGeom prst="rect">
            <a:avLst/>
          </a:prstGeom>
          <a:noFill/>
          <a:ln>
            <a:noFill/>
          </a:ln>
        </p:spPr>
      </p:sp>
      <p:sp>
        <p:nvSpPr>
          <p:cNvPr id="162" name="Google Shape;162;p20"/>
          <p:cNvSpPr>
            <a:spLocks noGrp="1"/>
          </p:cNvSpPr>
          <p:nvPr>
            <p:ph type="pic" idx="5"/>
          </p:nvPr>
        </p:nvSpPr>
        <p:spPr>
          <a:xfrm>
            <a:off x="6457950" y="1795729"/>
            <a:ext cx="2472000" cy="1417500"/>
          </a:xfrm>
          <a:prstGeom prst="rect">
            <a:avLst/>
          </a:prstGeom>
          <a:noFill/>
          <a:ln>
            <a:noFill/>
          </a:ln>
        </p:spPr>
      </p:sp>
      <p:sp>
        <p:nvSpPr>
          <p:cNvPr id="163" name="Google Shape;163;p20"/>
          <p:cNvSpPr>
            <a:spLocks noGrp="1"/>
          </p:cNvSpPr>
          <p:nvPr>
            <p:ph type="pic" idx="6"/>
          </p:nvPr>
        </p:nvSpPr>
        <p:spPr>
          <a:xfrm>
            <a:off x="3886200" y="3317616"/>
            <a:ext cx="2467800" cy="1417500"/>
          </a:xfrm>
          <a:prstGeom prst="rect">
            <a:avLst/>
          </a:prstGeom>
          <a:noFill/>
          <a:ln>
            <a:noFill/>
          </a:ln>
        </p:spPr>
      </p:sp>
      <p:sp>
        <p:nvSpPr>
          <p:cNvPr id="164" name="Google Shape;164;p20"/>
          <p:cNvSpPr>
            <a:spLocks noGrp="1"/>
          </p:cNvSpPr>
          <p:nvPr>
            <p:ph type="pic" idx="7"/>
          </p:nvPr>
        </p:nvSpPr>
        <p:spPr>
          <a:xfrm>
            <a:off x="6457950" y="3317616"/>
            <a:ext cx="2472000" cy="1417500"/>
          </a:xfrm>
          <a:prstGeom prst="rect">
            <a:avLst/>
          </a:prstGeom>
          <a:noFill/>
          <a:ln>
            <a:noFill/>
          </a:ln>
        </p:spPr>
      </p:sp>
      <p:sp>
        <p:nvSpPr>
          <p:cNvPr id="165" name="Google Shape;165;p20"/>
          <p:cNvSpPr txBox="1">
            <a:spLocks noGrp="1"/>
          </p:cNvSpPr>
          <p:nvPr>
            <p:ph type="body" idx="1"/>
          </p:nvPr>
        </p:nvSpPr>
        <p:spPr>
          <a:xfrm>
            <a:off x="6456627" y="3317615"/>
            <a:ext cx="2472600" cy="656100"/>
          </a:xfrm>
          <a:prstGeom prst="rect">
            <a:avLst/>
          </a:prstGeom>
          <a:solidFill>
            <a:schemeClr val="lt1"/>
          </a:solidFill>
          <a:ln>
            <a:noFill/>
          </a:ln>
        </p:spPr>
        <p:txBody>
          <a:bodyPr spcFirstLastPara="1" wrap="square" lIns="0" tIns="0" rIns="0" bIns="0" anchor="b" anchorCtr="0">
            <a:noAutofit/>
          </a:bodyPr>
          <a:lstStyle>
            <a:lvl1pPr marL="457200" lvl="0" indent="-2286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66" name="Google Shape;166;p20"/>
          <p:cNvSpPr txBox="1">
            <a:spLocks noGrp="1"/>
          </p:cNvSpPr>
          <p:nvPr>
            <p:ph type="body" idx="8"/>
          </p:nvPr>
        </p:nvSpPr>
        <p:spPr>
          <a:xfrm>
            <a:off x="3886199" y="930859"/>
            <a:ext cx="2467800" cy="7605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67" name="Google Shape;167;p20"/>
          <p:cNvSpPr txBox="1">
            <a:spLocks noGrp="1"/>
          </p:cNvSpPr>
          <p:nvPr>
            <p:ph type="body" idx="9"/>
          </p:nvPr>
        </p:nvSpPr>
        <p:spPr>
          <a:xfrm>
            <a:off x="3886200" y="273844"/>
            <a:ext cx="2467800" cy="654900"/>
          </a:xfrm>
          <a:prstGeom prst="rect">
            <a:avLst/>
          </a:prstGeom>
          <a:solidFill>
            <a:schemeClr val="lt1"/>
          </a:solidFill>
          <a:ln>
            <a:noFill/>
          </a:ln>
        </p:spPr>
        <p:txBody>
          <a:bodyPr spcFirstLastPara="1" wrap="square" lIns="0" tIns="0" rIns="0" bIns="0" anchor="b" anchorCtr="0">
            <a:noAutofit/>
          </a:bodyPr>
          <a:lstStyle>
            <a:lvl1pPr marL="457200" lvl="0" indent="-2286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68" name="Google Shape;168;p20"/>
          <p:cNvSpPr txBox="1">
            <a:spLocks noGrp="1"/>
          </p:cNvSpPr>
          <p:nvPr>
            <p:ph type="body" idx="13"/>
          </p:nvPr>
        </p:nvSpPr>
        <p:spPr>
          <a:xfrm>
            <a:off x="6460109" y="3973715"/>
            <a:ext cx="2469300" cy="7614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69" name="Google Shape;169;p20"/>
          <p:cNvSpPr txBox="1">
            <a:spLocks noGrp="1"/>
          </p:cNvSpPr>
          <p:nvPr>
            <p:ph type="body" idx="14"/>
          </p:nvPr>
        </p:nvSpPr>
        <p:spPr>
          <a:xfrm>
            <a:off x="6457949" y="273844"/>
            <a:ext cx="2471100" cy="654900"/>
          </a:xfrm>
          <a:prstGeom prst="rect">
            <a:avLst/>
          </a:prstGeom>
          <a:solidFill>
            <a:schemeClr val="lt1"/>
          </a:solidFill>
          <a:ln>
            <a:noFill/>
          </a:ln>
        </p:spPr>
        <p:txBody>
          <a:bodyPr spcFirstLastPara="1" wrap="square" lIns="0" tIns="0" rIns="0" bIns="0" anchor="b" anchorCtr="0">
            <a:noAutofit/>
          </a:bodyPr>
          <a:lstStyle>
            <a:lvl1pPr marL="457200" lvl="0" indent="-2286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70" name="Google Shape;170;p20"/>
          <p:cNvSpPr txBox="1">
            <a:spLocks noGrp="1"/>
          </p:cNvSpPr>
          <p:nvPr>
            <p:ph type="body" idx="15"/>
          </p:nvPr>
        </p:nvSpPr>
        <p:spPr>
          <a:xfrm>
            <a:off x="6457439" y="931428"/>
            <a:ext cx="2472000" cy="7599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71" name="Google Shape;171;p20"/>
          <p:cNvSpPr txBox="1">
            <a:spLocks noGrp="1"/>
          </p:cNvSpPr>
          <p:nvPr>
            <p:ph type="body" idx="16"/>
          </p:nvPr>
        </p:nvSpPr>
        <p:spPr>
          <a:xfrm>
            <a:off x="3886200" y="1795730"/>
            <a:ext cx="2467800" cy="656100"/>
          </a:xfrm>
          <a:prstGeom prst="rect">
            <a:avLst/>
          </a:prstGeom>
          <a:solidFill>
            <a:schemeClr val="lt1"/>
          </a:solidFill>
          <a:ln>
            <a:noFill/>
          </a:ln>
        </p:spPr>
        <p:txBody>
          <a:bodyPr spcFirstLastPara="1" wrap="square" lIns="0" tIns="0" rIns="0" bIns="0" anchor="b" anchorCtr="0">
            <a:noAutofit/>
          </a:bodyPr>
          <a:lstStyle>
            <a:lvl1pPr marL="457200" lvl="0" indent="-2286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72" name="Google Shape;172;p20"/>
          <p:cNvSpPr txBox="1">
            <a:spLocks noGrp="1"/>
          </p:cNvSpPr>
          <p:nvPr>
            <p:ph type="body" idx="17"/>
          </p:nvPr>
        </p:nvSpPr>
        <p:spPr>
          <a:xfrm>
            <a:off x="3886199" y="2451828"/>
            <a:ext cx="2469300" cy="7614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73" name="Google Shape;173;p20"/>
          <p:cNvSpPr txBox="1">
            <a:spLocks noGrp="1"/>
          </p:cNvSpPr>
          <p:nvPr>
            <p:ph type="body" idx="18"/>
          </p:nvPr>
        </p:nvSpPr>
        <p:spPr>
          <a:xfrm>
            <a:off x="6457949" y="1795729"/>
            <a:ext cx="2471100" cy="656100"/>
          </a:xfrm>
          <a:prstGeom prst="rect">
            <a:avLst/>
          </a:prstGeom>
          <a:solidFill>
            <a:schemeClr val="lt1"/>
          </a:solidFill>
          <a:ln>
            <a:noFill/>
          </a:ln>
        </p:spPr>
        <p:txBody>
          <a:bodyPr spcFirstLastPara="1" wrap="square" lIns="0" tIns="0" rIns="0" bIns="0" anchor="b" anchorCtr="0">
            <a:noAutofit/>
          </a:bodyPr>
          <a:lstStyle>
            <a:lvl1pPr marL="457200" lvl="0" indent="-2286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74" name="Google Shape;174;p20"/>
          <p:cNvSpPr txBox="1">
            <a:spLocks noGrp="1"/>
          </p:cNvSpPr>
          <p:nvPr>
            <p:ph type="body" idx="19"/>
          </p:nvPr>
        </p:nvSpPr>
        <p:spPr>
          <a:xfrm>
            <a:off x="6457949" y="2451828"/>
            <a:ext cx="2471100" cy="7614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75" name="Google Shape;175;p20"/>
          <p:cNvSpPr txBox="1">
            <a:spLocks noGrp="1"/>
          </p:cNvSpPr>
          <p:nvPr>
            <p:ph type="body" idx="20"/>
          </p:nvPr>
        </p:nvSpPr>
        <p:spPr>
          <a:xfrm>
            <a:off x="3886200" y="3317616"/>
            <a:ext cx="1162200" cy="656100"/>
          </a:xfrm>
          <a:prstGeom prst="rect">
            <a:avLst/>
          </a:prstGeom>
          <a:solidFill>
            <a:schemeClr val="lt1"/>
          </a:solidFill>
          <a:ln>
            <a:noFill/>
          </a:ln>
        </p:spPr>
        <p:txBody>
          <a:bodyPr spcFirstLastPara="1" wrap="square" lIns="0" tIns="0" rIns="0" bIns="0" anchor="t" anchorCtr="0">
            <a:noAutofit/>
          </a:bodyPr>
          <a:lstStyle>
            <a:lvl1pPr marL="457200" lvl="0" indent="-228600" algn="l">
              <a:lnSpc>
                <a:spcPct val="90000"/>
              </a:lnSpc>
              <a:spcBef>
                <a:spcPts val="800"/>
              </a:spcBef>
              <a:spcAft>
                <a:spcPts val="0"/>
              </a:spcAft>
              <a:buClr>
                <a:schemeClr val="accent1"/>
              </a:buClr>
              <a:buSzPts val="5400"/>
              <a:buNone/>
              <a:defRPr sz="5400">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76" name="Google Shape;176;p20"/>
          <p:cNvSpPr txBox="1">
            <a:spLocks noGrp="1"/>
          </p:cNvSpPr>
          <p:nvPr>
            <p:ph type="body" idx="21"/>
          </p:nvPr>
        </p:nvSpPr>
        <p:spPr>
          <a:xfrm>
            <a:off x="3886199" y="3973715"/>
            <a:ext cx="1162500" cy="5859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Image contents 6">
  <p:cSld name="Image contents 6">
    <p:spTree>
      <p:nvGrpSpPr>
        <p:cNvPr id="1" name="Shape 177"/>
        <p:cNvGrpSpPr/>
        <p:nvPr/>
      </p:nvGrpSpPr>
      <p:grpSpPr>
        <a:xfrm>
          <a:off x="0" y="0"/>
          <a:ext cx="0" cy="0"/>
          <a:chOff x="0" y="0"/>
          <a:chExt cx="0" cy="0"/>
        </a:xfrm>
      </p:grpSpPr>
      <p:sp>
        <p:nvSpPr>
          <p:cNvPr id="178" name="Google Shape;178;p21"/>
          <p:cNvSpPr txBox="1">
            <a:spLocks noGrp="1"/>
          </p:cNvSpPr>
          <p:nvPr>
            <p:ph type="title"/>
          </p:nvPr>
        </p:nvSpPr>
        <p:spPr>
          <a:xfrm rot="-5400000">
            <a:off x="19538" y="1042416"/>
            <a:ext cx="4735200" cy="2650200"/>
          </a:xfrm>
          <a:prstGeom prst="rect">
            <a:avLst/>
          </a:prstGeom>
          <a:noFill/>
          <a:ln>
            <a:noFill/>
          </a:ln>
        </p:spPr>
        <p:txBody>
          <a:bodyPr spcFirstLastPara="1" wrap="square" lIns="202500" tIns="297000" rIns="202500" bIns="202500" anchor="ctr" anchorCtr="0">
            <a:noAutofit/>
          </a:bodyPr>
          <a:lstStyle>
            <a:lvl1pPr lvl="0" algn="l">
              <a:lnSpc>
                <a:spcPct val="75000"/>
              </a:lnSpc>
              <a:spcBef>
                <a:spcPts val="0"/>
              </a:spcBef>
              <a:spcAft>
                <a:spcPts val="0"/>
              </a:spcAft>
              <a:buClr>
                <a:schemeClr val="dk1"/>
              </a:buClr>
              <a:buSzPts val="7100"/>
              <a:buFont typeface="Arial"/>
              <a:buNone/>
              <a:defRPr sz="71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79" name="Google Shape;179;p21"/>
          <p:cNvSpPr>
            <a:spLocks noGrp="1"/>
          </p:cNvSpPr>
          <p:nvPr>
            <p:ph type="pic" idx="2"/>
          </p:nvPr>
        </p:nvSpPr>
        <p:spPr>
          <a:xfrm>
            <a:off x="3886200" y="273844"/>
            <a:ext cx="2467800" cy="1417500"/>
          </a:xfrm>
          <a:prstGeom prst="rect">
            <a:avLst/>
          </a:prstGeom>
          <a:noFill/>
          <a:ln>
            <a:noFill/>
          </a:ln>
        </p:spPr>
      </p:sp>
      <p:sp>
        <p:nvSpPr>
          <p:cNvPr id="180" name="Google Shape;180;p21"/>
          <p:cNvSpPr>
            <a:spLocks noGrp="1"/>
          </p:cNvSpPr>
          <p:nvPr>
            <p:ph type="pic" idx="3"/>
          </p:nvPr>
        </p:nvSpPr>
        <p:spPr>
          <a:xfrm>
            <a:off x="6457950" y="273844"/>
            <a:ext cx="2472000" cy="1417500"/>
          </a:xfrm>
          <a:prstGeom prst="rect">
            <a:avLst/>
          </a:prstGeom>
          <a:noFill/>
          <a:ln>
            <a:noFill/>
          </a:ln>
        </p:spPr>
      </p:sp>
      <p:sp>
        <p:nvSpPr>
          <p:cNvPr id="181" name="Google Shape;181;p21"/>
          <p:cNvSpPr>
            <a:spLocks noGrp="1"/>
          </p:cNvSpPr>
          <p:nvPr>
            <p:ph type="pic" idx="4"/>
          </p:nvPr>
        </p:nvSpPr>
        <p:spPr>
          <a:xfrm>
            <a:off x="3886200" y="1795730"/>
            <a:ext cx="2467800" cy="1417500"/>
          </a:xfrm>
          <a:prstGeom prst="rect">
            <a:avLst/>
          </a:prstGeom>
          <a:noFill/>
          <a:ln>
            <a:noFill/>
          </a:ln>
        </p:spPr>
      </p:sp>
      <p:sp>
        <p:nvSpPr>
          <p:cNvPr id="182" name="Google Shape;182;p21"/>
          <p:cNvSpPr>
            <a:spLocks noGrp="1"/>
          </p:cNvSpPr>
          <p:nvPr>
            <p:ph type="pic" idx="5"/>
          </p:nvPr>
        </p:nvSpPr>
        <p:spPr>
          <a:xfrm>
            <a:off x="6457950" y="1795729"/>
            <a:ext cx="2472000" cy="1417500"/>
          </a:xfrm>
          <a:prstGeom prst="rect">
            <a:avLst/>
          </a:prstGeom>
          <a:noFill/>
          <a:ln>
            <a:noFill/>
          </a:ln>
        </p:spPr>
      </p:sp>
      <p:sp>
        <p:nvSpPr>
          <p:cNvPr id="183" name="Google Shape;183;p21"/>
          <p:cNvSpPr>
            <a:spLocks noGrp="1"/>
          </p:cNvSpPr>
          <p:nvPr>
            <p:ph type="pic" idx="6"/>
          </p:nvPr>
        </p:nvSpPr>
        <p:spPr>
          <a:xfrm>
            <a:off x="3886200" y="3317616"/>
            <a:ext cx="2467800" cy="1417500"/>
          </a:xfrm>
          <a:prstGeom prst="rect">
            <a:avLst/>
          </a:prstGeom>
          <a:noFill/>
          <a:ln>
            <a:noFill/>
          </a:ln>
        </p:spPr>
      </p:sp>
      <p:sp>
        <p:nvSpPr>
          <p:cNvPr id="184" name="Google Shape;184;p21"/>
          <p:cNvSpPr>
            <a:spLocks noGrp="1"/>
          </p:cNvSpPr>
          <p:nvPr>
            <p:ph type="pic" idx="7"/>
          </p:nvPr>
        </p:nvSpPr>
        <p:spPr>
          <a:xfrm>
            <a:off x="6457950" y="3317616"/>
            <a:ext cx="2472000" cy="1417500"/>
          </a:xfrm>
          <a:prstGeom prst="rect">
            <a:avLst/>
          </a:prstGeom>
          <a:noFill/>
          <a:ln>
            <a:noFill/>
          </a:ln>
        </p:spPr>
      </p:sp>
      <p:sp>
        <p:nvSpPr>
          <p:cNvPr id="185" name="Google Shape;185;p21"/>
          <p:cNvSpPr txBox="1">
            <a:spLocks noGrp="1"/>
          </p:cNvSpPr>
          <p:nvPr>
            <p:ph type="body" idx="1"/>
          </p:nvPr>
        </p:nvSpPr>
        <p:spPr>
          <a:xfrm>
            <a:off x="3886200" y="3317616"/>
            <a:ext cx="2467800" cy="656100"/>
          </a:xfrm>
          <a:prstGeom prst="rect">
            <a:avLst/>
          </a:prstGeom>
          <a:solidFill>
            <a:schemeClr val="lt1"/>
          </a:solidFill>
          <a:ln>
            <a:noFill/>
          </a:ln>
        </p:spPr>
        <p:txBody>
          <a:bodyPr spcFirstLastPara="1" wrap="square" lIns="0" tIns="0" rIns="0" bIns="0" anchor="b" anchorCtr="0">
            <a:noAutofit/>
          </a:bodyPr>
          <a:lstStyle>
            <a:lvl1pPr marL="457200" lvl="0" indent="-2286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86" name="Google Shape;186;p21"/>
          <p:cNvSpPr txBox="1">
            <a:spLocks noGrp="1"/>
          </p:cNvSpPr>
          <p:nvPr>
            <p:ph type="body" idx="8"/>
          </p:nvPr>
        </p:nvSpPr>
        <p:spPr>
          <a:xfrm>
            <a:off x="3886199" y="930859"/>
            <a:ext cx="2467800" cy="7605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87" name="Google Shape;187;p21"/>
          <p:cNvSpPr txBox="1">
            <a:spLocks noGrp="1"/>
          </p:cNvSpPr>
          <p:nvPr>
            <p:ph type="body" idx="9"/>
          </p:nvPr>
        </p:nvSpPr>
        <p:spPr>
          <a:xfrm>
            <a:off x="3886200" y="273844"/>
            <a:ext cx="2467800" cy="654900"/>
          </a:xfrm>
          <a:prstGeom prst="rect">
            <a:avLst/>
          </a:prstGeom>
          <a:solidFill>
            <a:schemeClr val="lt1"/>
          </a:solidFill>
          <a:ln>
            <a:noFill/>
          </a:ln>
        </p:spPr>
        <p:txBody>
          <a:bodyPr spcFirstLastPara="1" wrap="square" lIns="0" tIns="0" rIns="0" bIns="0" anchor="b" anchorCtr="0">
            <a:noAutofit/>
          </a:bodyPr>
          <a:lstStyle>
            <a:lvl1pPr marL="457200" lvl="0" indent="-2286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88" name="Google Shape;188;p21"/>
          <p:cNvSpPr txBox="1">
            <a:spLocks noGrp="1"/>
          </p:cNvSpPr>
          <p:nvPr>
            <p:ph type="body" idx="13"/>
          </p:nvPr>
        </p:nvSpPr>
        <p:spPr>
          <a:xfrm>
            <a:off x="3886199" y="3973715"/>
            <a:ext cx="2469300" cy="7614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89" name="Google Shape;189;p21"/>
          <p:cNvSpPr txBox="1">
            <a:spLocks noGrp="1"/>
          </p:cNvSpPr>
          <p:nvPr>
            <p:ph type="body" idx="14"/>
          </p:nvPr>
        </p:nvSpPr>
        <p:spPr>
          <a:xfrm>
            <a:off x="6457949" y="273844"/>
            <a:ext cx="2471100" cy="654900"/>
          </a:xfrm>
          <a:prstGeom prst="rect">
            <a:avLst/>
          </a:prstGeom>
          <a:solidFill>
            <a:schemeClr val="lt1"/>
          </a:solidFill>
          <a:ln>
            <a:noFill/>
          </a:ln>
        </p:spPr>
        <p:txBody>
          <a:bodyPr spcFirstLastPara="1" wrap="square" lIns="0" tIns="0" rIns="0" bIns="0" anchor="b" anchorCtr="0">
            <a:noAutofit/>
          </a:bodyPr>
          <a:lstStyle>
            <a:lvl1pPr marL="457200" lvl="0" indent="-2286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90" name="Google Shape;190;p21"/>
          <p:cNvSpPr txBox="1">
            <a:spLocks noGrp="1"/>
          </p:cNvSpPr>
          <p:nvPr>
            <p:ph type="body" idx="15"/>
          </p:nvPr>
        </p:nvSpPr>
        <p:spPr>
          <a:xfrm>
            <a:off x="6457439" y="931428"/>
            <a:ext cx="2472000" cy="7599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91" name="Google Shape;191;p21"/>
          <p:cNvSpPr txBox="1">
            <a:spLocks noGrp="1"/>
          </p:cNvSpPr>
          <p:nvPr>
            <p:ph type="body" idx="16"/>
          </p:nvPr>
        </p:nvSpPr>
        <p:spPr>
          <a:xfrm>
            <a:off x="3886200" y="1795730"/>
            <a:ext cx="2467800" cy="656100"/>
          </a:xfrm>
          <a:prstGeom prst="rect">
            <a:avLst/>
          </a:prstGeom>
          <a:solidFill>
            <a:schemeClr val="lt1"/>
          </a:solidFill>
          <a:ln>
            <a:noFill/>
          </a:ln>
        </p:spPr>
        <p:txBody>
          <a:bodyPr spcFirstLastPara="1" wrap="square" lIns="0" tIns="0" rIns="0" bIns="0" anchor="b" anchorCtr="0">
            <a:noAutofit/>
          </a:bodyPr>
          <a:lstStyle>
            <a:lvl1pPr marL="457200" lvl="0" indent="-2286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92" name="Google Shape;192;p21"/>
          <p:cNvSpPr txBox="1">
            <a:spLocks noGrp="1"/>
          </p:cNvSpPr>
          <p:nvPr>
            <p:ph type="body" idx="17"/>
          </p:nvPr>
        </p:nvSpPr>
        <p:spPr>
          <a:xfrm>
            <a:off x="3886199" y="2451828"/>
            <a:ext cx="2469300" cy="7614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93" name="Google Shape;193;p21"/>
          <p:cNvSpPr txBox="1">
            <a:spLocks noGrp="1"/>
          </p:cNvSpPr>
          <p:nvPr>
            <p:ph type="body" idx="18"/>
          </p:nvPr>
        </p:nvSpPr>
        <p:spPr>
          <a:xfrm>
            <a:off x="6457949" y="1795729"/>
            <a:ext cx="2471100" cy="656100"/>
          </a:xfrm>
          <a:prstGeom prst="rect">
            <a:avLst/>
          </a:prstGeom>
          <a:solidFill>
            <a:schemeClr val="lt1"/>
          </a:solidFill>
          <a:ln>
            <a:noFill/>
          </a:ln>
        </p:spPr>
        <p:txBody>
          <a:bodyPr spcFirstLastPara="1" wrap="square" lIns="0" tIns="0" rIns="0" bIns="0" anchor="b" anchorCtr="0">
            <a:noAutofit/>
          </a:bodyPr>
          <a:lstStyle>
            <a:lvl1pPr marL="457200" lvl="0" indent="-2286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94" name="Google Shape;194;p21"/>
          <p:cNvSpPr txBox="1">
            <a:spLocks noGrp="1"/>
          </p:cNvSpPr>
          <p:nvPr>
            <p:ph type="body" idx="19"/>
          </p:nvPr>
        </p:nvSpPr>
        <p:spPr>
          <a:xfrm>
            <a:off x="6457949" y="2451828"/>
            <a:ext cx="2471100" cy="7614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95" name="Google Shape;195;p21"/>
          <p:cNvSpPr txBox="1">
            <a:spLocks noGrp="1"/>
          </p:cNvSpPr>
          <p:nvPr>
            <p:ph type="body" idx="20"/>
          </p:nvPr>
        </p:nvSpPr>
        <p:spPr>
          <a:xfrm>
            <a:off x="6457950" y="3317615"/>
            <a:ext cx="1162200" cy="656100"/>
          </a:xfrm>
          <a:prstGeom prst="rect">
            <a:avLst/>
          </a:prstGeom>
          <a:solidFill>
            <a:schemeClr val="lt1"/>
          </a:solidFill>
          <a:ln>
            <a:noFill/>
          </a:ln>
        </p:spPr>
        <p:txBody>
          <a:bodyPr spcFirstLastPara="1" wrap="square" lIns="0" tIns="0" rIns="0" bIns="0" anchor="t" anchorCtr="0">
            <a:noAutofit/>
          </a:bodyPr>
          <a:lstStyle>
            <a:lvl1pPr marL="457200" lvl="0" indent="-228600" algn="l">
              <a:lnSpc>
                <a:spcPct val="90000"/>
              </a:lnSpc>
              <a:spcBef>
                <a:spcPts val="800"/>
              </a:spcBef>
              <a:spcAft>
                <a:spcPts val="0"/>
              </a:spcAft>
              <a:buClr>
                <a:schemeClr val="accent1"/>
              </a:buClr>
              <a:buSzPts val="5400"/>
              <a:buNone/>
              <a:defRPr sz="5400">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96" name="Google Shape;196;p21"/>
          <p:cNvSpPr txBox="1">
            <a:spLocks noGrp="1"/>
          </p:cNvSpPr>
          <p:nvPr>
            <p:ph type="body" idx="21"/>
          </p:nvPr>
        </p:nvSpPr>
        <p:spPr>
          <a:xfrm>
            <a:off x="6457949" y="3973715"/>
            <a:ext cx="1162500" cy="5859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Blue contents">
  <p:cSld name="Blue contents">
    <p:spTree>
      <p:nvGrpSpPr>
        <p:cNvPr id="1" name="Shape 197"/>
        <p:cNvGrpSpPr/>
        <p:nvPr/>
      </p:nvGrpSpPr>
      <p:grpSpPr>
        <a:xfrm>
          <a:off x="0" y="0"/>
          <a:ext cx="0" cy="0"/>
          <a:chOff x="0" y="0"/>
          <a:chExt cx="0" cy="0"/>
        </a:xfrm>
      </p:grpSpPr>
      <p:sp>
        <p:nvSpPr>
          <p:cNvPr id="198" name="Google Shape;198;p22"/>
          <p:cNvSpPr txBox="1">
            <a:spLocks noGrp="1"/>
          </p:cNvSpPr>
          <p:nvPr>
            <p:ph type="body" idx="1"/>
          </p:nvPr>
        </p:nvSpPr>
        <p:spPr>
          <a:xfrm>
            <a:off x="6456817" y="3325500"/>
            <a:ext cx="2467800" cy="1409700"/>
          </a:xfrm>
          <a:prstGeom prst="rect">
            <a:avLst/>
          </a:prstGeom>
          <a:solidFill>
            <a:schemeClr val="accent1"/>
          </a:solidFill>
          <a:ln>
            <a:noFill/>
          </a:ln>
        </p:spPr>
        <p:txBody>
          <a:bodyPr spcFirstLastPara="1" wrap="square" lIns="202500" tIns="202500" rIns="202500" bIns="202500" anchor="t"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99" name="Google Shape;199;p22"/>
          <p:cNvSpPr txBox="1">
            <a:spLocks noGrp="1"/>
          </p:cNvSpPr>
          <p:nvPr>
            <p:ph type="body" idx="2"/>
          </p:nvPr>
        </p:nvSpPr>
        <p:spPr>
          <a:xfrm>
            <a:off x="6457439" y="1799672"/>
            <a:ext cx="2467800" cy="1409700"/>
          </a:xfrm>
          <a:prstGeom prst="rect">
            <a:avLst/>
          </a:prstGeom>
          <a:solidFill>
            <a:schemeClr val="accent1"/>
          </a:solidFill>
          <a:ln>
            <a:noFill/>
          </a:ln>
        </p:spPr>
        <p:txBody>
          <a:bodyPr spcFirstLastPara="1" wrap="square" lIns="202500" tIns="202500" rIns="202500" bIns="202500" anchor="t"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00" name="Google Shape;200;p22"/>
          <p:cNvSpPr txBox="1">
            <a:spLocks noGrp="1"/>
          </p:cNvSpPr>
          <p:nvPr>
            <p:ph type="body" idx="3"/>
          </p:nvPr>
        </p:nvSpPr>
        <p:spPr>
          <a:xfrm>
            <a:off x="6457439" y="275629"/>
            <a:ext cx="2467800" cy="1409700"/>
          </a:xfrm>
          <a:prstGeom prst="rect">
            <a:avLst/>
          </a:prstGeom>
          <a:solidFill>
            <a:schemeClr val="accent1"/>
          </a:solidFill>
          <a:ln>
            <a:noFill/>
          </a:ln>
        </p:spPr>
        <p:txBody>
          <a:bodyPr spcFirstLastPara="1" wrap="square" lIns="202500" tIns="202500" rIns="202500" bIns="202500" anchor="t"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01" name="Google Shape;201;p22"/>
          <p:cNvSpPr txBox="1">
            <a:spLocks noGrp="1"/>
          </p:cNvSpPr>
          <p:nvPr>
            <p:ph type="body" idx="4"/>
          </p:nvPr>
        </p:nvSpPr>
        <p:spPr>
          <a:xfrm>
            <a:off x="3886199" y="3325500"/>
            <a:ext cx="2467800" cy="1409700"/>
          </a:xfrm>
          <a:prstGeom prst="rect">
            <a:avLst/>
          </a:prstGeom>
          <a:solidFill>
            <a:schemeClr val="accent1"/>
          </a:solidFill>
          <a:ln>
            <a:noFill/>
          </a:ln>
        </p:spPr>
        <p:txBody>
          <a:bodyPr spcFirstLastPara="1" wrap="square" lIns="202500" tIns="202500" rIns="202500" bIns="202500" anchor="t"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02" name="Google Shape;202;p22"/>
          <p:cNvSpPr txBox="1">
            <a:spLocks noGrp="1"/>
          </p:cNvSpPr>
          <p:nvPr>
            <p:ph type="body" idx="5"/>
          </p:nvPr>
        </p:nvSpPr>
        <p:spPr>
          <a:xfrm>
            <a:off x="3886822" y="1799672"/>
            <a:ext cx="2467800" cy="1409700"/>
          </a:xfrm>
          <a:prstGeom prst="rect">
            <a:avLst/>
          </a:prstGeom>
          <a:solidFill>
            <a:schemeClr val="accent1"/>
          </a:solidFill>
          <a:ln>
            <a:noFill/>
          </a:ln>
        </p:spPr>
        <p:txBody>
          <a:bodyPr spcFirstLastPara="1" wrap="square" lIns="202500" tIns="202500" rIns="202500" bIns="202500" anchor="t"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03" name="Google Shape;203;p22"/>
          <p:cNvSpPr txBox="1">
            <a:spLocks noGrp="1"/>
          </p:cNvSpPr>
          <p:nvPr>
            <p:ph type="body" idx="6"/>
          </p:nvPr>
        </p:nvSpPr>
        <p:spPr>
          <a:xfrm>
            <a:off x="3886822" y="275629"/>
            <a:ext cx="2467800" cy="1409700"/>
          </a:xfrm>
          <a:prstGeom prst="rect">
            <a:avLst/>
          </a:prstGeom>
          <a:solidFill>
            <a:schemeClr val="accent1"/>
          </a:solidFill>
          <a:ln>
            <a:noFill/>
          </a:ln>
        </p:spPr>
        <p:txBody>
          <a:bodyPr spcFirstLastPara="1" wrap="square" lIns="202500" tIns="202500" rIns="202500" bIns="202500" anchor="t"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04" name="Google Shape;204;p22"/>
          <p:cNvSpPr txBox="1">
            <a:spLocks noGrp="1"/>
          </p:cNvSpPr>
          <p:nvPr>
            <p:ph type="title"/>
          </p:nvPr>
        </p:nvSpPr>
        <p:spPr>
          <a:xfrm rot="-5400000">
            <a:off x="19538" y="1042416"/>
            <a:ext cx="4735200" cy="2650200"/>
          </a:xfrm>
          <a:prstGeom prst="rect">
            <a:avLst/>
          </a:prstGeom>
          <a:noFill/>
          <a:ln>
            <a:noFill/>
          </a:ln>
        </p:spPr>
        <p:txBody>
          <a:bodyPr spcFirstLastPara="1" wrap="square" lIns="202500" tIns="297000" rIns="202500" bIns="202500" anchor="ctr" anchorCtr="0">
            <a:noAutofit/>
          </a:bodyPr>
          <a:lstStyle>
            <a:lvl1pPr lvl="0" algn="l">
              <a:lnSpc>
                <a:spcPct val="75000"/>
              </a:lnSpc>
              <a:spcBef>
                <a:spcPts val="0"/>
              </a:spcBef>
              <a:spcAft>
                <a:spcPts val="0"/>
              </a:spcAft>
              <a:buClr>
                <a:schemeClr val="dk1"/>
              </a:buClr>
              <a:buSzPts val="7100"/>
              <a:buFont typeface="Arial"/>
              <a:buNone/>
              <a:defRPr sz="71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205" name="Google Shape;205;p22"/>
          <p:cNvSpPr txBox="1">
            <a:spLocks noGrp="1"/>
          </p:cNvSpPr>
          <p:nvPr>
            <p:ph type="body" idx="7"/>
          </p:nvPr>
        </p:nvSpPr>
        <p:spPr>
          <a:xfrm>
            <a:off x="6457950" y="273844"/>
            <a:ext cx="1162200" cy="654900"/>
          </a:xfrm>
          <a:prstGeom prst="rect">
            <a:avLst/>
          </a:prstGeom>
          <a:solidFill>
            <a:schemeClr val="lt1"/>
          </a:solidFill>
          <a:ln>
            <a:noFill/>
          </a:ln>
        </p:spPr>
        <p:txBody>
          <a:bodyPr spcFirstLastPara="1" wrap="square" lIns="0" tIns="0" rIns="0" bIns="0" anchor="t" anchorCtr="0">
            <a:noAutofit/>
          </a:bodyPr>
          <a:lstStyle>
            <a:lvl1pPr marL="457200" lvl="0" indent="-228600" algn="l">
              <a:lnSpc>
                <a:spcPct val="90000"/>
              </a:lnSpc>
              <a:spcBef>
                <a:spcPts val="800"/>
              </a:spcBef>
              <a:spcAft>
                <a:spcPts val="0"/>
              </a:spcAft>
              <a:buClr>
                <a:schemeClr val="dk1"/>
              </a:buClr>
              <a:buSzPts val="5400"/>
              <a:buNone/>
              <a:defRPr sz="54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06" name="Google Shape;206;p22"/>
          <p:cNvSpPr txBox="1">
            <a:spLocks noGrp="1"/>
          </p:cNvSpPr>
          <p:nvPr>
            <p:ph type="body" idx="8"/>
          </p:nvPr>
        </p:nvSpPr>
        <p:spPr>
          <a:xfrm>
            <a:off x="3886200" y="1795730"/>
            <a:ext cx="1162200" cy="656100"/>
          </a:xfrm>
          <a:prstGeom prst="rect">
            <a:avLst/>
          </a:prstGeom>
          <a:solidFill>
            <a:schemeClr val="lt1"/>
          </a:solidFill>
          <a:ln>
            <a:noFill/>
          </a:ln>
        </p:spPr>
        <p:txBody>
          <a:bodyPr spcFirstLastPara="1" wrap="square" lIns="0" tIns="0" rIns="0" bIns="0" anchor="t" anchorCtr="0">
            <a:noAutofit/>
          </a:bodyPr>
          <a:lstStyle>
            <a:lvl1pPr marL="457200" lvl="0" indent="-228600" algn="l">
              <a:lnSpc>
                <a:spcPct val="90000"/>
              </a:lnSpc>
              <a:spcBef>
                <a:spcPts val="800"/>
              </a:spcBef>
              <a:spcAft>
                <a:spcPts val="0"/>
              </a:spcAft>
              <a:buClr>
                <a:schemeClr val="dk1"/>
              </a:buClr>
              <a:buSzPts val="5400"/>
              <a:buNone/>
              <a:defRPr sz="54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07" name="Google Shape;207;p22"/>
          <p:cNvSpPr txBox="1">
            <a:spLocks noGrp="1"/>
          </p:cNvSpPr>
          <p:nvPr>
            <p:ph type="body" idx="9"/>
          </p:nvPr>
        </p:nvSpPr>
        <p:spPr>
          <a:xfrm>
            <a:off x="6457950" y="1795729"/>
            <a:ext cx="1162200" cy="656100"/>
          </a:xfrm>
          <a:prstGeom prst="rect">
            <a:avLst/>
          </a:prstGeom>
          <a:solidFill>
            <a:schemeClr val="lt1"/>
          </a:solidFill>
          <a:ln>
            <a:noFill/>
          </a:ln>
        </p:spPr>
        <p:txBody>
          <a:bodyPr spcFirstLastPara="1" wrap="square" lIns="0" tIns="0" rIns="0" bIns="0" anchor="t" anchorCtr="0">
            <a:noAutofit/>
          </a:bodyPr>
          <a:lstStyle>
            <a:lvl1pPr marL="457200" lvl="0" indent="-228600" algn="l">
              <a:lnSpc>
                <a:spcPct val="90000"/>
              </a:lnSpc>
              <a:spcBef>
                <a:spcPts val="800"/>
              </a:spcBef>
              <a:spcAft>
                <a:spcPts val="0"/>
              </a:spcAft>
              <a:buClr>
                <a:schemeClr val="dk1"/>
              </a:buClr>
              <a:buSzPts val="5400"/>
              <a:buNone/>
              <a:defRPr sz="54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08" name="Google Shape;208;p22"/>
          <p:cNvSpPr txBox="1">
            <a:spLocks noGrp="1"/>
          </p:cNvSpPr>
          <p:nvPr>
            <p:ph type="body" idx="13"/>
          </p:nvPr>
        </p:nvSpPr>
        <p:spPr>
          <a:xfrm>
            <a:off x="3886200" y="3317616"/>
            <a:ext cx="1162200" cy="656100"/>
          </a:xfrm>
          <a:prstGeom prst="rect">
            <a:avLst/>
          </a:prstGeom>
          <a:solidFill>
            <a:schemeClr val="lt1"/>
          </a:solidFill>
          <a:ln>
            <a:noFill/>
          </a:ln>
        </p:spPr>
        <p:txBody>
          <a:bodyPr spcFirstLastPara="1" wrap="square" lIns="0" tIns="0" rIns="0" bIns="0" anchor="t" anchorCtr="0">
            <a:noAutofit/>
          </a:bodyPr>
          <a:lstStyle>
            <a:lvl1pPr marL="457200" lvl="0" indent="-228600" algn="l">
              <a:lnSpc>
                <a:spcPct val="90000"/>
              </a:lnSpc>
              <a:spcBef>
                <a:spcPts val="800"/>
              </a:spcBef>
              <a:spcAft>
                <a:spcPts val="0"/>
              </a:spcAft>
              <a:buClr>
                <a:schemeClr val="dk1"/>
              </a:buClr>
              <a:buSzPts val="5400"/>
              <a:buNone/>
              <a:defRPr sz="54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09" name="Google Shape;209;p22"/>
          <p:cNvSpPr txBox="1">
            <a:spLocks noGrp="1"/>
          </p:cNvSpPr>
          <p:nvPr>
            <p:ph type="body" idx="14"/>
          </p:nvPr>
        </p:nvSpPr>
        <p:spPr>
          <a:xfrm>
            <a:off x="6457950" y="3317615"/>
            <a:ext cx="1162200" cy="656100"/>
          </a:xfrm>
          <a:prstGeom prst="rect">
            <a:avLst/>
          </a:prstGeom>
          <a:solidFill>
            <a:schemeClr val="lt1"/>
          </a:solidFill>
          <a:ln>
            <a:noFill/>
          </a:ln>
        </p:spPr>
        <p:txBody>
          <a:bodyPr spcFirstLastPara="1" wrap="square" lIns="0" tIns="0" rIns="0" bIns="0" anchor="t" anchorCtr="0">
            <a:noAutofit/>
          </a:bodyPr>
          <a:lstStyle>
            <a:lvl1pPr marL="457200" lvl="0" indent="-228600" algn="l">
              <a:lnSpc>
                <a:spcPct val="90000"/>
              </a:lnSpc>
              <a:spcBef>
                <a:spcPts val="800"/>
              </a:spcBef>
              <a:spcAft>
                <a:spcPts val="0"/>
              </a:spcAft>
              <a:buClr>
                <a:schemeClr val="dk1"/>
              </a:buClr>
              <a:buSzPts val="5400"/>
              <a:buNone/>
              <a:defRPr sz="54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10" name="Google Shape;210;p22"/>
          <p:cNvSpPr txBox="1">
            <a:spLocks noGrp="1"/>
          </p:cNvSpPr>
          <p:nvPr>
            <p:ph type="body" idx="15"/>
          </p:nvPr>
        </p:nvSpPr>
        <p:spPr>
          <a:xfrm>
            <a:off x="3886199" y="928687"/>
            <a:ext cx="1162500" cy="5859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11" name="Google Shape;211;p22"/>
          <p:cNvSpPr txBox="1">
            <a:spLocks noGrp="1"/>
          </p:cNvSpPr>
          <p:nvPr>
            <p:ph type="body" idx="16"/>
          </p:nvPr>
        </p:nvSpPr>
        <p:spPr>
          <a:xfrm>
            <a:off x="3886200" y="273844"/>
            <a:ext cx="1162200" cy="654900"/>
          </a:xfrm>
          <a:prstGeom prst="rect">
            <a:avLst/>
          </a:prstGeom>
          <a:solidFill>
            <a:schemeClr val="lt1"/>
          </a:solidFill>
          <a:ln>
            <a:noFill/>
          </a:ln>
        </p:spPr>
        <p:txBody>
          <a:bodyPr spcFirstLastPara="1" wrap="square" lIns="0" tIns="0" rIns="0" bIns="0" anchor="t" anchorCtr="0">
            <a:noAutofit/>
          </a:bodyPr>
          <a:lstStyle>
            <a:lvl1pPr marL="457200" lvl="0" indent="-228600" algn="l">
              <a:lnSpc>
                <a:spcPct val="90000"/>
              </a:lnSpc>
              <a:spcBef>
                <a:spcPts val="800"/>
              </a:spcBef>
              <a:spcAft>
                <a:spcPts val="0"/>
              </a:spcAft>
              <a:buClr>
                <a:schemeClr val="dk1"/>
              </a:buClr>
              <a:buSzPts val="5400"/>
              <a:buNone/>
              <a:defRPr sz="54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12" name="Google Shape;212;p22"/>
          <p:cNvSpPr txBox="1">
            <a:spLocks noGrp="1"/>
          </p:cNvSpPr>
          <p:nvPr>
            <p:ph type="body" idx="17"/>
          </p:nvPr>
        </p:nvSpPr>
        <p:spPr>
          <a:xfrm>
            <a:off x="6457439" y="929258"/>
            <a:ext cx="1162500" cy="5859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13" name="Google Shape;213;p22"/>
          <p:cNvSpPr txBox="1">
            <a:spLocks noGrp="1"/>
          </p:cNvSpPr>
          <p:nvPr>
            <p:ph type="body" idx="18"/>
          </p:nvPr>
        </p:nvSpPr>
        <p:spPr>
          <a:xfrm>
            <a:off x="3886199" y="2451829"/>
            <a:ext cx="1162500" cy="5859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14" name="Google Shape;214;p22"/>
          <p:cNvSpPr txBox="1">
            <a:spLocks noGrp="1"/>
          </p:cNvSpPr>
          <p:nvPr>
            <p:ph type="body" idx="19"/>
          </p:nvPr>
        </p:nvSpPr>
        <p:spPr>
          <a:xfrm>
            <a:off x="6457949" y="2451829"/>
            <a:ext cx="1162500" cy="5859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15" name="Google Shape;215;p22"/>
          <p:cNvSpPr txBox="1">
            <a:spLocks noGrp="1"/>
          </p:cNvSpPr>
          <p:nvPr>
            <p:ph type="body" idx="20"/>
          </p:nvPr>
        </p:nvSpPr>
        <p:spPr>
          <a:xfrm>
            <a:off x="3886199" y="3973715"/>
            <a:ext cx="1162500" cy="5859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16" name="Google Shape;216;p22"/>
          <p:cNvSpPr txBox="1">
            <a:spLocks noGrp="1"/>
          </p:cNvSpPr>
          <p:nvPr>
            <p:ph type="body" idx="21"/>
          </p:nvPr>
        </p:nvSpPr>
        <p:spPr>
          <a:xfrm>
            <a:off x="6457949" y="3973715"/>
            <a:ext cx="1162500" cy="5859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Blue contents 1">
  <p:cSld name="Blue contents 1">
    <p:spTree>
      <p:nvGrpSpPr>
        <p:cNvPr id="1" name="Shape 217"/>
        <p:cNvGrpSpPr/>
        <p:nvPr/>
      </p:nvGrpSpPr>
      <p:grpSpPr>
        <a:xfrm>
          <a:off x="0" y="0"/>
          <a:ext cx="0" cy="0"/>
          <a:chOff x="0" y="0"/>
          <a:chExt cx="0" cy="0"/>
        </a:xfrm>
      </p:grpSpPr>
      <p:sp>
        <p:nvSpPr>
          <p:cNvPr id="218" name="Google Shape;218;p23"/>
          <p:cNvSpPr txBox="1">
            <a:spLocks noGrp="1"/>
          </p:cNvSpPr>
          <p:nvPr>
            <p:ph type="body" idx="1"/>
          </p:nvPr>
        </p:nvSpPr>
        <p:spPr>
          <a:xfrm>
            <a:off x="6456817" y="3325500"/>
            <a:ext cx="2467800" cy="1409700"/>
          </a:xfrm>
          <a:prstGeom prst="rect">
            <a:avLst/>
          </a:prstGeom>
          <a:solidFill>
            <a:schemeClr val="accent1"/>
          </a:solidFill>
          <a:ln>
            <a:noFill/>
          </a:ln>
        </p:spPr>
        <p:txBody>
          <a:bodyPr spcFirstLastPara="1" wrap="square" lIns="202500" tIns="202500" rIns="202500" bIns="202500" anchor="t"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19" name="Google Shape;219;p23"/>
          <p:cNvSpPr txBox="1">
            <a:spLocks noGrp="1"/>
          </p:cNvSpPr>
          <p:nvPr>
            <p:ph type="body" idx="2"/>
          </p:nvPr>
        </p:nvSpPr>
        <p:spPr>
          <a:xfrm>
            <a:off x="6457439" y="1799672"/>
            <a:ext cx="2467800" cy="1409700"/>
          </a:xfrm>
          <a:prstGeom prst="rect">
            <a:avLst/>
          </a:prstGeom>
          <a:solidFill>
            <a:schemeClr val="accent1"/>
          </a:solidFill>
          <a:ln>
            <a:noFill/>
          </a:ln>
        </p:spPr>
        <p:txBody>
          <a:bodyPr spcFirstLastPara="1" wrap="square" lIns="202500" tIns="202500" rIns="202500" bIns="202500" anchor="t"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20" name="Google Shape;220;p23"/>
          <p:cNvSpPr txBox="1">
            <a:spLocks noGrp="1"/>
          </p:cNvSpPr>
          <p:nvPr>
            <p:ph type="body" idx="3"/>
          </p:nvPr>
        </p:nvSpPr>
        <p:spPr>
          <a:xfrm>
            <a:off x="6457439" y="275629"/>
            <a:ext cx="2467800" cy="1409700"/>
          </a:xfrm>
          <a:prstGeom prst="rect">
            <a:avLst/>
          </a:prstGeom>
          <a:solidFill>
            <a:schemeClr val="accent1"/>
          </a:solidFill>
          <a:ln>
            <a:noFill/>
          </a:ln>
        </p:spPr>
        <p:txBody>
          <a:bodyPr spcFirstLastPara="1" wrap="square" lIns="202500" tIns="202500" rIns="202500" bIns="202500" anchor="t"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21" name="Google Shape;221;p23"/>
          <p:cNvSpPr txBox="1">
            <a:spLocks noGrp="1"/>
          </p:cNvSpPr>
          <p:nvPr>
            <p:ph type="body" idx="4"/>
          </p:nvPr>
        </p:nvSpPr>
        <p:spPr>
          <a:xfrm>
            <a:off x="3886199" y="3325500"/>
            <a:ext cx="2467800" cy="1409700"/>
          </a:xfrm>
          <a:prstGeom prst="rect">
            <a:avLst/>
          </a:prstGeom>
          <a:solidFill>
            <a:schemeClr val="accent1"/>
          </a:solidFill>
          <a:ln>
            <a:noFill/>
          </a:ln>
        </p:spPr>
        <p:txBody>
          <a:bodyPr spcFirstLastPara="1" wrap="square" lIns="202500" tIns="202500" rIns="202500" bIns="202500" anchor="t"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22" name="Google Shape;222;p23"/>
          <p:cNvSpPr txBox="1">
            <a:spLocks noGrp="1"/>
          </p:cNvSpPr>
          <p:nvPr>
            <p:ph type="body" idx="5"/>
          </p:nvPr>
        </p:nvSpPr>
        <p:spPr>
          <a:xfrm>
            <a:off x="3886199" y="1799672"/>
            <a:ext cx="2467800" cy="1409700"/>
          </a:xfrm>
          <a:prstGeom prst="rect">
            <a:avLst/>
          </a:prstGeom>
          <a:solidFill>
            <a:schemeClr val="accent1"/>
          </a:solidFill>
          <a:ln>
            <a:noFill/>
          </a:ln>
        </p:spPr>
        <p:txBody>
          <a:bodyPr spcFirstLastPara="1" wrap="square" lIns="202500" tIns="202500" rIns="202500" bIns="202500" anchor="t"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23" name="Google Shape;223;p23"/>
          <p:cNvSpPr txBox="1">
            <a:spLocks noGrp="1"/>
          </p:cNvSpPr>
          <p:nvPr>
            <p:ph type="body" idx="6"/>
          </p:nvPr>
        </p:nvSpPr>
        <p:spPr>
          <a:xfrm>
            <a:off x="3886199" y="275629"/>
            <a:ext cx="2467800" cy="1409700"/>
          </a:xfrm>
          <a:prstGeom prst="rect">
            <a:avLst/>
          </a:prstGeom>
          <a:solidFill>
            <a:schemeClr val="accent1"/>
          </a:solidFill>
          <a:ln>
            <a:noFill/>
          </a:ln>
        </p:spPr>
        <p:txBody>
          <a:bodyPr spcFirstLastPara="1" wrap="square" lIns="202500" tIns="202500" rIns="202500" bIns="202500" anchor="t"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24" name="Google Shape;224;p23"/>
          <p:cNvSpPr txBox="1">
            <a:spLocks noGrp="1"/>
          </p:cNvSpPr>
          <p:nvPr>
            <p:ph type="title"/>
          </p:nvPr>
        </p:nvSpPr>
        <p:spPr>
          <a:xfrm rot="-5400000">
            <a:off x="19538" y="1042416"/>
            <a:ext cx="4735200" cy="2650200"/>
          </a:xfrm>
          <a:prstGeom prst="rect">
            <a:avLst/>
          </a:prstGeom>
          <a:noFill/>
          <a:ln>
            <a:noFill/>
          </a:ln>
        </p:spPr>
        <p:txBody>
          <a:bodyPr spcFirstLastPara="1" wrap="square" lIns="202500" tIns="297000" rIns="202500" bIns="202500" anchor="ctr" anchorCtr="0">
            <a:noAutofit/>
          </a:bodyPr>
          <a:lstStyle>
            <a:lvl1pPr lvl="0" algn="l">
              <a:lnSpc>
                <a:spcPct val="75000"/>
              </a:lnSpc>
              <a:spcBef>
                <a:spcPts val="0"/>
              </a:spcBef>
              <a:spcAft>
                <a:spcPts val="0"/>
              </a:spcAft>
              <a:buClr>
                <a:schemeClr val="dk1"/>
              </a:buClr>
              <a:buSzPts val="7100"/>
              <a:buFont typeface="Arial"/>
              <a:buNone/>
              <a:defRPr sz="71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225" name="Google Shape;225;p23"/>
          <p:cNvSpPr txBox="1">
            <a:spLocks noGrp="1"/>
          </p:cNvSpPr>
          <p:nvPr>
            <p:ph type="body" idx="7"/>
          </p:nvPr>
        </p:nvSpPr>
        <p:spPr>
          <a:xfrm>
            <a:off x="6457949" y="273844"/>
            <a:ext cx="2471100" cy="654900"/>
          </a:xfrm>
          <a:prstGeom prst="rect">
            <a:avLst/>
          </a:prstGeom>
          <a:solidFill>
            <a:schemeClr val="lt1"/>
          </a:solidFill>
          <a:ln>
            <a:noFill/>
          </a:ln>
        </p:spPr>
        <p:txBody>
          <a:bodyPr spcFirstLastPara="1" wrap="square" lIns="0" tIns="0" rIns="0" bIns="0" anchor="b" anchorCtr="0">
            <a:noAutofit/>
          </a:bodyPr>
          <a:lstStyle>
            <a:lvl1pPr marL="457200" lvl="0" indent="-2286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26" name="Google Shape;226;p23"/>
          <p:cNvSpPr txBox="1">
            <a:spLocks noGrp="1"/>
          </p:cNvSpPr>
          <p:nvPr>
            <p:ph type="body" idx="8"/>
          </p:nvPr>
        </p:nvSpPr>
        <p:spPr>
          <a:xfrm>
            <a:off x="3886200" y="1795730"/>
            <a:ext cx="2467800" cy="656100"/>
          </a:xfrm>
          <a:prstGeom prst="rect">
            <a:avLst/>
          </a:prstGeom>
          <a:solidFill>
            <a:schemeClr val="lt1"/>
          </a:solidFill>
          <a:ln>
            <a:noFill/>
          </a:ln>
        </p:spPr>
        <p:txBody>
          <a:bodyPr spcFirstLastPara="1" wrap="square" lIns="0" tIns="0" rIns="0" bIns="0" anchor="b" anchorCtr="0">
            <a:noAutofit/>
          </a:bodyPr>
          <a:lstStyle>
            <a:lvl1pPr marL="457200" lvl="0" indent="-2286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27" name="Google Shape;227;p23"/>
          <p:cNvSpPr txBox="1">
            <a:spLocks noGrp="1"/>
          </p:cNvSpPr>
          <p:nvPr>
            <p:ph type="body" idx="9"/>
          </p:nvPr>
        </p:nvSpPr>
        <p:spPr>
          <a:xfrm>
            <a:off x="6457949" y="1795729"/>
            <a:ext cx="2471100" cy="656100"/>
          </a:xfrm>
          <a:prstGeom prst="rect">
            <a:avLst/>
          </a:prstGeom>
          <a:solidFill>
            <a:schemeClr val="lt1"/>
          </a:solidFill>
          <a:ln>
            <a:noFill/>
          </a:ln>
        </p:spPr>
        <p:txBody>
          <a:bodyPr spcFirstLastPara="1" wrap="square" lIns="0" tIns="0" rIns="0" bIns="0" anchor="b" anchorCtr="0">
            <a:noAutofit/>
          </a:bodyPr>
          <a:lstStyle>
            <a:lvl1pPr marL="457200" lvl="0" indent="-2286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28" name="Google Shape;228;p23"/>
          <p:cNvSpPr txBox="1">
            <a:spLocks noGrp="1"/>
          </p:cNvSpPr>
          <p:nvPr>
            <p:ph type="body" idx="13"/>
          </p:nvPr>
        </p:nvSpPr>
        <p:spPr>
          <a:xfrm>
            <a:off x="3886200" y="3317616"/>
            <a:ext cx="2467800" cy="656100"/>
          </a:xfrm>
          <a:prstGeom prst="rect">
            <a:avLst/>
          </a:prstGeom>
          <a:solidFill>
            <a:schemeClr val="lt1"/>
          </a:solidFill>
          <a:ln>
            <a:noFill/>
          </a:ln>
        </p:spPr>
        <p:txBody>
          <a:bodyPr spcFirstLastPara="1" wrap="square" lIns="0" tIns="0" rIns="0" bIns="0" anchor="b" anchorCtr="0">
            <a:noAutofit/>
          </a:bodyPr>
          <a:lstStyle>
            <a:lvl1pPr marL="457200" lvl="0" indent="-2286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29" name="Google Shape;229;p23"/>
          <p:cNvSpPr txBox="1">
            <a:spLocks noGrp="1"/>
          </p:cNvSpPr>
          <p:nvPr>
            <p:ph type="body" idx="14"/>
          </p:nvPr>
        </p:nvSpPr>
        <p:spPr>
          <a:xfrm>
            <a:off x="6456627" y="3317615"/>
            <a:ext cx="2472600" cy="656100"/>
          </a:xfrm>
          <a:prstGeom prst="rect">
            <a:avLst/>
          </a:prstGeom>
          <a:solidFill>
            <a:schemeClr val="lt1"/>
          </a:solidFill>
          <a:ln>
            <a:noFill/>
          </a:ln>
        </p:spPr>
        <p:txBody>
          <a:bodyPr spcFirstLastPara="1" wrap="square" lIns="0" tIns="0" rIns="0" bIns="0" anchor="b" anchorCtr="0">
            <a:noAutofit/>
          </a:bodyPr>
          <a:lstStyle>
            <a:lvl1pPr marL="457200" lvl="0" indent="-2286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30" name="Google Shape;230;p23"/>
          <p:cNvSpPr txBox="1">
            <a:spLocks noGrp="1"/>
          </p:cNvSpPr>
          <p:nvPr>
            <p:ph type="body" idx="15"/>
          </p:nvPr>
        </p:nvSpPr>
        <p:spPr>
          <a:xfrm>
            <a:off x="3886199" y="928687"/>
            <a:ext cx="1162500" cy="5859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31" name="Google Shape;231;p23"/>
          <p:cNvSpPr txBox="1">
            <a:spLocks noGrp="1"/>
          </p:cNvSpPr>
          <p:nvPr>
            <p:ph type="body" idx="16"/>
          </p:nvPr>
        </p:nvSpPr>
        <p:spPr>
          <a:xfrm>
            <a:off x="3886200" y="273844"/>
            <a:ext cx="1162200" cy="654900"/>
          </a:xfrm>
          <a:prstGeom prst="rect">
            <a:avLst/>
          </a:prstGeom>
          <a:solidFill>
            <a:schemeClr val="lt1"/>
          </a:solidFill>
          <a:ln>
            <a:noFill/>
          </a:ln>
        </p:spPr>
        <p:txBody>
          <a:bodyPr spcFirstLastPara="1" wrap="square" lIns="0" tIns="0" rIns="0" bIns="0" anchor="t" anchorCtr="0">
            <a:noAutofit/>
          </a:bodyPr>
          <a:lstStyle>
            <a:lvl1pPr marL="457200" lvl="0" indent="-228600" algn="l">
              <a:lnSpc>
                <a:spcPct val="90000"/>
              </a:lnSpc>
              <a:spcBef>
                <a:spcPts val="800"/>
              </a:spcBef>
              <a:spcAft>
                <a:spcPts val="0"/>
              </a:spcAft>
              <a:buClr>
                <a:schemeClr val="accent1"/>
              </a:buClr>
              <a:buSzPts val="5400"/>
              <a:buNone/>
              <a:defRPr sz="5400">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32" name="Google Shape;232;p23"/>
          <p:cNvSpPr txBox="1">
            <a:spLocks noGrp="1"/>
          </p:cNvSpPr>
          <p:nvPr>
            <p:ph type="body" idx="17"/>
          </p:nvPr>
        </p:nvSpPr>
        <p:spPr>
          <a:xfrm>
            <a:off x="6457439" y="929257"/>
            <a:ext cx="2472000" cy="7599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33" name="Google Shape;233;p23"/>
          <p:cNvSpPr txBox="1">
            <a:spLocks noGrp="1"/>
          </p:cNvSpPr>
          <p:nvPr>
            <p:ph type="body" idx="18"/>
          </p:nvPr>
        </p:nvSpPr>
        <p:spPr>
          <a:xfrm>
            <a:off x="3886199" y="2451828"/>
            <a:ext cx="2469300" cy="7614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34" name="Google Shape;234;p23"/>
          <p:cNvSpPr txBox="1">
            <a:spLocks noGrp="1"/>
          </p:cNvSpPr>
          <p:nvPr>
            <p:ph type="body" idx="19"/>
          </p:nvPr>
        </p:nvSpPr>
        <p:spPr>
          <a:xfrm>
            <a:off x="6457949" y="2451828"/>
            <a:ext cx="2471100" cy="7614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35" name="Google Shape;235;p23"/>
          <p:cNvSpPr txBox="1">
            <a:spLocks noGrp="1"/>
          </p:cNvSpPr>
          <p:nvPr>
            <p:ph type="body" idx="20"/>
          </p:nvPr>
        </p:nvSpPr>
        <p:spPr>
          <a:xfrm>
            <a:off x="3886199" y="3973715"/>
            <a:ext cx="2469300" cy="7614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36" name="Google Shape;236;p23"/>
          <p:cNvSpPr txBox="1">
            <a:spLocks noGrp="1"/>
          </p:cNvSpPr>
          <p:nvPr>
            <p:ph type="body" idx="21"/>
          </p:nvPr>
        </p:nvSpPr>
        <p:spPr>
          <a:xfrm>
            <a:off x="6460109" y="3973715"/>
            <a:ext cx="2469300" cy="7614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Blue contents 2">
  <p:cSld name="Blue contents 2">
    <p:spTree>
      <p:nvGrpSpPr>
        <p:cNvPr id="1" name="Shape 237"/>
        <p:cNvGrpSpPr/>
        <p:nvPr/>
      </p:nvGrpSpPr>
      <p:grpSpPr>
        <a:xfrm>
          <a:off x="0" y="0"/>
          <a:ext cx="0" cy="0"/>
          <a:chOff x="0" y="0"/>
          <a:chExt cx="0" cy="0"/>
        </a:xfrm>
      </p:grpSpPr>
      <p:sp>
        <p:nvSpPr>
          <p:cNvPr id="238" name="Google Shape;238;p24"/>
          <p:cNvSpPr txBox="1">
            <a:spLocks noGrp="1"/>
          </p:cNvSpPr>
          <p:nvPr>
            <p:ph type="body" idx="1"/>
          </p:nvPr>
        </p:nvSpPr>
        <p:spPr>
          <a:xfrm>
            <a:off x="6456817" y="3325500"/>
            <a:ext cx="2467800" cy="1409700"/>
          </a:xfrm>
          <a:prstGeom prst="rect">
            <a:avLst/>
          </a:prstGeom>
          <a:solidFill>
            <a:schemeClr val="accent1"/>
          </a:solidFill>
          <a:ln>
            <a:noFill/>
          </a:ln>
        </p:spPr>
        <p:txBody>
          <a:bodyPr spcFirstLastPara="1" wrap="square" lIns="202500" tIns="202500" rIns="202500" bIns="202500" anchor="t"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39" name="Google Shape;239;p24"/>
          <p:cNvSpPr txBox="1">
            <a:spLocks noGrp="1"/>
          </p:cNvSpPr>
          <p:nvPr>
            <p:ph type="body" idx="2"/>
          </p:nvPr>
        </p:nvSpPr>
        <p:spPr>
          <a:xfrm>
            <a:off x="6457439" y="1799672"/>
            <a:ext cx="2467800" cy="1409700"/>
          </a:xfrm>
          <a:prstGeom prst="rect">
            <a:avLst/>
          </a:prstGeom>
          <a:solidFill>
            <a:schemeClr val="accent1"/>
          </a:solidFill>
          <a:ln>
            <a:noFill/>
          </a:ln>
        </p:spPr>
        <p:txBody>
          <a:bodyPr spcFirstLastPara="1" wrap="square" lIns="202500" tIns="202500" rIns="202500" bIns="202500" anchor="t"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40" name="Google Shape;240;p24"/>
          <p:cNvSpPr txBox="1">
            <a:spLocks noGrp="1"/>
          </p:cNvSpPr>
          <p:nvPr>
            <p:ph type="body" idx="3"/>
          </p:nvPr>
        </p:nvSpPr>
        <p:spPr>
          <a:xfrm>
            <a:off x="6457439" y="275629"/>
            <a:ext cx="2467800" cy="1409700"/>
          </a:xfrm>
          <a:prstGeom prst="rect">
            <a:avLst/>
          </a:prstGeom>
          <a:solidFill>
            <a:schemeClr val="accent1"/>
          </a:solidFill>
          <a:ln>
            <a:noFill/>
          </a:ln>
        </p:spPr>
        <p:txBody>
          <a:bodyPr spcFirstLastPara="1" wrap="square" lIns="202500" tIns="202500" rIns="202500" bIns="202500" anchor="t"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41" name="Google Shape;241;p24"/>
          <p:cNvSpPr txBox="1">
            <a:spLocks noGrp="1"/>
          </p:cNvSpPr>
          <p:nvPr>
            <p:ph type="body" idx="4"/>
          </p:nvPr>
        </p:nvSpPr>
        <p:spPr>
          <a:xfrm>
            <a:off x="3886199" y="3325500"/>
            <a:ext cx="2467800" cy="1409700"/>
          </a:xfrm>
          <a:prstGeom prst="rect">
            <a:avLst/>
          </a:prstGeom>
          <a:solidFill>
            <a:schemeClr val="accent1"/>
          </a:solidFill>
          <a:ln>
            <a:noFill/>
          </a:ln>
        </p:spPr>
        <p:txBody>
          <a:bodyPr spcFirstLastPara="1" wrap="square" lIns="202500" tIns="202500" rIns="202500" bIns="202500" anchor="t"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42" name="Google Shape;242;p24"/>
          <p:cNvSpPr txBox="1">
            <a:spLocks noGrp="1"/>
          </p:cNvSpPr>
          <p:nvPr>
            <p:ph type="body" idx="5"/>
          </p:nvPr>
        </p:nvSpPr>
        <p:spPr>
          <a:xfrm>
            <a:off x="3886822" y="1799672"/>
            <a:ext cx="2467800" cy="1409700"/>
          </a:xfrm>
          <a:prstGeom prst="rect">
            <a:avLst/>
          </a:prstGeom>
          <a:solidFill>
            <a:schemeClr val="accent1"/>
          </a:solidFill>
          <a:ln>
            <a:noFill/>
          </a:ln>
        </p:spPr>
        <p:txBody>
          <a:bodyPr spcFirstLastPara="1" wrap="square" lIns="202500" tIns="202500" rIns="202500" bIns="202500" anchor="t"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43" name="Google Shape;243;p24"/>
          <p:cNvSpPr txBox="1">
            <a:spLocks noGrp="1"/>
          </p:cNvSpPr>
          <p:nvPr>
            <p:ph type="body" idx="6"/>
          </p:nvPr>
        </p:nvSpPr>
        <p:spPr>
          <a:xfrm>
            <a:off x="3886822" y="275629"/>
            <a:ext cx="2467800" cy="1409700"/>
          </a:xfrm>
          <a:prstGeom prst="rect">
            <a:avLst/>
          </a:prstGeom>
          <a:solidFill>
            <a:schemeClr val="accent1"/>
          </a:solidFill>
          <a:ln>
            <a:noFill/>
          </a:ln>
        </p:spPr>
        <p:txBody>
          <a:bodyPr spcFirstLastPara="1" wrap="square" lIns="202500" tIns="202500" rIns="202500" bIns="202500" anchor="t"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44" name="Google Shape;244;p24"/>
          <p:cNvSpPr txBox="1">
            <a:spLocks noGrp="1"/>
          </p:cNvSpPr>
          <p:nvPr>
            <p:ph type="title"/>
          </p:nvPr>
        </p:nvSpPr>
        <p:spPr>
          <a:xfrm rot="-5400000">
            <a:off x="19538" y="1042416"/>
            <a:ext cx="4735200" cy="2650200"/>
          </a:xfrm>
          <a:prstGeom prst="rect">
            <a:avLst/>
          </a:prstGeom>
          <a:noFill/>
          <a:ln>
            <a:noFill/>
          </a:ln>
        </p:spPr>
        <p:txBody>
          <a:bodyPr spcFirstLastPara="1" wrap="square" lIns="202500" tIns="297000" rIns="202500" bIns="202500" anchor="ctr" anchorCtr="0">
            <a:noAutofit/>
          </a:bodyPr>
          <a:lstStyle>
            <a:lvl1pPr lvl="0" algn="l">
              <a:lnSpc>
                <a:spcPct val="75000"/>
              </a:lnSpc>
              <a:spcBef>
                <a:spcPts val="0"/>
              </a:spcBef>
              <a:spcAft>
                <a:spcPts val="0"/>
              </a:spcAft>
              <a:buClr>
                <a:schemeClr val="dk1"/>
              </a:buClr>
              <a:buSzPts val="7100"/>
              <a:buFont typeface="Arial"/>
              <a:buNone/>
              <a:defRPr sz="71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245" name="Google Shape;245;p24"/>
          <p:cNvSpPr txBox="1">
            <a:spLocks noGrp="1"/>
          </p:cNvSpPr>
          <p:nvPr>
            <p:ph type="body" idx="7"/>
          </p:nvPr>
        </p:nvSpPr>
        <p:spPr>
          <a:xfrm>
            <a:off x="3887523" y="1795730"/>
            <a:ext cx="2467800" cy="656100"/>
          </a:xfrm>
          <a:prstGeom prst="rect">
            <a:avLst/>
          </a:prstGeom>
          <a:solidFill>
            <a:schemeClr val="lt1"/>
          </a:solidFill>
          <a:ln>
            <a:noFill/>
          </a:ln>
        </p:spPr>
        <p:txBody>
          <a:bodyPr spcFirstLastPara="1" wrap="square" lIns="0" tIns="0" rIns="0" bIns="0" anchor="b" anchorCtr="0">
            <a:noAutofit/>
          </a:bodyPr>
          <a:lstStyle>
            <a:lvl1pPr marL="457200" lvl="0" indent="-2286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46" name="Google Shape;246;p24"/>
          <p:cNvSpPr txBox="1">
            <a:spLocks noGrp="1"/>
          </p:cNvSpPr>
          <p:nvPr>
            <p:ph type="body" idx="8"/>
          </p:nvPr>
        </p:nvSpPr>
        <p:spPr>
          <a:xfrm>
            <a:off x="6457949" y="1795729"/>
            <a:ext cx="2471100" cy="656100"/>
          </a:xfrm>
          <a:prstGeom prst="rect">
            <a:avLst/>
          </a:prstGeom>
          <a:solidFill>
            <a:schemeClr val="lt1"/>
          </a:solidFill>
          <a:ln>
            <a:noFill/>
          </a:ln>
        </p:spPr>
        <p:txBody>
          <a:bodyPr spcFirstLastPara="1" wrap="square" lIns="0" tIns="0" rIns="0" bIns="0" anchor="b" anchorCtr="0">
            <a:noAutofit/>
          </a:bodyPr>
          <a:lstStyle>
            <a:lvl1pPr marL="457200" lvl="0" indent="-2286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47" name="Google Shape;247;p24"/>
          <p:cNvSpPr txBox="1">
            <a:spLocks noGrp="1"/>
          </p:cNvSpPr>
          <p:nvPr>
            <p:ph type="body" idx="9"/>
          </p:nvPr>
        </p:nvSpPr>
        <p:spPr>
          <a:xfrm>
            <a:off x="3887523" y="3317616"/>
            <a:ext cx="2467800" cy="656100"/>
          </a:xfrm>
          <a:prstGeom prst="rect">
            <a:avLst/>
          </a:prstGeom>
          <a:solidFill>
            <a:schemeClr val="lt1"/>
          </a:solidFill>
          <a:ln>
            <a:noFill/>
          </a:ln>
        </p:spPr>
        <p:txBody>
          <a:bodyPr spcFirstLastPara="1" wrap="square" lIns="0" tIns="0" rIns="0" bIns="0" anchor="b" anchorCtr="0">
            <a:noAutofit/>
          </a:bodyPr>
          <a:lstStyle>
            <a:lvl1pPr marL="457200" lvl="0" indent="-2286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48" name="Google Shape;248;p24"/>
          <p:cNvSpPr txBox="1">
            <a:spLocks noGrp="1"/>
          </p:cNvSpPr>
          <p:nvPr>
            <p:ph type="body" idx="13"/>
          </p:nvPr>
        </p:nvSpPr>
        <p:spPr>
          <a:xfrm>
            <a:off x="6456627" y="3317615"/>
            <a:ext cx="2472600" cy="656100"/>
          </a:xfrm>
          <a:prstGeom prst="rect">
            <a:avLst/>
          </a:prstGeom>
          <a:solidFill>
            <a:schemeClr val="lt1"/>
          </a:solidFill>
          <a:ln>
            <a:noFill/>
          </a:ln>
        </p:spPr>
        <p:txBody>
          <a:bodyPr spcFirstLastPara="1" wrap="square" lIns="0" tIns="0" rIns="0" bIns="0" anchor="b" anchorCtr="0">
            <a:noAutofit/>
          </a:bodyPr>
          <a:lstStyle>
            <a:lvl1pPr marL="457200" lvl="0" indent="-2286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49" name="Google Shape;249;p24"/>
          <p:cNvSpPr txBox="1">
            <a:spLocks noGrp="1"/>
          </p:cNvSpPr>
          <p:nvPr>
            <p:ph type="body" idx="14"/>
          </p:nvPr>
        </p:nvSpPr>
        <p:spPr>
          <a:xfrm>
            <a:off x="3887523" y="928687"/>
            <a:ext cx="2467800" cy="7605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50" name="Google Shape;250;p24"/>
          <p:cNvSpPr txBox="1">
            <a:spLocks noGrp="1"/>
          </p:cNvSpPr>
          <p:nvPr>
            <p:ph type="body" idx="15"/>
          </p:nvPr>
        </p:nvSpPr>
        <p:spPr>
          <a:xfrm>
            <a:off x="3887523" y="273844"/>
            <a:ext cx="2467800" cy="654900"/>
          </a:xfrm>
          <a:prstGeom prst="rect">
            <a:avLst/>
          </a:prstGeom>
          <a:solidFill>
            <a:schemeClr val="lt1"/>
          </a:solidFill>
          <a:ln>
            <a:noFill/>
          </a:ln>
        </p:spPr>
        <p:txBody>
          <a:bodyPr spcFirstLastPara="1" wrap="square" lIns="0" tIns="0" rIns="0" bIns="0" anchor="b" anchorCtr="0">
            <a:noAutofit/>
          </a:bodyPr>
          <a:lstStyle>
            <a:lvl1pPr marL="457200" lvl="0" indent="-2286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51" name="Google Shape;251;p24"/>
          <p:cNvSpPr txBox="1">
            <a:spLocks noGrp="1"/>
          </p:cNvSpPr>
          <p:nvPr>
            <p:ph type="body" idx="16"/>
          </p:nvPr>
        </p:nvSpPr>
        <p:spPr>
          <a:xfrm>
            <a:off x="3886199" y="2451828"/>
            <a:ext cx="2469300" cy="7614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52" name="Google Shape;252;p24"/>
          <p:cNvSpPr txBox="1">
            <a:spLocks noGrp="1"/>
          </p:cNvSpPr>
          <p:nvPr>
            <p:ph type="body" idx="17"/>
          </p:nvPr>
        </p:nvSpPr>
        <p:spPr>
          <a:xfrm>
            <a:off x="6457949" y="2451828"/>
            <a:ext cx="2471100" cy="7614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53" name="Google Shape;253;p24"/>
          <p:cNvSpPr txBox="1">
            <a:spLocks noGrp="1"/>
          </p:cNvSpPr>
          <p:nvPr>
            <p:ph type="body" idx="18"/>
          </p:nvPr>
        </p:nvSpPr>
        <p:spPr>
          <a:xfrm>
            <a:off x="3886199" y="3973715"/>
            <a:ext cx="2469300" cy="7614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54" name="Google Shape;254;p24"/>
          <p:cNvSpPr txBox="1">
            <a:spLocks noGrp="1"/>
          </p:cNvSpPr>
          <p:nvPr>
            <p:ph type="body" idx="19"/>
          </p:nvPr>
        </p:nvSpPr>
        <p:spPr>
          <a:xfrm>
            <a:off x="6460109" y="3973715"/>
            <a:ext cx="2469300" cy="7614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55" name="Google Shape;255;p24"/>
          <p:cNvSpPr txBox="1">
            <a:spLocks noGrp="1"/>
          </p:cNvSpPr>
          <p:nvPr>
            <p:ph type="body" idx="20"/>
          </p:nvPr>
        </p:nvSpPr>
        <p:spPr>
          <a:xfrm>
            <a:off x="6457950" y="273844"/>
            <a:ext cx="1162200" cy="654900"/>
          </a:xfrm>
          <a:prstGeom prst="rect">
            <a:avLst/>
          </a:prstGeom>
          <a:solidFill>
            <a:schemeClr val="lt1"/>
          </a:solidFill>
          <a:ln>
            <a:noFill/>
          </a:ln>
        </p:spPr>
        <p:txBody>
          <a:bodyPr spcFirstLastPara="1" wrap="square" lIns="0" tIns="0" rIns="0" bIns="0" anchor="t" anchorCtr="0">
            <a:noAutofit/>
          </a:bodyPr>
          <a:lstStyle>
            <a:lvl1pPr marL="457200" lvl="0" indent="-228600" algn="l">
              <a:lnSpc>
                <a:spcPct val="90000"/>
              </a:lnSpc>
              <a:spcBef>
                <a:spcPts val="800"/>
              </a:spcBef>
              <a:spcAft>
                <a:spcPts val="0"/>
              </a:spcAft>
              <a:buClr>
                <a:schemeClr val="accent1"/>
              </a:buClr>
              <a:buSzPts val="5400"/>
              <a:buNone/>
              <a:defRPr sz="5400">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56" name="Google Shape;256;p24"/>
          <p:cNvSpPr txBox="1">
            <a:spLocks noGrp="1"/>
          </p:cNvSpPr>
          <p:nvPr>
            <p:ph type="body" idx="21"/>
          </p:nvPr>
        </p:nvSpPr>
        <p:spPr>
          <a:xfrm>
            <a:off x="6457439" y="929258"/>
            <a:ext cx="1162500" cy="5859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Blue contents 3">
  <p:cSld name="Blue contents 3">
    <p:spTree>
      <p:nvGrpSpPr>
        <p:cNvPr id="1" name="Shape 257"/>
        <p:cNvGrpSpPr/>
        <p:nvPr/>
      </p:nvGrpSpPr>
      <p:grpSpPr>
        <a:xfrm>
          <a:off x="0" y="0"/>
          <a:ext cx="0" cy="0"/>
          <a:chOff x="0" y="0"/>
          <a:chExt cx="0" cy="0"/>
        </a:xfrm>
      </p:grpSpPr>
      <p:sp>
        <p:nvSpPr>
          <p:cNvPr id="258" name="Google Shape;258;p25"/>
          <p:cNvSpPr txBox="1">
            <a:spLocks noGrp="1"/>
          </p:cNvSpPr>
          <p:nvPr>
            <p:ph type="body" idx="1"/>
          </p:nvPr>
        </p:nvSpPr>
        <p:spPr>
          <a:xfrm>
            <a:off x="6456817" y="3325500"/>
            <a:ext cx="2467200" cy="1409700"/>
          </a:xfrm>
          <a:prstGeom prst="rect">
            <a:avLst/>
          </a:prstGeom>
          <a:solidFill>
            <a:schemeClr val="accent1"/>
          </a:solidFill>
          <a:ln>
            <a:noFill/>
          </a:ln>
        </p:spPr>
        <p:txBody>
          <a:bodyPr spcFirstLastPara="1" wrap="square" lIns="202500" tIns="202500" rIns="202500" bIns="202500" anchor="t"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59" name="Google Shape;259;p25"/>
          <p:cNvSpPr txBox="1">
            <a:spLocks noGrp="1"/>
          </p:cNvSpPr>
          <p:nvPr>
            <p:ph type="body" idx="2"/>
          </p:nvPr>
        </p:nvSpPr>
        <p:spPr>
          <a:xfrm>
            <a:off x="6457439" y="1799672"/>
            <a:ext cx="2467200" cy="1409700"/>
          </a:xfrm>
          <a:prstGeom prst="rect">
            <a:avLst/>
          </a:prstGeom>
          <a:solidFill>
            <a:schemeClr val="accent1"/>
          </a:solidFill>
          <a:ln>
            <a:noFill/>
          </a:ln>
        </p:spPr>
        <p:txBody>
          <a:bodyPr spcFirstLastPara="1" wrap="square" lIns="202500" tIns="202500" rIns="202500" bIns="202500" anchor="t"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60" name="Google Shape;260;p25"/>
          <p:cNvSpPr txBox="1">
            <a:spLocks noGrp="1"/>
          </p:cNvSpPr>
          <p:nvPr>
            <p:ph type="body" idx="3"/>
          </p:nvPr>
        </p:nvSpPr>
        <p:spPr>
          <a:xfrm>
            <a:off x="6457439" y="275629"/>
            <a:ext cx="2467200" cy="1409700"/>
          </a:xfrm>
          <a:prstGeom prst="rect">
            <a:avLst/>
          </a:prstGeom>
          <a:solidFill>
            <a:schemeClr val="accent1"/>
          </a:solidFill>
          <a:ln>
            <a:noFill/>
          </a:ln>
        </p:spPr>
        <p:txBody>
          <a:bodyPr spcFirstLastPara="1" wrap="square" lIns="202500" tIns="202500" rIns="202500" bIns="202500" anchor="t"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61" name="Google Shape;261;p25"/>
          <p:cNvSpPr txBox="1">
            <a:spLocks noGrp="1"/>
          </p:cNvSpPr>
          <p:nvPr>
            <p:ph type="body" idx="4"/>
          </p:nvPr>
        </p:nvSpPr>
        <p:spPr>
          <a:xfrm>
            <a:off x="3886199" y="3325500"/>
            <a:ext cx="2467200" cy="1409700"/>
          </a:xfrm>
          <a:prstGeom prst="rect">
            <a:avLst/>
          </a:prstGeom>
          <a:solidFill>
            <a:schemeClr val="accent1"/>
          </a:solidFill>
          <a:ln>
            <a:noFill/>
          </a:ln>
        </p:spPr>
        <p:txBody>
          <a:bodyPr spcFirstLastPara="1" wrap="square" lIns="202500" tIns="202500" rIns="202500" bIns="202500" anchor="t"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62" name="Google Shape;262;p25"/>
          <p:cNvSpPr txBox="1">
            <a:spLocks noGrp="1"/>
          </p:cNvSpPr>
          <p:nvPr>
            <p:ph type="body" idx="5"/>
          </p:nvPr>
        </p:nvSpPr>
        <p:spPr>
          <a:xfrm>
            <a:off x="3886822" y="1799672"/>
            <a:ext cx="2467200" cy="1409700"/>
          </a:xfrm>
          <a:prstGeom prst="rect">
            <a:avLst/>
          </a:prstGeom>
          <a:solidFill>
            <a:schemeClr val="accent1"/>
          </a:solidFill>
          <a:ln>
            <a:noFill/>
          </a:ln>
        </p:spPr>
        <p:txBody>
          <a:bodyPr spcFirstLastPara="1" wrap="square" lIns="202500" tIns="202500" rIns="202500" bIns="202500" anchor="t"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63" name="Google Shape;263;p25"/>
          <p:cNvSpPr txBox="1">
            <a:spLocks noGrp="1"/>
          </p:cNvSpPr>
          <p:nvPr>
            <p:ph type="body" idx="6"/>
          </p:nvPr>
        </p:nvSpPr>
        <p:spPr>
          <a:xfrm>
            <a:off x="3886822" y="275629"/>
            <a:ext cx="2467200" cy="1409700"/>
          </a:xfrm>
          <a:prstGeom prst="rect">
            <a:avLst/>
          </a:prstGeom>
          <a:solidFill>
            <a:schemeClr val="accent1"/>
          </a:solidFill>
          <a:ln>
            <a:noFill/>
          </a:ln>
        </p:spPr>
        <p:txBody>
          <a:bodyPr spcFirstLastPara="1" wrap="square" lIns="202500" tIns="202500" rIns="202500" bIns="202500" anchor="t"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64" name="Google Shape;264;p25"/>
          <p:cNvSpPr txBox="1">
            <a:spLocks noGrp="1"/>
          </p:cNvSpPr>
          <p:nvPr>
            <p:ph type="title"/>
          </p:nvPr>
        </p:nvSpPr>
        <p:spPr>
          <a:xfrm rot="-5400000">
            <a:off x="19538" y="1042416"/>
            <a:ext cx="4735200" cy="2650200"/>
          </a:xfrm>
          <a:prstGeom prst="rect">
            <a:avLst/>
          </a:prstGeom>
          <a:noFill/>
          <a:ln>
            <a:noFill/>
          </a:ln>
        </p:spPr>
        <p:txBody>
          <a:bodyPr spcFirstLastPara="1" wrap="square" lIns="202500" tIns="297000" rIns="202500" bIns="202500" anchor="ctr" anchorCtr="0">
            <a:noAutofit/>
          </a:bodyPr>
          <a:lstStyle>
            <a:lvl1pPr lvl="0" algn="l">
              <a:lnSpc>
                <a:spcPct val="75000"/>
              </a:lnSpc>
              <a:spcBef>
                <a:spcPts val="0"/>
              </a:spcBef>
              <a:spcAft>
                <a:spcPts val="0"/>
              </a:spcAft>
              <a:buClr>
                <a:schemeClr val="dk1"/>
              </a:buClr>
              <a:buSzPts val="7100"/>
              <a:buFont typeface="Arial"/>
              <a:buNone/>
              <a:defRPr sz="71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265" name="Google Shape;265;p25"/>
          <p:cNvSpPr txBox="1">
            <a:spLocks noGrp="1"/>
          </p:cNvSpPr>
          <p:nvPr>
            <p:ph type="body" idx="7"/>
          </p:nvPr>
        </p:nvSpPr>
        <p:spPr>
          <a:xfrm>
            <a:off x="6457949" y="1795729"/>
            <a:ext cx="2471100" cy="656100"/>
          </a:xfrm>
          <a:prstGeom prst="rect">
            <a:avLst/>
          </a:prstGeom>
          <a:solidFill>
            <a:schemeClr val="lt1"/>
          </a:solidFill>
          <a:ln>
            <a:noFill/>
          </a:ln>
        </p:spPr>
        <p:txBody>
          <a:bodyPr spcFirstLastPara="1" wrap="square" lIns="0" tIns="0" rIns="0" bIns="0" anchor="b" anchorCtr="0">
            <a:noAutofit/>
          </a:bodyPr>
          <a:lstStyle>
            <a:lvl1pPr marL="457200" lvl="0" indent="-2286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66" name="Google Shape;266;p25"/>
          <p:cNvSpPr txBox="1">
            <a:spLocks noGrp="1"/>
          </p:cNvSpPr>
          <p:nvPr>
            <p:ph type="body" idx="8"/>
          </p:nvPr>
        </p:nvSpPr>
        <p:spPr>
          <a:xfrm>
            <a:off x="3887523" y="3317616"/>
            <a:ext cx="2467800" cy="656100"/>
          </a:xfrm>
          <a:prstGeom prst="rect">
            <a:avLst/>
          </a:prstGeom>
          <a:solidFill>
            <a:schemeClr val="lt1"/>
          </a:solidFill>
          <a:ln>
            <a:noFill/>
          </a:ln>
        </p:spPr>
        <p:txBody>
          <a:bodyPr spcFirstLastPara="1" wrap="square" lIns="0" tIns="0" rIns="0" bIns="0" anchor="b" anchorCtr="0">
            <a:noAutofit/>
          </a:bodyPr>
          <a:lstStyle>
            <a:lvl1pPr marL="457200" lvl="0" indent="-2286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67" name="Google Shape;267;p25"/>
          <p:cNvSpPr txBox="1">
            <a:spLocks noGrp="1"/>
          </p:cNvSpPr>
          <p:nvPr>
            <p:ph type="body" idx="9"/>
          </p:nvPr>
        </p:nvSpPr>
        <p:spPr>
          <a:xfrm>
            <a:off x="6456627" y="3317615"/>
            <a:ext cx="2472600" cy="656100"/>
          </a:xfrm>
          <a:prstGeom prst="rect">
            <a:avLst/>
          </a:prstGeom>
          <a:solidFill>
            <a:schemeClr val="lt1"/>
          </a:solidFill>
          <a:ln>
            <a:noFill/>
          </a:ln>
        </p:spPr>
        <p:txBody>
          <a:bodyPr spcFirstLastPara="1" wrap="square" lIns="0" tIns="0" rIns="0" bIns="0" anchor="b" anchorCtr="0">
            <a:noAutofit/>
          </a:bodyPr>
          <a:lstStyle>
            <a:lvl1pPr marL="457200" lvl="0" indent="-2286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68" name="Google Shape;268;p25"/>
          <p:cNvSpPr txBox="1">
            <a:spLocks noGrp="1"/>
          </p:cNvSpPr>
          <p:nvPr>
            <p:ph type="body" idx="13"/>
          </p:nvPr>
        </p:nvSpPr>
        <p:spPr>
          <a:xfrm>
            <a:off x="3887523" y="928687"/>
            <a:ext cx="2467800" cy="7605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69" name="Google Shape;269;p25"/>
          <p:cNvSpPr txBox="1">
            <a:spLocks noGrp="1"/>
          </p:cNvSpPr>
          <p:nvPr>
            <p:ph type="body" idx="14"/>
          </p:nvPr>
        </p:nvSpPr>
        <p:spPr>
          <a:xfrm>
            <a:off x="3887523" y="273844"/>
            <a:ext cx="2467800" cy="654900"/>
          </a:xfrm>
          <a:prstGeom prst="rect">
            <a:avLst/>
          </a:prstGeom>
          <a:solidFill>
            <a:schemeClr val="lt1"/>
          </a:solidFill>
          <a:ln>
            <a:noFill/>
          </a:ln>
        </p:spPr>
        <p:txBody>
          <a:bodyPr spcFirstLastPara="1" wrap="square" lIns="0" tIns="0" rIns="0" bIns="0" anchor="b" anchorCtr="0">
            <a:noAutofit/>
          </a:bodyPr>
          <a:lstStyle>
            <a:lvl1pPr marL="457200" lvl="0" indent="-2286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70" name="Google Shape;270;p25"/>
          <p:cNvSpPr txBox="1">
            <a:spLocks noGrp="1"/>
          </p:cNvSpPr>
          <p:nvPr>
            <p:ph type="body" idx="15"/>
          </p:nvPr>
        </p:nvSpPr>
        <p:spPr>
          <a:xfrm>
            <a:off x="6457949" y="2451828"/>
            <a:ext cx="2471100" cy="7614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71" name="Google Shape;271;p25"/>
          <p:cNvSpPr txBox="1">
            <a:spLocks noGrp="1"/>
          </p:cNvSpPr>
          <p:nvPr>
            <p:ph type="body" idx="16"/>
          </p:nvPr>
        </p:nvSpPr>
        <p:spPr>
          <a:xfrm>
            <a:off x="3886199" y="3973715"/>
            <a:ext cx="2469300" cy="7614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72" name="Google Shape;272;p25"/>
          <p:cNvSpPr txBox="1">
            <a:spLocks noGrp="1"/>
          </p:cNvSpPr>
          <p:nvPr>
            <p:ph type="body" idx="17"/>
          </p:nvPr>
        </p:nvSpPr>
        <p:spPr>
          <a:xfrm>
            <a:off x="6460109" y="3973715"/>
            <a:ext cx="2469300" cy="7614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73" name="Google Shape;273;p25"/>
          <p:cNvSpPr txBox="1">
            <a:spLocks noGrp="1"/>
          </p:cNvSpPr>
          <p:nvPr>
            <p:ph type="body" idx="18"/>
          </p:nvPr>
        </p:nvSpPr>
        <p:spPr>
          <a:xfrm>
            <a:off x="6457949" y="273844"/>
            <a:ext cx="2471100" cy="654900"/>
          </a:xfrm>
          <a:prstGeom prst="rect">
            <a:avLst/>
          </a:prstGeom>
          <a:solidFill>
            <a:schemeClr val="lt1"/>
          </a:solidFill>
          <a:ln>
            <a:noFill/>
          </a:ln>
        </p:spPr>
        <p:txBody>
          <a:bodyPr spcFirstLastPara="1" wrap="square" lIns="0" tIns="0" rIns="0" bIns="0" anchor="b" anchorCtr="0">
            <a:noAutofit/>
          </a:bodyPr>
          <a:lstStyle>
            <a:lvl1pPr marL="457200" lvl="0" indent="-2286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74" name="Google Shape;274;p25"/>
          <p:cNvSpPr txBox="1">
            <a:spLocks noGrp="1"/>
          </p:cNvSpPr>
          <p:nvPr>
            <p:ph type="body" idx="19"/>
          </p:nvPr>
        </p:nvSpPr>
        <p:spPr>
          <a:xfrm>
            <a:off x="6457439" y="929257"/>
            <a:ext cx="2472000" cy="7599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75" name="Google Shape;275;p25"/>
          <p:cNvSpPr txBox="1">
            <a:spLocks noGrp="1"/>
          </p:cNvSpPr>
          <p:nvPr>
            <p:ph type="body" idx="20"/>
          </p:nvPr>
        </p:nvSpPr>
        <p:spPr>
          <a:xfrm>
            <a:off x="3886200" y="1795730"/>
            <a:ext cx="1162200" cy="656100"/>
          </a:xfrm>
          <a:prstGeom prst="rect">
            <a:avLst/>
          </a:prstGeom>
          <a:solidFill>
            <a:schemeClr val="lt1"/>
          </a:solidFill>
          <a:ln>
            <a:noFill/>
          </a:ln>
        </p:spPr>
        <p:txBody>
          <a:bodyPr spcFirstLastPara="1" wrap="square" lIns="0" tIns="0" rIns="0" bIns="0" anchor="t" anchorCtr="0">
            <a:noAutofit/>
          </a:bodyPr>
          <a:lstStyle>
            <a:lvl1pPr marL="457200" lvl="0" indent="-228600" algn="l">
              <a:lnSpc>
                <a:spcPct val="90000"/>
              </a:lnSpc>
              <a:spcBef>
                <a:spcPts val="800"/>
              </a:spcBef>
              <a:spcAft>
                <a:spcPts val="0"/>
              </a:spcAft>
              <a:buClr>
                <a:schemeClr val="accent1"/>
              </a:buClr>
              <a:buSzPts val="5400"/>
              <a:buNone/>
              <a:defRPr sz="5400">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76" name="Google Shape;276;p25"/>
          <p:cNvSpPr txBox="1">
            <a:spLocks noGrp="1"/>
          </p:cNvSpPr>
          <p:nvPr>
            <p:ph type="body" idx="21"/>
          </p:nvPr>
        </p:nvSpPr>
        <p:spPr>
          <a:xfrm>
            <a:off x="3886199" y="2451829"/>
            <a:ext cx="1162500" cy="5859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Blue contents 4">
  <p:cSld name="Blue contents 4">
    <p:spTree>
      <p:nvGrpSpPr>
        <p:cNvPr id="1" name="Shape 277"/>
        <p:cNvGrpSpPr/>
        <p:nvPr/>
      </p:nvGrpSpPr>
      <p:grpSpPr>
        <a:xfrm>
          <a:off x="0" y="0"/>
          <a:ext cx="0" cy="0"/>
          <a:chOff x="0" y="0"/>
          <a:chExt cx="0" cy="0"/>
        </a:xfrm>
      </p:grpSpPr>
      <p:sp>
        <p:nvSpPr>
          <p:cNvPr id="278" name="Google Shape;278;p26"/>
          <p:cNvSpPr txBox="1">
            <a:spLocks noGrp="1"/>
          </p:cNvSpPr>
          <p:nvPr>
            <p:ph type="body" idx="1"/>
          </p:nvPr>
        </p:nvSpPr>
        <p:spPr>
          <a:xfrm>
            <a:off x="6456817" y="3325500"/>
            <a:ext cx="2467800" cy="1409700"/>
          </a:xfrm>
          <a:prstGeom prst="rect">
            <a:avLst/>
          </a:prstGeom>
          <a:solidFill>
            <a:schemeClr val="accent1"/>
          </a:solidFill>
          <a:ln>
            <a:noFill/>
          </a:ln>
        </p:spPr>
        <p:txBody>
          <a:bodyPr spcFirstLastPara="1" wrap="square" lIns="202500" tIns="202500" rIns="202500" bIns="202500" anchor="t"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79" name="Google Shape;279;p26"/>
          <p:cNvSpPr txBox="1">
            <a:spLocks noGrp="1"/>
          </p:cNvSpPr>
          <p:nvPr>
            <p:ph type="body" idx="2"/>
          </p:nvPr>
        </p:nvSpPr>
        <p:spPr>
          <a:xfrm>
            <a:off x="6457439" y="1799672"/>
            <a:ext cx="2467800" cy="1409700"/>
          </a:xfrm>
          <a:prstGeom prst="rect">
            <a:avLst/>
          </a:prstGeom>
          <a:solidFill>
            <a:schemeClr val="accent1"/>
          </a:solidFill>
          <a:ln>
            <a:noFill/>
          </a:ln>
        </p:spPr>
        <p:txBody>
          <a:bodyPr spcFirstLastPara="1" wrap="square" lIns="202500" tIns="202500" rIns="202500" bIns="202500" anchor="t"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80" name="Google Shape;280;p26"/>
          <p:cNvSpPr txBox="1">
            <a:spLocks noGrp="1"/>
          </p:cNvSpPr>
          <p:nvPr>
            <p:ph type="body" idx="3"/>
          </p:nvPr>
        </p:nvSpPr>
        <p:spPr>
          <a:xfrm>
            <a:off x="6457439" y="275629"/>
            <a:ext cx="2467800" cy="1409700"/>
          </a:xfrm>
          <a:prstGeom prst="rect">
            <a:avLst/>
          </a:prstGeom>
          <a:solidFill>
            <a:schemeClr val="accent1"/>
          </a:solidFill>
          <a:ln>
            <a:noFill/>
          </a:ln>
        </p:spPr>
        <p:txBody>
          <a:bodyPr spcFirstLastPara="1" wrap="square" lIns="202500" tIns="202500" rIns="202500" bIns="202500" anchor="t"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81" name="Google Shape;281;p26"/>
          <p:cNvSpPr txBox="1">
            <a:spLocks noGrp="1"/>
          </p:cNvSpPr>
          <p:nvPr>
            <p:ph type="body" idx="4"/>
          </p:nvPr>
        </p:nvSpPr>
        <p:spPr>
          <a:xfrm>
            <a:off x="3886199" y="3325500"/>
            <a:ext cx="2467800" cy="1409700"/>
          </a:xfrm>
          <a:prstGeom prst="rect">
            <a:avLst/>
          </a:prstGeom>
          <a:solidFill>
            <a:schemeClr val="accent1"/>
          </a:solidFill>
          <a:ln>
            <a:noFill/>
          </a:ln>
        </p:spPr>
        <p:txBody>
          <a:bodyPr spcFirstLastPara="1" wrap="square" lIns="202500" tIns="202500" rIns="202500" bIns="202500" anchor="t"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82" name="Google Shape;282;p26"/>
          <p:cNvSpPr txBox="1">
            <a:spLocks noGrp="1"/>
          </p:cNvSpPr>
          <p:nvPr>
            <p:ph type="body" idx="5"/>
          </p:nvPr>
        </p:nvSpPr>
        <p:spPr>
          <a:xfrm>
            <a:off x="3886199" y="1799672"/>
            <a:ext cx="2467800" cy="1409700"/>
          </a:xfrm>
          <a:prstGeom prst="rect">
            <a:avLst/>
          </a:prstGeom>
          <a:solidFill>
            <a:schemeClr val="accent1"/>
          </a:solidFill>
          <a:ln>
            <a:noFill/>
          </a:ln>
        </p:spPr>
        <p:txBody>
          <a:bodyPr spcFirstLastPara="1" wrap="square" lIns="202500" tIns="202500" rIns="202500" bIns="202500" anchor="t"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83" name="Google Shape;283;p26"/>
          <p:cNvSpPr txBox="1">
            <a:spLocks noGrp="1"/>
          </p:cNvSpPr>
          <p:nvPr>
            <p:ph type="body" idx="6"/>
          </p:nvPr>
        </p:nvSpPr>
        <p:spPr>
          <a:xfrm>
            <a:off x="3886199" y="275629"/>
            <a:ext cx="2467800" cy="1409700"/>
          </a:xfrm>
          <a:prstGeom prst="rect">
            <a:avLst/>
          </a:prstGeom>
          <a:solidFill>
            <a:schemeClr val="accent1"/>
          </a:solidFill>
          <a:ln>
            <a:noFill/>
          </a:ln>
        </p:spPr>
        <p:txBody>
          <a:bodyPr spcFirstLastPara="1" wrap="square" lIns="202500" tIns="202500" rIns="202500" bIns="202500" anchor="t"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84" name="Google Shape;284;p26"/>
          <p:cNvSpPr txBox="1">
            <a:spLocks noGrp="1"/>
          </p:cNvSpPr>
          <p:nvPr>
            <p:ph type="title"/>
          </p:nvPr>
        </p:nvSpPr>
        <p:spPr>
          <a:xfrm rot="-5400000">
            <a:off x="19538" y="1042416"/>
            <a:ext cx="4735200" cy="2650200"/>
          </a:xfrm>
          <a:prstGeom prst="rect">
            <a:avLst/>
          </a:prstGeom>
          <a:noFill/>
          <a:ln>
            <a:noFill/>
          </a:ln>
        </p:spPr>
        <p:txBody>
          <a:bodyPr spcFirstLastPara="1" wrap="square" lIns="202500" tIns="297000" rIns="202500" bIns="202500" anchor="ctr" anchorCtr="0">
            <a:noAutofit/>
          </a:bodyPr>
          <a:lstStyle>
            <a:lvl1pPr lvl="0" algn="l">
              <a:lnSpc>
                <a:spcPct val="75000"/>
              </a:lnSpc>
              <a:spcBef>
                <a:spcPts val="0"/>
              </a:spcBef>
              <a:spcAft>
                <a:spcPts val="0"/>
              </a:spcAft>
              <a:buClr>
                <a:schemeClr val="dk1"/>
              </a:buClr>
              <a:buSzPts val="7100"/>
              <a:buFont typeface="Arial"/>
              <a:buNone/>
              <a:defRPr sz="71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285" name="Google Shape;285;p26"/>
          <p:cNvSpPr txBox="1">
            <a:spLocks noGrp="1"/>
          </p:cNvSpPr>
          <p:nvPr>
            <p:ph type="body" idx="7"/>
          </p:nvPr>
        </p:nvSpPr>
        <p:spPr>
          <a:xfrm>
            <a:off x="3886199" y="3317616"/>
            <a:ext cx="2467800" cy="656100"/>
          </a:xfrm>
          <a:prstGeom prst="rect">
            <a:avLst/>
          </a:prstGeom>
          <a:solidFill>
            <a:schemeClr val="lt1"/>
          </a:solidFill>
          <a:ln>
            <a:noFill/>
          </a:ln>
        </p:spPr>
        <p:txBody>
          <a:bodyPr spcFirstLastPara="1" wrap="square" lIns="0" tIns="0" rIns="0" bIns="0" anchor="b" anchorCtr="0">
            <a:noAutofit/>
          </a:bodyPr>
          <a:lstStyle>
            <a:lvl1pPr marL="457200" lvl="0" indent="-2286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86" name="Google Shape;286;p26"/>
          <p:cNvSpPr txBox="1">
            <a:spLocks noGrp="1"/>
          </p:cNvSpPr>
          <p:nvPr>
            <p:ph type="body" idx="8"/>
          </p:nvPr>
        </p:nvSpPr>
        <p:spPr>
          <a:xfrm>
            <a:off x="6456627" y="3317615"/>
            <a:ext cx="2472600" cy="656100"/>
          </a:xfrm>
          <a:prstGeom prst="rect">
            <a:avLst/>
          </a:prstGeom>
          <a:solidFill>
            <a:schemeClr val="lt1"/>
          </a:solidFill>
          <a:ln>
            <a:noFill/>
          </a:ln>
        </p:spPr>
        <p:txBody>
          <a:bodyPr spcFirstLastPara="1" wrap="square" lIns="0" tIns="0" rIns="0" bIns="0" anchor="b" anchorCtr="0">
            <a:noAutofit/>
          </a:bodyPr>
          <a:lstStyle>
            <a:lvl1pPr marL="457200" lvl="0" indent="-2286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87" name="Google Shape;287;p26"/>
          <p:cNvSpPr txBox="1">
            <a:spLocks noGrp="1"/>
          </p:cNvSpPr>
          <p:nvPr>
            <p:ph type="body" idx="9"/>
          </p:nvPr>
        </p:nvSpPr>
        <p:spPr>
          <a:xfrm>
            <a:off x="3886199" y="928687"/>
            <a:ext cx="2467800" cy="7605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88" name="Google Shape;288;p26"/>
          <p:cNvSpPr txBox="1">
            <a:spLocks noGrp="1"/>
          </p:cNvSpPr>
          <p:nvPr>
            <p:ph type="body" idx="13"/>
          </p:nvPr>
        </p:nvSpPr>
        <p:spPr>
          <a:xfrm>
            <a:off x="3886199" y="273844"/>
            <a:ext cx="2467800" cy="654900"/>
          </a:xfrm>
          <a:prstGeom prst="rect">
            <a:avLst/>
          </a:prstGeom>
          <a:solidFill>
            <a:schemeClr val="lt1"/>
          </a:solidFill>
          <a:ln>
            <a:noFill/>
          </a:ln>
        </p:spPr>
        <p:txBody>
          <a:bodyPr spcFirstLastPara="1" wrap="square" lIns="0" tIns="0" rIns="0" bIns="0" anchor="b" anchorCtr="0">
            <a:noAutofit/>
          </a:bodyPr>
          <a:lstStyle>
            <a:lvl1pPr marL="457200" lvl="0" indent="-2286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89" name="Google Shape;289;p26"/>
          <p:cNvSpPr txBox="1">
            <a:spLocks noGrp="1"/>
          </p:cNvSpPr>
          <p:nvPr>
            <p:ph type="body" idx="14"/>
          </p:nvPr>
        </p:nvSpPr>
        <p:spPr>
          <a:xfrm>
            <a:off x="3886199" y="3973715"/>
            <a:ext cx="2469300" cy="7614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90" name="Google Shape;290;p26"/>
          <p:cNvSpPr txBox="1">
            <a:spLocks noGrp="1"/>
          </p:cNvSpPr>
          <p:nvPr>
            <p:ph type="body" idx="15"/>
          </p:nvPr>
        </p:nvSpPr>
        <p:spPr>
          <a:xfrm>
            <a:off x="6460109" y="3973715"/>
            <a:ext cx="2469300" cy="7614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91" name="Google Shape;291;p26"/>
          <p:cNvSpPr txBox="1">
            <a:spLocks noGrp="1"/>
          </p:cNvSpPr>
          <p:nvPr>
            <p:ph type="body" idx="16"/>
          </p:nvPr>
        </p:nvSpPr>
        <p:spPr>
          <a:xfrm>
            <a:off x="6457949" y="273844"/>
            <a:ext cx="2471100" cy="654900"/>
          </a:xfrm>
          <a:prstGeom prst="rect">
            <a:avLst/>
          </a:prstGeom>
          <a:solidFill>
            <a:schemeClr val="lt1"/>
          </a:solidFill>
          <a:ln>
            <a:noFill/>
          </a:ln>
        </p:spPr>
        <p:txBody>
          <a:bodyPr spcFirstLastPara="1" wrap="square" lIns="0" tIns="0" rIns="0" bIns="0" anchor="b" anchorCtr="0">
            <a:noAutofit/>
          </a:bodyPr>
          <a:lstStyle>
            <a:lvl1pPr marL="457200" lvl="0" indent="-2286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92" name="Google Shape;292;p26"/>
          <p:cNvSpPr txBox="1">
            <a:spLocks noGrp="1"/>
          </p:cNvSpPr>
          <p:nvPr>
            <p:ph type="body" idx="17"/>
          </p:nvPr>
        </p:nvSpPr>
        <p:spPr>
          <a:xfrm>
            <a:off x="6457439" y="929257"/>
            <a:ext cx="2472000" cy="7599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93" name="Google Shape;293;p26"/>
          <p:cNvSpPr txBox="1">
            <a:spLocks noGrp="1"/>
          </p:cNvSpPr>
          <p:nvPr>
            <p:ph type="body" idx="18"/>
          </p:nvPr>
        </p:nvSpPr>
        <p:spPr>
          <a:xfrm>
            <a:off x="3886199" y="1795730"/>
            <a:ext cx="2467800" cy="656100"/>
          </a:xfrm>
          <a:prstGeom prst="rect">
            <a:avLst/>
          </a:prstGeom>
          <a:solidFill>
            <a:schemeClr val="lt1"/>
          </a:solidFill>
          <a:ln>
            <a:noFill/>
          </a:ln>
        </p:spPr>
        <p:txBody>
          <a:bodyPr spcFirstLastPara="1" wrap="square" lIns="0" tIns="0" rIns="0" bIns="0" anchor="b" anchorCtr="0">
            <a:noAutofit/>
          </a:bodyPr>
          <a:lstStyle>
            <a:lvl1pPr marL="457200" lvl="0" indent="-2286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94" name="Google Shape;294;p26"/>
          <p:cNvSpPr txBox="1">
            <a:spLocks noGrp="1"/>
          </p:cNvSpPr>
          <p:nvPr>
            <p:ph type="body" idx="19"/>
          </p:nvPr>
        </p:nvSpPr>
        <p:spPr>
          <a:xfrm>
            <a:off x="3886199" y="2451828"/>
            <a:ext cx="2469300" cy="7614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95" name="Google Shape;295;p26"/>
          <p:cNvSpPr txBox="1">
            <a:spLocks noGrp="1"/>
          </p:cNvSpPr>
          <p:nvPr>
            <p:ph type="body" idx="20"/>
          </p:nvPr>
        </p:nvSpPr>
        <p:spPr>
          <a:xfrm>
            <a:off x="6457950" y="1795729"/>
            <a:ext cx="1162200" cy="656100"/>
          </a:xfrm>
          <a:prstGeom prst="rect">
            <a:avLst/>
          </a:prstGeom>
          <a:solidFill>
            <a:schemeClr val="lt1"/>
          </a:solidFill>
          <a:ln>
            <a:noFill/>
          </a:ln>
        </p:spPr>
        <p:txBody>
          <a:bodyPr spcFirstLastPara="1" wrap="square" lIns="0" tIns="0" rIns="0" bIns="0" anchor="t" anchorCtr="0">
            <a:noAutofit/>
          </a:bodyPr>
          <a:lstStyle>
            <a:lvl1pPr marL="457200" lvl="0" indent="-228600" algn="l">
              <a:lnSpc>
                <a:spcPct val="90000"/>
              </a:lnSpc>
              <a:spcBef>
                <a:spcPts val="800"/>
              </a:spcBef>
              <a:spcAft>
                <a:spcPts val="0"/>
              </a:spcAft>
              <a:buClr>
                <a:schemeClr val="accent1"/>
              </a:buClr>
              <a:buSzPts val="5400"/>
              <a:buNone/>
              <a:defRPr sz="5400">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96" name="Google Shape;296;p26"/>
          <p:cNvSpPr txBox="1">
            <a:spLocks noGrp="1"/>
          </p:cNvSpPr>
          <p:nvPr>
            <p:ph type="body" idx="21"/>
          </p:nvPr>
        </p:nvSpPr>
        <p:spPr>
          <a:xfrm>
            <a:off x="6457949" y="2451829"/>
            <a:ext cx="1162500" cy="5859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Blue contents 5">
  <p:cSld name="Blue contents 5">
    <p:spTree>
      <p:nvGrpSpPr>
        <p:cNvPr id="1" name="Shape 297"/>
        <p:cNvGrpSpPr/>
        <p:nvPr/>
      </p:nvGrpSpPr>
      <p:grpSpPr>
        <a:xfrm>
          <a:off x="0" y="0"/>
          <a:ext cx="0" cy="0"/>
          <a:chOff x="0" y="0"/>
          <a:chExt cx="0" cy="0"/>
        </a:xfrm>
      </p:grpSpPr>
      <p:sp>
        <p:nvSpPr>
          <p:cNvPr id="298" name="Google Shape;298;p27"/>
          <p:cNvSpPr txBox="1">
            <a:spLocks noGrp="1"/>
          </p:cNvSpPr>
          <p:nvPr>
            <p:ph type="body" idx="1"/>
          </p:nvPr>
        </p:nvSpPr>
        <p:spPr>
          <a:xfrm>
            <a:off x="6456817" y="3325500"/>
            <a:ext cx="2467800" cy="1409700"/>
          </a:xfrm>
          <a:prstGeom prst="rect">
            <a:avLst/>
          </a:prstGeom>
          <a:solidFill>
            <a:schemeClr val="accent1"/>
          </a:solidFill>
          <a:ln>
            <a:noFill/>
          </a:ln>
        </p:spPr>
        <p:txBody>
          <a:bodyPr spcFirstLastPara="1" wrap="square" lIns="202500" tIns="202500" rIns="202500" bIns="202500" anchor="t"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99" name="Google Shape;299;p27"/>
          <p:cNvSpPr txBox="1">
            <a:spLocks noGrp="1"/>
          </p:cNvSpPr>
          <p:nvPr>
            <p:ph type="body" idx="2"/>
          </p:nvPr>
        </p:nvSpPr>
        <p:spPr>
          <a:xfrm>
            <a:off x="6457439" y="1799672"/>
            <a:ext cx="2467800" cy="1409700"/>
          </a:xfrm>
          <a:prstGeom prst="rect">
            <a:avLst/>
          </a:prstGeom>
          <a:solidFill>
            <a:schemeClr val="accent1"/>
          </a:solidFill>
          <a:ln>
            <a:noFill/>
          </a:ln>
        </p:spPr>
        <p:txBody>
          <a:bodyPr spcFirstLastPara="1" wrap="square" lIns="202500" tIns="202500" rIns="202500" bIns="202500" anchor="t"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00" name="Google Shape;300;p27"/>
          <p:cNvSpPr txBox="1">
            <a:spLocks noGrp="1"/>
          </p:cNvSpPr>
          <p:nvPr>
            <p:ph type="body" idx="3"/>
          </p:nvPr>
        </p:nvSpPr>
        <p:spPr>
          <a:xfrm>
            <a:off x="6457439" y="275629"/>
            <a:ext cx="2467800" cy="1409700"/>
          </a:xfrm>
          <a:prstGeom prst="rect">
            <a:avLst/>
          </a:prstGeom>
          <a:solidFill>
            <a:schemeClr val="accent1"/>
          </a:solidFill>
          <a:ln>
            <a:noFill/>
          </a:ln>
        </p:spPr>
        <p:txBody>
          <a:bodyPr spcFirstLastPara="1" wrap="square" lIns="202500" tIns="202500" rIns="202500" bIns="202500" anchor="t"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01" name="Google Shape;301;p27"/>
          <p:cNvSpPr txBox="1">
            <a:spLocks noGrp="1"/>
          </p:cNvSpPr>
          <p:nvPr>
            <p:ph type="body" idx="4"/>
          </p:nvPr>
        </p:nvSpPr>
        <p:spPr>
          <a:xfrm>
            <a:off x="3887466" y="3325500"/>
            <a:ext cx="2467800" cy="1409700"/>
          </a:xfrm>
          <a:prstGeom prst="rect">
            <a:avLst/>
          </a:prstGeom>
          <a:solidFill>
            <a:schemeClr val="accent1"/>
          </a:solidFill>
          <a:ln>
            <a:noFill/>
          </a:ln>
        </p:spPr>
        <p:txBody>
          <a:bodyPr spcFirstLastPara="1" wrap="square" lIns="202500" tIns="202500" rIns="202500" bIns="202500" anchor="t"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02" name="Google Shape;302;p27"/>
          <p:cNvSpPr txBox="1">
            <a:spLocks noGrp="1"/>
          </p:cNvSpPr>
          <p:nvPr>
            <p:ph type="body" idx="5"/>
          </p:nvPr>
        </p:nvSpPr>
        <p:spPr>
          <a:xfrm>
            <a:off x="3886822" y="1799672"/>
            <a:ext cx="2467800" cy="1409700"/>
          </a:xfrm>
          <a:prstGeom prst="rect">
            <a:avLst/>
          </a:prstGeom>
          <a:solidFill>
            <a:schemeClr val="accent1"/>
          </a:solidFill>
          <a:ln>
            <a:noFill/>
          </a:ln>
        </p:spPr>
        <p:txBody>
          <a:bodyPr spcFirstLastPara="1" wrap="square" lIns="202500" tIns="202500" rIns="202500" bIns="202500" anchor="t"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03" name="Google Shape;303;p27"/>
          <p:cNvSpPr txBox="1">
            <a:spLocks noGrp="1"/>
          </p:cNvSpPr>
          <p:nvPr>
            <p:ph type="body" idx="6"/>
          </p:nvPr>
        </p:nvSpPr>
        <p:spPr>
          <a:xfrm>
            <a:off x="3886822" y="275629"/>
            <a:ext cx="2467800" cy="1409700"/>
          </a:xfrm>
          <a:prstGeom prst="rect">
            <a:avLst/>
          </a:prstGeom>
          <a:solidFill>
            <a:schemeClr val="accent1"/>
          </a:solidFill>
          <a:ln>
            <a:noFill/>
          </a:ln>
        </p:spPr>
        <p:txBody>
          <a:bodyPr spcFirstLastPara="1" wrap="square" lIns="202500" tIns="202500" rIns="202500" bIns="202500" anchor="t"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04" name="Google Shape;304;p27"/>
          <p:cNvSpPr txBox="1">
            <a:spLocks noGrp="1"/>
          </p:cNvSpPr>
          <p:nvPr>
            <p:ph type="title"/>
          </p:nvPr>
        </p:nvSpPr>
        <p:spPr>
          <a:xfrm rot="-5400000">
            <a:off x="19538" y="1042416"/>
            <a:ext cx="4735200" cy="2650200"/>
          </a:xfrm>
          <a:prstGeom prst="rect">
            <a:avLst/>
          </a:prstGeom>
          <a:noFill/>
          <a:ln>
            <a:noFill/>
          </a:ln>
        </p:spPr>
        <p:txBody>
          <a:bodyPr spcFirstLastPara="1" wrap="square" lIns="202500" tIns="297000" rIns="202500" bIns="202500" anchor="ctr" anchorCtr="0">
            <a:noAutofit/>
          </a:bodyPr>
          <a:lstStyle>
            <a:lvl1pPr lvl="0" algn="l">
              <a:lnSpc>
                <a:spcPct val="75000"/>
              </a:lnSpc>
              <a:spcBef>
                <a:spcPts val="0"/>
              </a:spcBef>
              <a:spcAft>
                <a:spcPts val="0"/>
              </a:spcAft>
              <a:buClr>
                <a:schemeClr val="dk1"/>
              </a:buClr>
              <a:buSzPts val="7100"/>
              <a:buFont typeface="Arial"/>
              <a:buNone/>
              <a:defRPr sz="71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305" name="Google Shape;305;p27"/>
          <p:cNvSpPr txBox="1">
            <a:spLocks noGrp="1"/>
          </p:cNvSpPr>
          <p:nvPr>
            <p:ph type="body" idx="7"/>
          </p:nvPr>
        </p:nvSpPr>
        <p:spPr>
          <a:xfrm>
            <a:off x="6456627" y="3317615"/>
            <a:ext cx="2472600" cy="656100"/>
          </a:xfrm>
          <a:prstGeom prst="rect">
            <a:avLst/>
          </a:prstGeom>
          <a:solidFill>
            <a:schemeClr val="lt1"/>
          </a:solidFill>
          <a:ln>
            <a:noFill/>
          </a:ln>
        </p:spPr>
        <p:txBody>
          <a:bodyPr spcFirstLastPara="1" wrap="square" lIns="0" tIns="0" rIns="0" bIns="0" anchor="b" anchorCtr="0">
            <a:noAutofit/>
          </a:bodyPr>
          <a:lstStyle>
            <a:lvl1pPr marL="457200" lvl="0" indent="-2286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06" name="Google Shape;306;p27"/>
          <p:cNvSpPr txBox="1">
            <a:spLocks noGrp="1"/>
          </p:cNvSpPr>
          <p:nvPr>
            <p:ph type="body" idx="8"/>
          </p:nvPr>
        </p:nvSpPr>
        <p:spPr>
          <a:xfrm>
            <a:off x="3887523" y="928687"/>
            <a:ext cx="2467800" cy="7605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07" name="Google Shape;307;p27"/>
          <p:cNvSpPr txBox="1">
            <a:spLocks noGrp="1"/>
          </p:cNvSpPr>
          <p:nvPr>
            <p:ph type="body" idx="9"/>
          </p:nvPr>
        </p:nvSpPr>
        <p:spPr>
          <a:xfrm>
            <a:off x="3887523" y="273844"/>
            <a:ext cx="2467800" cy="654900"/>
          </a:xfrm>
          <a:prstGeom prst="rect">
            <a:avLst/>
          </a:prstGeom>
          <a:solidFill>
            <a:schemeClr val="lt1"/>
          </a:solidFill>
          <a:ln>
            <a:noFill/>
          </a:ln>
        </p:spPr>
        <p:txBody>
          <a:bodyPr spcFirstLastPara="1" wrap="square" lIns="0" tIns="0" rIns="0" bIns="0" anchor="b" anchorCtr="0">
            <a:noAutofit/>
          </a:bodyPr>
          <a:lstStyle>
            <a:lvl1pPr marL="457200" lvl="0" indent="-2286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08" name="Google Shape;308;p27"/>
          <p:cNvSpPr txBox="1">
            <a:spLocks noGrp="1"/>
          </p:cNvSpPr>
          <p:nvPr>
            <p:ph type="body" idx="13"/>
          </p:nvPr>
        </p:nvSpPr>
        <p:spPr>
          <a:xfrm>
            <a:off x="6460109" y="3973715"/>
            <a:ext cx="2469300" cy="7614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09" name="Google Shape;309;p27"/>
          <p:cNvSpPr txBox="1">
            <a:spLocks noGrp="1"/>
          </p:cNvSpPr>
          <p:nvPr>
            <p:ph type="body" idx="14"/>
          </p:nvPr>
        </p:nvSpPr>
        <p:spPr>
          <a:xfrm>
            <a:off x="6457949" y="273844"/>
            <a:ext cx="2471100" cy="654900"/>
          </a:xfrm>
          <a:prstGeom prst="rect">
            <a:avLst/>
          </a:prstGeom>
          <a:solidFill>
            <a:schemeClr val="lt1"/>
          </a:solidFill>
          <a:ln>
            <a:noFill/>
          </a:ln>
        </p:spPr>
        <p:txBody>
          <a:bodyPr spcFirstLastPara="1" wrap="square" lIns="0" tIns="0" rIns="0" bIns="0" anchor="b" anchorCtr="0">
            <a:noAutofit/>
          </a:bodyPr>
          <a:lstStyle>
            <a:lvl1pPr marL="457200" lvl="0" indent="-2286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10" name="Google Shape;310;p27"/>
          <p:cNvSpPr txBox="1">
            <a:spLocks noGrp="1"/>
          </p:cNvSpPr>
          <p:nvPr>
            <p:ph type="body" idx="15"/>
          </p:nvPr>
        </p:nvSpPr>
        <p:spPr>
          <a:xfrm>
            <a:off x="6457439" y="929257"/>
            <a:ext cx="2472000" cy="7599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11" name="Google Shape;311;p27"/>
          <p:cNvSpPr txBox="1">
            <a:spLocks noGrp="1"/>
          </p:cNvSpPr>
          <p:nvPr>
            <p:ph type="body" idx="16"/>
          </p:nvPr>
        </p:nvSpPr>
        <p:spPr>
          <a:xfrm>
            <a:off x="3887523" y="1795730"/>
            <a:ext cx="2467800" cy="656100"/>
          </a:xfrm>
          <a:prstGeom prst="rect">
            <a:avLst/>
          </a:prstGeom>
          <a:solidFill>
            <a:schemeClr val="lt1"/>
          </a:solidFill>
          <a:ln>
            <a:noFill/>
          </a:ln>
        </p:spPr>
        <p:txBody>
          <a:bodyPr spcFirstLastPara="1" wrap="square" lIns="0" tIns="0" rIns="0" bIns="0" anchor="b" anchorCtr="0">
            <a:noAutofit/>
          </a:bodyPr>
          <a:lstStyle>
            <a:lvl1pPr marL="457200" lvl="0" indent="-2286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12" name="Google Shape;312;p27"/>
          <p:cNvSpPr txBox="1">
            <a:spLocks noGrp="1"/>
          </p:cNvSpPr>
          <p:nvPr>
            <p:ph type="body" idx="17"/>
          </p:nvPr>
        </p:nvSpPr>
        <p:spPr>
          <a:xfrm>
            <a:off x="3886199" y="2451828"/>
            <a:ext cx="2469300" cy="7614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13" name="Google Shape;313;p27"/>
          <p:cNvSpPr txBox="1">
            <a:spLocks noGrp="1"/>
          </p:cNvSpPr>
          <p:nvPr>
            <p:ph type="body" idx="18"/>
          </p:nvPr>
        </p:nvSpPr>
        <p:spPr>
          <a:xfrm>
            <a:off x="6457949" y="1795729"/>
            <a:ext cx="2471100" cy="656100"/>
          </a:xfrm>
          <a:prstGeom prst="rect">
            <a:avLst/>
          </a:prstGeom>
          <a:solidFill>
            <a:schemeClr val="lt1"/>
          </a:solidFill>
          <a:ln>
            <a:noFill/>
          </a:ln>
        </p:spPr>
        <p:txBody>
          <a:bodyPr spcFirstLastPara="1" wrap="square" lIns="0" tIns="0" rIns="0" bIns="0" anchor="b" anchorCtr="0">
            <a:noAutofit/>
          </a:bodyPr>
          <a:lstStyle>
            <a:lvl1pPr marL="457200" lvl="0" indent="-2286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14" name="Google Shape;314;p27"/>
          <p:cNvSpPr txBox="1">
            <a:spLocks noGrp="1"/>
          </p:cNvSpPr>
          <p:nvPr>
            <p:ph type="body" idx="19"/>
          </p:nvPr>
        </p:nvSpPr>
        <p:spPr>
          <a:xfrm>
            <a:off x="6457949" y="2451828"/>
            <a:ext cx="2471100" cy="7614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15" name="Google Shape;315;p27"/>
          <p:cNvSpPr txBox="1">
            <a:spLocks noGrp="1"/>
          </p:cNvSpPr>
          <p:nvPr>
            <p:ph type="body" idx="20"/>
          </p:nvPr>
        </p:nvSpPr>
        <p:spPr>
          <a:xfrm>
            <a:off x="3886200" y="3317616"/>
            <a:ext cx="1162200" cy="656100"/>
          </a:xfrm>
          <a:prstGeom prst="rect">
            <a:avLst/>
          </a:prstGeom>
          <a:solidFill>
            <a:schemeClr val="lt1"/>
          </a:solidFill>
          <a:ln>
            <a:noFill/>
          </a:ln>
        </p:spPr>
        <p:txBody>
          <a:bodyPr spcFirstLastPara="1" wrap="square" lIns="0" tIns="0" rIns="0" bIns="0" anchor="t" anchorCtr="0">
            <a:noAutofit/>
          </a:bodyPr>
          <a:lstStyle>
            <a:lvl1pPr marL="457200" lvl="0" indent="-228600" algn="l">
              <a:lnSpc>
                <a:spcPct val="90000"/>
              </a:lnSpc>
              <a:spcBef>
                <a:spcPts val="800"/>
              </a:spcBef>
              <a:spcAft>
                <a:spcPts val="0"/>
              </a:spcAft>
              <a:buClr>
                <a:schemeClr val="accent1"/>
              </a:buClr>
              <a:buSzPts val="5400"/>
              <a:buNone/>
              <a:defRPr sz="5400">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16" name="Google Shape;316;p27"/>
          <p:cNvSpPr txBox="1">
            <a:spLocks noGrp="1"/>
          </p:cNvSpPr>
          <p:nvPr>
            <p:ph type="body" idx="21"/>
          </p:nvPr>
        </p:nvSpPr>
        <p:spPr>
          <a:xfrm>
            <a:off x="3886199" y="3973715"/>
            <a:ext cx="1162500" cy="5859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Blue contents 6">
  <p:cSld name="Blue contents 6">
    <p:spTree>
      <p:nvGrpSpPr>
        <p:cNvPr id="1" name="Shape 317"/>
        <p:cNvGrpSpPr/>
        <p:nvPr/>
      </p:nvGrpSpPr>
      <p:grpSpPr>
        <a:xfrm>
          <a:off x="0" y="0"/>
          <a:ext cx="0" cy="0"/>
          <a:chOff x="0" y="0"/>
          <a:chExt cx="0" cy="0"/>
        </a:xfrm>
      </p:grpSpPr>
      <p:sp>
        <p:nvSpPr>
          <p:cNvPr id="318" name="Google Shape;318;p28"/>
          <p:cNvSpPr txBox="1">
            <a:spLocks noGrp="1"/>
          </p:cNvSpPr>
          <p:nvPr>
            <p:ph type="body" idx="1"/>
          </p:nvPr>
        </p:nvSpPr>
        <p:spPr>
          <a:xfrm>
            <a:off x="6456817" y="3325500"/>
            <a:ext cx="2467800" cy="1409700"/>
          </a:xfrm>
          <a:prstGeom prst="rect">
            <a:avLst/>
          </a:prstGeom>
          <a:solidFill>
            <a:schemeClr val="accent1"/>
          </a:solidFill>
          <a:ln>
            <a:noFill/>
          </a:ln>
        </p:spPr>
        <p:txBody>
          <a:bodyPr spcFirstLastPara="1" wrap="square" lIns="202500" tIns="202500" rIns="202500" bIns="202500" anchor="t"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19" name="Google Shape;319;p28"/>
          <p:cNvSpPr txBox="1">
            <a:spLocks noGrp="1"/>
          </p:cNvSpPr>
          <p:nvPr>
            <p:ph type="body" idx="2"/>
          </p:nvPr>
        </p:nvSpPr>
        <p:spPr>
          <a:xfrm>
            <a:off x="6457439" y="1799672"/>
            <a:ext cx="2467800" cy="1409700"/>
          </a:xfrm>
          <a:prstGeom prst="rect">
            <a:avLst/>
          </a:prstGeom>
          <a:solidFill>
            <a:schemeClr val="accent1"/>
          </a:solidFill>
          <a:ln>
            <a:noFill/>
          </a:ln>
        </p:spPr>
        <p:txBody>
          <a:bodyPr spcFirstLastPara="1" wrap="square" lIns="202500" tIns="202500" rIns="202500" bIns="202500" anchor="t"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20" name="Google Shape;320;p28"/>
          <p:cNvSpPr txBox="1">
            <a:spLocks noGrp="1"/>
          </p:cNvSpPr>
          <p:nvPr>
            <p:ph type="body" idx="3"/>
          </p:nvPr>
        </p:nvSpPr>
        <p:spPr>
          <a:xfrm>
            <a:off x="6457439" y="275629"/>
            <a:ext cx="2467800" cy="1409700"/>
          </a:xfrm>
          <a:prstGeom prst="rect">
            <a:avLst/>
          </a:prstGeom>
          <a:solidFill>
            <a:schemeClr val="accent1"/>
          </a:solidFill>
          <a:ln>
            <a:noFill/>
          </a:ln>
        </p:spPr>
        <p:txBody>
          <a:bodyPr spcFirstLastPara="1" wrap="square" lIns="202500" tIns="202500" rIns="202500" bIns="202500" anchor="t"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21" name="Google Shape;321;p28"/>
          <p:cNvSpPr txBox="1">
            <a:spLocks noGrp="1"/>
          </p:cNvSpPr>
          <p:nvPr>
            <p:ph type="body" idx="4"/>
          </p:nvPr>
        </p:nvSpPr>
        <p:spPr>
          <a:xfrm>
            <a:off x="3886199" y="3325500"/>
            <a:ext cx="2467800" cy="1409700"/>
          </a:xfrm>
          <a:prstGeom prst="rect">
            <a:avLst/>
          </a:prstGeom>
          <a:solidFill>
            <a:schemeClr val="accent1"/>
          </a:solidFill>
          <a:ln>
            <a:noFill/>
          </a:ln>
        </p:spPr>
        <p:txBody>
          <a:bodyPr spcFirstLastPara="1" wrap="square" lIns="202500" tIns="202500" rIns="202500" bIns="202500" anchor="t"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22" name="Google Shape;322;p28"/>
          <p:cNvSpPr txBox="1">
            <a:spLocks noGrp="1"/>
          </p:cNvSpPr>
          <p:nvPr>
            <p:ph type="body" idx="5"/>
          </p:nvPr>
        </p:nvSpPr>
        <p:spPr>
          <a:xfrm>
            <a:off x="3886822" y="1799672"/>
            <a:ext cx="2467800" cy="1409700"/>
          </a:xfrm>
          <a:prstGeom prst="rect">
            <a:avLst/>
          </a:prstGeom>
          <a:solidFill>
            <a:schemeClr val="accent1"/>
          </a:solidFill>
          <a:ln>
            <a:noFill/>
          </a:ln>
        </p:spPr>
        <p:txBody>
          <a:bodyPr spcFirstLastPara="1" wrap="square" lIns="202500" tIns="202500" rIns="202500" bIns="202500" anchor="t"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23" name="Google Shape;323;p28"/>
          <p:cNvSpPr txBox="1">
            <a:spLocks noGrp="1"/>
          </p:cNvSpPr>
          <p:nvPr>
            <p:ph type="body" idx="6"/>
          </p:nvPr>
        </p:nvSpPr>
        <p:spPr>
          <a:xfrm>
            <a:off x="3886822" y="275629"/>
            <a:ext cx="2467800" cy="1409700"/>
          </a:xfrm>
          <a:prstGeom prst="rect">
            <a:avLst/>
          </a:prstGeom>
          <a:solidFill>
            <a:schemeClr val="accent1"/>
          </a:solidFill>
          <a:ln>
            <a:noFill/>
          </a:ln>
        </p:spPr>
        <p:txBody>
          <a:bodyPr spcFirstLastPara="1" wrap="square" lIns="202500" tIns="202500" rIns="202500" bIns="202500" anchor="t"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24" name="Google Shape;324;p28"/>
          <p:cNvSpPr txBox="1">
            <a:spLocks noGrp="1"/>
          </p:cNvSpPr>
          <p:nvPr>
            <p:ph type="title"/>
          </p:nvPr>
        </p:nvSpPr>
        <p:spPr>
          <a:xfrm rot="-5400000">
            <a:off x="19538" y="1042416"/>
            <a:ext cx="4735200" cy="2650200"/>
          </a:xfrm>
          <a:prstGeom prst="rect">
            <a:avLst/>
          </a:prstGeom>
          <a:noFill/>
          <a:ln>
            <a:noFill/>
          </a:ln>
        </p:spPr>
        <p:txBody>
          <a:bodyPr spcFirstLastPara="1" wrap="square" lIns="202500" tIns="297000" rIns="202500" bIns="202500" anchor="ctr" anchorCtr="0">
            <a:noAutofit/>
          </a:bodyPr>
          <a:lstStyle>
            <a:lvl1pPr lvl="0" algn="l">
              <a:lnSpc>
                <a:spcPct val="75000"/>
              </a:lnSpc>
              <a:spcBef>
                <a:spcPts val="0"/>
              </a:spcBef>
              <a:spcAft>
                <a:spcPts val="0"/>
              </a:spcAft>
              <a:buClr>
                <a:schemeClr val="dk1"/>
              </a:buClr>
              <a:buSzPts val="7100"/>
              <a:buFont typeface="Arial"/>
              <a:buNone/>
              <a:defRPr sz="71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325" name="Google Shape;325;p28"/>
          <p:cNvSpPr txBox="1">
            <a:spLocks noGrp="1"/>
          </p:cNvSpPr>
          <p:nvPr>
            <p:ph type="body" idx="7"/>
          </p:nvPr>
        </p:nvSpPr>
        <p:spPr>
          <a:xfrm>
            <a:off x="3887523" y="3317616"/>
            <a:ext cx="2467800" cy="656100"/>
          </a:xfrm>
          <a:prstGeom prst="rect">
            <a:avLst/>
          </a:prstGeom>
          <a:solidFill>
            <a:schemeClr val="lt1"/>
          </a:solidFill>
          <a:ln>
            <a:noFill/>
          </a:ln>
        </p:spPr>
        <p:txBody>
          <a:bodyPr spcFirstLastPara="1" wrap="square" lIns="0" tIns="0" rIns="0" bIns="0" anchor="b" anchorCtr="0">
            <a:noAutofit/>
          </a:bodyPr>
          <a:lstStyle>
            <a:lvl1pPr marL="457200" lvl="0" indent="-2286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26" name="Google Shape;326;p28"/>
          <p:cNvSpPr txBox="1">
            <a:spLocks noGrp="1"/>
          </p:cNvSpPr>
          <p:nvPr>
            <p:ph type="body" idx="8"/>
          </p:nvPr>
        </p:nvSpPr>
        <p:spPr>
          <a:xfrm>
            <a:off x="3887523" y="928687"/>
            <a:ext cx="2467800" cy="7605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27" name="Google Shape;327;p28"/>
          <p:cNvSpPr txBox="1">
            <a:spLocks noGrp="1"/>
          </p:cNvSpPr>
          <p:nvPr>
            <p:ph type="body" idx="9"/>
          </p:nvPr>
        </p:nvSpPr>
        <p:spPr>
          <a:xfrm>
            <a:off x="3887523" y="273844"/>
            <a:ext cx="2467800" cy="654900"/>
          </a:xfrm>
          <a:prstGeom prst="rect">
            <a:avLst/>
          </a:prstGeom>
          <a:solidFill>
            <a:schemeClr val="lt1"/>
          </a:solidFill>
          <a:ln>
            <a:noFill/>
          </a:ln>
        </p:spPr>
        <p:txBody>
          <a:bodyPr spcFirstLastPara="1" wrap="square" lIns="0" tIns="0" rIns="0" bIns="0" anchor="b" anchorCtr="0">
            <a:noAutofit/>
          </a:bodyPr>
          <a:lstStyle>
            <a:lvl1pPr marL="457200" lvl="0" indent="-2286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28" name="Google Shape;328;p28"/>
          <p:cNvSpPr txBox="1">
            <a:spLocks noGrp="1"/>
          </p:cNvSpPr>
          <p:nvPr>
            <p:ph type="body" idx="13"/>
          </p:nvPr>
        </p:nvSpPr>
        <p:spPr>
          <a:xfrm>
            <a:off x="3886199" y="3973715"/>
            <a:ext cx="2469300" cy="7614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29" name="Google Shape;329;p28"/>
          <p:cNvSpPr txBox="1">
            <a:spLocks noGrp="1"/>
          </p:cNvSpPr>
          <p:nvPr>
            <p:ph type="body" idx="14"/>
          </p:nvPr>
        </p:nvSpPr>
        <p:spPr>
          <a:xfrm>
            <a:off x="6457949" y="273844"/>
            <a:ext cx="2471100" cy="654900"/>
          </a:xfrm>
          <a:prstGeom prst="rect">
            <a:avLst/>
          </a:prstGeom>
          <a:solidFill>
            <a:schemeClr val="lt1"/>
          </a:solidFill>
          <a:ln>
            <a:noFill/>
          </a:ln>
        </p:spPr>
        <p:txBody>
          <a:bodyPr spcFirstLastPara="1" wrap="square" lIns="0" tIns="0" rIns="0" bIns="0" anchor="b" anchorCtr="0">
            <a:noAutofit/>
          </a:bodyPr>
          <a:lstStyle>
            <a:lvl1pPr marL="457200" lvl="0" indent="-2286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30" name="Google Shape;330;p28"/>
          <p:cNvSpPr txBox="1">
            <a:spLocks noGrp="1"/>
          </p:cNvSpPr>
          <p:nvPr>
            <p:ph type="body" idx="15"/>
          </p:nvPr>
        </p:nvSpPr>
        <p:spPr>
          <a:xfrm>
            <a:off x="6457439" y="929257"/>
            <a:ext cx="2472000" cy="7599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31" name="Google Shape;331;p28"/>
          <p:cNvSpPr txBox="1">
            <a:spLocks noGrp="1"/>
          </p:cNvSpPr>
          <p:nvPr>
            <p:ph type="body" idx="16"/>
          </p:nvPr>
        </p:nvSpPr>
        <p:spPr>
          <a:xfrm>
            <a:off x="3887523" y="1795730"/>
            <a:ext cx="2467800" cy="656100"/>
          </a:xfrm>
          <a:prstGeom prst="rect">
            <a:avLst/>
          </a:prstGeom>
          <a:solidFill>
            <a:schemeClr val="lt1"/>
          </a:solidFill>
          <a:ln>
            <a:noFill/>
          </a:ln>
        </p:spPr>
        <p:txBody>
          <a:bodyPr spcFirstLastPara="1" wrap="square" lIns="0" tIns="0" rIns="0" bIns="0" anchor="b" anchorCtr="0">
            <a:noAutofit/>
          </a:bodyPr>
          <a:lstStyle>
            <a:lvl1pPr marL="457200" lvl="0" indent="-2286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32" name="Google Shape;332;p28"/>
          <p:cNvSpPr txBox="1">
            <a:spLocks noGrp="1"/>
          </p:cNvSpPr>
          <p:nvPr>
            <p:ph type="body" idx="17"/>
          </p:nvPr>
        </p:nvSpPr>
        <p:spPr>
          <a:xfrm>
            <a:off x="3886199" y="2451828"/>
            <a:ext cx="2469300" cy="7614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33" name="Google Shape;333;p28"/>
          <p:cNvSpPr txBox="1">
            <a:spLocks noGrp="1"/>
          </p:cNvSpPr>
          <p:nvPr>
            <p:ph type="body" idx="18"/>
          </p:nvPr>
        </p:nvSpPr>
        <p:spPr>
          <a:xfrm>
            <a:off x="6457949" y="1795729"/>
            <a:ext cx="2471100" cy="656100"/>
          </a:xfrm>
          <a:prstGeom prst="rect">
            <a:avLst/>
          </a:prstGeom>
          <a:solidFill>
            <a:schemeClr val="lt1"/>
          </a:solidFill>
          <a:ln>
            <a:noFill/>
          </a:ln>
        </p:spPr>
        <p:txBody>
          <a:bodyPr spcFirstLastPara="1" wrap="square" lIns="0" tIns="0" rIns="0" bIns="0" anchor="b" anchorCtr="0">
            <a:noAutofit/>
          </a:bodyPr>
          <a:lstStyle>
            <a:lvl1pPr marL="457200" lvl="0" indent="-2286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34" name="Google Shape;334;p28"/>
          <p:cNvSpPr txBox="1">
            <a:spLocks noGrp="1"/>
          </p:cNvSpPr>
          <p:nvPr>
            <p:ph type="body" idx="19"/>
          </p:nvPr>
        </p:nvSpPr>
        <p:spPr>
          <a:xfrm>
            <a:off x="6457949" y="2451828"/>
            <a:ext cx="2471100" cy="7614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35" name="Google Shape;335;p28"/>
          <p:cNvSpPr txBox="1">
            <a:spLocks noGrp="1"/>
          </p:cNvSpPr>
          <p:nvPr>
            <p:ph type="body" idx="20"/>
          </p:nvPr>
        </p:nvSpPr>
        <p:spPr>
          <a:xfrm>
            <a:off x="6457950" y="3317615"/>
            <a:ext cx="1162200" cy="656100"/>
          </a:xfrm>
          <a:prstGeom prst="rect">
            <a:avLst/>
          </a:prstGeom>
          <a:solidFill>
            <a:schemeClr val="lt1"/>
          </a:solidFill>
          <a:ln>
            <a:noFill/>
          </a:ln>
        </p:spPr>
        <p:txBody>
          <a:bodyPr spcFirstLastPara="1" wrap="square" lIns="0" tIns="0" rIns="0" bIns="0" anchor="t" anchorCtr="0">
            <a:noAutofit/>
          </a:bodyPr>
          <a:lstStyle>
            <a:lvl1pPr marL="457200" lvl="0" indent="-228600" algn="l">
              <a:lnSpc>
                <a:spcPct val="90000"/>
              </a:lnSpc>
              <a:spcBef>
                <a:spcPts val="800"/>
              </a:spcBef>
              <a:spcAft>
                <a:spcPts val="0"/>
              </a:spcAft>
              <a:buClr>
                <a:schemeClr val="accent1"/>
              </a:buClr>
              <a:buSzPts val="5400"/>
              <a:buNone/>
              <a:defRPr sz="5400">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36" name="Google Shape;336;p28"/>
          <p:cNvSpPr txBox="1">
            <a:spLocks noGrp="1"/>
          </p:cNvSpPr>
          <p:nvPr>
            <p:ph type="body" idx="21"/>
          </p:nvPr>
        </p:nvSpPr>
        <p:spPr>
          <a:xfrm>
            <a:off x="6457949" y="3973715"/>
            <a:ext cx="1162500" cy="5859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Chapter 1">
  <p:cSld name="Chapter 1">
    <p:bg>
      <p:bgPr>
        <a:solidFill>
          <a:schemeClr val="lt1"/>
        </a:solidFill>
        <a:effectLst/>
      </p:bgPr>
    </p:bg>
    <p:spTree>
      <p:nvGrpSpPr>
        <p:cNvPr id="1" name="Shape 337"/>
        <p:cNvGrpSpPr/>
        <p:nvPr/>
      </p:nvGrpSpPr>
      <p:grpSpPr>
        <a:xfrm>
          <a:off x="0" y="0"/>
          <a:ext cx="0" cy="0"/>
          <a:chOff x="0" y="0"/>
          <a:chExt cx="0" cy="0"/>
        </a:xfrm>
      </p:grpSpPr>
      <p:sp>
        <p:nvSpPr>
          <p:cNvPr id="338" name="Google Shape;338;p29"/>
          <p:cNvSpPr/>
          <p:nvPr/>
        </p:nvSpPr>
        <p:spPr>
          <a:xfrm>
            <a:off x="1060846" y="342901"/>
            <a:ext cx="8083200" cy="4800600"/>
          </a:xfrm>
          <a:prstGeom prst="rect">
            <a:avLst/>
          </a:prstGeom>
          <a:solidFill>
            <a:schemeClr val="accent1">
              <a:alpha val="69410"/>
            </a:schemeClr>
          </a:solid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2100"/>
              <a:buFont typeface="Arial"/>
              <a:buNone/>
            </a:pPr>
            <a:endParaRPr sz="2100" b="0" i="0" u="none" strike="noStrike" cap="none">
              <a:solidFill>
                <a:srgbClr val="002732"/>
              </a:solidFill>
              <a:latin typeface="Arial"/>
              <a:ea typeface="Arial"/>
              <a:cs typeface="Arial"/>
              <a:sym typeface="Arial"/>
            </a:endParaRPr>
          </a:p>
        </p:txBody>
      </p:sp>
      <p:sp>
        <p:nvSpPr>
          <p:cNvPr id="339" name="Google Shape;339;p29"/>
          <p:cNvSpPr/>
          <p:nvPr/>
        </p:nvSpPr>
        <p:spPr>
          <a:xfrm>
            <a:off x="0" y="0"/>
            <a:ext cx="1060800" cy="5143500"/>
          </a:xfrm>
          <a:prstGeom prst="rect">
            <a:avLst/>
          </a:prstGeom>
          <a:solidFill>
            <a:schemeClr val="lt1"/>
          </a:solid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2100"/>
              <a:buFont typeface="Arial"/>
              <a:buNone/>
            </a:pPr>
            <a:endParaRPr sz="2100" b="0" i="0" u="none" strike="noStrike" cap="none">
              <a:solidFill>
                <a:srgbClr val="002732"/>
              </a:solidFill>
              <a:latin typeface="Arial"/>
              <a:ea typeface="Arial"/>
              <a:cs typeface="Arial"/>
              <a:sym typeface="Arial"/>
            </a:endParaRPr>
          </a:p>
        </p:txBody>
      </p:sp>
      <p:sp>
        <p:nvSpPr>
          <p:cNvPr id="340" name="Google Shape;340;p29"/>
          <p:cNvSpPr/>
          <p:nvPr/>
        </p:nvSpPr>
        <p:spPr>
          <a:xfrm>
            <a:off x="1060846" y="0"/>
            <a:ext cx="8083200" cy="342900"/>
          </a:xfrm>
          <a:prstGeom prst="rect">
            <a:avLst/>
          </a:prstGeom>
          <a:solidFill>
            <a:schemeClr val="lt1"/>
          </a:solid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2100"/>
              <a:buFont typeface="Arial"/>
              <a:buNone/>
            </a:pPr>
            <a:endParaRPr sz="2100" b="0" i="0" u="none" strike="noStrike" cap="none">
              <a:solidFill>
                <a:srgbClr val="002732"/>
              </a:solidFill>
              <a:latin typeface="Arial"/>
              <a:ea typeface="Arial"/>
              <a:cs typeface="Arial"/>
              <a:sym typeface="Arial"/>
            </a:endParaRPr>
          </a:p>
        </p:txBody>
      </p:sp>
      <p:sp>
        <p:nvSpPr>
          <p:cNvPr id="341" name="Google Shape;341;p29"/>
          <p:cNvSpPr txBox="1">
            <a:spLocks noGrp="1"/>
          </p:cNvSpPr>
          <p:nvPr>
            <p:ph type="title"/>
          </p:nvPr>
        </p:nvSpPr>
        <p:spPr>
          <a:xfrm>
            <a:off x="3967329" y="3167743"/>
            <a:ext cx="5024400" cy="1295700"/>
          </a:xfrm>
          <a:prstGeom prst="rect">
            <a:avLst/>
          </a:prstGeom>
          <a:noFill/>
          <a:ln>
            <a:noFill/>
          </a:ln>
        </p:spPr>
        <p:txBody>
          <a:bodyPr spcFirstLastPara="1" wrap="square" lIns="0" tIns="81000" rIns="0" bIns="0" anchor="b" anchorCtr="0">
            <a:noAutofit/>
          </a:bodyPr>
          <a:lstStyle>
            <a:lvl1pPr lvl="0" algn="l">
              <a:lnSpc>
                <a:spcPct val="75000"/>
              </a:lnSpc>
              <a:spcBef>
                <a:spcPts val="0"/>
              </a:spcBef>
              <a:spcAft>
                <a:spcPts val="0"/>
              </a:spcAft>
              <a:buClr>
                <a:schemeClr val="lt1"/>
              </a:buClr>
              <a:buSzPts val="5000"/>
              <a:buFont typeface="Arial"/>
              <a:buNone/>
              <a:defRPr sz="5000" b="0">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342" name="Google Shape;342;p29"/>
          <p:cNvSpPr txBox="1">
            <a:spLocks noGrp="1"/>
          </p:cNvSpPr>
          <p:nvPr>
            <p:ph type="body" idx="1"/>
          </p:nvPr>
        </p:nvSpPr>
        <p:spPr>
          <a:xfrm>
            <a:off x="3967329" y="4463361"/>
            <a:ext cx="5024400" cy="355200"/>
          </a:xfrm>
          <a:prstGeom prst="rect">
            <a:avLst/>
          </a:prstGeom>
          <a:noFill/>
          <a:ln>
            <a:noFill/>
          </a:ln>
        </p:spPr>
        <p:txBody>
          <a:bodyPr spcFirstLastPara="1" wrap="square" lIns="0" tIns="0" rIns="0" bIns="0" anchor="ctr" anchorCtr="0">
            <a:noAutofit/>
          </a:bodyPr>
          <a:lstStyle>
            <a:lvl1pPr marL="457200" lvl="0" indent="-228600" algn="l">
              <a:lnSpc>
                <a:spcPct val="90000"/>
              </a:lnSpc>
              <a:spcBef>
                <a:spcPts val="800"/>
              </a:spcBef>
              <a:spcAft>
                <a:spcPts val="0"/>
              </a:spcAft>
              <a:buClr>
                <a:schemeClr val="lt1"/>
              </a:buClr>
              <a:buSzPts val="1500"/>
              <a:buNone/>
              <a:defRPr sz="1500">
                <a:solidFill>
                  <a:schemeClr val="lt1"/>
                </a:solidFill>
                <a:latin typeface="Arial"/>
                <a:ea typeface="Arial"/>
                <a:cs typeface="Arial"/>
                <a:sym typeface="Arial"/>
              </a:defRPr>
            </a:lvl1pPr>
            <a:lvl2pPr marL="914400" lvl="1" indent="-323850" algn="ctr">
              <a:lnSpc>
                <a:spcPct val="90000"/>
              </a:lnSpc>
              <a:spcBef>
                <a:spcPts val="400"/>
              </a:spcBef>
              <a:spcAft>
                <a:spcPts val="0"/>
              </a:spcAft>
              <a:buClr>
                <a:schemeClr val="dk1"/>
              </a:buClr>
              <a:buSzPts val="1500"/>
              <a:buChar char="•"/>
              <a:defRPr/>
            </a:lvl2pPr>
            <a:lvl3pPr marL="1371600" lvl="2" indent="-323850" algn="ctr">
              <a:lnSpc>
                <a:spcPct val="90000"/>
              </a:lnSpc>
              <a:spcBef>
                <a:spcPts val="400"/>
              </a:spcBef>
              <a:spcAft>
                <a:spcPts val="0"/>
              </a:spcAft>
              <a:buClr>
                <a:schemeClr val="dk1"/>
              </a:buClr>
              <a:buSzPts val="1500"/>
              <a:buChar char="•"/>
              <a:defRPr/>
            </a:lvl3pPr>
            <a:lvl4pPr marL="1828800" lvl="3" indent="-323850" algn="ctr">
              <a:lnSpc>
                <a:spcPct val="90000"/>
              </a:lnSpc>
              <a:spcBef>
                <a:spcPts val="400"/>
              </a:spcBef>
              <a:spcAft>
                <a:spcPts val="0"/>
              </a:spcAft>
              <a:buClr>
                <a:schemeClr val="dk1"/>
              </a:buClr>
              <a:buSzPts val="1500"/>
              <a:buChar char="•"/>
              <a:defRPr/>
            </a:lvl4pPr>
            <a:lvl5pPr marL="2286000" lvl="4" indent="-323850" algn="ctr">
              <a:lnSpc>
                <a:spcPct val="90000"/>
              </a:lnSpc>
              <a:spcBef>
                <a:spcPts val="400"/>
              </a:spcBef>
              <a:spcAft>
                <a:spcPts val="0"/>
              </a:spcAft>
              <a:buClr>
                <a:schemeClr val="dk1"/>
              </a:buClr>
              <a:buSzPts val="15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43" name="Google Shape;343;p29"/>
          <p:cNvSpPr txBox="1">
            <a:spLocks noGrp="1"/>
          </p:cNvSpPr>
          <p:nvPr>
            <p:ph type="body" idx="2"/>
          </p:nvPr>
        </p:nvSpPr>
        <p:spPr>
          <a:xfrm>
            <a:off x="930221" y="3025886"/>
            <a:ext cx="3314700" cy="2683500"/>
          </a:xfrm>
          <a:prstGeom prst="rect">
            <a:avLst/>
          </a:prstGeom>
          <a:noFill/>
          <a:ln>
            <a:noFill/>
          </a:ln>
        </p:spPr>
        <p:txBody>
          <a:bodyPr spcFirstLastPara="1" wrap="square" lIns="0" tIns="0" rIns="0" bIns="0" anchor="b" anchorCtr="0">
            <a:noAutofit/>
          </a:bodyPr>
          <a:lstStyle>
            <a:lvl1pPr marL="457200" lvl="0" indent="-228600" algn="l">
              <a:lnSpc>
                <a:spcPct val="90000"/>
              </a:lnSpc>
              <a:spcBef>
                <a:spcPts val="800"/>
              </a:spcBef>
              <a:spcAft>
                <a:spcPts val="0"/>
              </a:spcAft>
              <a:buClr>
                <a:schemeClr val="lt1"/>
              </a:buClr>
              <a:buSzPts val="19400"/>
              <a:buNone/>
              <a:defRPr sz="19400">
                <a:solidFill>
                  <a:schemeClr val="l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extLst>
    <p:ext uri="{DCECCB84-F9BA-43D5-87BE-67443E8EF086}">
      <p15:sldGuideLst xmlns:p15="http://schemas.microsoft.com/office/powerpoint/2012/main">
        <p15:guide id="1" orient="horz" pos="2132">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Text only">
  <p:cSld name="Text only">
    <p:spTree>
      <p:nvGrpSpPr>
        <p:cNvPr id="1" name="Shape 344"/>
        <p:cNvGrpSpPr/>
        <p:nvPr/>
      </p:nvGrpSpPr>
      <p:grpSpPr>
        <a:xfrm>
          <a:off x="0" y="0"/>
          <a:ext cx="0" cy="0"/>
          <a:chOff x="0" y="0"/>
          <a:chExt cx="0" cy="0"/>
        </a:xfrm>
      </p:grpSpPr>
      <p:sp>
        <p:nvSpPr>
          <p:cNvPr id="345" name="Google Shape;345;p30"/>
          <p:cNvSpPr txBox="1">
            <a:spLocks noGrp="1"/>
          </p:cNvSpPr>
          <p:nvPr>
            <p:ph type="title"/>
          </p:nvPr>
        </p:nvSpPr>
        <p:spPr>
          <a:xfrm>
            <a:off x="183356" y="173831"/>
            <a:ext cx="7866000" cy="555000"/>
          </a:xfrm>
          <a:prstGeom prst="rect">
            <a:avLst/>
          </a:prstGeom>
          <a:noFill/>
          <a:ln>
            <a:noFill/>
          </a:ln>
        </p:spPr>
        <p:txBody>
          <a:bodyPr spcFirstLastPara="1" wrap="square" lIns="0" tIns="297000" rIns="0" bIns="202500" anchor="ctr" anchorCtr="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346" name="Google Shape;346;p30"/>
          <p:cNvSpPr txBox="1">
            <a:spLocks noGrp="1"/>
          </p:cNvSpPr>
          <p:nvPr>
            <p:ph type="body" idx="1"/>
          </p:nvPr>
        </p:nvSpPr>
        <p:spPr>
          <a:xfrm>
            <a:off x="1060847" y="974103"/>
            <a:ext cx="4587600" cy="3761100"/>
          </a:xfrm>
          <a:prstGeom prst="rect">
            <a:avLst/>
          </a:prstGeom>
          <a:noFill/>
          <a:ln>
            <a:noFill/>
          </a:ln>
        </p:spPr>
        <p:txBody>
          <a:bodyPr spcFirstLastPara="1" wrap="square" lIns="0" tIns="0" rIns="0" bIns="0" anchor="t" anchorCtr="0">
            <a:noAutofit/>
          </a:bodyPr>
          <a:lstStyle>
            <a:lvl1pPr marL="457200" lvl="0" indent="-323850" algn="l">
              <a:lnSpc>
                <a:spcPct val="90000"/>
              </a:lnSpc>
              <a:spcBef>
                <a:spcPts val="800"/>
              </a:spcBef>
              <a:spcAft>
                <a:spcPts val="0"/>
              </a:spcAft>
              <a:buClr>
                <a:schemeClr val="dk1"/>
              </a:buClr>
              <a:buSzPts val="15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Text only [2]">
  <p:cSld name="Text only [2]">
    <p:spTree>
      <p:nvGrpSpPr>
        <p:cNvPr id="1" name="Shape 347"/>
        <p:cNvGrpSpPr/>
        <p:nvPr/>
      </p:nvGrpSpPr>
      <p:grpSpPr>
        <a:xfrm>
          <a:off x="0" y="0"/>
          <a:ext cx="0" cy="0"/>
          <a:chOff x="0" y="0"/>
          <a:chExt cx="0" cy="0"/>
        </a:xfrm>
      </p:grpSpPr>
      <p:sp>
        <p:nvSpPr>
          <p:cNvPr id="348" name="Google Shape;348;p31"/>
          <p:cNvSpPr/>
          <p:nvPr/>
        </p:nvSpPr>
        <p:spPr>
          <a:xfrm>
            <a:off x="1060846" y="342901"/>
            <a:ext cx="8083200" cy="4827900"/>
          </a:xfrm>
          <a:prstGeom prst="rect">
            <a:avLst/>
          </a:prstGeom>
          <a:solidFill>
            <a:schemeClr val="accent1"/>
          </a:solid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2100"/>
              <a:buFont typeface="Arial"/>
              <a:buNone/>
            </a:pPr>
            <a:endParaRPr sz="2100" b="0" i="0" u="none" strike="noStrike" cap="none">
              <a:solidFill>
                <a:srgbClr val="002732"/>
              </a:solidFill>
              <a:latin typeface="Arial"/>
              <a:ea typeface="Arial"/>
              <a:cs typeface="Arial"/>
              <a:sym typeface="Arial"/>
            </a:endParaRPr>
          </a:p>
        </p:txBody>
      </p:sp>
      <p:sp>
        <p:nvSpPr>
          <p:cNvPr id="349" name="Google Shape;349;p31"/>
          <p:cNvSpPr txBox="1">
            <a:spLocks noGrp="1"/>
          </p:cNvSpPr>
          <p:nvPr>
            <p:ph type="title"/>
          </p:nvPr>
        </p:nvSpPr>
        <p:spPr>
          <a:xfrm>
            <a:off x="1060847" y="1868346"/>
            <a:ext cx="2883300" cy="1406700"/>
          </a:xfrm>
          <a:prstGeom prst="rect">
            <a:avLst/>
          </a:prstGeom>
          <a:noFill/>
          <a:ln>
            <a:noFill/>
          </a:ln>
        </p:spPr>
        <p:txBody>
          <a:bodyPr spcFirstLastPara="1" wrap="square" lIns="189000" tIns="297000" rIns="0" bIns="202500" anchor="ctr" anchorCtr="0">
            <a:noAutofit/>
          </a:bodyPr>
          <a:lstStyle>
            <a:lvl1pPr lvl="0" algn="r">
              <a:lnSpc>
                <a:spcPct val="75000"/>
              </a:lnSpc>
              <a:spcBef>
                <a:spcPts val="0"/>
              </a:spcBef>
              <a:spcAft>
                <a:spcPts val="0"/>
              </a:spcAft>
              <a:buClr>
                <a:schemeClr val="lt1"/>
              </a:buClr>
              <a:buSzPts val="3300"/>
              <a:buFont typeface="Arial"/>
              <a:buNone/>
              <a:defRPr>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350" name="Google Shape;350;p31"/>
          <p:cNvSpPr txBox="1">
            <a:spLocks noGrp="1"/>
          </p:cNvSpPr>
          <p:nvPr>
            <p:ph type="body" idx="1"/>
          </p:nvPr>
        </p:nvSpPr>
        <p:spPr>
          <a:xfrm>
            <a:off x="4739087" y="691244"/>
            <a:ext cx="3609900" cy="3761100"/>
          </a:xfrm>
          <a:prstGeom prst="rect">
            <a:avLst/>
          </a:prstGeom>
          <a:noFill/>
          <a:ln>
            <a:noFill/>
          </a:ln>
        </p:spPr>
        <p:txBody>
          <a:bodyPr spcFirstLastPara="1" wrap="square" lIns="0" tIns="0" rIns="0" bIns="0" anchor="ctr" anchorCtr="0">
            <a:noAutofit/>
          </a:bodyPr>
          <a:lstStyle>
            <a:lvl1pPr marL="457200" lvl="0" indent="-323850" algn="l">
              <a:lnSpc>
                <a:spcPct val="90000"/>
              </a:lnSpc>
              <a:spcBef>
                <a:spcPts val="800"/>
              </a:spcBef>
              <a:spcAft>
                <a:spcPts val="0"/>
              </a:spcAft>
              <a:buClr>
                <a:schemeClr val="lt1"/>
              </a:buClr>
              <a:buSzPts val="1500"/>
              <a:buChar char="•"/>
              <a:defRPr>
                <a:solidFill>
                  <a:schemeClr val="l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Text only [3]">
  <p:cSld name="Text only [3]">
    <p:spTree>
      <p:nvGrpSpPr>
        <p:cNvPr id="1" name="Shape 351"/>
        <p:cNvGrpSpPr/>
        <p:nvPr/>
      </p:nvGrpSpPr>
      <p:grpSpPr>
        <a:xfrm>
          <a:off x="0" y="0"/>
          <a:ext cx="0" cy="0"/>
          <a:chOff x="0" y="0"/>
          <a:chExt cx="0" cy="0"/>
        </a:xfrm>
      </p:grpSpPr>
      <p:sp>
        <p:nvSpPr>
          <p:cNvPr id="352" name="Google Shape;352;p32"/>
          <p:cNvSpPr txBox="1">
            <a:spLocks noGrp="1"/>
          </p:cNvSpPr>
          <p:nvPr>
            <p:ph type="title"/>
          </p:nvPr>
        </p:nvSpPr>
        <p:spPr>
          <a:xfrm>
            <a:off x="1064419" y="1868347"/>
            <a:ext cx="2879700" cy="1406700"/>
          </a:xfrm>
          <a:prstGeom prst="rect">
            <a:avLst/>
          </a:prstGeom>
          <a:noFill/>
          <a:ln>
            <a:noFill/>
          </a:ln>
        </p:spPr>
        <p:txBody>
          <a:bodyPr spcFirstLastPara="1" wrap="square" lIns="189000" tIns="297000" rIns="0" bIns="202500" anchor="ctr" anchorCtr="0">
            <a:noAutofit/>
          </a:bodyPr>
          <a:lstStyle>
            <a:lvl1pPr lvl="0" algn="r">
              <a:lnSpc>
                <a:spcPct val="75000"/>
              </a:lnSpc>
              <a:spcBef>
                <a:spcPts val="0"/>
              </a:spcBef>
              <a:spcAft>
                <a:spcPts val="0"/>
              </a:spcAft>
              <a:buClr>
                <a:schemeClr val="dk1"/>
              </a:buClr>
              <a:buSzPts val="3300"/>
              <a:buFont typeface="Arial"/>
              <a:buNone/>
              <a:defRPr>
                <a:solidFill>
                  <a:schemeClr val="dk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353" name="Google Shape;353;p32"/>
          <p:cNvSpPr txBox="1">
            <a:spLocks noGrp="1"/>
          </p:cNvSpPr>
          <p:nvPr>
            <p:ph type="body" idx="1"/>
          </p:nvPr>
        </p:nvSpPr>
        <p:spPr>
          <a:xfrm>
            <a:off x="4739087" y="691244"/>
            <a:ext cx="3609900" cy="3761100"/>
          </a:xfrm>
          <a:prstGeom prst="rect">
            <a:avLst/>
          </a:prstGeom>
          <a:noFill/>
          <a:ln>
            <a:noFill/>
          </a:ln>
        </p:spPr>
        <p:txBody>
          <a:bodyPr spcFirstLastPara="1" wrap="square" lIns="0" tIns="0" rIns="0" bIns="0" anchor="ctr" anchorCtr="0">
            <a:noAutofit/>
          </a:bodyPr>
          <a:lstStyle>
            <a:lvl1pPr marL="457200" lvl="0" indent="-323850" algn="l">
              <a:lnSpc>
                <a:spcPct val="90000"/>
              </a:lnSpc>
              <a:spcBef>
                <a:spcPts val="800"/>
              </a:spcBef>
              <a:spcAft>
                <a:spcPts val="0"/>
              </a:spcAft>
              <a:buClr>
                <a:schemeClr val="dk1"/>
              </a:buClr>
              <a:buSzPts val="1500"/>
              <a:buChar char="•"/>
              <a:defRPr>
                <a:solidFill>
                  <a:schemeClr val="dk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4x icon list">
  <p:cSld name="4x icon list">
    <p:spTree>
      <p:nvGrpSpPr>
        <p:cNvPr id="1" name="Shape 354"/>
        <p:cNvGrpSpPr/>
        <p:nvPr/>
      </p:nvGrpSpPr>
      <p:grpSpPr>
        <a:xfrm>
          <a:off x="0" y="0"/>
          <a:ext cx="0" cy="0"/>
          <a:chOff x="0" y="0"/>
          <a:chExt cx="0" cy="0"/>
        </a:xfrm>
      </p:grpSpPr>
      <p:sp>
        <p:nvSpPr>
          <p:cNvPr id="355" name="Google Shape;355;p33"/>
          <p:cNvSpPr txBox="1">
            <a:spLocks noGrp="1"/>
          </p:cNvSpPr>
          <p:nvPr>
            <p:ph type="title"/>
          </p:nvPr>
        </p:nvSpPr>
        <p:spPr>
          <a:xfrm>
            <a:off x="1064418" y="1868347"/>
            <a:ext cx="2879700" cy="1406700"/>
          </a:xfrm>
          <a:prstGeom prst="rect">
            <a:avLst/>
          </a:prstGeom>
          <a:noFill/>
          <a:ln>
            <a:noFill/>
          </a:ln>
        </p:spPr>
        <p:txBody>
          <a:bodyPr spcFirstLastPara="1" wrap="square" lIns="189000" tIns="297000" rIns="0" bIns="202500" anchor="ctr" anchorCtr="0">
            <a:noAutofit/>
          </a:bodyPr>
          <a:lstStyle>
            <a:lvl1pPr lvl="0" algn="r">
              <a:lnSpc>
                <a:spcPct val="75000"/>
              </a:lnSpc>
              <a:spcBef>
                <a:spcPts val="0"/>
              </a:spcBef>
              <a:spcAft>
                <a:spcPts val="0"/>
              </a:spcAft>
              <a:buClr>
                <a:schemeClr val="dk1"/>
              </a:buClr>
              <a:buSzPts val="3300"/>
              <a:buFont typeface="Arial"/>
              <a:buNone/>
              <a:defRPr>
                <a:solidFill>
                  <a:schemeClr val="dk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356" name="Google Shape;356;p33"/>
          <p:cNvSpPr>
            <a:spLocks noGrp="1"/>
          </p:cNvSpPr>
          <p:nvPr>
            <p:ph type="pic" idx="2"/>
          </p:nvPr>
        </p:nvSpPr>
        <p:spPr>
          <a:xfrm>
            <a:off x="4739087" y="719818"/>
            <a:ext cx="706800" cy="705900"/>
          </a:xfrm>
          <a:prstGeom prst="rect">
            <a:avLst/>
          </a:prstGeom>
          <a:noFill/>
          <a:ln>
            <a:noFill/>
          </a:ln>
        </p:spPr>
      </p:sp>
      <p:sp>
        <p:nvSpPr>
          <p:cNvPr id="357" name="Google Shape;357;p33"/>
          <p:cNvSpPr txBox="1">
            <a:spLocks noGrp="1"/>
          </p:cNvSpPr>
          <p:nvPr>
            <p:ph type="body" idx="1"/>
          </p:nvPr>
        </p:nvSpPr>
        <p:spPr>
          <a:xfrm>
            <a:off x="5595480" y="720389"/>
            <a:ext cx="2813100" cy="704700"/>
          </a:xfrm>
          <a:prstGeom prst="rect">
            <a:avLst/>
          </a:prstGeom>
          <a:noFill/>
          <a:ln>
            <a:noFill/>
          </a:ln>
        </p:spPr>
        <p:txBody>
          <a:bodyPr spcFirstLastPara="1" wrap="square" lIns="0" tIns="54000" rIns="0" bIns="54000" anchor="ctr" anchorCtr="0">
            <a:noAutofit/>
          </a:bodyPr>
          <a:lstStyle>
            <a:lvl1pPr marL="457200" lvl="0" indent="-228600" algn="l">
              <a:lnSpc>
                <a:spcPct val="90000"/>
              </a:lnSpc>
              <a:spcBef>
                <a:spcPts val="800"/>
              </a:spcBef>
              <a:spcAft>
                <a:spcPts val="0"/>
              </a:spcAft>
              <a:buClr>
                <a:schemeClr val="dk1"/>
              </a:buClr>
              <a:buSzPts val="1200"/>
              <a:buNone/>
              <a:defRPr sz="1200"/>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58" name="Google Shape;358;p33"/>
          <p:cNvSpPr>
            <a:spLocks noGrp="1"/>
          </p:cNvSpPr>
          <p:nvPr>
            <p:ph type="pic" idx="3"/>
          </p:nvPr>
        </p:nvSpPr>
        <p:spPr>
          <a:xfrm>
            <a:off x="4739087" y="1720445"/>
            <a:ext cx="706800" cy="705900"/>
          </a:xfrm>
          <a:prstGeom prst="rect">
            <a:avLst/>
          </a:prstGeom>
          <a:noFill/>
          <a:ln>
            <a:noFill/>
          </a:ln>
        </p:spPr>
      </p:sp>
      <p:sp>
        <p:nvSpPr>
          <p:cNvPr id="359" name="Google Shape;359;p33"/>
          <p:cNvSpPr txBox="1">
            <a:spLocks noGrp="1"/>
          </p:cNvSpPr>
          <p:nvPr>
            <p:ph type="body" idx="4"/>
          </p:nvPr>
        </p:nvSpPr>
        <p:spPr>
          <a:xfrm>
            <a:off x="5595480" y="1721016"/>
            <a:ext cx="2813100" cy="704700"/>
          </a:xfrm>
          <a:prstGeom prst="rect">
            <a:avLst/>
          </a:prstGeom>
          <a:noFill/>
          <a:ln>
            <a:noFill/>
          </a:ln>
        </p:spPr>
        <p:txBody>
          <a:bodyPr spcFirstLastPara="1" wrap="square" lIns="0" tIns="54000" rIns="0" bIns="54000" anchor="ctr" anchorCtr="0">
            <a:noAutofit/>
          </a:bodyPr>
          <a:lstStyle>
            <a:lvl1pPr marL="457200" lvl="0" indent="-228600" algn="l">
              <a:lnSpc>
                <a:spcPct val="90000"/>
              </a:lnSpc>
              <a:spcBef>
                <a:spcPts val="800"/>
              </a:spcBef>
              <a:spcAft>
                <a:spcPts val="0"/>
              </a:spcAft>
              <a:buClr>
                <a:schemeClr val="dk1"/>
              </a:buClr>
              <a:buSzPts val="1200"/>
              <a:buNone/>
              <a:defRPr sz="1200"/>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60" name="Google Shape;360;p33"/>
          <p:cNvSpPr>
            <a:spLocks noGrp="1"/>
          </p:cNvSpPr>
          <p:nvPr>
            <p:ph type="pic" idx="5"/>
          </p:nvPr>
        </p:nvSpPr>
        <p:spPr>
          <a:xfrm>
            <a:off x="4739087" y="2721071"/>
            <a:ext cx="706800" cy="705900"/>
          </a:xfrm>
          <a:prstGeom prst="rect">
            <a:avLst/>
          </a:prstGeom>
          <a:noFill/>
          <a:ln>
            <a:noFill/>
          </a:ln>
        </p:spPr>
      </p:sp>
      <p:sp>
        <p:nvSpPr>
          <p:cNvPr id="361" name="Google Shape;361;p33"/>
          <p:cNvSpPr txBox="1">
            <a:spLocks noGrp="1"/>
          </p:cNvSpPr>
          <p:nvPr>
            <p:ph type="body" idx="6"/>
          </p:nvPr>
        </p:nvSpPr>
        <p:spPr>
          <a:xfrm>
            <a:off x="5593793" y="2721643"/>
            <a:ext cx="2813100" cy="704700"/>
          </a:xfrm>
          <a:prstGeom prst="rect">
            <a:avLst/>
          </a:prstGeom>
          <a:noFill/>
          <a:ln>
            <a:noFill/>
          </a:ln>
        </p:spPr>
        <p:txBody>
          <a:bodyPr spcFirstLastPara="1" wrap="square" lIns="0" tIns="54000" rIns="0" bIns="54000" anchor="ctr" anchorCtr="0">
            <a:noAutofit/>
          </a:bodyPr>
          <a:lstStyle>
            <a:lvl1pPr marL="457200" lvl="0" indent="-228600" algn="l">
              <a:lnSpc>
                <a:spcPct val="90000"/>
              </a:lnSpc>
              <a:spcBef>
                <a:spcPts val="800"/>
              </a:spcBef>
              <a:spcAft>
                <a:spcPts val="0"/>
              </a:spcAft>
              <a:buClr>
                <a:schemeClr val="dk1"/>
              </a:buClr>
              <a:buSzPts val="1200"/>
              <a:buNone/>
              <a:defRPr sz="1200"/>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62" name="Google Shape;362;p33"/>
          <p:cNvSpPr>
            <a:spLocks noGrp="1"/>
          </p:cNvSpPr>
          <p:nvPr>
            <p:ph type="pic" idx="7"/>
          </p:nvPr>
        </p:nvSpPr>
        <p:spPr>
          <a:xfrm>
            <a:off x="4739087" y="3721697"/>
            <a:ext cx="706800" cy="705900"/>
          </a:xfrm>
          <a:prstGeom prst="rect">
            <a:avLst/>
          </a:prstGeom>
          <a:noFill/>
          <a:ln>
            <a:noFill/>
          </a:ln>
        </p:spPr>
      </p:sp>
      <p:sp>
        <p:nvSpPr>
          <p:cNvPr id="363" name="Google Shape;363;p33"/>
          <p:cNvSpPr txBox="1">
            <a:spLocks noGrp="1"/>
          </p:cNvSpPr>
          <p:nvPr>
            <p:ph type="body" idx="8"/>
          </p:nvPr>
        </p:nvSpPr>
        <p:spPr>
          <a:xfrm>
            <a:off x="5592105" y="3722269"/>
            <a:ext cx="2813100" cy="704700"/>
          </a:xfrm>
          <a:prstGeom prst="rect">
            <a:avLst/>
          </a:prstGeom>
          <a:noFill/>
          <a:ln>
            <a:noFill/>
          </a:ln>
        </p:spPr>
        <p:txBody>
          <a:bodyPr spcFirstLastPara="1" wrap="square" lIns="0" tIns="54000" rIns="0" bIns="54000" anchor="ctr" anchorCtr="0">
            <a:noAutofit/>
          </a:bodyPr>
          <a:lstStyle>
            <a:lvl1pPr marL="457200" lvl="0" indent="-228600" algn="l">
              <a:lnSpc>
                <a:spcPct val="90000"/>
              </a:lnSpc>
              <a:spcBef>
                <a:spcPts val="800"/>
              </a:spcBef>
              <a:spcAft>
                <a:spcPts val="0"/>
              </a:spcAft>
              <a:buClr>
                <a:schemeClr val="dk1"/>
              </a:buClr>
              <a:buSzPts val="1200"/>
              <a:buNone/>
              <a:defRPr sz="1200"/>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2 column text">
  <p:cSld name="2 column text">
    <p:spTree>
      <p:nvGrpSpPr>
        <p:cNvPr id="1" name="Shape 364"/>
        <p:cNvGrpSpPr/>
        <p:nvPr/>
      </p:nvGrpSpPr>
      <p:grpSpPr>
        <a:xfrm>
          <a:off x="0" y="0"/>
          <a:ext cx="0" cy="0"/>
          <a:chOff x="0" y="0"/>
          <a:chExt cx="0" cy="0"/>
        </a:xfrm>
      </p:grpSpPr>
      <p:sp>
        <p:nvSpPr>
          <p:cNvPr id="365" name="Google Shape;365;p34"/>
          <p:cNvSpPr txBox="1">
            <a:spLocks noGrp="1"/>
          </p:cNvSpPr>
          <p:nvPr>
            <p:ph type="title"/>
          </p:nvPr>
        </p:nvSpPr>
        <p:spPr>
          <a:xfrm>
            <a:off x="639019" y="173830"/>
            <a:ext cx="7866000" cy="555000"/>
          </a:xfrm>
          <a:prstGeom prst="rect">
            <a:avLst/>
          </a:prstGeom>
          <a:noFill/>
          <a:ln>
            <a:noFill/>
          </a:ln>
        </p:spPr>
        <p:txBody>
          <a:bodyPr spcFirstLastPara="1" wrap="square" lIns="0" tIns="297000" rIns="0" bIns="202500" anchor="ctr" anchorCtr="0">
            <a:noAutofit/>
          </a:bodyPr>
          <a:lstStyle>
            <a:lvl1pPr lvl="0" algn="ctr">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366" name="Google Shape;366;p34"/>
          <p:cNvSpPr txBox="1">
            <a:spLocks noGrp="1"/>
          </p:cNvSpPr>
          <p:nvPr>
            <p:ph type="body" idx="1"/>
          </p:nvPr>
        </p:nvSpPr>
        <p:spPr>
          <a:xfrm>
            <a:off x="562050" y="1857375"/>
            <a:ext cx="3728400" cy="2885100"/>
          </a:xfrm>
          <a:prstGeom prst="rect">
            <a:avLst/>
          </a:prstGeom>
          <a:noFill/>
          <a:ln>
            <a:noFill/>
          </a:ln>
        </p:spPr>
        <p:txBody>
          <a:bodyPr spcFirstLastPara="1" wrap="square" lIns="0" tIns="0" rIns="0" bIns="0" anchor="t" anchorCtr="0">
            <a:noAutofit/>
          </a:bodyPr>
          <a:lstStyle>
            <a:lvl1pPr marL="457200" lvl="0" indent="-323850" algn="l">
              <a:lnSpc>
                <a:spcPct val="90000"/>
              </a:lnSpc>
              <a:spcBef>
                <a:spcPts val="800"/>
              </a:spcBef>
              <a:spcAft>
                <a:spcPts val="0"/>
              </a:spcAft>
              <a:buClr>
                <a:schemeClr val="dk1"/>
              </a:buClr>
              <a:buSzPts val="15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67" name="Google Shape;367;p34"/>
          <p:cNvSpPr txBox="1">
            <a:spLocks noGrp="1"/>
          </p:cNvSpPr>
          <p:nvPr>
            <p:ph type="body" idx="2"/>
          </p:nvPr>
        </p:nvSpPr>
        <p:spPr>
          <a:xfrm>
            <a:off x="4852657" y="1857375"/>
            <a:ext cx="3729300" cy="2885100"/>
          </a:xfrm>
          <a:prstGeom prst="rect">
            <a:avLst/>
          </a:prstGeom>
          <a:noFill/>
          <a:ln>
            <a:noFill/>
          </a:ln>
        </p:spPr>
        <p:txBody>
          <a:bodyPr spcFirstLastPara="1" wrap="square" lIns="0" tIns="0" rIns="0" bIns="0" anchor="t" anchorCtr="0">
            <a:noAutofit/>
          </a:bodyPr>
          <a:lstStyle>
            <a:lvl1pPr marL="457200" lvl="0" indent="-323850" algn="l">
              <a:lnSpc>
                <a:spcPct val="90000"/>
              </a:lnSpc>
              <a:spcBef>
                <a:spcPts val="800"/>
              </a:spcBef>
              <a:spcAft>
                <a:spcPts val="0"/>
              </a:spcAft>
              <a:buClr>
                <a:schemeClr val="dk1"/>
              </a:buClr>
              <a:buSzPts val="15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68" name="Google Shape;368;p34"/>
          <p:cNvSpPr txBox="1">
            <a:spLocks noGrp="1"/>
          </p:cNvSpPr>
          <p:nvPr>
            <p:ph type="body" idx="3"/>
          </p:nvPr>
        </p:nvSpPr>
        <p:spPr>
          <a:xfrm>
            <a:off x="562050" y="966787"/>
            <a:ext cx="3728400" cy="645000"/>
          </a:xfrm>
          <a:prstGeom prst="rect">
            <a:avLst/>
          </a:prstGeom>
          <a:noFill/>
          <a:ln>
            <a:noFill/>
          </a:ln>
        </p:spPr>
        <p:txBody>
          <a:bodyPr spcFirstLastPara="1" wrap="square" lIns="0" tIns="0" rIns="0" bIns="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69" name="Google Shape;369;p34"/>
          <p:cNvSpPr txBox="1">
            <a:spLocks noGrp="1"/>
          </p:cNvSpPr>
          <p:nvPr>
            <p:ph type="body" idx="4"/>
          </p:nvPr>
        </p:nvSpPr>
        <p:spPr>
          <a:xfrm>
            <a:off x="4852657" y="974103"/>
            <a:ext cx="3729300" cy="645000"/>
          </a:xfrm>
          <a:prstGeom prst="rect">
            <a:avLst/>
          </a:prstGeom>
          <a:noFill/>
          <a:ln>
            <a:noFill/>
          </a:ln>
        </p:spPr>
        <p:txBody>
          <a:bodyPr spcFirstLastPara="1" wrap="square" lIns="0" tIns="0" rIns="0" bIns="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3 column text">
  <p:cSld name="3 column text">
    <p:spTree>
      <p:nvGrpSpPr>
        <p:cNvPr id="1" name="Shape 370"/>
        <p:cNvGrpSpPr/>
        <p:nvPr/>
      </p:nvGrpSpPr>
      <p:grpSpPr>
        <a:xfrm>
          <a:off x="0" y="0"/>
          <a:ext cx="0" cy="0"/>
          <a:chOff x="0" y="0"/>
          <a:chExt cx="0" cy="0"/>
        </a:xfrm>
      </p:grpSpPr>
      <p:sp>
        <p:nvSpPr>
          <p:cNvPr id="371" name="Google Shape;371;p35"/>
          <p:cNvSpPr txBox="1">
            <a:spLocks noGrp="1"/>
          </p:cNvSpPr>
          <p:nvPr>
            <p:ph type="title"/>
          </p:nvPr>
        </p:nvSpPr>
        <p:spPr>
          <a:xfrm>
            <a:off x="639019" y="171621"/>
            <a:ext cx="7866000" cy="555000"/>
          </a:xfrm>
          <a:prstGeom prst="rect">
            <a:avLst/>
          </a:prstGeom>
          <a:noFill/>
          <a:ln>
            <a:noFill/>
          </a:ln>
        </p:spPr>
        <p:txBody>
          <a:bodyPr spcFirstLastPara="1" wrap="square" lIns="0" tIns="297000" rIns="0" bIns="202500" anchor="ctr" anchorCtr="0">
            <a:noAutofit/>
          </a:bodyPr>
          <a:lstStyle>
            <a:lvl1pPr lvl="0" algn="ctr">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372" name="Google Shape;372;p35"/>
          <p:cNvSpPr txBox="1">
            <a:spLocks noGrp="1"/>
          </p:cNvSpPr>
          <p:nvPr>
            <p:ph type="body" idx="1"/>
          </p:nvPr>
        </p:nvSpPr>
        <p:spPr>
          <a:xfrm>
            <a:off x="508946" y="1850059"/>
            <a:ext cx="2369400" cy="2885100"/>
          </a:xfrm>
          <a:prstGeom prst="rect">
            <a:avLst/>
          </a:prstGeom>
          <a:noFill/>
          <a:ln>
            <a:noFill/>
          </a:ln>
        </p:spPr>
        <p:txBody>
          <a:bodyPr spcFirstLastPara="1" wrap="square" lIns="0" tIns="0" rIns="0" bIns="0" anchor="t" anchorCtr="0">
            <a:noAutofit/>
          </a:bodyPr>
          <a:lstStyle>
            <a:lvl1pPr marL="457200" lvl="0" indent="-323850" algn="l">
              <a:lnSpc>
                <a:spcPct val="90000"/>
              </a:lnSpc>
              <a:spcBef>
                <a:spcPts val="800"/>
              </a:spcBef>
              <a:spcAft>
                <a:spcPts val="0"/>
              </a:spcAft>
              <a:buClr>
                <a:schemeClr val="dk1"/>
              </a:buClr>
              <a:buSzPts val="15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73" name="Google Shape;373;p35"/>
          <p:cNvSpPr txBox="1">
            <a:spLocks noGrp="1"/>
          </p:cNvSpPr>
          <p:nvPr>
            <p:ph type="body" idx="2"/>
          </p:nvPr>
        </p:nvSpPr>
        <p:spPr>
          <a:xfrm>
            <a:off x="3387298" y="1850058"/>
            <a:ext cx="2369400" cy="2885100"/>
          </a:xfrm>
          <a:prstGeom prst="rect">
            <a:avLst/>
          </a:prstGeom>
          <a:noFill/>
          <a:ln>
            <a:noFill/>
          </a:ln>
        </p:spPr>
        <p:txBody>
          <a:bodyPr spcFirstLastPara="1" wrap="square" lIns="0" tIns="0" rIns="0" bIns="0" anchor="t" anchorCtr="0">
            <a:noAutofit/>
          </a:bodyPr>
          <a:lstStyle>
            <a:lvl1pPr marL="457200" lvl="0" indent="-323850" algn="l">
              <a:lnSpc>
                <a:spcPct val="90000"/>
              </a:lnSpc>
              <a:spcBef>
                <a:spcPts val="800"/>
              </a:spcBef>
              <a:spcAft>
                <a:spcPts val="0"/>
              </a:spcAft>
              <a:buClr>
                <a:schemeClr val="dk1"/>
              </a:buClr>
              <a:buSzPts val="15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74" name="Google Shape;374;p35"/>
          <p:cNvSpPr txBox="1">
            <a:spLocks noGrp="1"/>
          </p:cNvSpPr>
          <p:nvPr>
            <p:ph type="body" idx="3"/>
          </p:nvPr>
        </p:nvSpPr>
        <p:spPr>
          <a:xfrm>
            <a:off x="6265649" y="1847850"/>
            <a:ext cx="2369400" cy="2885100"/>
          </a:xfrm>
          <a:prstGeom prst="rect">
            <a:avLst/>
          </a:prstGeom>
          <a:noFill/>
          <a:ln>
            <a:noFill/>
          </a:ln>
        </p:spPr>
        <p:txBody>
          <a:bodyPr spcFirstLastPara="1" wrap="square" lIns="0" tIns="0" rIns="0" bIns="0" anchor="t" anchorCtr="0">
            <a:noAutofit/>
          </a:bodyPr>
          <a:lstStyle>
            <a:lvl1pPr marL="457200" lvl="0" indent="-323850" algn="l">
              <a:lnSpc>
                <a:spcPct val="90000"/>
              </a:lnSpc>
              <a:spcBef>
                <a:spcPts val="800"/>
              </a:spcBef>
              <a:spcAft>
                <a:spcPts val="0"/>
              </a:spcAft>
              <a:buClr>
                <a:schemeClr val="dk1"/>
              </a:buClr>
              <a:buSzPts val="15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75" name="Google Shape;375;p35"/>
          <p:cNvSpPr txBox="1">
            <a:spLocks noGrp="1"/>
          </p:cNvSpPr>
          <p:nvPr>
            <p:ph type="body" idx="4"/>
          </p:nvPr>
        </p:nvSpPr>
        <p:spPr>
          <a:xfrm>
            <a:off x="508946" y="966787"/>
            <a:ext cx="2369400" cy="645000"/>
          </a:xfrm>
          <a:prstGeom prst="rect">
            <a:avLst/>
          </a:prstGeom>
          <a:noFill/>
          <a:ln>
            <a:noFill/>
          </a:ln>
        </p:spPr>
        <p:txBody>
          <a:bodyPr spcFirstLastPara="1" wrap="square" lIns="0" tIns="0" rIns="0" bIns="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76" name="Google Shape;376;p35"/>
          <p:cNvSpPr txBox="1">
            <a:spLocks noGrp="1"/>
          </p:cNvSpPr>
          <p:nvPr>
            <p:ph type="body" idx="5"/>
          </p:nvPr>
        </p:nvSpPr>
        <p:spPr>
          <a:xfrm>
            <a:off x="3387298" y="966786"/>
            <a:ext cx="2369400" cy="645000"/>
          </a:xfrm>
          <a:prstGeom prst="rect">
            <a:avLst/>
          </a:prstGeom>
          <a:noFill/>
          <a:ln>
            <a:noFill/>
          </a:ln>
        </p:spPr>
        <p:txBody>
          <a:bodyPr spcFirstLastPara="1" wrap="square" lIns="0" tIns="0" rIns="0" bIns="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77" name="Google Shape;377;p35"/>
          <p:cNvSpPr txBox="1">
            <a:spLocks noGrp="1"/>
          </p:cNvSpPr>
          <p:nvPr>
            <p:ph type="body" idx="6"/>
          </p:nvPr>
        </p:nvSpPr>
        <p:spPr>
          <a:xfrm>
            <a:off x="6265649" y="964578"/>
            <a:ext cx="2369400" cy="645000"/>
          </a:xfrm>
          <a:prstGeom prst="rect">
            <a:avLst/>
          </a:prstGeom>
          <a:noFill/>
          <a:ln>
            <a:noFill/>
          </a:ln>
        </p:spPr>
        <p:txBody>
          <a:bodyPr spcFirstLastPara="1" wrap="square" lIns="0" tIns="0" rIns="0" bIns="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2x blue text">
  <p:cSld name="2x blue text">
    <p:spTree>
      <p:nvGrpSpPr>
        <p:cNvPr id="1" name="Shape 378"/>
        <p:cNvGrpSpPr/>
        <p:nvPr/>
      </p:nvGrpSpPr>
      <p:grpSpPr>
        <a:xfrm>
          <a:off x="0" y="0"/>
          <a:ext cx="0" cy="0"/>
          <a:chOff x="0" y="0"/>
          <a:chExt cx="0" cy="0"/>
        </a:xfrm>
      </p:grpSpPr>
      <p:sp>
        <p:nvSpPr>
          <p:cNvPr id="379" name="Google Shape;379;p36"/>
          <p:cNvSpPr txBox="1">
            <a:spLocks noGrp="1"/>
          </p:cNvSpPr>
          <p:nvPr>
            <p:ph type="title"/>
          </p:nvPr>
        </p:nvSpPr>
        <p:spPr>
          <a:xfrm>
            <a:off x="692439" y="273844"/>
            <a:ext cx="7759200" cy="555000"/>
          </a:xfrm>
          <a:prstGeom prst="rect">
            <a:avLst/>
          </a:prstGeom>
          <a:noFill/>
          <a:ln>
            <a:noFill/>
          </a:ln>
        </p:spPr>
        <p:txBody>
          <a:bodyPr spcFirstLastPara="1" wrap="square" lIns="0" tIns="297000" rIns="0" bIns="202500" anchor="ctr" anchorCtr="0">
            <a:noAutofit/>
          </a:bodyPr>
          <a:lstStyle>
            <a:lvl1pPr lvl="0" algn="ctr">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380" name="Google Shape;380;p36"/>
          <p:cNvSpPr txBox="1">
            <a:spLocks noGrp="1"/>
          </p:cNvSpPr>
          <p:nvPr>
            <p:ph type="body" idx="1"/>
          </p:nvPr>
        </p:nvSpPr>
        <p:spPr>
          <a:xfrm>
            <a:off x="497830" y="1962337"/>
            <a:ext cx="3825300" cy="2856300"/>
          </a:xfrm>
          <a:prstGeom prst="rect">
            <a:avLst/>
          </a:prstGeom>
          <a:solidFill>
            <a:schemeClr val="accent1"/>
          </a:solidFill>
          <a:ln>
            <a:noFill/>
          </a:ln>
        </p:spPr>
        <p:txBody>
          <a:bodyPr spcFirstLastPara="1" wrap="square" lIns="202500" tIns="202500" rIns="202500" bIns="202500" anchor="t" anchorCtr="0">
            <a:noAutofit/>
          </a:bodyPr>
          <a:lstStyle>
            <a:lvl1pPr marL="457200" lvl="0" indent="-323850" algn="l">
              <a:lnSpc>
                <a:spcPct val="90000"/>
              </a:lnSpc>
              <a:spcBef>
                <a:spcPts val="800"/>
              </a:spcBef>
              <a:spcAft>
                <a:spcPts val="0"/>
              </a:spcAft>
              <a:buClr>
                <a:schemeClr val="lt1"/>
              </a:buClr>
              <a:buSzPts val="1500"/>
              <a:buChar char="•"/>
              <a:defRPr>
                <a:solidFill>
                  <a:schemeClr val="l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81" name="Google Shape;381;p36"/>
          <p:cNvSpPr txBox="1">
            <a:spLocks noGrp="1"/>
          </p:cNvSpPr>
          <p:nvPr>
            <p:ph type="body" idx="2"/>
          </p:nvPr>
        </p:nvSpPr>
        <p:spPr>
          <a:xfrm>
            <a:off x="4820914" y="1962337"/>
            <a:ext cx="3825300" cy="2856300"/>
          </a:xfrm>
          <a:prstGeom prst="rect">
            <a:avLst/>
          </a:prstGeom>
          <a:solidFill>
            <a:schemeClr val="accent1"/>
          </a:solidFill>
          <a:ln>
            <a:noFill/>
          </a:ln>
        </p:spPr>
        <p:txBody>
          <a:bodyPr spcFirstLastPara="1" wrap="square" lIns="202500" tIns="202500" rIns="202500" bIns="202500" anchor="t" anchorCtr="0">
            <a:noAutofit/>
          </a:bodyPr>
          <a:lstStyle>
            <a:lvl1pPr marL="457200" lvl="0" indent="-323850" algn="l">
              <a:lnSpc>
                <a:spcPct val="90000"/>
              </a:lnSpc>
              <a:spcBef>
                <a:spcPts val="800"/>
              </a:spcBef>
              <a:spcAft>
                <a:spcPts val="0"/>
              </a:spcAft>
              <a:buClr>
                <a:schemeClr val="lt1"/>
              </a:buClr>
              <a:buSzPts val="1500"/>
              <a:buChar char="•"/>
              <a:defRPr>
                <a:solidFill>
                  <a:schemeClr val="l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82" name="Google Shape;382;p36"/>
          <p:cNvSpPr txBox="1">
            <a:spLocks noGrp="1"/>
          </p:cNvSpPr>
          <p:nvPr>
            <p:ph type="body" idx="3"/>
          </p:nvPr>
        </p:nvSpPr>
        <p:spPr>
          <a:xfrm>
            <a:off x="4820914" y="1214437"/>
            <a:ext cx="3825300" cy="747900"/>
          </a:xfrm>
          <a:prstGeom prst="rect">
            <a:avLst/>
          </a:prstGeom>
          <a:solidFill>
            <a:srgbClr val="005469"/>
          </a:solidFill>
          <a:ln>
            <a:noFill/>
          </a:ln>
        </p:spPr>
        <p:txBody>
          <a:bodyPr spcFirstLastPara="1" wrap="square" lIns="202500" tIns="202500" rIns="202500" bIns="202500" anchor="ctr" anchorCtr="0">
            <a:noAutofit/>
          </a:bodyPr>
          <a:lstStyle>
            <a:lvl1pPr marL="457200" lvl="0" indent="-228600" algn="ctr">
              <a:lnSpc>
                <a:spcPct val="90000"/>
              </a:lnSpc>
              <a:spcBef>
                <a:spcPts val="800"/>
              </a:spcBef>
              <a:spcAft>
                <a:spcPts val="0"/>
              </a:spcAft>
              <a:buClr>
                <a:schemeClr val="lt1"/>
              </a:buClr>
              <a:buSzPts val="1500"/>
              <a:buNone/>
              <a:defRPr b="0">
                <a:solidFill>
                  <a:schemeClr val="l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83" name="Google Shape;383;p36"/>
          <p:cNvSpPr txBox="1">
            <a:spLocks noGrp="1"/>
          </p:cNvSpPr>
          <p:nvPr>
            <p:ph type="body" idx="4"/>
          </p:nvPr>
        </p:nvSpPr>
        <p:spPr>
          <a:xfrm>
            <a:off x="497831" y="1214437"/>
            <a:ext cx="3825300" cy="747900"/>
          </a:xfrm>
          <a:prstGeom prst="rect">
            <a:avLst/>
          </a:prstGeom>
          <a:solidFill>
            <a:srgbClr val="005469"/>
          </a:solidFill>
          <a:ln>
            <a:noFill/>
          </a:ln>
        </p:spPr>
        <p:txBody>
          <a:bodyPr spcFirstLastPara="1" wrap="square" lIns="202500" tIns="202500" rIns="202500" bIns="202500" anchor="ctr" anchorCtr="0">
            <a:noAutofit/>
          </a:bodyPr>
          <a:lstStyle>
            <a:lvl1pPr marL="457200" lvl="0" indent="-228600" algn="ctr">
              <a:lnSpc>
                <a:spcPct val="90000"/>
              </a:lnSpc>
              <a:spcBef>
                <a:spcPts val="800"/>
              </a:spcBef>
              <a:spcAft>
                <a:spcPts val="0"/>
              </a:spcAft>
              <a:buClr>
                <a:schemeClr val="lt1"/>
              </a:buClr>
              <a:buSzPts val="1500"/>
              <a:buNone/>
              <a:defRPr b="0">
                <a:solidFill>
                  <a:schemeClr val="l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3x blue text">
  <p:cSld name="3x blue text">
    <p:spTree>
      <p:nvGrpSpPr>
        <p:cNvPr id="1" name="Shape 384"/>
        <p:cNvGrpSpPr/>
        <p:nvPr/>
      </p:nvGrpSpPr>
      <p:grpSpPr>
        <a:xfrm>
          <a:off x="0" y="0"/>
          <a:ext cx="0" cy="0"/>
          <a:chOff x="0" y="0"/>
          <a:chExt cx="0" cy="0"/>
        </a:xfrm>
      </p:grpSpPr>
      <p:sp>
        <p:nvSpPr>
          <p:cNvPr id="385" name="Google Shape;385;p37"/>
          <p:cNvSpPr txBox="1">
            <a:spLocks noGrp="1"/>
          </p:cNvSpPr>
          <p:nvPr>
            <p:ph type="body" idx="1"/>
          </p:nvPr>
        </p:nvSpPr>
        <p:spPr>
          <a:xfrm>
            <a:off x="402750" y="1960393"/>
            <a:ext cx="2511000" cy="2858100"/>
          </a:xfrm>
          <a:prstGeom prst="rect">
            <a:avLst/>
          </a:prstGeom>
          <a:solidFill>
            <a:schemeClr val="accent1"/>
          </a:solidFill>
          <a:ln>
            <a:noFill/>
          </a:ln>
        </p:spPr>
        <p:txBody>
          <a:bodyPr spcFirstLastPara="1" wrap="square" lIns="202500" tIns="202500" rIns="202500" bIns="202500" anchor="t" anchorCtr="0">
            <a:noAutofit/>
          </a:bodyPr>
          <a:lstStyle>
            <a:lvl1pPr marL="457200" lvl="0" indent="-228600" algn="ctr">
              <a:lnSpc>
                <a:spcPct val="90000"/>
              </a:lnSpc>
              <a:spcBef>
                <a:spcPts val="800"/>
              </a:spcBef>
              <a:spcAft>
                <a:spcPts val="0"/>
              </a:spcAft>
              <a:buClr>
                <a:schemeClr val="lt1"/>
              </a:buClr>
              <a:buSzPts val="1500"/>
              <a:buNone/>
              <a:defRPr>
                <a:solidFill>
                  <a:schemeClr val="l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86" name="Google Shape;386;p37"/>
          <p:cNvSpPr txBox="1">
            <a:spLocks noGrp="1"/>
          </p:cNvSpPr>
          <p:nvPr>
            <p:ph type="body" idx="2"/>
          </p:nvPr>
        </p:nvSpPr>
        <p:spPr>
          <a:xfrm>
            <a:off x="3316500" y="1960393"/>
            <a:ext cx="2511000" cy="2858100"/>
          </a:xfrm>
          <a:prstGeom prst="rect">
            <a:avLst/>
          </a:prstGeom>
          <a:solidFill>
            <a:schemeClr val="accent1"/>
          </a:solidFill>
          <a:ln>
            <a:noFill/>
          </a:ln>
        </p:spPr>
        <p:txBody>
          <a:bodyPr spcFirstLastPara="1" wrap="square" lIns="202500" tIns="202500" rIns="202500" bIns="202500" anchor="t" anchorCtr="0">
            <a:noAutofit/>
          </a:bodyPr>
          <a:lstStyle>
            <a:lvl1pPr marL="457200" lvl="0" indent="-228600" algn="ctr">
              <a:lnSpc>
                <a:spcPct val="90000"/>
              </a:lnSpc>
              <a:spcBef>
                <a:spcPts val="800"/>
              </a:spcBef>
              <a:spcAft>
                <a:spcPts val="0"/>
              </a:spcAft>
              <a:buClr>
                <a:schemeClr val="lt1"/>
              </a:buClr>
              <a:buSzPts val="1500"/>
              <a:buNone/>
              <a:defRPr>
                <a:solidFill>
                  <a:schemeClr val="l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87" name="Google Shape;387;p37"/>
          <p:cNvSpPr txBox="1">
            <a:spLocks noGrp="1"/>
          </p:cNvSpPr>
          <p:nvPr>
            <p:ph type="body" idx="3"/>
          </p:nvPr>
        </p:nvSpPr>
        <p:spPr>
          <a:xfrm>
            <a:off x="6230250" y="1960393"/>
            <a:ext cx="2511000" cy="2858100"/>
          </a:xfrm>
          <a:prstGeom prst="rect">
            <a:avLst/>
          </a:prstGeom>
          <a:solidFill>
            <a:schemeClr val="accent1"/>
          </a:solidFill>
          <a:ln>
            <a:noFill/>
          </a:ln>
        </p:spPr>
        <p:txBody>
          <a:bodyPr spcFirstLastPara="1" wrap="square" lIns="202500" tIns="202500" rIns="202500" bIns="202500" anchor="t" anchorCtr="0">
            <a:noAutofit/>
          </a:bodyPr>
          <a:lstStyle>
            <a:lvl1pPr marL="457200" lvl="0" indent="-228600" algn="ctr">
              <a:lnSpc>
                <a:spcPct val="90000"/>
              </a:lnSpc>
              <a:spcBef>
                <a:spcPts val="800"/>
              </a:spcBef>
              <a:spcAft>
                <a:spcPts val="0"/>
              </a:spcAft>
              <a:buClr>
                <a:schemeClr val="lt1"/>
              </a:buClr>
              <a:buSzPts val="1500"/>
              <a:buNone/>
              <a:defRPr>
                <a:solidFill>
                  <a:schemeClr val="l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88" name="Google Shape;388;p37"/>
          <p:cNvSpPr txBox="1">
            <a:spLocks noGrp="1"/>
          </p:cNvSpPr>
          <p:nvPr>
            <p:ph type="title"/>
          </p:nvPr>
        </p:nvSpPr>
        <p:spPr>
          <a:xfrm>
            <a:off x="693403" y="273844"/>
            <a:ext cx="7757100" cy="555000"/>
          </a:xfrm>
          <a:prstGeom prst="rect">
            <a:avLst/>
          </a:prstGeom>
          <a:noFill/>
          <a:ln>
            <a:noFill/>
          </a:ln>
        </p:spPr>
        <p:txBody>
          <a:bodyPr spcFirstLastPara="1" wrap="square" lIns="0" tIns="297000" rIns="0" bIns="202500" anchor="ctr" anchorCtr="0">
            <a:noAutofit/>
          </a:bodyPr>
          <a:lstStyle>
            <a:lvl1pPr lvl="0" algn="ctr">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389" name="Google Shape;389;p37"/>
          <p:cNvSpPr txBox="1">
            <a:spLocks noGrp="1"/>
          </p:cNvSpPr>
          <p:nvPr>
            <p:ph type="body" idx="4"/>
          </p:nvPr>
        </p:nvSpPr>
        <p:spPr>
          <a:xfrm>
            <a:off x="402750" y="1212461"/>
            <a:ext cx="2511000" cy="747900"/>
          </a:xfrm>
          <a:prstGeom prst="rect">
            <a:avLst/>
          </a:prstGeom>
          <a:solidFill>
            <a:srgbClr val="005469"/>
          </a:solidFill>
          <a:ln>
            <a:noFill/>
          </a:ln>
        </p:spPr>
        <p:txBody>
          <a:bodyPr spcFirstLastPara="1" wrap="square" lIns="202500" tIns="202500" rIns="202500" bIns="202500" anchor="ctr" anchorCtr="0">
            <a:noAutofit/>
          </a:bodyPr>
          <a:lstStyle>
            <a:lvl1pPr marL="457200" lvl="0" indent="-228600" algn="ctr">
              <a:lnSpc>
                <a:spcPct val="90000"/>
              </a:lnSpc>
              <a:spcBef>
                <a:spcPts val="800"/>
              </a:spcBef>
              <a:spcAft>
                <a:spcPts val="0"/>
              </a:spcAft>
              <a:buClr>
                <a:schemeClr val="lt1"/>
              </a:buClr>
              <a:buSzPts val="1500"/>
              <a:buNone/>
              <a:defRPr b="0">
                <a:solidFill>
                  <a:schemeClr val="l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90" name="Google Shape;390;p37"/>
          <p:cNvSpPr txBox="1">
            <a:spLocks noGrp="1"/>
          </p:cNvSpPr>
          <p:nvPr>
            <p:ph type="body" idx="5"/>
          </p:nvPr>
        </p:nvSpPr>
        <p:spPr>
          <a:xfrm>
            <a:off x="3316500" y="1212461"/>
            <a:ext cx="2511000" cy="747900"/>
          </a:xfrm>
          <a:prstGeom prst="rect">
            <a:avLst/>
          </a:prstGeom>
          <a:solidFill>
            <a:srgbClr val="005469"/>
          </a:solidFill>
          <a:ln>
            <a:noFill/>
          </a:ln>
        </p:spPr>
        <p:txBody>
          <a:bodyPr spcFirstLastPara="1" wrap="square" lIns="202500" tIns="202500" rIns="202500" bIns="202500" anchor="ctr" anchorCtr="0">
            <a:noAutofit/>
          </a:bodyPr>
          <a:lstStyle>
            <a:lvl1pPr marL="457200" lvl="0" indent="-228600" algn="ctr">
              <a:lnSpc>
                <a:spcPct val="90000"/>
              </a:lnSpc>
              <a:spcBef>
                <a:spcPts val="800"/>
              </a:spcBef>
              <a:spcAft>
                <a:spcPts val="0"/>
              </a:spcAft>
              <a:buClr>
                <a:schemeClr val="lt1"/>
              </a:buClr>
              <a:buSzPts val="1500"/>
              <a:buNone/>
              <a:defRPr b="0">
                <a:solidFill>
                  <a:schemeClr val="l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91" name="Google Shape;391;p37"/>
          <p:cNvSpPr txBox="1">
            <a:spLocks noGrp="1"/>
          </p:cNvSpPr>
          <p:nvPr>
            <p:ph type="body" idx="6"/>
          </p:nvPr>
        </p:nvSpPr>
        <p:spPr>
          <a:xfrm>
            <a:off x="6230250" y="1212461"/>
            <a:ext cx="2511000" cy="747900"/>
          </a:xfrm>
          <a:prstGeom prst="rect">
            <a:avLst/>
          </a:prstGeom>
          <a:solidFill>
            <a:srgbClr val="005469"/>
          </a:solidFill>
          <a:ln>
            <a:noFill/>
          </a:ln>
        </p:spPr>
        <p:txBody>
          <a:bodyPr spcFirstLastPara="1" wrap="square" lIns="202500" tIns="202500" rIns="202500" bIns="202500" anchor="ctr" anchorCtr="0">
            <a:noAutofit/>
          </a:bodyPr>
          <a:lstStyle>
            <a:lvl1pPr marL="457200" lvl="0" indent="-228600" algn="ctr">
              <a:lnSpc>
                <a:spcPct val="90000"/>
              </a:lnSpc>
              <a:spcBef>
                <a:spcPts val="800"/>
              </a:spcBef>
              <a:spcAft>
                <a:spcPts val="0"/>
              </a:spcAft>
              <a:buClr>
                <a:schemeClr val="lt1"/>
              </a:buClr>
              <a:buSzPts val="1500"/>
              <a:buNone/>
              <a:defRPr b="0">
                <a:solidFill>
                  <a:schemeClr val="l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3x icon text">
  <p:cSld name="3x icon text">
    <p:spTree>
      <p:nvGrpSpPr>
        <p:cNvPr id="1" name="Shape 392"/>
        <p:cNvGrpSpPr/>
        <p:nvPr/>
      </p:nvGrpSpPr>
      <p:grpSpPr>
        <a:xfrm>
          <a:off x="0" y="0"/>
          <a:ext cx="0" cy="0"/>
          <a:chOff x="0" y="0"/>
          <a:chExt cx="0" cy="0"/>
        </a:xfrm>
      </p:grpSpPr>
      <p:sp>
        <p:nvSpPr>
          <p:cNvPr id="393" name="Google Shape;393;p38"/>
          <p:cNvSpPr txBox="1">
            <a:spLocks noGrp="1"/>
          </p:cNvSpPr>
          <p:nvPr>
            <p:ph type="title"/>
          </p:nvPr>
        </p:nvSpPr>
        <p:spPr>
          <a:xfrm>
            <a:off x="694382" y="273844"/>
            <a:ext cx="7755300" cy="555000"/>
          </a:xfrm>
          <a:prstGeom prst="rect">
            <a:avLst/>
          </a:prstGeom>
          <a:noFill/>
          <a:ln>
            <a:noFill/>
          </a:ln>
        </p:spPr>
        <p:txBody>
          <a:bodyPr spcFirstLastPara="1" wrap="square" lIns="0" tIns="297000" rIns="0" bIns="202500" anchor="ctr" anchorCtr="0">
            <a:noAutofit/>
          </a:bodyPr>
          <a:lstStyle>
            <a:lvl1pPr lvl="0" algn="ctr">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394" name="Google Shape;394;p38"/>
          <p:cNvSpPr txBox="1">
            <a:spLocks noGrp="1"/>
          </p:cNvSpPr>
          <p:nvPr>
            <p:ph type="body" idx="1"/>
          </p:nvPr>
        </p:nvSpPr>
        <p:spPr>
          <a:xfrm>
            <a:off x="342000" y="1783729"/>
            <a:ext cx="2592000" cy="2893200"/>
          </a:xfrm>
          <a:prstGeom prst="rect">
            <a:avLst/>
          </a:prstGeom>
          <a:solidFill>
            <a:srgbClr val="005469"/>
          </a:solidFill>
          <a:ln>
            <a:noFill/>
          </a:ln>
        </p:spPr>
        <p:txBody>
          <a:bodyPr spcFirstLastPara="1" wrap="square" lIns="202500" tIns="1080000" rIns="202500" bIns="202500" anchor="t" anchorCtr="0">
            <a:noAutofit/>
          </a:bodyPr>
          <a:lstStyle>
            <a:lvl1pPr marL="457200" lvl="0" indent="-228600" algn="ctr">
              <a:lnSpc>
                <a:spcPct val="90000"/>
              </a:lnSpc>
              <a:spcBef>
                <a:spcPts val="800"/>
              </a:spcBef>
              <a:spcAft>
                <a:spcPts val="0"/>
              </a:spcAft>
              <a:buClr>
                <a:schemeClr val="lt1"/>
              </a:buClr>
              <a:buSzPts val="1500"/>
              <a:buNone/>
              <a:defRPr>
                <a:solidFill>
                  <a:schemeClr val="l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95" name="Google Shape;395;p38"/>
          <p:cNvSpPr txBox="1">
            <a:spLocks noGrp="1"/>
          </p:cNvSpPr>
          <p:nvPr>
            <p:ph type="body" idx="2"/>
          </p:nvPr>
        </p:nvSpPr>
        <p:spPr>
          <a:xfrm>
            <a:off x="3276000" y="1783729"/>
            <a:ext cx="2592000" cy="2893200"/>
          </a:xfrm>
          <a:prstGeom prst="rect">
            <a:avLst/>
          </a:prstGeom>
          <a:solidFill>
            <a:schemeClr val="accent1"/>
          </a:solidFill>
          <a:ln>
            <a:noFill/>
          </a:ln>
        </p:spPr>
        <p:txBody>
          <a:bodyPr spcFirstLastPara="1" wrap="square" lIns="202500" tIns="1080000" rIns="202500" bIns="202500" anchor="t" anchorCtr="0">
            <a:noAutofit/>
          </a:bodyPr>
          <a:lstStyle>
            <a:lvl1pPr marL="457200" lvl="0" indent="-228600" algn="ctr">
              <a:lnSpc>
                <a:spcPct val="90000"/>
              </a:lnSpc>
              <a:spcBef>
                <a:spcPts val="800"/>
              </a:spcBef>
              <a:spcAft>
                <a:spcPts val="0"/>
              </a:spcAft>
              <a:buClr>
                <a:schemeClr val="lt1"/>
              </a:buClr>
              <a:buSzPts val="1500"/>
              <a:buNone/>
              <a:defRPr>
                <a:solidFill>
                  <a:schemeClr val="l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96" name="Google Shape;396;p38"/>
          <p:cNvSpPr txBox="1">
            <a:spLocks noGrp="1"/>
          </p:cNvSpPr>
          <p:nvPr>
            <p:ph type="body" idx="3"/>
          </p:nvPr>
        </p:nvSpPr>
        <p:spPr>
          <a:xfrm>
            <a:off x="6210000" y="1783729"/>
            <a:ext cx="2592000" cy="2893200"/>
          </a:xfrm>
          <a:prstGeom prst="rect">
            <a:avLst/>
          </a:prstGeom>
          <a:solidFill>
            <a:srgbClr val="005469"/>
          </a:solidFill>
          <a:ln>
            <a:noFill/>
          </a:ln>
        </p:spPr>
        <p:txBody>
          <a:bodyPr spcFirstLastPara="1" wrap="square" lIns="202500" tIns="1080000" rIns="202500" bIns="202500" anchor="t" anchorCtr="0">
            <a:noAutofit/>
          </a:bodyPr>
          <a:lstStyle>
            <a:lvl1pPr marL="457200" lvl="0" indent="-228600" algn="ctr">
              <a:lnSpc>
                <a:spcPct val="90000"/>
              </a:lnSpc>
              <a:spcBef>
                <a:spcPts val="800"/>
              </a:spcBef>
              <a:spcAft>
                <a:spcPts val="0"/>
              </a:spcAft>
              <a:buClr>
                <a:schemeClr val="lt1"/>
              </a:buClr>
              <a:buSzPts val="1500"/>
              <a:buNone/>
              <a:defRPr>
                <a:solidFill>
                  <a:schemeClr val="l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97" name="Google Shape;397;p38"/>
          <p:cNvSpPr txBox="1">
            <a:spLocks noGrp="1"/>
          </p:cNvSpPr>
          <p:nvPr>
            <p:ph type="body" idx="4"/>
          </p:nvPr>
        </p:nvSpPr>
        <p:spPr>
          <a:xfrm>
            <a:off x="694382" y="974104"/>
            <a:ext cx="7755300" cy="664200"/>
          </a:xfrm>
          <a:prstGeom prst="rect">
            <a:avLst/>
          </a:prstGeom>
          <a:noFill/>
          <a:ln>
            <a:noFill/>
          </a:ln>
        </p:spPr>
        <p:txBody>
          <a:bodyPr spcFirstLastPara="1" wrap="square" lIns="0" tIns="0" rIns="0" bIns="0" anchor="t" anchorCtr="0">
            <a:noAutofit/>
          </a:bodyPr>
          <a:lstStyle>
            <a:lvl1pPr marL="457200" lvl="0" indent="-228600" algn="ctr">
              <a:lnSpc>
                <a:spcPct val="90000"/>
              </a:lnSpc>
              <a:spcBef>
                <a:spcPts val="800"/>
              </a:spcBef>
              <a:spcAft>
                <a:spcPts val="0"/>
              </a:spcAft>
              <a:buClr>
                <a:schemeClr val="dk1"/>
              </a:buClr>
              <a:buSzPts val="1500"/>
              <a:buNone/>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98" name="Google Shape;398;p38"/>
          <p:cNvSpPr>
            <a:spLocks noGrp="1"/>
          </p:cNvSpPr>
          <p:nvPr>
            <p:ph type="pic" idx="5"/>
          </p:nvPr>
        </p:nvSpPr>
        <p:spPr>
          <a:xfrm>
            <a:off x="1324270" y="2023229"/>
            <a:ext cx="627600" cy="627600"/>
          </a:xfrm>
          <a:prstGeom prst="rect">
            <a:avLst/>
          </a:prstGeom>
          <a:noFill/>
          <a:ln>
            <a:noFill/>
          </a:ln>
        </p:spPr>
      </p:sp>
      <p:sp>
        <p:nvSpPr>
          <p:cNvPr id="399" name="Google Shape;399;p38"/>
          <p:cNvSpPr>
            <a:spLocks noGrp="1"/>
          </p:cNvSpPr>
          <p:nvPr>
            <p:ph type="pic" idx="6"/>
          </p:nvPr>
        </p:nvSpPr>
        <p:spPr>
          <a:xfrm>
            <a:off x="4258271" y="2023231"/>
            <a:ext cx="627600" cy="627600"/>
          </a:xfrm>
          <a:prstGeom prst="rect">
            <a:avLst/>
          </a:prstGeom>
          <a:noFill/>
          <a:ln>
            <a:noFill/>
          </a:ln>
        </p:spPr>
      </p:sp>
      <p:sp>
        <p:nvSpPr>
          <p:cNvPr id="400" name="Google Shape;400;p38"/>
          <p:cNvSpPr>
            <a:spLocks noGrp="1"/>
          </p:cNvSpPr>
          <p:nvPr>
            <p:ph type="pic" idx="7"/>
          </p:nvPr>
        </p:nvSpPr>
        <p:spPr>
          <a:xfrm>
            <a:off x="7192271" y="2023229"/>
            <a:ext cx="627600" cy="627600"/>
          </a:xfrm>
          <a:prstGeom prst="rect">
            <a:avLst/>
          </a:prstGeom>
          <a:noFill/>
          <a:ln>
            <a:noFill/>
          </a:ln>
        </p:spPr>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4x icon text">
  <p:cSld name="4x icon text">
    <p:spTree>
      <p:nvGrpSpPr>
        <p:cNvPr id="1" name="Shape 401"/>
        <p:cNvGrpSpPr/>
        <p:nvPr/>
      </p:nvGrpSpPr>
      <p:grpSpPr>
        <a:xfrm>
          <a:off x="0" y="0"/>
          <a:ext cx="0" cy="0"/>
          <a:chOff x="0" y="0"/>
          <a:chExt cx="0" cy="0"/>
        </a:xfrm>
      </p:grpSpPr>
      <p:sp>
        <p:nvSpPr>
          <p:cNvPr id="402" name="Google Shape;402;p39"/>
          <p:cNvSpPr txBox="1">
            <a:spLocks noGrp="1"/>
          </p:cNvSpPr>
          <p:nvPr>
            <p:ph type="body" idx="1"/>
          </p:nvPr>
        </p:nvSpPr>
        <p:spPr>
          <a:xfrm>
            <a:off x="4706766" y="1783729"/>
            <a:ext cx="1949100" cy="2893200"/>
          </a:xfrm>
          <a:prstGeom prst="rect">
            <a:avLst/>
          </a:prstGeom>
          <a:solidFill>
            <a:srgbClr val="005469"/>
          </a:solidFill>
          <a:ln>
            <a:noFill/>
          </a:ln>
        </p:spPr>
        <p:txBody>
          <a:bodyPr spcFirstLastPara="1" wrap="square" lIns="108000" tIns="1080000" rIns="108000" bIns="202500" anchor="t" anchorCtr="0">
            <a:noAutofit/>
          </a:bodyPr>
          <a:lstStyle>
            <a:lvl1pPr marL="457200" lvl="0" indent="-228600" algn="ctr">
              <a:lnSpc>
                <a:spcPct val="90000"/>
              </a:lnSpc>
              <a:spcBef>
                <a:spcPts val="800"/>
              </a:spcBef>
              <a:spcAft>
                <a:spcPts val="0"/>
              </a:spcAft>
              <a:buClr>
                <a:schemeClr val="lt1"/>
              </a:buClr>
              <a:buSzPts val="1500"/>
              <a:buNone/>
              <a:defRPr>
                <a:solidFill>
                  <a:schemeClr val="l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403" name="Google Shape;403;p39"/>
          <p:cNvSpPr txBox="1">
            <a:spLocks noGrp="1"/>
          </p:cNvSpPr>
          <p:nvPr>
            <p:ph type="title"/>
          </p:nvPr>
        </p:nvSpPr>
        <p:spPr>
          <a:xfrm>
            <a:off x="694382" y="273844"/>
            <a:ext cx="7755300" cy="555000"/>
          </a:xfrm>
          <a:prstGeom prst="rect">
            <a:avLst/>
          </a:prstGeom>
          <a:noFill/>
          <a:ln>
            <a:noFill/>
          </a:ln>
        </p:spPr>
        <p:txBody>
          <a:bodyPr spcFirstLastPara="1" wrap="square" lIns="0" tIns="297000" rIns="0" bIns="202500" anchor="ctr" anchorCtr="0">
            <a:noAutofit/>
          </a:bodyPr>
          <a:lstStyle>
            <a:lvl1pPr lvl="0" algn="ctr">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404" name="Google Shape;404;p39"/>
          <p:cNvSpPr txBox="1">
            <a:spLocks noGrp="1"/>
          </p:cNvSpPr>
          <p:nvPr>
            <p:ph type="body" idx="2"/>
          </p:nvPr>
        </p:nvSpPr>
        <p:spPr>
          <a:xfrm>
            <a:off x="269531" y="1783729"/>
            <a:ext cx="1949100" cy="2893200"/>
          </a:xfrm>
          <a:prstGeom prst="rect">
            <a:avLst/>
          </a:prstGeom>
          <a:solidFill>
            <a:srgbClr val="005469"/>
          </a:solidFill>
          <a:ln>
            <a:noFill/>
          </a:ln>
        </p:spPr>
        <p:txBody>
          <a:bodyPr spcFirstLastPara="1" wrap="square" lIns="108000" tIns="1080000" rIns="108000" bIns="202500" anchor="t" anchorCtr="0">
            <a:noAutofit/>
          </a:bodyPr>
          <a:lstStyle>
            <a:lvl1pPr marL="457200" lvl="0" indent="-228600" algn="ctr">
              <a:lnSpc>
                <a:spcPct val="90000"/>
              </a:lnSpc>
              <a:spcBef>
                <a:spcPts val="800"/>
              </a:spcBef>
              <a:spcAft>
                <a:spcPts val="0"/>
              </a:spcAft>
              <a:buClr>
                <a:schemeClr val="lt1"/>
              </a:buClr>
              <a:buSzPts val="1500"/>
              <a:buNone/>
              <a:defRPr>
                <a:solidFill>
                  <a:schemeClr val="l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405" name="Google Shape;405;p39"/>
          <p:cNvSpPr txBox="1">
            <a:spLocks noGrp="1"/>
          </p:cNvSpPr>
          <p:nvPr>
            <p:ph type="body" idx="3"/>
          </p:nvPr>
        </p:nvSpPr>
        <p:spPr>
          <a:xfrm>
            <a:off x="2488148" y="1783729"/>
            <a:ext cx="1949100" cy="2893200"/>
          </a:xfrm>
          <a:prstGeom prst="rect">
            <a:avLst/>
          </a:prstGeom>
          <a:solidFill>
            <a:schemeClr val="accent1"/>
          </a:solidFill>
          <a:ln>
            <a:noFill/>
          </a:ln>
        </p:spPr>
        <p:txBody>
          <a:bodyPr spcFirstLastPara="1" wrap="square" lIns="108000" tIns="1080000" rIns="108000" bIns="202500" anchor="t" anchorCtr="0">
            <a:noAutofit/>
          </a:bodyPr>
          <a:lstStyle>
            <a:lvl1pPr marL="457200" lvl="0" indent="-228600" algn="ctr">
              <a:lnSpc>
                <a:spcPct val="90000"/>
              </a:lnSpc>
              <a:spcBef>
                <a:spcPts val="800"/>
              </a:spcBef>
              <a:spcAft>
                <a:spcPts val="0"/>
              </a:spcAft>
              <a:buClr>
                <a:schemeClr val="lt1"/>
              </a:buClr>
              <a:buSzPts val="1500"/>
              <a:buNone/>
              <a:defRPr>
                <a:solidFill>
                  <a:schemeClr val="l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406" name="Google Shape;406;p39"/>
          <p:cNvSpPr txBox="1">
            <a:spLocks noGrp="1"/>
          </p:cNvSpPr>
          <p:nvPr>
            <p:ph type="body" idx="4"/>
          </p:nvPr>
        </p:nvSpPr>
        <p:spPr>
          <a:xfrm>
            <a:off x="6925384" y="1783729"/>
            <a:ext cx="1949100" cy="2893200"/>
          </a:xfrm>
          <a:prstGeom prst="rect">
            <a:avLst/>
          </a:prstGeom>
          <a:solidFill>
            <a:schemeClr val="accent1"/>
          </a:solidFill>
          <a:ln>
            <a:noFill/>
          </a:ln>
        </p:spPr>
        <p:txBody>
          <a:bodyPr spcFirstLastPara="1" wrap="square" lIns="108000" tIns="1080000" rIns="108000" bIns="202500" anchor="t" anchorCtr="0">
            <a:noAutofit/>
          </a:bodyPr>
          <a:lstStyle>
            <a:lvl1pPr marL="457200" lvl="0" indent="-228600" algn="ctr">
              <a:lnSpc>
                <a:spcPct val="90000"/>
              </a:lnSpc>
              <a:spcBef>
                <a:spcPts val="800"/>
              </a:spcBef>
              <a:spcAft>
                <a:spcPts val="0"/>
              </a:spcAft>
              <a:buClr>
                <a:schemeClr val="lt1"/>
              </a:buClr>
              <a:buSzPts val="1500"/>
              <a:buNone/>
              <a:defRPr>
                <a:solidFill>
                  <a:schemeClr val="l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407" name="Google Shape;407;p39"/>
          <p:cNvSpPr txBox="1">
            <a:spLocks noGrp="1"/>
          </p:cNvSpPr>
          <p:nvPr>
            <p:ph type="body" idx="5"/>
          </p:nvPr>
        </p:nvSpPr>
        <p:spPr>
          <a:xfrm>
            <a:off x="694382" y="974104"/>
            <a:ext cx="7755300" cy="664200"/>
          </a:xfrm>
          <a:prstGeom prst="rect">
            <a:avLst/>
          </a:prstGeom>
          <a:noFill/>
          <a:ln>
            <a:noFill/>
          </a:ln>
        </p:spPr>
        <p:txBody>
          <a:bodyPr spcFirstLastPara="1" wrap="square" lIns="0" tIns="0" rIns="0" bIns="0" anchor="t" anchorCtr="0">
            <a:noAutofit/>
          </a:bodyPr>
          <a:lstStyle>
            <a:lvl1pPr marL="457200" lvl="0" indent="-228600" algn="ctr">
              <a:lnSpc>
                <a:spcPct val="90000"/>
              </a:lnSpc>
              <a:spcBef>
                <a:spcPts val="800"/>
              </a:spcBef>
              <a:spcAft>
                <a:spcPts val="0"/>
              </a:spcAft>
              <a:buClr>
                <a:schemeClr val="dk1"/>
              </a:buClr>
              <a:buSzPts val="1500"/>
              <a:buNone/>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408" name="Google Shape;408;p39"/>
          <p:cNvSpPr>
            <a:spLocks noGrp="1"/>
          </p:cNvSpPr>
          <p:nvPr>
            <p:ph type="pic" idx="6"/>
          </p:nvPr>
        </p:nvSpPr>
        <p:spPr>
          <a:xfrm>
            <a:off x="930344" y="2023229"/>
            <a:ext cx="627600" cy="627600"/>
          </a:xfrm>
          <a:prstGeom prst="rect">
            <a:avLst/>
          </a:prstGeom>
          <a:noFill/>
          <a:ln>
            <a:noFill/>
          </a:ln>
        </p:spPr>
        <p:txBody>
          <a:bodyPr/>
          <a:lstStyle/>
          <a:p>
            <a:endParaRPr lang="nl-BE"/>
          </a:p>
        </p:txBody>
      </p:sp>
      <p:sp>
        <p:nvSpPr>
          <p:cNvPr id="409" name="Google Shape;409;p39"/>
          <p:cNvSpPr>
            <a:spLocks noGrp="1"/>
          </p:cNvSpPr>
          <p:nvPr>
            <p:ph type="pic" idx="7"/>
          </p:nvPr>
        </p:nvSpPr>
        <p:spPr>
          <a:xfrm>
            <a:off x="3148962" y="2023229"/>
            <a:ext cx="627600" cy="627600"/>
          </a:xfrm>
          <a:prstGeom prst="rect">
            <a:avLst/>
          </a:prstGeom>
          <a:noFill/>
          <a:ln>
            <a:noFill/>
          </a:ln>
        </p:spPr>
        <p:txBody>
          <a:bodyPr/>
          <a:lstStyle/>
          <a:p>
            <a:endParaRPr lang="nl-BE"/>
          </a:p>
        </p:txBody>
      </p:sp>
      <p:sp>
        <p:nvSpPr>
          <p:cNvPr id="410" name="Google Shape;410;p39"/>
          <p:cNvSpPr>
            <a:spLocks noGrp="1"/>
          </p:cNvSpPr>
          <p:nvPr>
            <p:ph type="pic" idx="8"/>
          </p:nvPr>
        </p:nvSpPr>
        <p:spPr>
          <a:xfrm>
            <a:off x="7586198" y="2023229"/>
            <a:ext cx="627600" cy="627600"/>
          </a:xfrm>
          <a:prstGeom prst="rect">
            <a:avLst/>
          </a:prstGeom>
          <a:noFill/>
          <a:ln>
            <a:noFill/>
          </a:ln>
        </p:spPr>
        <p:txBody>
          <a:bodyPr/>
          <a:lstStyle/>
          <a:p>
            <a:endParaRPr lang="nl-BE"/>
          </a:p>
        </p:txBody>
      </p:sp>
      <p:sp>
        <p:nvSpPr>
          <p:cNvPr id="411" name="Google Shape;411;p39"/>
          <p:cNvSpPr>
            <a:spLocks noGrp="1"/>
          </p:cNvSpPr>
          <p:nvPr>
            <p:ph type="pic" idx="9"/>
          </p:nvPr>
        </p:nvSpPr>
        <p:spPr>
          <a:xfrm>
            <a:off x="5367580" y="2023229"/>
            <a:ext cx="627600" cy="627600"/>
          </a:xfrm>
          <a:prstGeom prst="rect">
            <a:avLst/>
          </a:prstGeom>
          <a:noFill/>
          <a:ln>
            <a:noFill/>
          </a:ln>
        </p:spPr>
        <p:txBody>
          <a:bodyPr/>
          <a:lstStyle/>
          <a:p>
            <a:endParaRPr lang="nl-BE"/>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3x icons">
  <p:cSld name="3x icons">
    <p:spTree>
      <p:nvGrpSpPr>
        <p:cNvPr id="1" name="Shape 412"/>
        <p:cNvGrpSpPr/>
        <p:nvPr/>
      </p:nvGrpSpPr>
      <p:grpSpPr>
        <a:xfrm>
          <a:off x="0" y="0"/>
          <a:ext cx="0" cy="0"/>
          <a:chOff x="0" y="0"/>
          <a:chExt cx="0" cy="0"/>
        </a:xfrm>
      </p:grpSpPr>
      <p:sp>
        <p:nvSpPr>
          <p:cNvPr id="413" name="Google Shape;413;p40"/>
          <p:cNvSpPr>
            <a:spLocks noGrp="1"/>
          </p:cNvSpPr>
          <p:nvPr>
            <p:ph type="pic" idx="2"/>
          </p:nvPr>
        </p:nvSpPr>
        <p:spPr>
          <a:xfrm>
            <a:off x="1116537" y="1385611"/>
            <a:ext cx="1126500" cy="1126500"/>
          </a:xfrm>
          <a:prstGeom prst="rect">
            <a:avLst/>
          </a:prstGeom>
          <a:noFill/>
          <a:ln>
            <a:noFill/>
          </a:ln>
        </p:spPr>
      </p:sp>
      <p:sp>
        <p:nvSpPr>
          <p:cNvPr id="414" name="Google Shape;414;p40"/>
          <p:cNvSpPr>
            <a:spLocks noGrp="1"/>
          </p:cNvSpPr>
          <p:nvPr>
            <p:ph type="pic" idx="3"/>
          </p:nvPr>
        </p:nvSpPr>
        <p:spPr>
          <a:xfrm>
            <a:off x="4008674" y="1377115"/>
            <a:ext cx="1126500" cy="1126500"/>
          </a:xfrm>
          <a:prstGeom prst="rect">
            <a:avLst/>
          </a:prstGeom>
          <a:noFill/>
          <a:ln>
            <a:noFill/>
          </a:ln>
        </p:spPr>
      </p:sp>
      <p:sp>
        <p:nvSpPr>
          <p:cNvPr id="415" name="Google Shape;415;p40"/>
          <p:cNvSpPr>
            <a:spLocks noGrp="1"/>
          </p:cNvSpPr>
          <p:nvPr>
            <p:ph type="pic" idx="4"/>
          </p:nvPr>
        </p:nvSpPr>
        <p:spPr>
          <a:xfrm>
            <a:off x="6910287" y="1377115"/>
            <a:ext cx="1126500" cy="1126500"/>
          </a:xfrm>
          <a:prstGeom prst="rect">
            <a:avLst/>
          </a:prstGeom>
          <a:noFill/>
          <a:ln>
            <a:noFill/>
          </a:ln>
        </p:spPr>
      </p:sp>
      <p:sp>
        <p:nvSpPr>
          <p:cNvPr id="416" name="Google Shape;416;p40"/>
          <p:cNvSpPr txBox="1">
            <a:spLocks noGrp="1"/>
          </p:cNvSpPr>
          <p:nvPr>
            <p:ph type="title"/>
          </p:nvPr>
        </p:nvSpPr>
        <p:spPr>
          <a:xfrm>
            <a:off x="694383" y="273844"/>
            <a:ext cx="7755300" cy="555000"/>
          </a:xfrm>
          <a:prstGeom prst="rect">
            <a:avLst/>
          </a:prstGeom>
          <a:noFill/>
          <a:ln>
            <a:noFill/>
          </a:ln>
        </p:spPr>
        <p:txBody>
          <a:bodyPr spcFirstLastPara="1" wrap="square" lIns="0" tIns="297000" rIns="0" bIns="202500" anchor="ctr" anchorCtr="0">
            <a:noAutofit/>
          </a:bodyPr>
          <a:lstStyle>
            <a:lvl1pPr lvl="0" algn="ctr">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417" name="Google Shape;417;p40"/>
          <p:cNvSpPr txBox="1">
            <a:spLocks noGrp="1"/>
          </p:cNvSpPr>
          <p:nvPr>
            <p:ph type="body" idx="1"/>
          </p:nvPr>
        </p:nvSpPr>
        <p:spPr>
          <a:xfrm>
            <a:off x="458113" y="2688151"/>
            <a:ext cx="2443500" cy="421200"/>
          </a:xfrm>
          <a:prstGeom prst="rect">
            <a:avLst/>
          </a:prstGeom>
          <a:noFill/>
          <a:ln>
            <a:noFill/>
          </a:ln>
        </p:spPr>
        <p:txBody>
          <a:bodyPr spcFirstLastPara="1" wrap="square" lIns="0" tIns="0" rIns="0" bIns="0" anchor="ctr" anchorCtr="0">
            <a:noAutofit/>
          </a:bodyPr>
          <a:lstStyle>
            <a:lvl1pPr marL="457200" lvl="0" indent="-228600" algn="ctr">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418" name="Google Shape;418;p40"/>
          <p:cNvSpPr txBox="1">
            <a:spLocks noGrp="1"/>
          </p:cNvSpPr>
          <p:nvPr>
            <p:ph type="body" idx="5"/>
          </p:nvPr>
        </p:nvSpPr>
        <p:spPr>
          <a:xfrm>
            <a:off x="3354988" y="2688151"/>
            <a:ext cx="2443500" cy="421200"/>
          </a:xfrm>
          <a:prstGeom prst="rect">
            <a:avLst/>
          </a:prstGeom>
          <a:noFill/>
          <a:ln>
            <a:noFill/>
          </a:ln>
        </p:spPr>
        <p:txBody>
          <a:bodyPr spcFirstLastPara="1" wrap="square" lIns="0" tIns="0" rIns="0" bIns="0" anchor="ctr" anchorCtr="0">
            <a:noAutofit/>
          </a:bodyPr>
          <a:lstStyle>
            <a:lvl1pPr marL="457200" lvl="0" indent="-228600" algn="ctr">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419" name="Google Shape;419;p40"/>
          <p:cNvSpPr txBox="1">
            <a:spLocks noGrp="1"/>
          </p:cNvSpPr>
          <p:nvPr>
            <p:ph type="body" idx="6"/>
          </p:nvPr>
        </p:nvSpPr>
        <p:spPr>
          <a:xfrm>
            <a:off x="6251863" y="2688151"/>
            <a:ext cx="2443500" cy="421200"/>
          </a:xfrm>
          <a:prstGeom prst="rect">
            <a:avLst/>
          </a:prstGeom>
          <a:noFill/>
          <a:ln>
            <a:noFill/>
          </a:ln>
        </p:spPr>
        <p:txBody>
          <a:bodyPr spcFirstLastPara="1" wrap="square" lIns="0" tIns="0" rIns="0" bIns="0" anchor="ctr" anchorCtr="0">
            <a:noAutofit/>
          </a:bodyPr>
          <a:lstStyle>
            <a:lvl1pPr marL="457200" lvl="0" indent="-228600" algn="ctr">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420" name="Google Shape;420;p40"/>
          <p:cNvSpPr txBox="1">
            <a:spLocks noGrp="1"/>
          </p:cNvSpPr>
          <p:nvPr>
            <p:ph type="body" idx="7"/>
          </p:nvPr>
        </p:nvSpPr>
        <p:spPr>
          <a:xfrm>
            <a:off x="458113" y="3285346"/>
            <a:ext cx="2443500" cy="1290000"/>
          </a:xfrm>
          <a:prstGeom prst="rect">
            <a:avLst/>
          </a:prstGeom>
          <a:noFill/>
          <a:ln>
            <a:noFill/>
          </a:ln>
        </p:spPr>
        <p:txBody>
          <a:bodyPr spcFirstLastPara="1" wrap="square" lIns="0" tIns="0" rIns="0" bIns="0" anchor="t" anchorCtr="0">
            <a:noAutofit/>
          </a:bodyPr>
          <a:lstStyle>
            <a:lvl1pPr marL="457200" lvl="0" indent="-228600" algn="ctr">
              <a:lnSpc>
                <a:spcPct val="90000"/>
              </a:lnSpc>
              <a:spcBef>
                <a:spcPts val="800"/>
              </a:spcBef>
              <a:spcAft>
                <a:spcPts val="0"/>
              </a:spcAft>
              <a:buClr>
                <a:schemeClr val="dk1"/>
              </a:buClr>
              <a:buSzPts val="1400"/>
              <a:buNone/>
              <a:defRPr sz="1400"/>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421" name="Google Shape;421;p40"/>
          <p:cNvSpPr txBox="1">
            <a:spLocks noGrp="1"/>
          </p:cNvSpPr>
          <p:nvPr>
            <p:ph type="body" idx="8"/>
          </p:nvPr>
        </p:nvSpPr>
        <p:spPr>
          <a:xfrm>
            <a:off x="3354988" y="3285346"/>
            <a:ext cx="2443500" cy="1290000"/>
          </a:xfrm>
          <a:prstGeom prst="rect">
            <a:avLst/>
          </a:prstGeom>
          <a:noFill/>
          <a:ln>
            <a:noFill/>
          </a:ln>
        </p:spPr>
        <p:txBody>
          <a:bodyPr spcFirstLastPara="1" wrap="square" lIns="0" tIns="0" rIns="0" bIns="0" anchor="t" anchorCtr="0">
            <a:noAutofit/>
          </a:bodyPr>
          <a:lstStyle>
            <a:lvl1pPr marL="457200" lvl="0" indent="-228600" algn="ctr">
              <a:lnSpc>
                <a:spcPct val="90000"/>
              </a:lnSpc>
              <a:spcBef>
                <a:spcPts val="800"/>
              </a:spcBef>
              <a:spcAft>
                <a:spcPts val="0"/>
              </a:spcAft>
              <a:buClr>
                <a:schemeClr val="dk1"/>
              </a:buClr>
              <a:buSzPts val="1400"/>
              <a:buNone/>
              <a:defRPr sz="1400"/>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422" name="Google Shape;422;p40"/>
          <p:cNvSpPr txBox="1">
            <a:spLocks noGrp="1"/>
          </p:cNvSpPr>
          <p:nvPr>
            <p:ph type="body" idx="9"/>
          </p:nvPr>
        </p:nvSpPr>
        <p:spPr>
          <a:xfrm>
            <a:off x="6251863" y="3285346"/>
            <a:ext cx="2443500" cy="1290000"/>
          </a:xfrm>
          <a:prstGeom prst="rect">
            <a:avLst/>
          </a:prstGeom>
          <a:noFill/>
          <a:ln>
            <a:noFill/>
          </a:ln>
        </p:spPr>
        <p:txBody>
          <a:bodyPr spcFirstLastPara="1" wrap="square" lIns="0" tIns="0" rIns="0" bIns="0" anchor="t" anchorCtr="0">
            <a:noAutofit/>
          </a:bodyPr>
          <a:lstStyle>
            <a:lvl1pPr marL="457200" lvl="0" indent="-228600" algn="ctr">
              <a:lnSpc>
                <a:spcPct val="90000"/>
              </a:lnSpc>
              <a:spcBef>
                <a:spcPts val="800"/>
              </a:spcBef>
              <a:spcAft>
                <a:spcPts val="0"/>
              </a:spcAft>
              <a:buClr>
                <a:schemeClr val="dk1"/>
              </a:buClr>
              <a:buSzPts val="1400"/>
              <a:buNone/>
              <a:defRPr sz="1400"/>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4x icons">
  <p:cSld name="4x icons">
    <p:spTree>
      <p:nvGrpSpPr>
        <p:cNvPr id="1" name="Shape 423"/>
        <p:cNvGrpSpPr/>
        <p:nvPr/>
      </p:nvGrpSpPr>
      <p:grpSpPr>
        <a:xfrm>
          <a:off x="0" y="0"/>
          <a:ext cx="0" cy="0"/>
          <a:chOff x="0" y="0"/>
          <a:chExt cx="0" cy="0"/>
        </a:xfrm>
      </p:grpSpPr>
      <p:sp>
        <p:nvSpPr>
          <p:cNvPr id="424" name="Google Shape;424;p41"/>
          <p:cNvSpPr>
            <a:spLocks noGrp="1"/>
          </p:cNvSpPr>
          <p:nvPr>
            <p:ph type="pic" idx="2"/>
          </p:nvPr>
        </p:nvSpPr>
        <p:spPr>
          <a:xfrm>
            <a:off x="1009262" y="1302897"/>
            <a:ext cx="1024500" cy="1024500"/>
          </a:xfrm>
          <a:prstGeom prst="rect">
            <a:avLst/>
          </a:prstGeom>
          <a:noFill/>
          <a:ln>
            <a:noFill/>
          </a:ln>
        </p:spPr>
      </p:sp>
      <p:sp>
        <p:nvSpPr>
          <p:cNvPr id="425" name="Google Shape;425;p41"/>
          <p:cNvSpPr>
            <a:spLocks noGrp="1"/>
          </p:cNvSpPr>
          <p:nvPr>
            <p:ph type="pic" idx="3"/>
          </p:nvPr>
        </p:nvSpPr>
        <p:spPr>
          <a:xfrm>
            <a:off x="3042946" y="1302897"/>
            <a:ext cx="1024500" cy="1024500"/>
          </a:xfrm>
          <a:prstGeom prst="rect">
            <a:avLst/>
          </a:prstGeom>
          <a:noFill/>
          <a:ln>
            <a:noFill/>
          </a:ln>
        </p:spPr>
      </p:sp>
      <p:sp>
        <p:nvSpPr>
          <p:cNvPr id="426" name="Google Shape;426;p41"/>
          <p:cNvSpPr>
            <a:spLocks noGrp="1"/>
          </p:cNvSpPr>
          <p:nvPr>
            <p:ph type="pic" idx="4"/>
          </p:nvPr>
        </p:nvSpPr>
        <p:spPr>
          <a:xfrm>
            <a:off x="5076631" y="1302897"/>
            <a:ext cx="1024500" cy="1024500"/>
          </a:xfrm>
          <a:prstGeom prst="rect">
            <a:avLst/>
          </a:prstGeom>
          <a:noFill/>
          <a:ln>
            <a:noFill/>
          </a:ln>
        </p:spPr>
      </p:sp>
      <p:sp>
        <p:nvSpPr>
          <p:cNvPr id="427" name="Google Shape;427;p41"/>
          <p:cNvSpPr txBox="1">
            <a:spLocks noGrp="1"/>
          </p:cNvSpPr>
          <p:nvPr>
            <p:ph type="title"/>
          </p:nvPr>
        </p:nvSpPr>
        <p:spPr>
          <a:xfrm>
            <a:off x="694383" y="273844"/>
            <a:ext cx="7755300" cy="555000"/>
          </a:xfrm>
          <a:prstGeom prst="rect">
            <a:avLst/>
          </a:prstGeom>
          <a:noFill/>
          <a:ln>
            <a:noFill/>
          </a:ln>
        </p:spPr>
        <p:txBody>
          <a:bodyPr spcFirstLastPara="1" wrap="square" lIns="0" tIns="297000" rIns="0" bIns="202500" anchor="ctr" anchorCtr="0">
            <a:noAutofit/>
          </a:bodyPr>
          <a:lstStyle>
            <a:lvl1pPr lvl="0" algn="ctr">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428" name="Google Shape;428;p41"/>
          <p:cNvSpPr txBox="1">
            <a:spLocks noGrp="1"/>
          </p:cNvSpPr>
          <p:nvPr>
            <p:ph type="body" idx="1"/>
          </p:nvPr>
        </p:nvSpPr>
        <p:spPr>
          <a:xfrm>
            <a:off x="380330" y="2690987"/>
            <a:ext cx="1810500" cy="421200"/>
          </a:xfrm>
          <a:prstGeom prst="rect">
            <a:avLst/>
          </a:prstGeom>
          <a:noFill/>
          <a:ln>
            <a:noFill/>
          </a:ln>
        </p:spPr>
        <p:txBody>
          <a:bodyPr spcFirstLastPara="1" wrap="square" lIns="0" tIns="0" rIns="0" bIns="0" anchor="ctr" anchorCtr="0">
            <a:noAutofit/>
          </a:bodyPr>
          <a:lstStyle>
            <a:lvl1pPr marL="457200" lvl="0" indent="-228600" algn="ctr">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429" name="Google Shape;429;p41"/>
          <p:cNvSpPr txBox="1">
            <a:spLocks noGrp="1"/>
          </p:cNvSpPr>
          <p:nvPr>
            <p:ph type="body" idx="5"/>
          </p:nvPr>
        </p:nvSpPr>
        <p:spPr>
          <a:xfrm>
            <a:off x="2571248" y="2690987"/>
            <a:ext cx="1810500" cy="421200"/>
          </a:xfrm>
          <a:prstGeom prst="rect">
            <a:avLst/>
          </a:prstGeom>
          <a:noFill/>
          <a:ln>
            <a:noFill/>
          </a:ln>
        </p:spPr>
        <p:txBody>
          <a:bodyPr spcFirstLastPara="1" wrap="square" lIns="0" tIns="0" rIns="0" bIns="0" anchor="ctr" anchorCtr="0">
            <a:noAutofit/>
          </a:bodyPr>
          <a:lstStyle>
            <a:lvl1pPr marL="457200" lvl="0" indent="-228600" algn="ctr">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430" name="Google Shape;430;p41"/>
          <p:cNvSpPr txBox="1">
            <a:spLocks noGrp="1"/>
          </p:cNvSpPr>
          <p:nvPr>
            <p:ph type="body" idx="6"/>
          </p:nvPr>
        </p:nvSpPr>
        <p:spPr>
          <a:xfrm>
            <a:off x="4762166" y="2690987"/>
            <a:ext cx="1810500" cy="421200"/>
          </a:xfrm>
          <a:prstGeom prst="rect">
            <a:avLst/>
          </a:prstGeom>
          <a:noFill/>
          <a:ln>
            <a:noFill/>
          </a:ln>
        </p:spPr>
        <p:txBody>
          <a:bodyPr spcFirstLastPara="1" wrap="square" lIns="0" tIns="0" rIns="0" bIns="0" anchor="ctr" anchorCtr="0">
            <a:noAutofit/>
          </a:bodyPr>
          <a:lstStyle>
            <a:lvl1pPr marL="457200" lvl="0" indent="-228600" algn="ctr">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431" name="Google Shape;431;p41"/>
          <p:cNvSpPr txBox="1">
            <a:spLocks noGrp="1"/>
          </p:cNvSpPr>
          <p:nvPr>
            <p:ph type="body" idx="7"/>
          </p:nvPr>
        </p:nvSpPr>
        <p:spPr>
          <a:xfrm>
            <a:off x="380330" y="3288182"/>
            <a:ext cx="1810500" cy="1290000"/>
          </a:xfrm>
          <a:prstGeom prst="rect">
            <a:avLst/>
          </a:prstGeom>
          <a:noFill/>
          <a:ln>
            <a:noFill/>
          </a:ln>
        </p:spPr>
        <p:txBody>
          <a:bodyPr spcFirstLastPara="1" wrap="square" lIns="0" tIns="0" rIns="0" bIns="0" anchor="t" anchorCtr="0">
            <a:noAutofit/>
          </a:bodyPr>
          <a:lstStyle>
            <a:lvl1pPr marL="457200" lvl="0" indent="-228600" algn="ctr">
              <a:lnSpc>
                <a:spcPct val="90000"/>
              </a:lnSpc>
              <a:spcBef>
                <a:spcPts val="800"/>
              </a:spcBef>
              <a:spcAft>
                <a:spcPts val="0"/>
              </a:spcAft>
              <a:buClr>
                <a:schemeClr val="dk1"/>
              </a:buClr>
              <a:buSzPts val="1400"/>
              <a:buNone/>
              <a:defRPr sz="1400"/>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432" name="Google Shape;432;p41"/>
          <p:cNvSpPr txBox="1">
            <a:spLocks noGrp="1"/>
          </p:cNvSpPr>
          <p:nvPr>
            <p:ph type="body" idx="8"/>
          </p:nvPr>
        </p:nvSpPr>
        <p:spPr>
          <a:xfrm>
            <a:off x="2571248" y="3288182"/>
            <a:ext cx="1810500" cy="1290000"/>
          </a:xfrm>
          <a:prstGeom prst="rect">
            <a:avLst/>
          </a:prstGeom>
          <a:noFill/>
          <a:ln>
            <a:noFill/>
          </a:ln>
        </p:spPr>
        <p:txBody>
          <a:bodyPr spcFirstLastPara="1" wrap="square" lIns="0" tIns="0" rIns="0" bIns="0" anchor="t" anchorCtr="0">
            <a:noAutofit/>
          </a:bodyPr>
          <a:lstStyle>
            <a:lvl1pPr marL="457200" lvl="0" indent="-228600" algn="ctr">
              <a:lnSpc>
                <a:spcPct val="90000"/>
              </a:lnSpc>
              <a:spcBef>
                <a:spcPts val="800"/>
              </a:spcBef>
              <a:spcAft>
                <a:spcPts val="0"/>
              </a:spcAft>
              <a:buClr>
                <a:schemeClr val="dk1"/>
              </a:buClr>
              <a:buSzPts val="1400"/>
              <a:buNone/>
              <a:defRPr sz="1400"/>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433" name="Google Shape;433;p41"/>
          <p:cNvSpPr txBox="1">
            <a:spLocks noGrp="1"/>
          </p:cNvSpPr>
          <p:nvPr>
            <p:ph type="body" idx="9"/>
          </p:nvPr>
        </p:nvSpPr>
        <p:spPr>
          <a:xfrm>
            <a:off x="4762166" y="3288182"/>
            <a:ext cx="1810500" cy="1290000"/>
          </a:xfrm>
          <a:prstGeom prst="rect">
            <a:avLst/>
          </a:prstGeom>
          <a:noFill/>
          <a:ln>
            <a:noFill/>
          </a:ln>
        </p:spPr>
        <p:txBody>
          <a:bodyPr spcFirstLastPara="1" wrap="square" lIns="0" tIns="0" rIns="0" bIns="0" anchor="t" anchorCtr="0">
            <a:noAutofit/>
          </a:bodyPr>
          <a:lstStyle>
            <a:lvl1pPr marL="457200" lvl="0" indent="-228600" algn="ctr">
              <a:lnSpc>
                <a:spcPct val="90000"/>
              </a:lnSpc>
              <a:spcBef>
                <a:spcPts val="800"/>
              </a:spcBef>
              <a:spcAft>
                <a:spcPts val="0"/>
              </a:spcAft>
              <a:buClr>
                <a:schemeClr val="dk1"/>
              </a:buClr>
              <a:buSzPts val="1400"/>
              <a:buNone/>
              <a:defRPr sz="1400"/>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434" name="Google Shape;434;p41"/>
          <p:cNvSpPr>
            <a:spLocks noGrp="1"/>
          </p:cNvSpPr>
          <p:nvPr>
            <p:ph type="pic" idx="13"/>
          </p:nvPr>
        </p:nvSpPr>
        <p:spPr>
          <a:xfrm>
            <a:off x="7110315" y="1302897"/>
            <a:ext cx="1024500" cy="1024500"/>
          </a:xfrm>
          <a:prstGeom prst="rect">
            <a:avLst/>
          </a:prstGeom>
          <a:noFill/>
          <a:ln>
            <a:noFill/>
          </a:ln>
        </p:spPr>
      </p:sp>
      <p:sp>
        <p:nvSpPr>
          <p:cNvPr id="435" name="Google Shape;435;p41"/>
          <p:cNvSpPr txBox="1">
            <a:spLocks noGrp="1"/>
          </p:cNvSpPr>
          <p:nvPr>
            <p:ph type="body" idx="14"/>
          </p:nvPr>
        </p:nvSpPr>
        <p:spPr>
          <a:xfrm>
            <a:off x="6953084" y="2690987"/>
            <a:ext cx="1810500" cy="421200"/>
          </a:xfrm>
          <a:prstGeom prst="rect">
            <a:avLst/>
          </a:prstGeom>
          <a:noFill/>
          <a:ln>
            <a:noFill/>
          </a:ln>
        </p:spPr>
        <p:txBody>
          <a:bodyPr spcFirstLastPara="1" wrap="square" lIns="0" tIns="0" rIns="0" bIns="0" anchor="ctr" anchorCtr="0">
            <a:noAutofit/>
          </a:bodyPr>
          <a:lstStyle>
            <a:lvl1pPr marL="457200" lvl="0" indent="-228600" algn="ctr">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436" name="Google Shape;436;p41"/>
          <p:cNvSpPr txBox="1">
            <a:spLocks noGrp="1"/>
          </p:cNvSpPr>
          <p:nvPr>
            <p:ph type="body" idx="15"/>
          </p:nvPr>
        </p:nvSpPr>
        <p:spPr>
          <a:xfrm>
            <a:off x="6953084" y="3288182"/>
            <a:ext cx="1810500" cy="1290000"/>
          </a:xfrm>
          <a:prstGeom prst="rect">
            <a:avLst/>
          </a:prstGeom>
          <a:noFill/>
          <a:ln>
            <a:noFill/>
          </a:ln>
        </p:spPr>
        <p:txBody>
          <a:bodyPr spcFirstLastPara="1" wrap="square" lIns="0" tIns="0" rIns="0" bIns="0" anchor="t" anchorCtr="0">
            <a:noAutofit/>
          </a:bodyPr>
          <a:lstStyle>
            <a:lvl1pPr marL="457200" lvl="0" indent="-228600" algn="ctr">
              <a:lnSpc>
                <a:spcPct val="90000"/>
              </a:lnSpc>
              <a:spcBef>
                <a:spcPts val="800"/>
              </a:spcBef>
              <a:spcAft>
                <a:spcPts val="0"/>
              </a:spcAft>
              <a:buClr>
                <a:schemeClr val="dk1"/>
              </a:buClr>
              <a:buSzPts val="1400"/>
              <a:buNone/>
              <a:defRPr sz="1400"/>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5x icons">
  <p:cSld name="5x icons">
    <p:spTree>
      <p:nvGrpSpPr>
        <p:cNvPr id="1" name="Shape 437"/>
        <p:cNvGrpSpPr/>
        <p:nvPr/>
      </p:nvGrpSpPr>
      <p:grpSpPr>
        <a:xfrm>
          <a:off x="0" y="0"/>
          <a:ext cx="0" cy="0"/>
          <a:chOff x="0" y="0"/>
          <a:chExt cx="0" cy="0"/>
        </a:xfrm>
      </p:grpSpPr>
      <p:sp>
        <p:nvSpPr>
          <p:cNvPr id="438" name="Google Shape;438;p42"/>
          <p:cNvSpPr>
            <a:spLocks noGrp="1"/>
          </p:cNvSpPr>
          <p:nvPr>
            <p:ph type="pic" idx="2"/>
          </p:nvPr>
        </p:nvSpPr>
        <p:spPr>
          <a:xfrm>
            <a:off x="2357637" y="1363245"/>
            <a:ext cx="903900" cy="903900"/>
          </a:xfrm>
          <a:prstGeom prst="rect">
            <a:avLst/>
          </a:prstGeom>
          <a:noFill/>
          <a:ln>
            <a:noFill/>
          </a:ln>
        </p:spPr>
      </p:sp>
      <p:sp>
        <p:nvSpPr>
          <p:cNvPr id="439" name="Google Shape;439;p42"/>
          <p:cNvSpPr>
            <a:spLocks noGrp="1"/>
          </p:cNvSpPr>
          <p:nvPr>
            <p:ph type="pic" idx="3"/>
          </p:nvPr>
        </p:nvSpPr>
        <p:spPr>
          <a:xfrm>
            <a:off x="4120137" y="1363245"/>
            <a:ext cx="903900" cy="903900"/>
          </a:xfrm>
          <a:prstGeom prst="rect">
            <a:avLst/>
          </a:prstGeom>
          <a:noFill/>
          <a:ln>
            <a:noFill/>
          </a:ln>
        </p:spPr>
      </p:sp>
      <p:sp>
        <p:nvSpPr>
          <p:cNvPr id="440" name="Google Shape;440;p42"/>
          <p:cNvSpPr txBox="1">
            <a:spLocks noGrp="1"/>
          </p:cNvSpPr>
          <p:nvPr>
            <p:ph type="title"/>
          </p:nvPr>
        </p:nvSpPr>
        <p:spPr>
          <a:xfrm>
            <a:off x="694383" y="273844"/>
            <a:ext cx="7755300" cy="555000"/>
          </a:xfrm>
          <a:prstGeom prst="rect">
            <a:avLst/>
          </a:prstGeom>
          <a:noFill/>
          <a:ln>
            <a:noFill/>
          </a:ln>
        </p:spPr>
        <p:txBody>
          <a:bodyPr spcFirstLastPara="1" wrap="square" lIns="0" tIns="297000" rIns="0" bIns="202500" anchor="ctr" anchorCtr="0">
            <a:noAutofit/>
          </a:bodyPr>
          <a:lstStyle>
            <a:lvl1pPr lvl="0" algn="ctr">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441" name="Google Shape;441;p42"/>
          <p:cNvSpPr txBox="1">
            <a:spLocks noGrp="1"/>
          </p:cNvSpPr>
          <p:nvPr>
            <p:ph type="body" idx="1"/>
          </p:nvPr>
        </p:nvSpPr>
        <p:spPr>
          <a:xfrm>
            <a:off x="331500" y="2690987"/>
            <a:ext cx="1431000" cy="421200"/>
          </a:xfrm>
          <a:prstGeom prst="rect">
            <a:avLst/>
          </a:prstGeom>
          <a:noFill/>
          <a:ln>
            <a:noFill/>
          </a:ln>
        </p:spPr>
        <p:txBody>
          <a:bodyPr spcFirstLastPara="1" wrap="square" lIns="0" tIns="0" rIns="0" bIns="0" anchor="ctr" anchorCtr="0">
            <a:noAutofit/>
          </a:bodyPr>
          <a:lstStyle>
            <a:lvl1pPr marL="457200" lvl="0" indent="-228600" algn="ctr">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442" name="Google Shape;442;p42"/>
          <p:cNvSpPr txBox="1">
            <a:spLocks noGrp="1"/>
          </p:cNvSpPr>
          <p:nvPr>
            <p:ph type="body" idx="4"/>
          </p:nvPr>
        </p:nvSpPr>
        <p:spPr>
          <a:xfrm>
            <a:off x="2094000" y="2690987"/>
            <a:ext cx="1431000" cy="421200"/>
          </a:xfrm>
          <a:prstGeom prst="rect">
            <a:avLst/>
          </a:prstGeom>
          <a:noFill/>
          <a:ln>
            <a:noFill/>
          </a:ln>
        </p:spPr>
        <p:txBody>
          <a:bodyPr spcFirstLastPara="1" wrap="square" lIns="0" tIns="0" rIns="0" bIns="0" anchor="ctr" anchorCtr="0">
            <a:noAutofit/>
          </a:bodyPr>
          <a:lstStyle>
            <a:lvl1pPr marL="457200" lvl="0" indent="-228600" algn="ctr">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443" name="Google Shape;443;p42"/>
          <p:cNvSpPr txBox="1">
            <a:spLocks noGrp="1"/>
          </p:cNvSpPr>
          <p:nvPr>
            <p:ph type="body" idx="5"/>
          </p:nvPr>
        </p:nvSpPr>
        <p:spPr>
          <a:xfrm>
            <a:off x="3856500" y="2690987"/>
            <a:ext cx="1431000" cy="421200"/>
          </a:xfrm>
          <a:prstGeom prst="rect">
            <a:avLst/>
          </a:prstGeom>
          <a:noFill/>
          <a:ln>
            <a:noFill/>
          </a:ln>
        </p:spPr>
        <p:txBody>
          <a:bodyPr spcFirstLastPara="1" wrap="square" lIns="0" tIns="0" rIns="0" bIns="0" anchor="ctr" anchorCtr="0">
            <a:noAutofit/>
          </a:bodyPr>
          <a:lstStyle>
            <a:lvl1pPr marL="457200" lvl="0" indent="-228600" algn="ctr">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444" name="Google Shape;444;p42"/>
          <p:cNvSpPr txBox="1">
            <a:spLocks noGrp="1"/>
          </p:cNvSpPr>
          <p:nvPr>
            <p:ph type="body" idx="6"/>
          </p:nvPr>
        </p:nvSpPr>
        <p:spPr>
          <a:xfrm>
            <a:off x="331500" y="3288182"/>
            <a:ext cx="1431000" cy="1290000"/>
          </a:xfrm>
          <a:prstGeom prst="rect">
            <a:avLst/>
          </a:prstGeom>
          <a:noFill/>
          <a:ln>
            <a:noFill/>
          </a:ln>
        </p:spPr>
        <p:txBody>
          <a:bodyPr spcFirstLastPara="1" wrap="square" lIns="0" tIns="0" rIns="0" bIns="0" anchor="t" anchorCtr="0">
            <a:noAutofit/>
          </a:bodyPr>
          <a:lstStyle>
            <a:lvl1pPr marL="457200" lvl="0" indent="-228600" algn="ctr">
              <a:lnSpc>
                <a:spcPct val="90000"/>
              </a:lnSpc>
              <a:spcBef>
                <a:spcPts val="800"/>
              </a:spcBef>
              <a:spcAft>
                <a:spcPts val="0"/>
              </a:spcAft>
              <a:buClr>
                <a:schemeClr val="dk1"/>
              </a:buClr>
              <a:buSzPts val="1400"/>
              <a:buNone/>
              <a:defRPr sz="1400"/>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445" name="Google Shape;445;p42"/>
          <p:cNvSpPr txBox="1">
            <a:spLocks noGrp="1"/>
          </p:cNvSpPr>
          <p:nvPr>
            <p:ph type="body" idx="7"/>
          </p:nvPr>
        </p:nvSpPr>
        <p:spPr>
          <a:xfrm>
            <a:off x="2094000" y="3288182"/>
            <a:ext cx="1431000" cy="1290000"/>
          </a:xfrm>
          <a:prstGeom prst="rect">
            <a:avLst/>
          </a:prstGeom>
          <a:noFill/>
          <a:ln>
            <a:noFill/>
          </a:ln>
        </p:spPr>
        <p:txBody>
          <a:bodyPr spcFirstLastPara="1" wrap="square" lIns="0" tIns="0" rIns="0" bIns="0" anchor="t" anchorCtr="0">
            <a:noAutofit/>
          </a:bodyPr>
          <a:lstStyle>
            <a:lvl1pPr marL="457200" lvl="0" indent="-228600" algn="ctr">
              <a:lnSpc>
                <a:spcPct val="90000"/>
              </a:lnSpc>
              <a:spcBef>
                <a:spcPts val="800"/>
              </a:spcBef>
              <a:spcAft>
                <a:spcPts val="0"/>
              </a:spcAft>
              <a:buClr>
                <a:schemeClr val="dk1"/>
              </a:buClr>
              <a:buSzPts val="1400"/>
              <a:buNone/>
              <a:defRPr sz="1400"/>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446" name="Google Shape;446;p42"/>
          <p:cNvSpPr txBox="1">
            <a:spLocks noGrp="1"/>
          </p:cNvSpPr>
          <p:nvPr>
            <p:ph type="body" idx="8"/>
          </p:nvPr>
        </p:nvSpPr>
        <p:spPr>
          <a:xfrm>
            <a:off x="3856500" y="3288182"/>
            <a:ext cx="1431000" cy="1290000"/>
          </a:xfrm>
          <a:prstGeom prst="rect">
            <a:avLst/>
          </a:prstGeom>
          <a:noFill/>
          <a:ln>
            <a:noFill/>
          </a:ln>
        </p:spPr>
        <p:txBody>
          <a:bodyPr spcFirstLastPara="1" wrap="square" lIns="0" tIns="0" rIns="0" bIns="0" anchor="t" anchorCtr="0">
            <a:noAutofit/>
          </a:bodyPr>
          <a:lstStyle>
            <a:lvl1pPr marL="457200" lvl="0" indent="-228600" algn="ctr">
              <a:lnSpc>
                <a:spcPct val="90000"/>
              </a:lnSpc>
              <a:spcBef>
                <a:spcPts val="800"/>
              </a:spcBef>
              <a:spcAft>
                <a:spcPts val="0"/>
              </a:spcAft>
              <a:buClr>
                <a:schemeClr val="dk1"/>
              </a:buClr>
              <a:buSzPts val="1400"/>
              <a:buNone/>
              <a:defRPr sz="1400"/>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447" name="Google Shape;447;p42"/>
          <p:cNvSpPr>
            <a:spLocks noGrp="1"/>
          </p:cNvSpPr>
          <p:nvPr>
            <p:ph type="pic" idx="9"/>
          </p:nvPr>
        </p:nvSpPr>
        <p:spPr>
          <a:xfrm>
            <a:off x="5882637" y="1363245"/>
            <a:ext cx="903900" cy="903900"/>
          </a:xfrm>
          <a:prstGeom prst="rect">
            <a:avLst/>
          </a:prstGeom>
          <a:noFill/>
          <a:ln>
            <a:noFill/>
          </a:ln>
        </p:spPr>
      </p:sp>
      <p:sp>
        <p:nvSpPr>
          <p:cNvPr id="448" name="Google Shape;448;p42"/>
          <p:cNvSpPr txBox="1">
            <a:spLocks noGrp="1"/>
          </p:cNvSpPr>
          <p:nvPr>
            <p:ph type="body" idx="13"/>
          </p:nvPr>
        </p:nvSpPr>
        <p:spPr>
          <a:xfrm>
            <a:off x="5619000" y="2690987"/>
            <a:ext cx="1431000" cy="421200"/>
          </a:xfrm>
          <a:prstGeom prst="rect">
            <a:avLst/>
          </a:prstGeom>
          <a:noFill/>
          <a:ln>
            <a:noFill/>
          </a:ln>
        </p:spPr>
        <p:txBody>
          <a:bodyPr spcFirstLastPara="1" wrap="square" lIns="0" tIns="0" rIns="0" bIns="0" anchor="ctr" anchorCtr="0">
            <a:noAutofit/>
          </a:bodyPr>
          <a:lstStyle>
            <a:lvl1pPr marL="457200" lvl="0" indent="-228600" algn="ctr">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449" name="Google Shape;449;p42"/>
          <p:cNvSpPr txBox="1">
            <a:spLocks noGrp="1"/>
          </p:cNvSpPr>
          <p:nvPr>
            <p:ph type="body" idx="14"/>
          </p:nvPr>
        </p:nvSpPr>
        <p:spPr>
          <a:xfrm>
            <a:off x="5619000" y="3288182"/>
            <a:ext cx="1431000" cy="1290000"/>
          </a:xfrm>
          <a:prstGeom prst="rect">
            <a:avLst/>
          </a:prstGeom>
          <a:noFill/>
          <a:ln>
            <a:noFill/>
          </a:ln>
        </p:spPr>
        <p:txBody>
          <a:bodyPr spcFirstLastPara="1" wrap="square" lIns="0" tIns="0" rIns="0" bIns="0" anchor="t" anchorCtr="0">
            <a:noAutofit/>
          </a:bodyPr>
          <a:lstStyle>
            <a:lvl1pPr marL="457200" lvl="0" indent="-228600" algn="ctr">
              <a:lnSpc>
                <a:spcPct val="90000"/>
              </a:lnSpc>
              <a:spcBef>
                <a:spcPts val="800"/>
              </a:spcBef>
              <a:spcAft>
                <a:spcPts val="0"/>
              </a:spcAft>
              <a:buClr>
                <a:schemeClr val="dk1"/>
              </a:buClr>
              <a:buSzPts val="1400"/>
              <a:buNone/>
              <a:defRPr sz="1400"/>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450" name="Google Shape;450;p42"/>
          <p:cNvSpPr txBox="1">
            <a:spLocks noGrp="1"/>
          </p:cNvSpPr>
          <p:nvPr>
            <p:ph type="body" idx="15"/>
          </p:nvPr>
        </p:nvSpPr>
        <p:spPr>
          <a:xfrm>
            <a:off x="7381500" y="2701717"/>
            <a:ext cx="1431000" cy="421200"/>
          </a:xfrm>
          <a:prstGeom prst="rect">
            <a:avLst/>
          </a:prstGeom>
          <a:noFill/>
          <a:ln>
            <a:noFill/>
          </a:ln>
        </p:spPr>
        <p:txBody>
          <a:bodyPr spcFirstLastPara="1" wrap="square" lIns="0" tIns="0" rIns="0" bIns="0" anchor="ctr" anchorCtr="0">
            <a:noAutofit/>
          </a:bodyPr>
          <a:lstStyle>
            <a:lvl1pPr marL="457200" lvl="0" indent="-228600" algn="ctr">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451" name="Google Shape;451;p42"/>
          <p:cNvSpPr txBox="1">
            <a:spLocks noGrp="1"/>
          </p:cNvSpPr>
          <p:nvPr>
            <p:ph type="body" idx="16"/>
          </p:nvPr>
        </p:nvSpPr>
        <p:spPr>
          <a:xfrm>
            <a:off x="7381500" y="3280866"/>
            <a:ext cx="1431000" cy="1290000"/>
          </a:xfrm>
          <a:prstGeom prst="rect">
            <a:avLst/>
          </a:prstGeom>
          <a:noFill/>
          <a:ln>
            <a:noFill/>
          </a:ln>
        </p:spPr>
        <p:txBody>
          <a:bodyPr spcFirstLastPara="1" wrap="square" lIns="0" tIns="0" rIns="0" bIns="0" anchor="t" anchorCtr="0">
            <a:noAutofit/>
          </a:bodyPr>
          <a:lstStyle>
            <a:lvl1pPr marL="457200" lvl="0" indent="-228600" algn="ctr">
              <a:lnSpc>
                <a:spcPct val="90000"/>
              </a:lnSpc>
              <a:spcBef>
                <a:spcPts val="800"/>
              </a:spcBef>
              <a:spcAft>
                <a:spcPts val="0"/>
              </a:spcAft>
              <a:buClr>
                <a:schemeClr val="dk1"/>
              </a:buClr>
              <a:buSzPts val="1400"/>
              <a:buNone/>
              <a:defRPr sz="1400"/>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452" name="Google Shape;452;p42"/>
          <p:cNvSpPr>
            <a:spLocks noGrp="1"/>
          </p:cNvSpPr>
          <p:nvPr>
            <p:ph type="pic" idx="17"/>
          </p:nvPr>
        </p:nvSpPr>
        <p:spPr>
          <a:xfrm>
            <a:off x="7645137" y="1363245"/>
            <a:ext cx="903900" cy="903900"/>
          </a:xfrm>
          <a:prstGeom prst="rect">
            <a:avLst/>
          </a:prstGeom>
          <a:noFill/>
          <a:ln>
            <a:noFill/>
          </a:ln>
        </p:spPr>
      </p:sp>
      <p:sp>
        <p:nvSpPr>
          <p:cNvPr id="453" name="Google Shape;453;p42"/>
          <p:cNvSpPr>
            <a:spLocks noGrp="1"/>
          </p:cNvSpPr>
          <p:nvPr>
            <p:ph type="pic" idx="18"/>
          </p:nvPr>
        </p:nvSpPr>
        <p:spPr>
          <a:xfrm>
            <a:off x="1009262" y="1302897"/>
            <a:ext cx="1024500" cy="1024500"/>
          </a:xfrm>
          <a:prstGeom prst="rect">
            <a:avLst/>
          </a:prstGeom>
          <a:noFill/>
          <a:ln>
            <a:noFill/>
          </a:ln>
        </p:spPr>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4x icon and message">
  <p:cSld name="4x icon and message">
    <p:spTree>
      <p:nvGrpSpPr>
        <p:cNvPr id="1" name="Shape 454"/>
        <p:cNvGrpSpPr/>
        <p:nvPr/>
      </p:nvGrpSpPr>
      <p:grpSpPr>
        <a:xfrm>
          <a:off x="0" y="0"/>
          <a:ext cx="0" cy="0"/>
          <a:chOff x="0" y="0"/>
          <a:chExt cx="0" cy="0"/>
        </a:xfrm>
      </p:grpSpPr>
      <p:sp>
        <p:nvSpPr>
          <p:cNvPr id="455" name="Google Shape;455;p43"/>
          <p:cNvSpPr txBox="1">
            <a:spLocks noGrp="1"/>
          </p:cNvSpPr>
          <p:nvPr>
            <p:ph type="title"/>
          </p:nvPr>
        </p:nvSpPr>
        <p:spPr>
          <a:xfrm>
            <a:off x="183356" y="173831"/>
            <a:ext cx="8317800" cy="555000"/>
          </a:xfrm>
          <a:prstGeom prst="rect">
            <a:avLst/>
          </a:prstGeom>
          <a:noFill/>
          <a:ln>
            <a:noFill/>
          </a:ln>
        </p:spPr>
        <p:txBody>
          <a:bodyPr spcFirstLastPara="1" wrap="square" lIns="0" tIns="297000" rIns="0" bIns="202500" anchor="ctr" anchorCtr="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456" name="Google Shape;456;p43"/>
          <p:cNvSpPr txBox="1">
            <a:spLocks noGrp="1"/>
          </p:cNvSpPr>
          <p:nvPr>
            <p:ph type="body" idx="1"/>
          </p:nvPr>
        </p:nvSpPr>
        <p:spPr>
          <a:xfrm>
            <a:off x="1713656" y="1073944"/>
            <a:ext cx="2722200" cy="226200"/>
          </a:xfrm>
          <a:prstGeom prst="rect">
            <a:avLst/>
          </a:prstGeom>
          <a:noFill/>
          <a:ln>
            <a:noFill/>
          </a:ln>
        </p:spPr>
        <p:txBody>
          <a:bodyPr spcFirstLastPara="1" wrap="square" lIns="0" tIns="0" rIns="0" bIns="0" anchor="ctr"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457" name="Google Shape;457;p43"/>
          <p:cNvSpPr txBox="1">
            <a:spLocks noGrp="1"/>
          </p:cNvSpPr>
          <p:nvPr>
            <p:ph type="body" idx="2"/>
          </p:nvPr>
        </p:nvSpPr>
        <p:spPr>
          <a:xfrm>
            <a:off x="1713656" y="1363027"/>
            <a:ext cx="2722200" cy="908700"/>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800"/>
              </a:spcBef>
              <a:spcAft>
                <a:spcPts val="0"/>
              </a:spcAft>
              <a:buClr>
                <a:schemeClr val="dk1"/>
              </a:buClr>
              <a:buSzPts val="1200"/>
              <a:buNone/>
              <a:defRPr sz="1200"/>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458" name="Google Shape;458;p43"/>
          <p:cNvSpPr txBox="1">
            <a:spLocks noGrp="1"/>
          </p:cNvSpPr>
          <p:nvPr>
            <p:ph type="body" idx="3"/>
          </p:nvPr>
        </p:nvSpPr>
        <p:spPr>
          <a:xfrm>
            <a:off x="1713656" y="2519363"/>
            <a:ext cx="2722200" cy="226200"/>
          </a:xfrm>
          <a:prstGeom prst="rect">
            <a:avLst/>
          </a:prstGeom>
          <a:noFill/>
          <a:ln>
            <a:noFill/>
          </a:ln>
        </p:spPr>
        <p:txBody>
          <a:bodyPr spcFirstLastPara="1" wrap="square" lIns="0" tIns="0" rIns="0" bIns="0" anchor="ctr"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459" name="Google Shape;459;p43"/>
          <p:cNvSpPr txBox="1">
            <a:spLocks noGrp="1"/>
          </p:cNvSpPr>
          <p:nvPr>
            <p:ph type="body" idx="4"/>
          </p:nvPr>
        </p:nvSpPr>
        <p:spPr>
          <a:xfrm>
            <a:off x="1713656" y="2810827"/>
            <a:ext cx="2722200" cy="908700"/>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800"/>
              </a:spcBef>
              <a:spcAft>
                <a:spcPts val="0"/>
              </a:spcAft>
              <a:buClr>
                <a:schemeClr val="dk1"/>
              </a:buClr>
              <a:buSzPts val="1200"/>
              <a:buNone/>
              <a:defRPr sz="1200"/>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460" name="Google Shape;460;p43"/>
          <p:cNvSpPr txBox="1">
            <a:spLocks noGrp="1"/>
          </p:cNvSpPr>
          <p:nvPr>
            <p:ph type="body" idx="5"/>
          </p:nvPr>
        </p:nvSpPr>
        <p:spPr>
          <a:xfrm>
            <a:off x="5669071" y="1073944"/>
            <a:ext cx="2722200" cy="226200"/>
          </a:xfrm>
          <a:prstGeom prst="rect">
            <a:avLst/>
          </a:prstGeom>
          <a:noFill/>
          <a:ln>
            <a:noFill/>
          </a:ln>
        </p:spPr>
        <p:txBody>
          <a:bodyPr spcFirstLastPara="1" wrap="square" lIns="0" tIns="0" rIns="0" bIns="0" anchor="ctr"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461" name="Google Shape;461;p43"/>
          <p:cNvSpPr txBox="1">
            <a:spLocks noGrp="1"/>
          </p:cNvSpPr>
          <p:nvPr>
            <p:ph type="body" idx="6"/>
          </p:nvPr>
        </p:nvSpPr>
        <p:spPr>
          <a:xfrm>
            <a:off x="5669071" y="1363027"/>
            <a:ext cx="2722200" cy="908700"/>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800"/>
              </a:spcBef>
              <a:spcAft>
                <a:spcPts val="0"/>
              </a:spcAft>
              <a:buClr>
                <a:schemeClr val="dk1"/>
              </a:buClr>
              <a:buSzPts val="1200"/>
              <a:buNone/>
              <a:defRPr sz="1200"/>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462" name="Google Shape;462;p43"/>
          <p:cNvSpPr txBox="1">
            <a:spLocks noGrp="1"/>
          </p:cNvSpPr>
          <p:nvPr>
            <p:ph type="body" idx="7"/>
          </p:nvPr>
        </p:nvSpPr>
        <p:spPr>
          <a:xfrm>
            <a:off x="5669071" y="2519363"/>
            <a:ext cx="2722200" cy="226200"/>
          </a:xfrm>
          <a:prstGeom prst="rect">
            <a:avLst/>
          </a:prstGeom>
          <a:noFill/>
          <a:ln>
            <a:noFill/>
          </a:ln>
        </p:spPr>
        <p:txBody>
          <a:bodyPr spcFirstLastPara="1" wrap="square" lIns="0" tIns="0" rIns="0" bIns="0" anchor="ctr"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463" name="Google Shape;463;p43"/>
          <p:cNvSpPr txBox="1">
            <a:spLocks noGrp="1"/>
          </p:cNvSpPr>
          <p:nvPr>
            <p:ph type="body" idx="8"/>
          </p:nvPr>
        </p:nvSpPr>
        <p:spPr>
          <a:xfrm>
            <a:off x="5669071" y="2810827"/>
            <a:ext cx="2722200" cy="908700"/>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800"/>
              </a:spcBef>
              <a:spcAft>
                <a:spcPts val="0"/>
              </a:spcAft>
              <a:buClr>
                <a:schemeClr val="dk1"/>
              </a:buClr>
              <a:buSzPts val="1200"/>
              <a:buNone/>
              <a:defRPr sz="1200"/>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464" name="Google Shape;464;p43"/>
          <p:cNvSpPr>
            <a:spLocks noGrp="1"/>
          </p:cNvSpPr>
          <p:nvPr>
            <p:ph type="pic" idx="9"/>
          </p:nvPr>
        </p:nvSpPr>
        <p:spPr>
          <a:xfrm>
            <a:off x="954038" y="1235869"/>
            <a:ext cx="443100" cy="443100"/>
          </a:xfrm>
          <a:prstGeom prst="rect">
            <a:avLst/>
          </a:prstGeom>
          <a:noFill/>
          <a:ln>
            <a:noFill/>
          </a:ln>
        </p:spPr>
      </p:sp>
      <p:sp>
        <p:nvSpPr>
          <p:cNvPr id="465" name="Google Shape;465;p43"/>
          <p:cNvSpPr>
            <a:spLocks noGrp="1"/>
          </p:cNvSpPr>
          <p:nvPr>
            <p:ph type="pic" idx="13"/>
          </p:nvPr>
        </p:nvSpPr>
        <p:spPr>
          <a:xfrm>
            <a:off x="957609" y="2683669"/>
            <a:ext cx="443100" cy="443100"/>
          </a:xfrm>
          <a:prstGeom prst="rect">
            <a:avLst/>
          </a:prstGeom>
          <a:noFill/>
          <a:ln>
            <a:noFill/>
          </a:ln>
        </p:spPr>
      </p:sp>
      <p:sp>
        <p:nvSpPr>
          <p:cNvPr id="466" name="Google Shape;466;p43"/>
          <p:cNvSpPr>
            <a:spLocks noGrp="1"/>
          </p:cNvSpPr>
          <p:nvPr>
            <p:ph type="pic" idx="14"/>
          </p:nvPr>
        </p:nvSpPr>
        <p:spPr>
          <a:xfrm>
            <a:off x="4917868" y="1235869"/>
            <a:ext cx="443100" cy="443100"/>
          </a:xfrm>
          <a:prstGeom prst="rect">
            <a:avLst/>
          </a:prstGeom>
          <a:noFill/>
          <a:ln>
            <a:noFill/>
          </a:ln>
        </p:spPr>
      </p:sp>
      <p:sp>
        <p:nvSpPr>
          <p:cNvPr id="467" name="Google Shape;467;p43"/>
          <p:cNvSpPr>
            <a:spLocks noGrp="1"/>
          </p:cNvSpPr>
          <p:nvPr>
            <p:ph type="pic" idx="15"/>
          </p:nvPr>
        </p:nvSpPr>
        <p:spPr>
          <a:xfrm>
            <a:off x="4917868" y="2683669"/>
            <a:ext cx="443100" cy="443100"/>
          </a:xfrm>
          <a:prstGeom prst="rect">
            <a:avLst/>
          </a:prstGeom>
          <a:noFill/>
          <a:ln>
            <a:noFill/>
          </a:ln>
        </p:spPr>
      </p:sp>
      <p:pic>
        <p:nvPicPr>
          <p:cNvPr id="468" name="Google Shape;468;p43"/>
          <p:cNvPicPr preferRelativeResize="0"/>
          <p:nvPr/>
        </p:nvPicPr>
        <p:blipFill rotWithShape="1">
          <a:blip r:embed="rId2">
            <a:alphaModFix/>
          </a:blip>
          <a:srcRect/>
          <a:stretch/>
        </p:blipFill>
        <p:spPr>
          <a:xfrm>
            <a:off x="108000" y="4819724"/>
            <a:ext cx="846038" cy="215550"/>
          </a:xfrm>
          <a:prstGeom prst="rect">
            <a:avLst/>
          </a:prstGeom>
          <a:noFill/>
          <a:ln>
            <a:noFill/>
          </a:ln>
        </p:spPr>
      </p:pic>
      <p:sp>
        <p:nvSpPr>
          <p:cNvPr id="469" name="Google Shape;469;p43"/>
          <p:cNvSpPr txBox="1">
            <a:spLocks noGrp="1"/>
          </p:cNvSpPr>
          <p:nvPr>
            <p:ph type="body" idx="16"/>
          </p:nvPr>
        </p:nvSpPr>
        <p:spPr>
          <a:xfrm>
            <a:off x="2033338" y="4096940"/>
            <a:ext cx="6358200" cy="226200"/>
          </a:xfrm>
          <a:prstGeom prst="rect">
            <a:avLst/>
          </a:prstGeom>
          <a:noFill/>
          <a:ln>
            <a:noFill/>
          </a:ln>
        </p:spPr>
        <p:txBody>
          <a:bodyPr spcFirstLastPara="1" wrap="square" lIns="0" tIns="0" rIns="0" bIns="0" anchor="ctr" anchorCtr="0">
            <a:noAutofit/>
          </a:bodyPr>
          <a:lstStyle>
            <a:lvl1pPr marL="457200" lvl="0" indent="-228600" algn="l">
              <a:lnSpc>
                <a:spcPct val="90000"/>
              </a:lnSpc>
              <a:spcBef>
                <a:spcPts val="800"/>
              </a:spcBef>
              <a:spcAft>
                <a:spcPts val="0"/>
              </a:spcAft>
              <a:buClr>
                <a:schemeClr val="lt1"/>
              </a:buClr>
              <a:buSzPts val="1500"/>
              <a:buNone/>
              <a:defRPr>
                <a:solidFill>
                  <a:schemeClr val="l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470" name="Google Shape;470;p43"/>
          <p:cNvSpPr txBox="1">
            <a:spLocks noGrp="1"/>
          </p:cNvSpPr>
          <p:nvPr>
            <p:ph type="body" idx="17"/>
          </p:nvPr>
        </p:nvSpPr>
        <p:spPr>
          <a:xfrm>
            <a:off x="2033338" y="4386024"/>
            <a:ext cx="6358200" cy="342900"/>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800"/>
              </a:spcBef>
              <a:spcAft>
                <a:spcPts val="0"/>
              </a:spcAft>
              <a:buClr>
                <a:schemeClr val="lt1"/>
              </a:buClr>
              <a:buSzPts val="1200"/>
              <a:buNone/>
              <a:defRPr sz="1200">
                <a:solidFill>
                  <a:schemeClr val="l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471" name="Google Shape;471;p43"/>
          <p:cNvSpPr>
            <a:spLocks noGrp="1"/>
          </p:cNvSpPr>
          <p:nvPr>
            <p:ph type="pic" idx="18"/>
          </p:nvPr>
        </p:nvSpPr>
        <p:spPr>
          <a:xfrm>
            <a:off x="1249471" y="4096940"/>
            <a:ext cx="443100" cy="443100"/>
          </a:xfrm>
          <a:prstGeom prst="rect">
            <a:avLst/>
          </a:prstGeom>
          <a:noFill/>
          <a:ln>
            <a:noFill/>
          </a:ln>
        </p:spPr>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2_6x icon and message">
  <p:cSld name="2_6x icon and message">
    <p:spTree>
      <p:nvGrpSpPr>
        <p:cNvPr id="1" name="Shape 472"/>
        <p:cNvGrpSpPr/>
        <p:nvPr/>
      </p:nvGrpSpPr>
      <p:grpSpPr>
        <a:xfrm>
          <a:off x="0" y="0"/>
          <a:ext cx="0" cy="0"/>
          <a:chOff x="0" y="0"/>
          <a:chExt cx="0" cy="0"/>
        </a:xfrm>
      </p:grpSpPr>
      <p:sp>
        <p:nvSpPr>
          <p:cNvPr id="473" name="Google Shape;473;p44"/>
          <p:cNvSpPr txBox="1">
            <a:spLocks noGrp="1"/>
          </p:cNvSpPr>
          <p:nvPr>
            <p:ph type="title"/>
          </p:nvPr>
        </p:nvSpPr>
        <p:spPr>
          <a:xfrm>
            <a:off x="183356" y="173831"/>
            <a:ext cx="7866000" cy="555000"/>
          </a:xfrm>
          <a:prstGeom prst="rect">
            <a:avLst/>
          </a:prstGeom>
          <a:noFill/>
          <a:ln>
            <a:noFill/>
          </a:ln>
        </p:spPr>
        <p:txBody>
          <a:bodyPr spcFirstLastPara="1" wrap="square" lIns="0" tIns="297000" rIns="0" bIns="202500" anchor="ctr" anchorCtr="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474" name="Google Shape;474;p44"/>
          <p:cNvSpPr txBox="1">
            <a:spLocks noGrp="1"/>
          </p:cNvSpPr>
          <p:nvPr>
            <p:ph type="body" idx="1"/>
          </p:nvPr>
        </p:nvSpPr>
        <p:spPr>
          <a:xfrm>
            <a:off x="1716881" y="1136928"/>
            <a:ext cx="2722200" cy="226200"/>
          </a:xfrm>
          <a:prstGeom prst="rect">
            <a:avLst/>
          </a:prstGeom>
          <a:noFill/>
          <a:ln>
            <a:noFill/>
          </a:ln>
        </p:spPr>
        <p:txBody>
          <a:bodyPr spcFirstLastPara="1" wrap="square" lIns="0" tIns="0" rIns="0" bIns="0" anchor="ctr"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475" name="Google Shape;475;p44"/>
          <p:cNvSpPr txBox="1">
            <a:spLocks noGrp="1"/>
          </p:cNvSpPr>
          <p:nvPr>
            <p:ph type="body" idx="2"/>
          </p:nvPr>
        </p:nvSpPr>
        <p:spPr>
          <a:xfrm>
            <a:off x="1716881" y="1426012"/>
            <a:ext cx="2722200" cy="480300"/>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800"/>
              </a:spcBef>
              <a:spcAft>
                <a:spcPts val="0"/>
              </a:spcAft>
              <a:buClr>
                <a:schemeClr val="dk1"/>
              </a:buClr>
              <a:buSzPts val="1200"/>
              <a:buNone/>
              <a:defRPr sz="1200"/>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476" name="Google Shape;476;p44"/>
          <p:cNvSpPr txBox="1">
            <a:spLocks noGrp="1"/>
          </p:cNvSpPr>
          <p:nvPr>
            <p:ph type="body" idx="3"/>
          </p:nvPr>
        </p:nvSpPr>
        <p:spPr>
          <a:xfrm>
            <a:off x="1716881" y="2094191"/>
            <a:ext cx="2722200" cy="226200"/>
          </a:xfrm>
          <a:prstGeom prst="rect">
            <a:avLst/>
          </a:prstGeom>
          <a:noFill/>
          <a:ln>
            <a:noFill/>
          </a:ln>
        </p:spPr>
        <p:txBody>
          <a:bodyPr spcFirstLastPara="1" wrap="square" lIns="0" tIns="0" rIns="0" bIns="0" anchor="ctr"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477" name="Google Shape;477;p44"/>
          <p:cNvSpPr txBox="1">
            <a:spLocks noGrp="1"/>
          </p:cNvSpPr>
          <p:nvPr>
            <p:ph type="body" idx="4"/>
          </p:nvPr>
        </p:nvSpPr>
        <p:spPr>
          <a:xfrm>
            <a:off x="1716881" y="2383274"/>
            <a:ext cx="2722200" cy="480300"/>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800"/>
              </a:spcBef>
              <a:spcAft>
                <a:spcPts val="0"/>
              </a:spcAft>
              <a:buClr>
                <a:schemeClr val="dk1"/>
              </a:buClr>
              <a:buSzPts val="1200"/>
              <a:buNone/>
              <a:defRPr sz="1200"/>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478" name="Google Shape;478;p44"/>
          <p:cNvSpPr txBox="1">
            <a:spLocks noGrp="1"/>
          </p:cNvSpPr>
          <p:nvPr>
            <p:ph type="body" idx="5"/>
          </p:nvPr>
        </p:nvSpPr>
        <p:spPr>
          <a:xfrm>
            <a:off x="1716881" y="3051453"/>
            <a:ext cx="2722200" cy="226200"/>
          </a:xfrm>
          <a:prstGeom prst="rect">
            <a:avLst/>
          </a:prstGeom>
          <a:noFill/>
          <a:ln>
            <a:noFill/>
          </a:ln>
        </p:spPr>
        <p:txBody>
          <a:bodyPr spcFirstLastPara="1" wrap="square" lIns="0" tIns="0" rIns="0" bIns="0" anchor="ctr"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479" name="Google Shape;479;p44"/>
          <p:cNvSpPr txBox="1">
            <a:spLocks noGrp="1"/>
          </p:cNvSpPr>
          <p:nvPr>
            <p:ph type="body" idx="6"/>
          </p:nvPr>
        </p:nvSpPr>
        <p:spPr>
          <a:xfrm>
            <a:off x="1716881" y="3340537"/>
            <a:ext cx="2722200" cy="480300"/>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800"/>
              </a:spcBef>
              <a:spcAft>
                <a:spcPts val="0"/>
              </a:spcAft>
              <a:buClr>
                <a:schemeClr val="dk1"/>
              </a:buClr>
              <a:buSzPts val="1200"/>
              <a:buNone/>
              <a:defRPr sz="1200"/>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480" name="Google Shape;480;p44"/>
          <p:cNvSpPr txBox="1">
            <a:spLocks noGrp="1"/>
          </p:cNvSpPr>
          <p:nvPr>
            <p:ph type="body" idx="7"/>
          </p:nvPr>
        </p:nvSpPr>
        <p:spPr>
          <a:xfrm>
            <a:off x="5941436" y="1136928"/>
            <a:ext cx="2722200" cy="226200"/>
          </a:xfrm>
          <a:prstGeom prst="rect">
            <a:avLst/>
          </a:prstGeom>
          <a:noFill/>
          <a:ln>
            <a:noFill/>
          </a:ln>
        </p:spPr>
        <p:txBody>
          <a:bodyPr spcFirstLastPara="1" wrap="square" lIns="0" tIns="0" rIns="0" bIns="0" anchor="ctr"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481" name="Google Shape;481;p44"/>
          <p:cNvSpPr txBox="1">
            <a:spLocks noGrp="1"/>
          </p:cNvSpPr>
          <p:nvPr>
            <p:ph type="body" idx="8"/>
          </p:nvPr>
        </p:nvSpPr>
        <p:spPr>
          <a:xfrm>
            <a:off x="5941436" y="1426012"/>
            <a:ext cx="2722200" cy="480300"/>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800"/>
              </a:spcBef>
              <a:spcAft>
                <a:spcPts val="0"/>
              </a:spcAft>
              <a:buClr>
                <a:schemeClr val="dk1"/>
              </a:buClr>
              <a:buSzPts val="1200"/>
              <a:buNone/>
              <a:defRPr sz="1200"/>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482" name="Google Shape;482;p44"/>
          <p:cNvSpPr txBox="1">
            <a:spLocks noGrp="1"/>
          </p:cNvSpPr>
          <p:nvPr>
            <p:ph type="body" idx="9"/>
          </p:nvPr>
        </p:nvSpPr>
        <p:spPr>
          <a:xfrm>
            <a:off x="5941436" y="2094191"/>
            <a:ext cx="2722200" cy="226200"/>
          </a:xfrm>
          <a:prstGeom prst="rect">
            <a:avLst/>
          </a:prstGeom>
          <a:noFill/>
          <a:ln>
            <a:noFill/>
          </a:ln>
        </p:spPr>
        <p:txBody>
          <a:bodyPr spcFirstLastPara="1" wrap="square" lIns="0" tIns="0" rIns="0" bIns="0" anchor="ctr"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483" name="Google Shape;483;p44"/>
          <p:cNvSpPr txBox="1">
            <a:spLocks noGrp="1"/>
          </p:cNvSpPr>
          <p:nvPr>
            <p:ph type="body" idx="13"/>
          </p:nvPr>
        </p:nvSpPr>
        <p:spPr>
          <a:xfrm>
            <a:off x="5941436" y="2383274"/>
            <a:ext cx="2722200" cy="480300"/>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800"/>
              </a:spcBef>
              <a:spcAft>
                <a:spcPts val="0"/>
              </a:spcAft>
              <a:buClr>
                <a:schemeClr val="dk1"/>
              </a:buClr>
              <a:buSzPts val="1200"/>
              <a:buNone/>
              <a:defRPr sz="1200"/>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484" name="Google Shape;484;p44"/>
          <p:cNvSpPr txBox="1">
            <a:spLocks noGrp="1"/>
          </p:cNvSpPr>
          <p:nvPr>
            <p:ph type="body" idx="14"/>
          </p:nvPr>
        </p:nvSpPr>
        <p:spPr>
          <a:xfrm>
            <a:off x="5941436" y="3051453"/>
            <a:ext cx="2722200" cy="226200"/>
          </a:xfrm>
          <a:prstGeom prst="rect">
            <a:avLst/>
          </a:prstGeom>
          <a:noFill/>
          <a:ln>
            <a:noFill/>
          </a:ln>
        </p:spPr>
        <p:txBody>
          <a:bodyPr spcFirstLastPara="1" wrap="square" lIns="0" tIns="0" rIns="0" bIns="0" anchor="ctr"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485" name="Google Shape;485;p44"/>
          <p:cNvSpPr txBox="1">
            <a:spLocks noGrp="1"/>
          </p:cNvSpPr>
          <p:nvPr>
            <p:ph type="body" idx="15"/>
          </p:nvPr>
        </p:nvSpPr>
        <p:spPr>
          <a:xfrm>
            <a:off x="5941436" y="3340537"/>
            <a:ext cx="2722200" cy="480300"/>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800"/>
              </a:spcBef>
              <a:spcAft>
                <a:spcPts val="0"/>
              </a:spcAft>
              <a:buClr>
                <a:schemeClr val="dk1"/>
              </a:buClr>
              <a:buSzPts val="1200"/>
              <a:buNone/>
              <a:defRPr sz="1200"/>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486" name="Google Shape;486;p44"/>
          <p:cNvSpPr>
            <a:spLocks noGrp="1"/>
          </p:cNvSpPr>
          <p:nvPr>
            <p:ph type="pic" idx="16"/>
          </p:nvPr>
        </p:nvSpPr>
        <p:spPr>
          <a:xfrm>
            <a:off x="960835" y="1298853"/>
            <a:ext cx="443100" cy="443100"/>
          </a:xfrm>
          <a:prstGeom prst="rect">
            <a:avLst/>
          </a:prstGeom>
          <a:noFill/>
          <a:ln>
            <a:noFill/>
          </a:ln>
        </p:spPr>
      </p:sp>
      <p:sp>
        <p:nvSpPr>
          <p:cNvPr id="487" name="Google Shape;487;p44"/>
          <p:cNvSpPr>
            <a:spLocks noGrp="1"/>
          </p:cNvSpPr>
          <p:nvPr>
            <p:ph type="pic" idx="17"/>
          </p:nvPr>
        </p:nvSpPr>
        <p:spPr>
          <a:xfrm>
            <a:off x="960835" y="2256116"/>
            <a:ext cx="443100" cy="443100"/>
          </a:xfrm>
          <a:prstGeom prst="rect">
            <a:avLst/>
          </a:prstGeom>
          <a:noFill/>
          <a:ln>
            <a:noFill/>
          </a:ln>
        </p:spPr>
      </p:sp>
      <p:sp>
        <p:nvSpPr>
          <p:cNvPr id="488" name="Google Shape;488;p44"/>
          <p:cNvSpPr>
            <a:spLocks noGrp="1"/>
          </p:cNvSpPr>
          <p:nvPr>
            <p:ph type="pic" idx="18"/>
          </p:nvPr>
        </p:nvSpPr>
        <p:spPr>
          <a:xfrm>
            <a:off x="960835" y="3213378"/>
            <a:ext cx="443100" cy="443100"/>
          </a:xfrm>
          <a:prstGeom prst="rect">
            <a:avLst/>
          </a:prstGeom>
          <a:noFill/>
          <a:ln>
            <a:noFill/>
          </a:ln>
        </p:spPr>
      </p:sp>
      <p:sp>
        <p:nvSpPr>
          <p:cNvPr id="489" name="Google Shape;489;p44"/>
          <p:cNvSpPr>
            <a:spLocks noGrp="1"/>
          </p:cNvSpPr>
          <p:nvPr>
            <p:ph type="pic" idx="19"/>
          </p:nvPr>
        </p:nvSpPr>
        <p:spPr>
          <a:xfrm>
            <a:off x="5184359" y="1298853"/>
            <a:ext cx="443100" cy="443100"/>
          </a:xfrm>
          <a:prstGeom prst="rect">
            <a:avLst/>
          </a:prstGeom>
          <a:noFill/>
          <a:ln>
            <a:noFill/>
          </a:ln>
        </p:spPr>
      </p:sp>
      <p:sp>
        <p:nvSpPr>
          <p:cNvPr id="490" name="Google Shape;490;p44"/>
          <p:cNvSpPr>
            <a:spLocks noGrp="1"/>
          </p:cNvSpPr>
          <p:nvPr>
            <p:ph type="pic" idx="20"/>
          </p:nvPr>
        </p:nvSpPr>
        <p:spPr>
          <a:xfrm>
            <a:off x="5184359" y="2256116"/>
            <a:ext cx="443100" cy="443100"/>
          </a:xfrm>
          <a:prstGeom prst="rect">
            <a:avLst/>
          </a:prstGeom>
          <a:noFill/>
          <a:ln>
            <a:noFill/>
          </a:ln>
        </p:spPr>
      </p:sp>
      <p:sp>
        <p:nvSpPr>
          <p:cNvPr id="491" name="Google Shape;491;p44"/>
          <p:cNvSpPr>
            <a:spLocks noGrp="1"/>
          </p:cNvSpPr>
          <p:nvPr>
            <p:ph type="pic" idx="21"/>
          </p:nvPr>
        </p:nvSpPr>
        <p:spPr>
          <a:xfrm>
            <a:off x="5190233" y="3213378"/>
            <a:ext cx="443100" cy="443100"/>
          </a:xfrm>
          <a:prstGeom prst="rect">
            <a:avLst/>
          </a:prstGeom>
          <a:noFill/>
          <a:ln>
            <a:noFill/>
          </a:ln>
        </p:spPr>
      </p:sp>
      <p:sp>
        <p:nvSpPr>
          <p:cNvPr id="492" name="Google Shape;492;p44"/>
          <p:cNvSpPr>
            <a:spLocks noGrp="1"/>
          </p:cNvSpPr>
          <p:nvPr>
            <p:ph type="pic" idx="22"/>
          </p:nvPr>
        </p:nvSpPr>
        <p:spPr>
          <a:xfrm>
            <a:off x="1225154" y="4263629"/>
            <a:ext cx="443100" cy="443100"/>
          </a:xfrm>
          <a:prstGeom prst="rect">
            <a:avLst/>
          </a:prstGeom>
          <a:noFill/>
          <a:ln>
            <a:noFill/>
          </a:ln>
        </p:spPr>
      </p:sp>
      <p:sp>
        <p:nvSpPr>
          <p:cNvPr id="493" name="Google Shape;493;p44"/>
          <p:cNvSpPr txBox="1">
            <a:spLocks noGrp="1"/>
          </p:cNvSpPr>
          <p:nvPr>
            <p:ph type="body" idx="23"/>
          </p:nvPr>
        </p:nvSpPr>
        <p:spPr>
          <a:xfrm>
            <a:off x="1981200" y="4263629"/>
            <a:ext cx="6946800" cy="226200"/>
          </a:xfrm>
          <a:prstGeom prst="rect">
            <a:avLst/>
          </a:prstGeom>
          <a:noFill/>
          <a:ln>
            <a:noFill/>
          </a:ln>
        </p:spPr>
        <p:txBody>
          <a:bodyPr spcFirstLastPara="1" wrap="square" lIns="0" tIns="0" rIns="0" bIns="0" anchor="ctr" anchorCtr="0">
            <a:noAutofit/>
          </a:bodyPr>
          <a:lstStyle>
            <a:lvl1pPr marL="457200" lvl="0" indent="-228600" algn="l">
              <a:lnSpc>
                <a:spcPct val="90000"/>
              </a:lnSpc>
              <a:spcBef>
                <a:spcPts val="800"/>
              </a:spcBef>
              <a:spcAft>
                <a:spcPts val="0"/>
              </a:spcAft>
              <a:buClr>
                <a:schemeClr val="lt1"/>
              </a:buClr>
              <a:buSzPts val="1500"/>
              <a:buNone/>
              <a:defRPr>
                <a:solidFill>
                  <a:schemeClr val="l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494" name="Google Shape;494;p44"/>
          <p:cNvSpPr txBox="1">
            <a:spLocks noGrp="1"/>
          </p:cNvSpPr>
          <p:nvPr>
            <p:ph type="body" idx="24"/>
          </p:nvPr>
        </p:nvSpPr>
        <p:spPr>
          <a:xfrm>
            <a:off x="1981200" y="4552712"/>
            <a:ext cx="6946800" cy="342900"/>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800"/>
              </a:spcBef>
              <a:spcAft>
                <a:spcPts val="0"/>
              </a:spcAft>
              <a:buClr>
                <a:schemeClr val="lt1"/>
              </a:buClr>
              <a:buSzPts val="1200"/>
              <a:buNone/>
              <a:defRPr sz="1200">
                <a:solidFill>
                  <a:schemeClr val="l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White block image">
  <p:cSld name="White block image">
    <p:spTree>
      <p:nvGrpSpPr>
        <p:cNvPr id="1" name="Shape 495"/>
        <p:cNvGrpSpPr/>
        <p:nvPr/>
      </p:nvGrpSpPr>
      <p:grpSpPr>
        <a:xfrm>
          <a:off x="0" y="0"/>
          <a:ext cx="0" cy="0"/>
          <a:chOff x="0" y="0"/>
          <a:chExt cx="0" cy="0"/>
        </a:xfrm>
      </p:grpSpPr>
      <p:sp>
        <p:nvSpPr>
          <p:cNvPr id="496" name="Google Shape;496;p45"/>
          <p:cNvSpPr>
            <a:spLocks noGrp="1"/>
          </p:cNvSpPr>
          <p:nvPr>
            <p:ph type="pic" idx="2"/>
          </p:nvPr>
        </p:nvSpPr>
        <p:spPr>
          <a:xfrm>
            <a:off x="1062038" y="0"/>
            <a:ext cx="8082000" cy="4818300"/>
          </a:xfrm>
          <a:prstGeom prst="rect">
            <a:avLst/>
          </a:prstGeom>
          <a:noFill/>
          <a:ln>
            <a:noFill/>
          </a:ln>
        </p:spPr>
      </p:sp>
      <p:sp>
        <p:nvSpPr>
          <p:cNvPr id="497" name="Google Shape;497;p45"/>
          <p:cNvSpPr txBox="1">
            <a:spLocks noGrp="1"/>
          </p:cNvSpPr>
          <p:nvPr>
            <p:ph type="body" idx="1"/>
          </p:nvPr>
        </p:nvSpPr>
        <p:spPr>
          <a:xfrm>
            <a:off x="1062037" y="2247900"/>
            <a:ext cx="2726100" cy="1609800"/>
          </a:xfrm>
          <a:prstGeom prst="rect">
            <a:avLst/>
          </a:prstGeom>
          <a:solidFill>
            <a:schemeClr val="lt1"/>
          </a:solidFill>
          <a:ln>
            <a:noFill/>
          </a:ln>
        </p:spPr>
        <p:txBody>
          <a:bodyPr spcFirstLastPara="1" wrap="square" lIns="202500" tIns="202500" rIns="202500" bIns="202500" anchor="t" anchorCtr="0">
            <a:normAutofit/>
          </a:bodyPr>
          <a:lstStyle>
            <a:lvl1pPr marL="457200" lvl="0" indent="-323850" algn="l">
              <a:lnSpc>
                <a:spcPct val="90000"/>
              </a:lnSpc>
              <a:spcBef>
                <a:spcPts val="800"/>
              </a:spcBef>
              <a:spcAft>
                <a:spcPts val="0"/>
              </a:spcAft>
              <a:buClr>
                <a:schemeClr val="dk1"/>
              </a:buClr>
              <a:buSzPts val="15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498" name="Google Shape;498;p45"/>
          <p:cNvSpPr txBox="1">
            <a:spLocks noGrp="1"/>
          </p:cNvSpPr>
          <p:nvPr>
            <p:ph type="title"/>
          </p:nvPr>
        </p:nvSpPr>
        <p:spPr>
          <a:xfrm>
            <a:off x="1062037" y="273844"/>
            <a:ext cx="2726100" cy="1974300"/>
          </a:xfrm>
          <a:prstGeom prst="rect">
            <a:avLst/>
          </a:prstGeom>
          <a:solidFill>
            <a:schemeClr val="lt1"/>
          </a:solidFill>
          <a:ln>
            <a:noFill/>
          </a:ln>
        </p:spPr>
        <p:txBody>
          <a:bodyPr spcFirstLastPara="1" wrap="square" lIns="202500" tIns="297000" rIns="202500" bIns="0" anchor="b" anchorCtr="0">
            <a:noAutofit/>
          </a:bodyPr>
          <a:lstStyle>
            <a:lvl1pPr lvl="0" algn="l">
              <a:lnSpc>
                <a:spcPct val="75000"/>
              </a:lnSpc>
              <a:spcBef>
                <a:spcPts val="0"/>
              </a:spcBef>
              <a:spcAft>
                <a:spcPts val="0"/>
              </a:spcAft>
              <a:buClr>
                <a:schemeClr val="dk1"/>
              </a:buClr>
              <a:buSzPts val="4100"/>
              <a:buFont typeface="Arial"/>
              <a:buNone/>
              <a:defRPr sz="41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1_3x image">
  <p:cSld name="1_3x image">
    <p:spTree>
      <p:nvGrpSpPr>
        <p:cNvPr id="1" name="Shape 499"/>
        <p:cNvGrpSpPr/>
        <p:nvPr/>
      </p:nvGrpSpPr>
      <p:grpSpPr>
        <a:xfrm>
          <a:off x="0" y="0"/>
          <a:ext cx="0" cy="0"/>
          <a:chOff x="0" y="0"/>
          <a:chExt cx="0" cy="0"/>
        </a:xfrm>
      </p:grpSpPr>
      <p:sp>
        <p:nvSpPr>
          <p:cNvPr id="500" name="Google Shape;500;p46"/>
          <p:cNvSpPr txBox="1">
            <a:spLocks noGrp="1"/>
          </p:cNvSpPr>
          <p:nvPr>
            <p:ph type="title"/>
          </p:nvPr>
        </p:nvSpPr>
        <p:spPr>
          <a:xfrm>
            <a:off x="204788" y="159300"/>
            <a:ext cx="7866000" cy="555000"/>
          </a:xfrm>
          <a:prstGeom prst="rect">
            <a:avLst/>
          </a:prstGeom>
          <a:noFill/>
          <a:ln>
            <a:noFill/>
          </a:ln>
        </p:spPr>
        <p:txBody>
          <a:bodyPr spcFirstLastPara="1" wrap="square" lIns="0" tIns="297000" rIns="202500" bIns="202500" anchor="ctr" anchorCtr="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501" name="Google Shape;501;p46"/>
          <p:cNvSpPr txBox="1">
            <a:spLocks noGrp="1"/>
          </p:cNvSpPr>
          <p:nvPr>
            <p:ph type="body" idx="1"/>
          </p:nvPr>
        </p:nvSpPr>
        <p:spPr>
          <a:xfrm>
            <a:off x="616100" y="2998838"/>
            <a:ext cx="2478900" cy="1464900"/>
          </a:xfrm>
          <a:prstGeom prst="rect">
            <a:avLst/>
          </a:prstGeom>
          <a:noFill/>
          <a:ln>
            <a:noFill/>
          </a:ln>
        </p:spPr>
        <p:txBody>
          <a:bodyPr spcFirstLastPara="1" wrap="square" lIns="0" tIns="0" rIns="0" bIns="0" anchor="t" anchorCtr="0">
            <a:noAutofit/>
          </a:bodyPr>
          <a:lstStyle>
            <a:lvl1pPr marL="457200" lvl="0" indent="-323850" algn="l">
              <a:lnSpc>
                <a:spcPct val="90000"/>
              </a:lnSpc>
              <a:spcBef>
                <a:spcPts val="800"/>
              </a:spcBef>
              <a:spcAft>
                <a:spcPts val="0"/>
              </a:spcAft>
              <a:buClr>
                <a:schemeClr val="dk1"/>
              </a:buClr>
              <a:buSzPts val="15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502" name="Google Shape;502;p46"/>
          <p:cNvSpPr txBox="1">
            <a:spLocks noGrp="1"/>
          </p:cNvSpPr>
          <p:nvPr>
            <p:ph type="body" idx="2"/>
          </p:nvPr>
        </p:nvSpPr>
        <p:spPr>
          <a:xfrm>
            <a:off x="3310831" y="2998838"/>
            <a:ext cx="2478900" cy="1464900"/>
          </a:xfrm>
          <a:prstGeom prst="rect">
            <a:avLst/>
          </a:prstGeom>
          <a:noFill/>
          <a:ln>
            <a:noFill/>
          </a:ln>
        </p:spPr>
        <p:txBody>
          <a:bodyPr spcFirstLastPara="1" wrap="square" lIns="0" tIns="0" rIns="0" bIns="0" anchor="t" anchorCtr="0">
            <a:noAutofit/>
          </a:bodyPr>
          <a:lstStyle>
            <a:lvl1pPr marL="457200" lvl="0" indent="-323850" algn="l">
              <a:lnSpc>
                <a:spcPct val="90000"/>
              </a:lnSpc>
              <a:spcBef>
                <a:spcPts val="800"/>
              </a:spcBef>
              <a:spcAft>
                <a:spcPts val="0"/>
              </a:spcAft>
              <a:buClr>
                <a:schemeClr val="dk1"/>
              </a:buClr>
              <a:buSzPts val="15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503" name="Google Shape;503;p46"/>
          <p:cNvSpPr txBox="1">
            <a:spLocks noGrp="1"/>
          </p:cNvSpPr>
          <p:nvPr>
            <p:ph type="body" idx="3"/>
          </p:nvPr>
        </p:nvSpPr>
        <p:spPr>
          <a:xfrm>
            <a:off x="6006298" y="3006155"/>
            <a:ext cx="2478900" cy="1464900"/>
          </a:xfrm>
          <a:prstGeom prst="rect">
            <a:avLst/>
          </a:prstGeom>
          <a:noFill/>
          <a:ln>
            <a:noFill/>
          </a:ln>
        </p:spPr>
        <p:txBody>
          <a:bodyPr spcFirstLastPara="1" wrap="square" lIns="0" tIns="0" rIns="0" bIns="0" anchor="t" anchorCtr="0">
            <a:noAutofit/>
          </a:bodyPr>
          <a:lstStyle>
            <a:lvl1pPr marL="457200" lvl="0" indent="-323850" algn="l">
              <a:lnSpc>
                <a:spcPct val="90000"/>
              </a:lnSpc>
              <a:spcBef>
                <a:spcPts val="800"/>
              </a:spcBef>
              <a:spcAft>
                <a:spcPts val="0"/>
              </a:spcAft>
              <a:buClr>
                <a:schemeClr val="dk1"/>
              </a:buClr>
              <a:buSzPts val="15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504" name="Google Shape;504;p46"/>
          <p:cNvSpPr>
            <a:spLocks noGrp="1"/>
          </p:cNvSpPr>
          <p:nvPr>
            <p:ph type="pic" idx="4"/>
          </p:nvPr>
        </p:nvSpPr>
        <p:spPr>
          <a:xfrm>
            <a:off x="616099" y="1404938"/>
            <a:ext cx="2478600" cy="1485900"/>
          </a:xfrm>
          <a:prstGeom prst="rect">
            <a:avLst/>
          </a:prstGeom>
          <a:noFill/>
          <a:ln>
            <a:noFill/>
          </a:ln>
        </p:spPr>
      </p:sp>
      <p:sp>
        <p:nvSpPr>
          <p:cNvPr id="505" name="Google Shape;505;p46"/>
          <p:cNvSpPr>
            <a:spLocks noGrp="1"/>
          </p:cNvSpPr>
          <p:nvPr>
            <p:ph type="pic" idx="5"/>
          </p:nvPr>
        </p:nvSpPr>
        <p:spPr>
          <a:xfrm>
            <a:off x="3311269" y="1404938"/>
            <a:ext cx="2478600" cy="1485900"/>
          </a:xfrm>
          <a:prstGeom prst="rect">
            <a:avLst/>
          </a:prstGeom>
          <a:noFill/>
          <a:ln>
            <a:noFill/>
          </a:ln>
        </p:spPr>
      </p:sp>
      <p:sp>
        <p:nvSpPr>
          <p:cNvPr id="506" name="Google Shape;506;p46"/>
          <p:cNvSpPr>
            <a:spLocks noGrp="1"/>
          </p:cNvSpPr>
          <p:nvPr>
            <p:ph type="pic" idx="6"/>
          </p:nvPr>
        </p:nvSpPr>
        <p:spPr>
          <a:xfrm>
            <a:off x="6006439" y="1404938"/>
            <a:ext cx="2478600" cy="1485900"/>
          </a:xfrm>
          <a:prstGeom prst="rect">
            <a:avLst/>
          </a:prstGeom>
          <a:noFill/>
          <a:ln>
            <a:noFill/>
          </a:ln>
        </p:spPr>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Left banner image">
  <p:cSld name="Left banner image">
    <p:spTree>
      <p:nvGrpSpPr>
        <p:cNvPr id="1" name="Shape 507"/>
        <p:cNvGrpSpPr/>
        <p:nvPr/>
      </p:nvGrpSpPr>
      <p:grpSpPr>
        <a:xfrm>
          <a:off x="0" y="0"/>
          <a:ext cx="0" cy="0"/>
          <a:chOff x="0" y="0"/>
          <a:chExt cx="0" cy="0"/>
        </a:xfrm>
      </p:grpSpPr>
      <p:sp>
        <p:nvSpPr>
          <p:cNvPr id="508" name="Google Shape;508;p47"/>
          <p:cNvSpPr>
            <a:spLocks noGrp="1"/>
          </p:cNvSpPr>
          <p:nvPr>
            <p:ph type="pic" idx="2"/>
          </p:nvPr>
        </p:nvSpPr>
        <p:spPr>
          <a:xfrm>
            <a:off x="1060847" y="0"/>
            <a:ext cx="3620700" cy="5143500"/>
          </a:xfrm>
          <a:prstGeom prst="rect">
            <a:avLst/>
          </a:prstGeom>
          <a:noFill/>
          <a:ln>
            <a:noFill/>
          </a:ln>
        </p:spPr>
      </p:sp>
      <p:sp>
        <p:nvSpPr>
          <p:cNvPr id="509" name="Google Shape;509;p47"/>
          <p:cNvSpPr txBox="1">
            <a:spLocks noGrp="1"/>
          </p:cNvSpPr>
          <p:nvPr>
            <p:ph type="title"/>
          </p:nvPr>
        </p:nvSpPr>
        <p:spPr>
          <a:xfrm>
            <a:off x="5321400" y="1561079"/>
            <a:ext cx="3608400" cy="1010700"/>
          </a:xfrm>
          <a:prstGeom prst="rect">
            <a:avLst/>
          </a:prstGeom>
          <a:noFill/>
          <a:ln>
            <a:noFill/>
          </a:ln>
        </p:spPr>
        <p:txBody>
          <a:bodyPr spcFirstLastPara="1" wrap="square" lIns="0" tIns="0" rIns="0" bIns="0" anchor="b" anchorCtr="0">
            <a:noAutofit/>
          </a:bodyPr>
          <a:lstStyle>
            <a:lvl1pPr lvl="0" algn="l">
              <a:lnSpc>
                <a:spcPct val="75000"/>
              </a:lnSpc>
              <a:spcBef>
                <a:spcPts val="0"/>
              </a:spcBef>
              <a:spcAft>
                <a:spcPts val="0"/>
              </a:spcAft>
              <a:buClr>
                <a:schemeClr val="dk1"/>
              </a:buClr>
              <a:buSzPts val="3300"/>
              <a:buFont typeface="Arial"/>
              <a:buNone/>
              <a:defRPr sz="33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510" name="Google Shape;510;p47"/>
          <p:cNvSpPr txBox="1">
            <a:spLocks noGrp="1"/>
          </p:cNvSpPr>
          <p:nvPr>
            <p:ph type="body" idx="1"/>
          </p:nvPr>
        </p:nvSpPr>
        <p:spPr>
          <a:xfrm>
            <a:off x="5320904" y="2792187"/>
            <a:ext cx="3608700" cy="1942800"/>
          </a:xfrm>
          <a:prstGeom prst="rect">
            <a:avLst/>
          </a:prstGeom>
          <a:noFill/>
          <a:ln>
            <a:noFill/>
          </a:ln>
        </p:spPr>
        <p:txBody>
          <a:bodyPr spcFirstLastPara="1" wrap="square" lIns="0" tIns="0" rIns="0" bIns="0" anchor="t" anchorCtr="0">
            <a:no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matchingName="Right full bleed">
  <p:cSld name="Right full bleed">
    <p:spTree>
      <p:nvGrpSpPr>
        <p:cNvPr id="1" name="Shape 511"/>
        <p:cNvGrpSpPr/>
        <p:nvPr/>
      </p:nvGrpSpPr>
      <p:grpSpPr>
        <a:xfrm>
          <a:off x="0" y="0"/>
          <a:ext cx="0" cy="0"/>
          <a:chOff x="0" y="0"/>
          <a:chExt cx="0" cy="0"/>
        </a:xfrm>
      </p:grpSpPr>
      <p:sp>
        <p:nvSpPr>
          <p:cNvPr id="512" name="Google Shape;512;p48"/>
          <p:cNvSpPr>
            <a:spLocks noGrp="1"/>
          </p:cNvSpPr>
          <p:nvPr>
            <p:ph type="pic" idx="2"/>
          </p:nvPr>
        </p:nvSpPr>
        <p:spPr>
          <a:xfrm>
            <a:off x="5210770" y="0"/>
            <a:ext cx="7866600" cy="4735200"/>
          </a:xfrm>
          <a:prstGeom prst="rect">
            <a:avLst/>
          </a:prstGeom>
          <a:noFill/>
          <a:ln>
            <a:noFill/>
          </a:ln>
        </p:spPr>
      </p:sp>
      <p:sp>
        <p:nvSpPr>
          <p:cNvPr id="513" name="Google Shape;513;p48"/>
          <p:cNvSpPr txBox="1">
            <a:spLocks noGrp="1"/>
          </p:cNvSpPr>
          <p:nvPr>
            <p:ph type="title"/>
          </p:nvPr>
        </p:nvSpPr>
        <p:spPr>
          <a:xfrm>
            <a:off x="869156" y="-269081"/>
            <a:ext cx="3491100" cy="1972800"/>
          </a:xfrm>
          <a:prstGeom prst="rect">
            <a:avLst/>
          </a:prstGeom>
          <a:noFill/>
          <a:ln>
            <a:noFill/>
          </a:ln>
        </p:spPr>
        <p:txBody>
          <a:bodyPr spcFirstLastPara="1" wrap="square" lIns="0" tIns="0" rIns="0" bIns="0" anchor="b" anchorCtr="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514" name="Google Shape;514;p48"/>
          <p:cNvSpPr txBox="1">
            <a:spLocks noGrp="1"/>
          </p:cNvSpPr>
          <p:nvPr>
            <p:ph type="body" idx="1"/>
          </p:nvPr>
        </p:nvSpPr>
        <p:spPr>
          <a:xfrm>
            <a:off x="869156" y="1924191"/>
            <a:ext cx="3491100" cy="2268000"/>
          </a:xfrm>
          <a:prstGeom prst="rect">
            <a:avLst/>
          </a:prstGeom>
          <a:noFill/>
          <a:ln>
            <a:noFill/>
          </a:ln>
        </p:spPr>
        <p:txBody>
          <a:bodyPr spcFirstLastPara="1" wrap="square" lIns="0" tIns="0" rIns="0" bIns="0" anchor="t" anchorCtr="0">
            <a:noAutofit/>
          </a:bodyPr>
          <a:lstStyle>
            <a:lvl1pPr marL="457200" lvl="0" indent="-323850" algn="l">
              <a:lnSpc>
                <a:spcPct val="90000"/>
              </a:lnSpc>
              <a:spcBef>
                <a:spcPts val="800"/>
              </a:spcBef>
              <a:spcAft>
                <a:spcPts val="0"/>
              </a:spcAft>
              <a:buClr>
                <a:schemeClr val="dk1"/>
              </a:buClr>
              <a:buSzPts val="1500"/>
              <a:buChar char="•"/>
              <a:defRPr/>
            </a:lvl1pPr>
            <a:lvl2pPr marL="914400" lvl="1" indent="-228600" algn="l">
              <a:lnSpc>
                <a:spcPct val="90000"/>
              </a:lnSpc>
              <a:spcBef>
                <a:spcPts val="400"/>
              </a:spcBef>
              <a:spcAft>
                <a:spcPts val="0"/>
              </a:spcAft>
              <a:buClr>
                <a:schemeClr val="dk1"/>
              </a:buClr>
              <a:buSzPts val="1500"/>
              <a:buNone/>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matchingName="Left full bleed">
  <p:cSld name="Left full bleed">
    <p:spTree>
      <p:nvGrpSpPr>
        <p:cNvPr id="1" name="Shape 515"/>
        <p:cNvGrpSpPr/>
        <p:nvPr/>
      </p:nvGrpSpPr>
      <p:grpSpPr>
        <a:xfrm>
          <a:off x="0" y="0"/>
          <a:ext cx="0" cy="0"/>
          <a:chOff x="0" y="0"/>
          <a:chExt cx="0" cy="0"/>
        </a:xfrm>
      </p:grpSpPr>
      <p:sp>
        <p:nvSpPr>
          <p:cNvPr id="516" name="Google Shape;516;p49"/>
          <p:cNvSpPr>
            <a:spLocks noGrp="1"/>
          </p:cNvSpPr>
          <p:nvPr>
            <p:ph type="pic" idx="2"/>
          </p:nvPr>
        </p:nvSpPr>
        <p:spPr>
          <a:xfrm>
            <a:off x="-3933230" y="0"/>
            <a:ext cx="7866600" cy="4735200"/>
          </a:xfrm>
          <a:prstGeom prst="rect">
            <a:avLst/>
          </a:prstGeom>
          <a:noFill/>
          <a:ln>
            <a:noFill/>
          </a:ln>
        </p:spPr>
      </p:sp>
      <p:sp>
        <p:nvSpPr>
          <p:cNvPr id="517" name="Google Shape;517;p49"/>
          <p:cNvSpPr txBox="1">
            <a:spLocks noGrp="1"/>
          </p:cNvSpPr>
          <p:nvPr>
            <p:ph type="title"/>
          </p:nvPr>
        </p:nvSpPr>
        <p:spPr>
          <a:xfrm>
            <a:off x="4572000" y="-269081"/>
            <a:ext cx="3490800" cy="1974300"/>
          </a:xfrm>
          <a:prstGeom prst="rect">
            <a:avLst/>
          </a:prstGeom>
          <a:noFill/>
          <a:ln>
            <a:noFill/>
          </a:ln>
        </p:spPr>
        <p:txBody>
          <a:bodyPr spcFirstLastPara="1" wrap="square" lIns="0" tIns="0" rIns="0" bIns="0" anchor="b" anchorCtr="0">
            <a:noAutofit/>
          </a:bodyPr>
          <a:lstStyle>
            <a:lvl1pPr lvl="0" algn="l">
              <a:lnSpc>
                <a:spcPct val="75000"/>
              </a:lnSpc>
              <a:spcBef>
                <a:spcPts val="0"/>
              </a:spcBef>
              <a:spcAft>
                <a:spcPts val="0"/>
              </a:spcAft>
              <a:buClr>
                <a:schemeClr val="dk1"/>
              </a:buClr>
              <a:buSzPts val="3300"/>
              <a:buFont typeface="Arial"/>
              <a:buNone/>
              <a:defRPr sz="33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518" name="Google Shape;518;p49"/>
          <p:cNvSpPr txBox="1">
            <a:spLocks noGrp="1"/>
          </p:cNvSpPr>
          <p:nvPr>
            <p:ph type="body" idx="1"/>
          </p:nvPr>
        </p:nvSpPr>
        <p:spPr>
          <a:xfrm>
            <a:off x="4572000" y="1925412"/>
            <a:ext cx="3490800" cy="2266800"/>
          </a:xfrm>
          <a:prstGeom prst="rect">
            <a:avLst/>
          </a:prstGeom>
          <a:noFill/>
          <a:ln>
            <a:noFill/>
          </a:ln>
        </p:spPr>
        <p:txBody>
          <a:bodyPr spcFirstLastPara="1" wrap="square" lIns="0" tIns="0" rIns="0" bIns="0" anchor="t" anchorCtr="0">
            <a:noAutofit/>
          </a:bodyPr>
          <a:lstStyle>
            <a:lvl1pPr marL="457200" lvl="0" indent="-317500" algn="l">
              <a:lnSpc>
                <a:spcPct val="90000"/>
              </a:lnSpc>
              <a:spcBef>
                <a:spcPts val="800"/>
              </a:spcBef>
              <a:spcAft>
                <a:spcPts val="0"/>
              </a:spcAft>
              <a:buClr>
                <a:schemeClr val="dk1"/>
              </a:buClr>
              <a:buSzPts val="1400"/>
              <a:buChar char="•"/>
              <a:defRPr/>
            </a:lvl1pPr>
            <a:lvl2pPr marL="914400" lvl="1" indent="-228600" algn="l">
              <a:lnSpc>
                <a:spcPct val="90000"/>
              </a:lnSpc>
              <a:spcBef>
                <a:spcPts val="400"/>
              </a:spcBef>
              <a:spcAft>
                <a:spcPts val="0"/>
              </a:spcAft>
              <a:buClr>
                <a:schemeClr val="dk1"/>
              </a:buClr>
              <a:buSzPts val="1500"/>
              <a:buNone/>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matchingName="3x image [1]">
  <p:cSld name="3x image [1]">
    <p:spTree>
      <p:nvGrpSpPr>
        <p:cNvPr id="1" name="Shape 519"/>
        <p:cNvGrpSpPr/>
        <p:nvPr/>
      </p:nvGrpSpPr>
      <p:grpSpPr>
        <a:xfrm>
          <a:off x="0" y="0"/>
          <a:ext cx="0" cy="0"/>
          <a:chOff x="0" y="0"/>
          <a:chExt cx="0" cy="0"/>
        </a:xfrm>
      </p:grpSpPr>
      <p:sp>
        <p:nvSpPr>
          <p:cNvPr id="520" name="Google Shape;520;p50"/>
          <p:cNvSpPr txBox="1">
            <a:spLocks noGrp="1"/>
          </p:cNvSpPr>
          <p:nvPr>
            <p:ph type="title"/>
          </p:nvPr>
        </p:nvSpPr>
        <p:spPr>
          <a:xfrm>
            <a:off x="869156" y="-269081"/>
            <a:ext cx="2958600" cy="1974300"/>
          </a:xfrm>
          <a:prstGeom prst="rect">
            <a:avLst/>
          </a:prstGeom>
          <a:noFill/>
          <a:ln>
            <a:noFill/>
          </a:ln>
        </p:spPr>
        <p:txBody>
          <a:bodyPr spcFirstLastPara="1" wrap="square" lIns="0" tIns="0" rIns="0" bIns="0" anchor="b" anchorCtr="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521" name="Google Shape;521;p50"/>
          <p:cNvSpPr txBox="1">
            <a:spLocks noGrp="1"/>
          </p:cNvSpPr>
          <p:nvPr>
            <p:ph type="body" idx="1"/>
          </p:nvPr>
        </p:nvSpPr>
        <p:spPr>
          <a:xfrm>
            <a:off x="869156" y="1843088"/>
            <a:ext cx="2958600" cy="2349000"/>
          </a:xfrm>
          <a:prstGeom prst="rect">
            <a:avLst/>
          </a:prstGeom>
          <a:noFill/>
          <a:ln>
            <a:noFill/>
          </a:ln>
        </p:spPr>
        <p:txBody>
          <a:bodyPr spcFirstLastPara="1" wrap="square" lIns="0" tIns="0" rIns="0" bIns="0" anchor="t" anchorCtr="0">
            <a:noAutofit/>
          </a:bodyPr>
          <a:lstStyle>
            <a:lvl1pPr marL="457200" lvl="0" indent="-323850" algn="l">
              <a:lnSpc>
                <a:spcPct val="90000"/>
              </a:lnSpc>
              <a:spcBef>
                <a:spcPts val="800"/>
              </a:spcBef>
              <a:spcAft>
                <a:spcPts val="0"/>
              </a:spcAft>
              <a:buClr>
                <a:schemeClr val="dk1"/>
              </a:buClr>
              <a:buSzPts val="1500"/>
              <a:buChar char="•"/>
              <a:defRPr/>
            </a:lvl1pPr>
            <a:lvl2pPr marL="914400" lvl="1" indent="-228600" algn="l">
              <a:lnSpc>
                <a:spcPct val="90000"/>
              </a:lnSpc>
              <a:spcBef>
                <a:spcPts val="400"/>
              </a:spcBef>
              <a:spcAft>
                <a:spcPts val="0"/>
              </a:spcAft>
              <a:buClr>
                <a:schemeClr val="dk1"/>
              </a:buClr>
              <a:buSzPts val="1500"/>
              <a:buNone/>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522" name="Google Shape;522;p50"/>
          <p:cNvSpPr>
            <a:spLocks noGrp="1"/>
          </p:cNvSpPr>
          <p:nvPr>
            <p:ph type="pic" idx="2"/>
          </p:nvPr>
        </p:nvSpPr>
        <p:spPr>
          <a:xfrm>
            <a:off x="4653831" y="273844"/>
            <a:ext cx="2325300" cy="4461300"/>
          </a:xfrm>
          <a:prstGeom prst="rect">
            <a:avLst/>
          </a:prstGeom>
          <a:noFill/>
          <a:ln>
            <a:noFill/>
          </a:ln>
        </p:spPr>
      </p:sp>
      <p:sp>
        <p:nvSpPr>
          <p:cNvPr id="523" name="Google Shape;523;p50"/>
          <p:cNvSpPr>
            <a:spLocks noGrp="1"/>
          </p:cNvSpPr>
          <p:nvPr>
            <p:ph type="pic" idx="3"/>
          </p:nvPr>
        </p:nvSpPr>
        <p:spPr>
          <a:xfrm>
            <a:off x="7199408" y="273844"/>
            <a:ext cx="1536300" cy="2112000"/>
          </a:xfrm>
          <a:prstGeom prst="rect">
            <a:avLst/>
          </a:prstGeom>
          <a:noFill/>
          <a:ln>
            <a:noFill/>
          </a:ln>
        </p:spPr>
      </p:sp>
      <p:sp>
        <p:nvSpPr>
          <p:cNvPr id="524" name="Google Shape;524;p50"/>
          <p:cNvSpPr>
            <a:spLocks noGrp="1"/>
          </p:cNvSpPr>
          <p:nvPr>
            <p:ph type="pic" idx="4"/>
          </p:nvPr>
        </p:nvSpPr>
        <p:spPr>
          <a:xfrm>
            <a:off x="7199408" y="2622946"/>
            <a:ext cx="1536300" cy="2112000"/>
          </a:xfrm>
          <a:prstGeom prst="rect">
            <a:avLst/>
          </a:prstGeom>
          <a:noFill/>
          <a:ln>
            <a:noFill/>
          </a:ln>
        </p:spPr>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matchingName="3x image [2]">
  <p:cSld name="3x image [2]">
    <p:spTree>
      <p:nvGrpSpPr>
        <p:cNvPr id="1" name="Shape 525"/>
        <p:cNvGrpSpPr/>
        <p:nvPr/>
      </p:nvGrpSpPr>
      <p:grpSpPr>
        <a:xfrm>
          <a:off x="0" y="0"/>
          <a:ext cx="0" cy="0"/>
          <a:chOff x="0" y="0"/>
          <a:chExt cx="0" cy="0"/>
        </a:xfrm>
      </p:grpSpPr>
      <p:sp>
        <p:nvSpPr>
          <p:cNvPr id="526" name="Google Shape;526;p51"/>
          <p:cNvSpPr>
            <a:spLocks noGrp="1"/>
          </p:cNvSpPr>
          <p:nvPr>
            <p:ph type="pic" idx="2"/>
          </p:nvPr>
        </p:nvSpPr>
        <p:spPr>
          <a:xfrm>
            <a:off x="4240941" y="273844"/>
            <a:ext cx="2188500" cy="4461300"/>
          </a:xfrm>
          <a:prstGeom prst="rect">
            <a:avLst/>
          </a:prstGeom>
          <a:noFill/>
          <a:ln>
            <a:noFill/>
          </a:ln>
        </p:spPr>
      </p:sp>
      <p:sp>
        <p:nvSpPr>
          <p:cNvPr id="527" name="Google Shape;527;p51"/>
          <p:cNvSpPr>
            <a:spLocks noGrp="1"/>
          </p:cNvSpPr>
          <p:nvPr>
            <p:ph type="pic" idx="3"/>
          </p:nvPr>
        </p:nvSpPr>
        <p:spPr>
          <a:xfrm>
            <a:off x="6649812" y="273844"/>
            <a:ext cx="2085900" cy="2112000"/>
          </a:xfrm>
          <a:prstGeom prst="rect">
            <a:avLst/>
          </a:prstGeom>
          <a:noFill/>
          <a:ln>
            <a:noFill/>
          </a:ln>
        </p:spPr>
      </p:sp>
      <p:sp>
        <p:nvSpPr>
          <p:cNvPr id="528" name="Google Shape;528;p51"/>
          <p:cNvSpPr>
            <a:spLocks noGrp="1"/>
          </p:cNvSpPr>
          <p:nvPr>
            <p:ph type="pic" idx="4"/>
          </p:nvPr>
        </p:nvSpPr>
        <p:spPr>
          <a:xfrm>
            <a:off x="6649812" y="2622946"/>
            <a:ext cx="2085900" cy="2112000"/>
          </a:xfrm>
          <a:prstGeom prst="rect">
            <a:avLst/>
          </a:prstGeom>
          <a:noFill/>
          <a:ln>
            <a:noFill/>
          </a:ln>
        </p:spPr>
      </p:sp>
      <p:sp>
        <p:nvSpPr>
          <p:cNvPr id="529" name="Google Shape;529;p51"/>
          <p:cNvSpPr txBox="1">
            <a:spLocks noGrp="1"/>
          </p:cNvSpPr>
          <p:nvPr>
            <p:ph type="title"/>
          </p:nvPr>
        </p:nvSpPr>
        <p:spPr>
          <a:xfrm>
            <a:off x="869156" y="-269081"/>
            <a:ext cx="2958600" cy="1974300"/>
          </a:xfrm>
          <a:prstGeom prst="rect">
            <a:avLst/>
          </a:prstGeom>
          <a:noFill/>
          <a:ln>
            <a:noFill/>
          </a:ln>
        </p:spPr>
        <p:txBody>
          <a:bodyPr spcFirstLastPara="1" wrap="square" lIns="0" tIns="0" rIns="0" bIns="0" anchor="b" anchorCtr="0">
            <a:noAutofit/>
          </a:bodyPr>
          <a:lstStyle>
            <a:lvl1pPr lvl="0" algn="l">
              <a:lnSpc>
                <a:spcPct val="75000"/>
              </a:lnSpc>
              <a:spcBef>
                <a:spcPts val="0"/>
              </a:spcBef>
              <a:spcAft>
                <a:spcPts val="0"/>
              </a:spcAft>
              <a:buClr>
                <a:schemeClr val="dk1"/>
              </a:buClr>
              <a:buSzPts val="3300"/>
              <a:buFont typeface="Arial"/>
              <a:buNone/>
              <a:defRPr sz="33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530" name="Google Shape;530;p51"/>
          <p:cNvSpPr txBox="1">
            <a:spLocks noGrp="1"/>
          </p:cNvSpPr>
          <p:nvPr>
            <p:ph type="body" idx="1"/>
          </p:nvPr>
        </p:nvSpPr>
        <p:spPr>
          <a:xfrm>
            <a:off x="869156" y="1843088"/>
            <a:ext cx="2958600" cy="2349000"/>
          </a:xfrm>
          <a:prstGeom prst="rect">
            <a:avLst/>
          </a:prstGeom>
          <a:noFill/>
          <a:ln>
            <a:noFill/>
          </a:ln>
        </p:spPr>
        <p:txBody>
          <a:bodyPr spcFirstLastPara="1" wrap="square" lIns="0" tIns="0" rIns="0" bIns="0" anchor="t" anchorCtr="0">
            <a:noAutofit/>
          </a:bodyPr>
          <a:lstStyle>
            <a:lvl1pPr marL="457200" lvl="0" indent="-317500" algn="l">
              <a:lnSpc>
                <a:spcPct val="90000"/>
              </a:lnSpc>
              <a:spcBef>
                <a:spcPts val="800"/>
              </a:spcBef>
              <a:spcAft>
                <a:spcPts val="0"/>
              </a:spcAft>
              <a:buClr>
                <a:schemeClr val="dk1"/>
              </a:buClr>
              <a:buSzPts val="1400"/>
              <a:buChar char="•"/>
              <a:defRPr/>
            </a:lvl1pPr>
            <a:lvl2pPr marL="914400" lvl="1" indent="-228600" algn="l">
              <a:lnSpc>
                <a:spcPct val="90000"/>
              </a:lnSpc>
              <a:spcBef>
                <a:spcPts val="400"/>
              </a:spcBef>
              <a:spcAft>
                <a:spcPts val="0"/>
              </a:spcAft>
              <a:buClr>
                <a:schemeClr val="dk1"/>
              </a:buClr>
              <a:buSzPts val="1500"/>
              <a:buNone/>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matchingName="1 image">
  <p:cSld name="1 image">
    <p:spTree>
      <p:nvGrpSpPr>
        <p:cNvPr id="1" name="Shape 531"/>
        <p:cNvGrpSpPr/>
        <p:nvPr/>
      </p:nvGrpSpPr>
      <p:grpSpPr>
        <a:xfrm>
          <a:off x="0" y="0"/>
          <a:ext cx="0" cy="0"/>
          <a:chOff x="0" y="0"/>
          <a:chExt cx="0" cy="0"/>
        </a:xfrm>
      </p:grpSpPr>
      <p:sp>
        <p:nvSpPr>
          <p:cNvPr id="532" name="Google Shape;532;p52"/>
          <p:cNvSpPr>
            <a:spLocks noGrp="1"/>
          </p:cNvSpPr>
          <p:nvPr>
            <p:ph type="pic" idx="2"/>
          </p:nvPr>
        </p:nvSpPr>
        <p:spPr>
          <a:xfrm>
            <a:off x="4240941" y="273844"/>
            <a:ext cx="4494600" cy="4461300"/>
          </a:xfrm>
          <a:prstGeom prst="rect">
            <a:avLst/>
          </a:prstGeom>
          <a:noFill/>
          <a:ln>
            <a:noFill/>
          </a:ln>
        </p:spPr>
      </p:sp>
      <p:sp>
        <p:nvSpPr>
          <p:cNvPr id="533" name="Google Shape;533;p52"/>
          <p:cNvSpPr txBox="1">
            <a:spLocks noGrp="1"/>
          </p:cNvSpPr>
          <p:nvPr>
            <p:ph type="title"/>
          </p:nvPr>
        </p:nvSpPr>
        <p:spPr>
          <a:xfrm>
            <a:off x="869156" y="-269081"/>
            <a:ext cx="2958600" cy="1974300"/>
          </a:xfrm>
          <a:prstGeom prst="rect">
            <a:avLst/>
          </a:prstGeom>
          <a:noFill/>
          <a:ln>
            <a:noFill/>
          </a:ln>
        </p:spPr>
        <p:txBody>
          <a:bodyPr spcFirstLastPara="1" wrap="square" lIns="0" tIns="0" rIns="0" bIns="0" anchor="b" anchorCtr="0">
            <a:noAutofit/>
          </a:bodyPr>
          <a:lstStyle>
            <a:lvl1pPr lvl="0" algn="l">
              <a:lnSpc>
                <a:spcPct val="75000"/>
              </a:lnSpc>
              <a:spcBef>
                <a:spcPts val="0"/>
              </a:spcBef>
              <a:spcAft>
                <a:spcPts val="0"/>
              </a:spcAft>
              <a:buClr>
                <a:schemeClr val="dk1"/>
              </a:buClr>
              <a:buSzPts val="3300"/>
              <a:buFont typeface="Arial"/>
              <a:buNone/>
              <a:defRPr sz="33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534" name="Google Shape;534;p52"/>
          <p:cNvSpPr txBox="1">
            <a:spLocks noGrp="1"/>
          </p:cNvSpPr>
          <p:nvPr>
            <p:ph type="body" idx="1"/>
          </p:nvPr>
        </p:nvSpPr>
        <p:spPr>
          <a:xfrm>
            <a:off x="869156" y="1843088"/>
            <a:ext cx="2958600" cy="2349000"/>
          </a:xfrm>
          <a:prstGeom prst="rect">
            <a:avLst/>
          </a:prstGeom>
          <a:noFill/>
          <a:ln>
            <a:noFill/>
          </a:ln>
        </p:spPr>
        <p:txBody>
          <a:bodyPr spcFirstLastPara="1" wrap="square" lIns="0" tIns="0" rIns="0" bIns="0" anchor="t" anchorCtr="0">
            <a:noAutofit/>
          </a:bodyPr>
          <a:lstStyle>
            <a:lvl1pPr marL="457200" lvl="0" indent="-317500" algn="l">
              <a:lnSpc>
                <a:spcPct val="90000"/>
              </a:lnSpc>
              <a:spcBef>
                <a:spcPts val="800"/>
              </a:spcBef>
              <a:spcAft>
                <a:spcPts val="0"/>
              </a:spcAft>
              <a:buClr>
                <a:schemeClr val="dk1"/>
              </a:buClr>
              <a:buSzPts val="1400"/>
              <a:buChar char="•"/>
              <a:defRPr/>
            </a:lvl1pPr>
            <a:lvl2pPr marL="914400" lvl="1" indent="-228600" algn="l">
              <a:lnSpc>
                <a:spcPct val="90000"/>
              </a:lnSpc>
              <a:spcBef>
                <a:spcPts val="400"/>
              </a:spcBef>
              <a:spcAft>
                <a:spcPts val="0"/>
              </a:spcAft>
              <a:buClr>
                <a:schemeClr val="dk1"/>
              </a:buClr>
              <a:buSzPts val="1500"/>
              <a:buNone/>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matchingName="6 image mosaic">
  <p:cSld name="6 image mosaic">
    <p:spTree>
      <p:nvGrpSpPr>
        <p:cNvPr id="1" name="Shape 535"/>
        <p:cNvGrpSpPr/>
        <p:nvPr/>
      </p:nvGrpSpPr>
      <p:grpSpPr>
        <a:xfrm>
          <a:off x="0" y="0"/>
          <a:ext cx="0" cy="0"/>
          <a:chOff x="0" y="0"/>
          <a:chExt cx="0" cy="0"/>
        </a:xfrm>
      </p:grpSpPr>
      <p:sp>
        <p:nvSpPr>
          <p:cNvPr id="536" name="Google Shape;536;p53"/>
          <p:cNvSpPr>
            <a:spLocks noGrp="1"/>
          </p:cNvSpPr>
          <p:nvPr>
            <p:ph type="pic" idx="2"/>
          </p:nvPr>
        </p:nvSpPr>
        <p:spPr>
          <a:xfrm>
            <a:off x="5901896" y="3432605"/>
            <a:ext cx="1581000" cy="1796700"/>
          </a:xfrm>
          <a:prstGeom prst="rect">
            <a:avLst/>
          </a:prstGeom>
          <a:noFill/>
          <a:ln>
            <a:noFill/>
          </a:ln>
        </p:spPr>
      </p:sp>
      <p:sp>
        <p:nvSpPr>
          <p:cNvPr id="537" name="Google Shape;537;p53"/>
          <p:cNvSpPr txBox="1">
            <a:spLocks noGrp="1"/>
          </p:cNvSpPr>
          <p:nvPr>
            <p:ph type="title"/>
          </p:nvPr>
        </p:nvSpPr>
        <p:spPr>
          <a:xfrm>
            <a:off x="862013" y="-269081"/>
            <a:ext cx="2958600" cy="1974300"/>
          </a:xfrm>
          <a:prstGeom prst="rect">
            <a:avLst/>
          </a:prstGeom>
          <a:noFill/>
          <a:ln>
            <a:noFill/>
          </a:ln>
        </p:spPr>
        <p:txBody>
          <a:bodyPr spcFirstLastPara="1" wrap="square" lIns="0" tIns="0" rIns="0" bIns="0" anchor="b" anchorCtr="0">
            <a:noAutofit/>
          </a:bodyPr>
          <a:lstStyle>
            <a:lvl1pPr lvl="0" algn="l">
              <a:lnSpc>
                <a:spcPct val="75000"/>
              </a:lnSpc>
              <a:spcBef>
                <a:spcPts val="0"/>
              </a:spcBef>
              <a:spcAft>
                <a:spcPts val="0"/>
              </a:spcAft>
              <a:buClr>
                <a:schemeClr val="dk1"/>
              </a:buClr>
              <a:buSzPts val="3300"/>
              <a:buFont typeface="Arial"/>
              <a:buNone/>
              <a:defRPr sz="33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538" name="Google Shape;538;p53"/>
          <p:cNvSpPr txBox="1">
            <a:spLocks noGrp="1"/>
          </p:cNvSpPr>
          <p:nvPr>
            <p:ph type="body" idx="1"/>
          </p:nvPr>
        </p:nvSpPr>
        <p:spPr>
          <a:xfrm>
            <a:off x="862013" y="1843088"/>
            <a:ext cx="2958600" cy="2349000"/>
          </a:xfrm>
          <a:prstGeom prst="rect">
            <a:avLst/>
          </a:prstGeom>
          <a:noFill/>
          <a:ln>
            <a:noFill/>
          </a:ln>
        </p:spPr>
        <p:txBody>
          <a:bodyPr spcFirstLastPara="1" wrap="square" lIns="0" tIns="0" rIns="0" bIns="0" anchor="t" anchorCtr="0">
            <a:noAutofit/>
          </a:bodyPr>
          <a:lstStyle>
            <a:lvl1pPr marL="457200" lvl="0" indent="-317500" algn="l">
              <a:lnSpc>
                <a:spcPct val="90000"/>
              </a:lnSpc>
              <a:spcBef>
                <a:spcPts val="800"/>
              </a:spcBef>
              <a:spcAft>
                <a:spcPts val="0"/>
              </a:spcAft>
              <a:buClr>
                <a:schemeClr val="dk1"/>
              </a:buClr>
              <a:buSzPts val="1400"/>
              <a:buChar char="•"/>
              <a:defRPr/>
            </a:lvl1pPr>
            <a:lvl2pPr marL="914400" lvl="1" indent="-228600" algn="l">
              <a:lnSpc>
                <a:spcPct val="90000"/>
              </a:lnSpc>
              <a:spcBef>
                <a:spcPts val="400"/>
              </a:spcBef>
              <a:spcAft>
                <a:spcPts val="0"/>
              </a:spcAft>
              <a:buClr>
                <a:schemeClr val="dk1"/>
              </a:buClr>
              <a:buSzPts val="1500"/>
              <a:buNone/>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539" name="Google Shape;539;p53"/>
          <p:cNvSpPr>
            <a:spLocks noGrp="1"/>
          </p:cNvSpPr>
          <p:nvPr>
            <p:ph type="pic" idx="3"/>
          </p:nvPr>
        </p:nvSpPr>
        <p:spPr>
          <a:xfrm>
            <a:off x="4240941" y="-43789"/>
            <a:ext cx="1581000" cy="2291700"/>
          </a:xfrm>
          <a:prstGeom prst="rect">
            <a:avLst/>
          </a:prstGeom>
          <a:noFill/>
          <a:ln>
            <a:noFill/>
          </a:ln>
        </p:spPr>
      </p:sp>
      <p:sp>
        <p:nvSpPr>
          <p:cNvPr id="540" name="Google Shape;540;p53"/>
          <p:cNvSpPr>
            <a:spLocks noGrp="1"/>
          </p:cNvSpPr>
          <p:nvPr>
            <p:ph type="pic" idx="4"/>
          </p:nvPr>
        </p:nvSpPr>
        <p:spPr>
          <a:xfrm>
            <a:off x="5901896" y="-65315"/>
            <a:ext cx="1581000" cy="3418200"/>
          </a:xfrm>
          <a:prstGeom prst="rect">
            <a:avLst/>
          </a:prstGeom>
          <a:noFill/>
          <a:ln>
            <a:noFill/>
          </a:ln>
        </p:spPr>
      </p:sp>
      <p:sp>
        <p:nvSpPr>
          <p:cNvPr id="541" name="Google Shape;541;p53"/>
          <p:cNvSpPr>
            <a:spLocks noGrp="1"/>
          </p:cNvSpPr>
          <p:nvPr>
            <p:ph type="pic" idx="5"/>
          </p:nvPr>
        </p:nvSpPr>
        <p:spPr>
          <a:xfrm>
            <a:off x="7562850" y="-50099"/>
            <a:ext cx="1581000" cy="2622000"/>
          </a:xfrm>
          <a:prstGeom prst="rect">
            <a:avLst/>
          </a:prstGeom>
          <a:noFill/>
          <a:ln>
            <a:noFill/>
          </a:ln>
        </p:spPr>
      </p:sp>
      <p:sp>
        <p:nvSpPr>
          <p:cNvPr id="542" name="Google Shape;542;p53"/>
          <p:cNvSpPr>
            <a:spLocks noGrp="1"/>
          </p:cNvSpPr>
          <p:nvPr>
            <p:ph type="pic" idx="6"/>
          </p:nvPr>
        </p:nvSpPr>
        <p:spPr>
          <a:xfrm>
            <a:off x="7562850" y="2651555"/>
            <a:ext cx="1581000" cy="2577600"/>
          </a:xfrm>
          <a:prstGeom prst="rect">
            <a:avLst/>
          </a:prstGeom>
          <a:noFill/>
          <a:ln>
            <a:noFill/>
          </a:ln>
        </p:spPr>
      </p:sp>
      <p:sp>
        <p:nvSpPr>
          <p:cNvPr id="543" name="Google Shape;543;p53"/>
          <p:cNvSpPr>
            <a:spLocks noGrp="1"/>
          </p:cNvSpPr>
          <p:nvPr>
            <p:ph type="pic" idx="7"/>
          </p:nvPr>
        </p:nvSpPr>
        <p:spPr>
          <a:xfrm>
            <a:off x="4240941" y="2327705"/>
            <a:ext cx="1581000" cy="2901600"/>
          </a:xfrm>
          <a:prstGeom prst="rect">
            <a:avLst/>
          </a:prstGeom>
          <a:noFill/>
          <a:ln>
            <a:noFill/>
          </a:ln>
        </p:spPr>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matchingName="Image mosaic banner">
  <p:cSld name="Image mosaic banner">
    <p:spTree>
      <p:nvGrpSpPr>
        <p:cNvPr id="1" name="Shape 544"/>
        <p:cNvGrpSpPr/>
        <p:nvPr/>
      </p:nvGrpSpPr>
      <p:grpSpPr>
        <a:xfrm>
          <a:off x="0" y="0"/>
          <a:ext cx="0" cy="0"/>
          <a:chOff x="0" y="0"/>
          <a:chExt cx="0" cy="0"/>
        </a:xfrm>
      </p:grpSpPr>
      <p:sp>
        <p:nvSpPr>
          <p:cNvPr id="545" name="Google Shape;545;p54"/>
          <p:cNvSpPr txBox="1">
            <a:spLocks noGrp="1"/>
          </p:cNvSpPr>
          <p:nvPr>
            <p:ph type="title"/>
          </p:nvPr>
        </p:nvSpPr>
        <p:spPr>
          <a:xfrm>
            <a:off x="640556" y="3094267"/>
            <a:ext cx="7866000" cy="555000"/>
          </a:xfrm>
          <a:prstGeom prst="rect">
            <a:avLst/>
          </a:prstGeom>
          <a:noFill/>
          <a:ln>
            <a:noFill/>
          </a:ln>
        </p:spPr>
        <p:txBody>
          <a:bodyPr spcFirstLastPara="1" wrap="square" lIns="0" tIns="297000" rIns="0" bIns="202500" anchor="ctr" anchorCtr="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546" name="Google Shape;546;p54"/>
          <p:cNvSpPr>
            <a:spLocks noGrp="1"/>
          </p:cNvSpPr>
          <p:nvPr>
            <p:ph type="pic" idx="2"/>
          </p:nvPr>
        </p:nvSpPr>
        <p:spPr>
          <a:xfrm>
            <a:off x="640556" y="209550"/>
            <a:ext cx="2967000" cy="1355100"/>
          </a:xfrm>
          <a:prstGeom prst="rect">
            <a:avLst/>
          </a:prstGeom>
          <a:noFill/>
          <a:ln>
            <a:noFill/>
          </a:ln>
        </p:spPr>
      </p:sp>
      <p:sp>
        <p:nvSpPr>
          <p:cNvPr id="547" name="Google Shape;547;p54"/>
          <p:cNvSpPr>
            <a:spLocks noGrp="1"/>
          </p:cNvSpPr>
          <p:nvPr>
            <p:ph type="pic" idx="3"/>
          </p:nvPr>
        </p:nvSpPr>
        <p:spPr>
          <a:xfrm>
            <a:off x="3687398" y="209550"/>
            <a:ext cx="2372400" cy="1631400"/>
          </a:xfrm>
          <a:prstGeom prst="rect">
            <a:avLst/>
          </a:prstGeom>
          <a:noFill/>
          <a:ln>
            <a:noFill/>
          </a:ln>
        </p:spPr>
      </p:sp>
      <p:sp>
        <p:nvSpPr>
          <p:cNvPr id="548" name="Google Shape;548;p54"/>
          <p:cNvSpPr>
            <a:spLocks noGrp="1"/>
          </p:cNvSpPr>
          <p:nvPr>
            <p:ph type="pic" idx="4"/>
          </p:nvPr>
        </p:nvSpPr>
        <p:spPr>
          <a:xfrm>
            <a:off x="6141244" y="209550"/>
            <a:ext cx="2367000" cy="1355100"/>
          </a:xfrm>
          <a:prstGeom prst="rect">
            <a:avLst/>
          </a:prstGeom>
          <a:noFill/>
          <a:ln>
            <a:noFill/>
          </a:ln>
        </p:spPr>
      </p:sp>
      <p:sp>
        <p:nvSpPr>
          <p:cNvPr id="549" name="Google Shape;549;p54"/>
          <p:cNvSpPr>
            <a:spLocks noGrp="1"/>
          </p:cNvSpPr>
          <p:nvPr>
            <p:ph type="pic" idx="5"/>
          </p:nvPr>
        </p:nvSpPr>
        <p:spPr>
          <a:xfrm>
            <a:off x="6141244" y="1644286"/>
            <a:ext cx="2367000" cy="1355100"/>
          </a:xfrm>
          <a:prstGeom prst="rect">
            <a:avLst/>
          </a:prstGeom>
          <a:noFill/>
          <a:ln>
            <a:noFill/>
          </a:ln>
        </p:spPr>
      </p:sp>
      <p:sp>
        <p:nvSpPr>
          <p:cNvPr id="550" name="Google Shape;550;p54"/>
          <p:cNvSpPr>
            <a:spLocks noGrp="1"/>
          </p:cNvSpPr>
          <p:nvPr>
            <p:ph type="pic" idx="6"/>
          </p:nvPr>
        </p:nvSpPr>
        <p:spPr>
          <a:xfrm>
            <a:off x="3687398" y="1920512"/>
            <a:ext cx="2372400" cy="1076400"/>
          </a:xfrm>
          <a:prstGeom prst="rect">
            <a:avLst/>
          </a:prstGeom>
          <a:noFill/>
          <a:ln>
            <a:noFill/>
          </a:ln>
        </p:spPr>
      </p:sp>
      <p:sp>
        <p:nvSpPr>
          <p:cNvPr id="551" name="Google Shape;551;p54"/>
          <p:cNvSpPr>
            <a:spLocks noGrp="1"/>
          </p:cNvSpPr>
          <p:nvPr>
            <p:ph type="pic" idx="7"/>
          </p:nvPr>
        </p:nvSpPr>
        <p:spPr>
          <a:xfrm>
            <a:off x="638869" y="1644287"/>
            <a:ext cx="2967000" cy="1352400"/>
          </a:xfrm>
          <a:prstGeom prst="rect">
            <a:avLst/>
          </a:prstGeom>
          <a:noFill/>
          <a:ln>
            <a:noFill/>
          </a:ln>
        </p:spPr>
      </p:sp>
      <p:sp>
        <p:nvSpPr>
          <p:cNvPr id="552" name="Google Shape;552;p54"/>
          <p:cNvSpPr txBox="1">
            <a:spLocks noGrp="1"/>
          </p:cNvSpPr>
          <p:nvPr>
            <p:ph type="body" idx="1"/>
          </p:nvPr>
        </p:nvSpPr>
        <p:spPr>
          <a:xfrm>
            <a:off x="640556" y="3744146"/>
            <a:ext cx="7867500" cy="926700"/>
          </a:xfrm>
          <a:prstGeom prst="rect">
            <a:avLst/>
          </a:prstGeom>
          <a:noFill/>
          <a:ln>
            <a:noFill/>
          </a:ln>
        </p:spPr>
        <p:txBody>
          <a:bodyPr spcFirstLastPara="1" wrap="square" lIns="0" tIns="0" rIns="0" bIns="0" anchor="t" anchorCtr="0">
            <a:noAutofit/>
          </a:bodyPr>
          <a:lstStyle>
            <a:lvl1pPr marL="457200" lvl="0" indent="-317500" algn="l">
              <a:lnSpc>
                <a:spcPct val="90000"/>
              </a:lnSpc>
              <a:spcBef>
                <a:spcPts val="800"/>
              </a:spcBef>
              <a:spcAft>
                <a:spcPts val="0"/>
              </a:spcAft>
              <a:buClr>
                <a:schemeClr val="dk1"/>
              </a:buClr>
              <a:buSzPts val="1400"/>
              <a:buChar char="•"/>
              <a:defRPr/>
            </a:lvl1pPr>
            <a:lvl2pPr marL="914400" lvl="1" indent="-228600" algn="l">
              <a:lnSpc>
                <a:spcPct val="90000"/>
              </a:lnSpc>
              <a:spcBef>
                <a:spcPts val="400"/>
              </a:spcBef>
              <a:spcAft>
                <a:spcPts val="0"/>
              </a:spcAft>
              <a:buClr>
                <a:schemeClr val="dk1"/>
              </a:buClr>
              <a:buSzPts val="1500"/>
              <a:buNone/>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matchingName="1 image blue banner">
  <p:cSld name="1 image blue banner">
    <p:spTree>
      <p:nvGrpSpPr>
        <p:cNvPr id="1" name="Shape 553"/>
        <p:cNvGrpSpPr/>
        <p:nvPr/>
      </p:nvGrpSpPr>
      <p:grpSpPr>
        <a:xfrm>
          <a:off x="0" y="0"/>
          <a:ext cx="0" cy="0"/>
          <a:chOff x="0" y="0"/>
          <a:chExt cx="0" cy="0"/>
        </a:xfrm>
      </p:grpSpPr>
      <p:sp>
        <p:nvSpPr>
          <p:cNvPr id="554" name="Google Shape;554;p55"/>
          <p:cNvSpPr/>
          <p:nvPr/>
        </p:nvSpPr>
        <p:spPr>
          <a:xfrm>
            <a:off x="6553200" y="0"/>
            <a:ext cx="2590800" cy="5143500"/>
          </a:xfrm>
          <a:prstGeom prst="rect">
            <a:avLst/>
          </a:prstGeom>
          <a:solidFill>
            <a:schemeClr val="accent1"/>
          </a:solid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chemeClr val="dk1"/>
              </a:buClr>
              <a:buSzPts val="2100"/>
              <a:buFont typeface="Arial"/>
              <a:buNone/>
            </a:pPr>
            <a:endParaRPr sz="2100" b="0" i="0" u="none" strike="noStrike" cap="none">
              <a:solidFill>
                <a:srgbClr val="002732"/>
              </a:solidFill>
              <a:latin typeface="Arial"/>
              <a:ea typeface="Arial"/>
              <a:cs typeface="Arial"/>
              <a:sym typeface="Arial"/>
            </a:endParaRPr>
          </a:p>
        </p:txBody>
      </p:sp>
      <p:sp>
        <p:nvSpPr>
          <p:cNvPr id="555" name="Google Shape;555;p55"/>
          <p:cNvSpPr txBox="1">
            <a:spLocks noGrp="1"/>
          </p:cNvSpPr>
          <p:nvPr>
            <p:ph type="title"/>
          </p:nvPr>
        </p:nvSpPr>
        <p:spPr>
          <a:xfrm>
            <a:off x="1060847" y="1460386"/>
            <a:ext cx="3184800" cy="869100"/>
          </a:xfrm>
          <a:prstGeom prst="rect">
            <a:avLst/>
          </a:prstGeom>
          <a:noFill/>
          <a:ln>
            <a:noFill/>
          </a:ln>
        </p:spPr>
        <p:txBody>
          <a:bodyPr spcFirstLastPara="1" wrap="square" lIns="0" tIns="202500" rIns="202500" bIns="0" anchor="b" anchorCtr="0">
            <a:noAutofit/>
          </a:bodyPr>
          <a:lstStyle>
            <a:lvl1pPr lvl="0" algn="l">
              <a:lnSpc>
                <a:spcPct val="75000"/>
              </a:lnSpc>
              <a:spcBef>
                <a:spcPts val="0"/>
              </a:spcBef>
              <a:spcAft>
                <a:spcPts val="0"/>
              </a:spcAft>
              <a:buClr>
                <a:schemeClr val="lt1"/>
              </a:buClr>
              <a:buSzPts val="3300"/>
              <a:buFont typeface="Arial"/>
              <a:buNone/>
              <a:defRPr>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556" name="Google Shape;556;p55"/>
          <p:cNvSpPr>
            <a:spLocks noGrp="1"/>
          </p:cNvSpPr>
          <p:nvPr>
            <p:ph type="pic" idx="2"/>
          </p:nvPr>
        </p:nvSpPr>
        <p:spPr>
          <a:xfrm>
            <a:off x="4407759" y="408383"/>
            <a:ext cx="4327800" cy="4326900"/>
          </a:xfrm>
          <a:prstGeom prst="rect">
            <a:avLst/>
          </a:prstGeom>
          <a:noFill/>
          <a:ln>
            <a:noFill/>
          </a:ln>
        </p:spPr>
      </p:sp>
      <p:sp>
        <p:nvSpPr>
          <p:cNvPr id="557" name="Google Shape;557;p55"/>
          <p:cNvSpPr txBox="1">
            <a:spLocks noGrp="1"/>
          </p:cNvSpPr>
          <p:nvPr>
            <p:ph type="body" idx="1"/>
          </p:nvPr>
        </p:nvSpPr>
        <p:spPr>
          <a:xfrm>
            <a:off x="1060847" y="2438400"/>
            <a:ext cx="3184800" cy="1240800"/>
          </a:xfrm>
          <a:prstGeom prst="rect">
            <a:avLst/>
          </a:prstGeom>
          <a:noFill/>
          <a:ln>
            <a:noFill/>
          </a:ln>
        </p:spPr>
        <p:txBody>
          <a:bodyPr spcFirstLastPara="1" wrap="square" lIns="0" tIns="202500" rIns="202500" bIns="202500" anchor="t" anchorCtr="0">
            <a:normAutofit/>
          </a:bodyPr>
          <a:lstStyle>
            <a:lvl1pPr marL="457200" lvl="0" indent="-323850" algn="l">
              <a:lnSpc>
                <a:spcPct val="90000"/>
              </a:lnSpc>
              <a:spcBef>
                <a:spcPts val="800"/>
              </a:spcBef>
              <a:spcAft>
                <a:spcPts val="0"/>
              </a:spcAft>
              <a:buClr>
                <a:schemeClr val="lt1"/>
              </a:buClr>
              <a:buSzPts val="1500"/>
              <a:buChar char="•"/>
              <a:defRPr>
                <a:solidFill>
                  <a:schemeClr val="l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matchingName="9 images blue banner">
  <p:cSld name="9 images blue banner">
    <p:spTree>
      <p:nvGrpSpPr>
        <p:cNvPr id="1" name="Shape 558"/>
        <p:cNvGrpSpPr/>
        <p:nvPr/>
      </p:nvGrpSpPr>
      <p:grpSpPr>
        <a:xfrm>
          <a:off x="0" y="0"/>
          <a:ext cx="0" cy="0"/>
          <a:chOff x="0" y="0"/>
          <a:chExt cx="0" cy="0"/>
        </a:xfrm>
      </p:grpSpPr>
      <p:sp>
        <p:nvSpPr>
          <p:cNvPr id="559" name="Google Shape;559;p56"/>
          <p:cNvSpPr/>
          <p:nvPr/>
        </p:nvSpPr>
        <p:spPr>
          <a:xfrm>
            <a:off x="6553200" y="0"/>
            <a:ext cx="2590800" cy="5143500"/>
          </a:xfrm>
          <a:prstGeom prst="rect">
            <a:avLst/>
          </a:prstGeom>
          <a:solidFill>
            <a:schemeClr val="accent1"/>
          </a:solid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chemeClr val="dk1"/>
              </a:buClr>
              <a:buSzPts val="2100"/>
              <a:buFont typeface="Arial"/>
              <a:buNone/>
            </a:pPr>
            <a:endParaRPr sz="2100" b="0" i="0" u="none" strike="noStrike" cap="none">
              <a:solidFill>
                <a:srgbClr val="002732"/>
              </a:solidFill>
              <a:latin typeface="Arial"/>
              <a:ea typeface="Arial"/>
              <a:cs typeface="Arial"/>
              <a:sym typeface="Arial"/>
            </a:endParaRPr>
          </a:p>
        </p:txBody>
      </p:sp>
      <p:sp>
        <p:nvSpPr>
          <p:cNvPr id="560" name="Google Shape;560;p56"/>
          <p:cNvSpPr/>
          <p:nvPr/>
        </p:nvSpPr>
        <p:spPr>
          <a:xfrm>
            <a:off x="4407693" y="408383"/>
            <a:ext cx="4327800" cy="4325700"/>
          </a:xfrm>
          <a:prstGeom prst="rect">
            <a:avLst/>
          </a:prstGeom>
          <a:solidFill>
            <a:schemeClr val="lt1"/>
          </a:solid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2100"/>
              <a:buFont typeface="Arial"/>
              <a:buNone/>
            </a:pPr>
            <a:endParaRPr sz="2100" b="0" i="0" u="none" strike="noStrike" cap="none">
              <a:solidFill>
                <a:srgbClr val="002732"/>
              </a:solidFill>
              <a:latin typeface="Arial"/>
              <a:ea typeface="Arial"/>
              <a:cs typeface="Arial"/>
              <a:sym typeface="Arial"/>
            </a:endParaRPr>
          </a:p>
        </p:txBody>
      </p:sp>
      <p:sp>
        <p:nvSpPr>
          <p:cNvPr id="561" name="Google Shape;561;p56"/>
          <p:cNvSpPr txBox="1">
            <a:spLocks noGrp="1"/>
          </p:cNvSpPr>
          <p:nvPr>
            <p:ph type="title"/>
          </p:nvPr>
        </p:nvSpPr>
        <p:spPr>
          <a:xfrm>
            <a:off x="1060847" y="1460386"/>
            <a:ext cx="3184800" cy="869100"/>
          </a:xfrm>
          <a:prstGeom prst="rect">
            <a:avLst/>
          </a:prstGeom>
          <a:noFill/>
          <a:ln>
            <a:noFill/>
          </a:ln>
        </p:spPr>
        <p:txBody>
          <a:bodyPr spcFirstLastPara="1" wrap="square" lIns="0" tIns="202500" rIns="202500" bIns="0" anchor="b" anchorCtr="0">
            <a:noAutofit/>
          </a:bodyPr>
          <a:lstStyle>
            <a:lvl1pPr lvl="0" algn="l">
              <a:lnSpc>
                <a:spcPct val="75000"/>
              </a:lnSpc>
              <a:spcBef>
                <a:spcPts val="0"/>
              </a:spcBef>
              <a:spcAft>
                <a:spcPts val="0"/>
              </a:spcAft>
              <a:buClr>
                <a:schemeClr val="lt1"/>
              </a:buClr>
              <a:buSzPts val="3300"/>
              <a:buFont typeface="Arial"/>
              <a:buNone/>
              <a:defRPr>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562" name="Google Shape;562;p56"/>
          <p:cNvSpPr txBox="1">
            <a:spLocks noGrp="1"/>
          </p:cNvSpPr>
          <p:nvPr>
            <p:ph type="body" idx="1"/>
          </p:nvPr>
        </p:nvSpPr>
        <p:spPr>
          <a:xfrm>
            <a:off x="1060847" y="2438400"/>
            <a:ext cx="3184800" cy="1240800"/>
          </a:xfrm>
          <a:prstGeom prst="rect">
            <a:avLst/>
          </a:prstGeom>
          <a:noFill/>
          <a:ln>
            <a:noFill/>
          </a:ln>
        </p:spPr>
        <p:txBody>
          <a:bodyPr spcFirstLastPara="1" wrap="square" lIns="0" tIns="202500" rIns="202500" bIns="202500" anchor="t" anchorCtr="0">
            <a:normAutofit/>
          </a:bodyPr>
          <a:lstStyle>
            <a:lvl1pPr marL="457200" lvl="0" indent="-323850" algn="l">
              <a:lnSpc>
                <a:spcPct val="90000"/>
              </a:lnSpc>
              <a:spcBef>
                <a:spcPts val="800"/>
              </a:spcBef>
              <a:spcAft>
                <a:spcPts val="0"/>
              </a:spcAft>
              <a:buClr>
                <a:schemeClr val="lt1"/>
              </a:buClr>
              <a:buSzPts val="1500"/>
              <a:buChar char="•"/>
              <a:defRPr>
                <a:solidFill>
                  <a:schemeClr val="l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563" name="Google Shape;563;p56"/>
          <p:cNvSpPr>
            <a:spLocks noGrp="1"/>
          </p:cNvSpPr>
          <p:nvPr>
            <p:ph type="pic" idx="2"/>
          </p:nvPr>
        </p:nvSpPr>
        <p:spPr>
          <a:xfrm>
            <a:off x="4407693" y="408384"/>
            <a:ext cx="1365900" cy="1365900"/>
          </a:xfrm>
          <a:prstGeom prst="rect">
            <a:avLst/>
          </a:prstGeom>
          <a:noFill/>
          <a:ln>
            <a:noFill/>
          </a:ln>
        </p:spPr>
      </p:sp>
      <p:sp>
        <p:nvSpPr>
          <p:cNvPr id="564" name="Google Shape;564;p56"/>
          <p:cNvSpPr>
            <a:spLocks noGrp="1"/>
          </p:cNvSpPr>
          <p:nvPr>
            <p:ph type="pic" idx="3"/>
          </p:nvPr>
        </p:nvSpPr>
        <p:spPr>
          <a:xfrm>
            <a:off x="5888661" y="408384"/>
            <a:ext cx="1365900" cy="1365900"/>
          </a:xfrm>
          <a:prstGeom prst="rect">
            <a:avLst/>
          </a:prstGeom>
          <a:noFill/>
          <a:ln>
            <a:noFill/>
          </a:ln>
        </p:spPr>
      </p:sp>
      <p:sp>
        <p:nvSpPr>
          <p:cNvPr id="565" name="Google Shape;565;p56"/>
          <p:cNvSpPr>
            <a:spLocks noGrp="1"/>
          </p:cNvSpPr>
          <p:nvPr>
            <p:ph type="pic" idx="4"/>
          </p:nvPr>
        </p:nvSpPr>
        <p:spPr>
          <a:xfrm>
            <a:off x="7369630" y="408383"/>
            <a:ext cx="1365900" cy="1365900"/>
          </a:xfrm>
          <a:prstGeom prst="rect">
            <a:avLst/>
          </a:prstGeom>
          <a:noFill/>
          <a:ln>
            <a:noFill/>
          </a:ln>
        </p:spPr>
      </p:sp>
      <p:sp>
        <p:nvSpPr>
          <p:cNvPr id="566" name="Google Shape;566;p56"/>
          <p:cNvSpPr>
            <a:spLocks noGrp="1"/>
          </p:cNvSpPr>
          <p:nvPr>
            <p:ph type="pic" idx="5"/>
          </p:nvPr>
        </p:nvSpPr>
        <p:spPr>
          <a:xfrm>
            <a:off x="4407693" y="1888163"/>
            <a:ext cx="1365900" cy="1365900"/>
          </a:xfrm>
          <a:prstGeom prst="rect">
            <a:avLst/>
          </a:prstGeom>
          <a:noFill/>
          <a:ln>
            <a:noFill/>
          </a:ln>
        </p:spPr>
      </p:sp>
      <p:sp>
        <p:nvSpPr>
          <p:cNvPr id="567" name="Google Shape;567;p56"/>
          <p:cNvSpPr>
            <a:spLocks noGrp="1"/>
          </p:cNvSpPr>
          <p:nvPr>
            <p:ph type="pic" idx="6"/>
          </p:nvPr>
        </p:nvSpPr>
        <p:spPr>
          <a:xfrm>
            <a:off x="5888661" y="1888163"/>
            <a:ext cx="1365900" cy="1365900"/>
          </a:xfrm>
          <a:prstGeom prst="rect">
            <a:avLst/>
          </a:prstGeom>
          <a:noFill/>
          <a:ln>
            <a:noFill/>
          </a:ln>
        </p:spPr>
      </p:sp>
      <p:sp>
        <p:nvSpPr>
          <p:cNvPr id="568" name="Google Shape;568;p56"/>
          <p:cNvSpPr>
            <a:spLocks noGrp="1"/>
          </p:cNvSpPr>
          <p:nvPr>
            <p:ph type="pic" idx="7"/>
          </p:nvPr>
        </p:nvSpPr>
        <p:spPr>
          <a:xfrm>
            <a:off x="7369630" y="1888161"/>
            <a:ext cx="1365900" cy="1365900"/>
          </a:xfrm>
          <a:prstGeom prst="rect">
            <a:avLst/>
          </a:prstGeom>
          <a:noFill/>
          <a:ln>
            <a:noFill/>
          </a:ln>
        </p:spPr>
      </p:sp>
      <p:sp>
        <p:nvSpPr>
          <p:cNvPr id="569" name="Google Shape;569;p56"/>
          <p:cNvSpPr>
            <a:spLocks noGrp="1"/>
          </p:cNvSpPr>
          <p:nvPr>
            <p:ph type="pic" idx="8"/>
          </p:nvPr>
        </p:nvSpPr>
        <p:spPr>
          <a:xfrm>
            <a:off x="4407693" y="3367941"/>
            <a:ext cx="1365900" cy="1365900"/>
          </a:xfrm>
          <a:prstGeom prst="rect">
            <a:avLst/>
          </a:prstGeom>
          <a:noFill/>
          <a:ln>
            <a:noFill/>
          </a:ln>
        </p:spPr>
      </p:sp>
      <p:sp>
        <p:nvSpPr>
          <p:cNvPr id="570" name="Google Shape;570;p56"/>
          <p:cNvSpPr>
            <a:spLocks noGrp="1"/>
          </p:cNvSpPr>
          <p:nvPr>
            <p:ph type="pic" idx="9"/>
          </p:nvPr>
        </p:nvSpPr>
        <p:spPr>
          <a:xfrm>
            <a:off x="5888661" y="3367941"/>
            <a:ext cx="1365900" cy="1365900"/>
          </a:xfrm>
          <a:prstGeom prst="rect">
            <a:avLst/>
          </a:prstGeom>
          <a:noFill/>
          <a:ln>
            <a:noFill/>
          </a:ln>
        </p:spPr>
      </p:sp>
      <p:sp>
        <p:nvSpPr>
          <p:cNvPr id="571" name="Google Shape;571;p56"/>
          <p:cNvSpPr>
            <a:spLocks noGrp="1"/>
          </p:cNvSpPr>
          <p:nvPr>
            <p:ph type="pic" idx="13"/>
          </p:nvPr>
        </p:nvSpPr>
        <p:spPr>
          <a:xfrm>
            <a:off x="7369630" y="3367939"/>
            <a:ext cx="1365900" cy="1365900"/>
          </a:xfrm>
          <a:prstGeom prst="rect">
            <a:avLst/>
          </a:prstGeom>
          <a:noFill/>
          <a:ln>
            <a:noFill/>
          </a:ln>
        </p:spPr>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matchingName="Left blue, right image">
  <p:cSld name="Left blue, right image">
    <p:spTree>
      <p:nvGrpSpPr>
        <p:cNvPr id="1" name="Shape 572"/>
        <p:cNvGrpSpPr/>
        <p:nvPr/>
      </p:nvGrpSpPr>
      <p:grpSpPr>
        <a:xfrm>
          <a:off x="0" y="0"/>
          <a:ext cx="0" cy="0"/>
          <a:chOff x="0" y="0"/>
          <a:chExt cx="0" cy="0"/>
        </a:xfrm>
      </p:grpSpPr>
      <p:sp>
        <p:nvSpPr>
          <p:cNvPr id="573" name="Google Shape;573;p57"/>
          <p:cNvSpPr/>
          <p:nvPr/>
        </p:nvSpPr>
        <p:spPr>
          <a:xfrm>
            <a:off x="1062038" y="0"/>
            <a:ext cx="4067100" cy="5143500"/>
          </a:xfrm>
          <a:prstGeom prst="rect">
            <a:avLst/>
          </a:prstGeom>
          <a:solidFill>
            <a:schemeClr val="accent1"/>
          </a:solid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chemeClr val="dk1"/>
              </a:buClr>
              <a:buSzPts val="2100"/>
              <a:buFont typeface="Arial"/>
              <a:buNone/>
            </a:pPr>
            <a:endParaRPr sz="2100" b="0" i="0" u="none" strike="noStrike" cap="none">
              <a:solidFill>
                <a:srgbClr val="002732"/>
              </a:solidFill>
              <a:latin typeface="Arial"/>
              <a:ea typeface="Arial"/>
              <a:cs typeface="Arial"/>
              <a:sym typeface="Arial"/>
            </a:endParaRPr>
          </a:p>
        </p:txBody>
      </p:sp>
      <p:sp>
        <p:nvSpPr>
          <p:cNvPr id="574" name="Google Shape;574;p57"/>
          <p:cNvSpPr>
            <a:spLocks noGrp="1"/>
          </p:cNvSpPr>
          <p:nvPr>
            <p:ph type="pic" idx="2"/>
          </p:nvPr>
        </p:nvSpPr>
        <p:spPr>
          <a:xfrm>
            <a:off x="5129213" y="0"/>
            <a:ext cx="4014900" cy="5143500"/>
          </a:xfrm>
          <a:prstGeom prst="rect">
            <a:avLst/>
          </a:prstGeom>
          <a:noFill/>
          <a:ln>
            <a:noFill/>
          </a:ln>
        </p:spPr>
      </p:sp>
      <p:sp>
        <p:nvSpPr>
          <p:cNvPr id="575" name="Google Shape;575;p57"/>
          <p:cNvSpPr/>
          <p:nvPr/>
        </p:nvSpPr>
        <p:spPr>
          <a:xfrm>
            <a:off x="1800225" y="738188"/>
            <a:ext cx="3329100" cy="3667200"/>
          </a:xfrm>
          <a:prstGeom prst="rect">
            <a:avLst/>
          </a:prstGeom>
          <a:solidFill>
            <a:schemeClr val="accent2"/>
          </a:solid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chemeClr val="dk1"/>
              </a:buClr>
              <a:buSzPts val="2100"/>
              <a:buFont typeface="Arial"/>
              <a:buNone/>
            </a:pPr>
            <a:endParaRPr sz="2100" b="0" i="0" u="none" strike="noStrike" cap="none">
              <a:solidFill>
                <a:srgbClr val="002732"/>
              </a:solidFill>
              <a:latin typeface="Arial"/>
              <a:ea typeface="Arial"/>
              <a:cs typeface="Arial"/>
              <a:sym typeface="Arial"/>
            </a:endParaRPr>
          </a:p>
        </p:txBody>
      </p:sp>
      <p:sp>
        <p:nvSpPr>
          <p:cNvPr id="576" name="Google Shape;576;p57"/>
          <p:cNvSpPr txBox="1">
            <a:spLocks noGrp="1"/>
          </p:cNvSpPr>
          <p:nvPr>
            <p:ph type="title"/>
          </p:nvPr>
        </p:nvSpPr>
        <p:spPr>
          <a:xfrm>
            <a:off x="2015888" y="931069"/>
            <a:ext cx="2897400" cy="1212000"/>
          </a:xfrm>
          <a:prstGeom prst="rect">
            <a:avLst/>
          </a:prstGeom>
          <a:noFill/>
          <a:ln>
            <a:noFill/>
          </a:ln>
        </p:spPr>
        <p:txBody>
          <a:bodyPr spcFirstLastPara="1" wrap="square" lIns="0" tIns="0" rIns="0" bIns="0" anchor="b" anchorCtr="0">
            <a:noAutofit/>
          </a:bodyPr>
          <a:lstStyle>
            <a:lvl1pPr lvl="0" algn="l">
              <a:lnSpc>
                <a:spcPct val="75000"/>
              </a:lnSpc>
              <a:spcBef>
                <a:spcPts val="0"/>
              </a:spcBef>
              <a:spcAft>
                <a:spcPts val="0"/>
              </a:spcAft>
              <a:buClr>
                <a:schemeClr val="lt1"/>
              </a:buClr>
              <a:buSzPts val="3300"/>
              <a:buFont typeface="Arial"/>
              <a:buNone/>
              <a:defRPr>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577" name="Google Shape;577;p57"/>
          <p:cNvSpPr txBox="1">
            <a:spLocks noGrp="1"/>
          </p:cNvSpPr>
          <p:nvPr>
            <p:ph type="body" idx="1"/>
          </p:nvPr>
        </p:nvSpPr>
        <p:spPr>
          <a:xfrm>
            <a:off x="2016224" y="2359126"/>
            <a:ext cx="2896800" cy="1830300"/>
          </a:xfrm>
          <a:prstGeom prst="rect">
            <a:avLst/>
          </a:prstGeom>
          <a:noFill/>
          <a:ln>
            <a:noFill/>
          </a:ln>
        </p:spPr>
        <p:txBody>
          <a:bodyPr spcFirstLastPara="1" wrap="square" lIns="0" tIns="0" rIns="0" bIns="0" anchor="t" anchorCtr="0">
            <a:normAutofit/>
          </a:bodyPr>
          <a:lstStyle>
            <a:lvl1pPr marL="457200" lvl="0" indent="-323850" algn="l">
              <a:lnSpc>
                <a:spcPct val="90000"/>
              </a:lnSpc>
              <a:spcBef>
                <a:spcPts val="800"/>
              </a:spcBef>
              <a:spcAft>
                <a:spcPts val="0"/>
              </a:spcAft>
              <a:buClr>
                <a:schemeClr val="lt1"/>
              </a:buClr>
              <a:buSzPts val="1500"/>
              <a:buChar char="•"/>
              <a:defRPr>
                <a:solidFill>
                  <a:schemeClr val="lt1"/>
                </a:solidFill>
              </a:defRPr>
            </a:lvl1pPr>
            <a:lvl2pPr marL="914400" lvl="1" indent="-323850" algn="l">
              <a:lnSpc>
                <a:spcPct val="90000"/>
              </a:lnSpc>
              <a:spcBef>
                <a:spcPts val="400"/>
              </a:spcBef>
              <a:spcAft>
                <a:spcPts val="0"/>
              </a:spcAft>
              <a:buClr>
                <a:schemeClr val="lt1"/>
              </a:buClr>
              <a:buSzPts val="1500"/>
              <a:buChar char="•"/>
              <a:defRPr>
                <a:solidFill>
                  <a:schemeClr val="lt1"/>
                </a:solidFill>
              </a:defRPr>
            </a:lvl2pPr>
            <a:lvl3pPr marL="1371600" lvl="2" indent="-323850" algn="l">
              <a:lnSpc>
                <a:spcPct val="90000"/>
              </a:lnSpc>
              <a:spcBef>
                <a:spcPts val="400"/>
              </a:spcBef>
              <a:spcAft>
                <a:spcPts val="0"/>
              </a:spcAft>
              <a:buClr>
                <a:schemeClr val="lt1"/>
              </a:buClr>
              <a:buSzPts val="1500"/>
              <a:buChar char="•"/>
              <a:defRPr>
                <a:solidFill>
                  <a:schemeClr val="lt1"/>
                </a:solidFill>
              </a:defRPr>
            </a:lvl3pPr>
            <a:lvl4pPr marL="1828800" lvl="3" indent="-323850" algn="l">
              <a:lnSpc>
                <a:spcPct val="90000"/>
              </a:lnSpc>
              <a:spcBef>
                <a:spcPts val="400"/>
              </a:spcBef>
              <a:spcAft>
                <a:spcPts val="0"/>
              </a:spcAft>
              <a:buClr>
                <a:schemeClr val="lt1"/>
              </a:buClr>
              <a:buSzPts val="1500"/>
              <a:buChar char="•"/>
              <a:defRPr>
                <a:solidFill>
                  <a:schemeClr val="lt1"/>
                </a:solidFill>
              </a:defRPr>
            </a:lvl4pPr>
            <a:lvl5pPr marL="2286000" lvl="4" indent="-323850" algn="l">
              <a:lnSpc>
                <a:spcPct val="90000"/>
              </a:lnSpc>
              <a:spcBef>
                <a:spcPts val="400"/>
              </a:spcBef>
              <a:spcAft>
                <a:spcPts val="0"/>
              </a:spcAft>
              <a:buClr>
                <a:schemeClr val="lt1"/>
              </a:buClr>
              <a:buSzPts val="1500"/>
              <a:buChar char="•"/>
              <a:defRPr>
                <a:solidFill>
                  <a:schemeClr val="lt1"/>
                </a:solidFill>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matchingName="Blue overlay 1">
  <p:cSld name="Blue overlay 1">
    <p:spTree>
      <p:nvGrpSpPr>
        <p:cNvPr id="1" name="Shape 578"/>
        <p:cNvGrpSpPr/>
        <p:nvPr/>
      </p:nvGrpSpPr>
      <p:grpSpPr>
        <a:xfrm>
          <a:off x="0" y="0"/>
          <a:ext cx="0" cy="0"/>
          <a:chOff x="0" y="0"/>
          <a:chExt cx="0" cy="0"/>
        </a:xfrm>
      </p:grpSpPr>
      <p:sp>
        <p:nvSpPr>
          <p:cNvPr id="579" name="Google Shape;579;p58"/>
          <p:cNvSpPr>
            <a:spLocks noGrp="1"/>
          </p:cNvSpPr>
          <p:nvPr>
            <p:ph type="pic" idx="2"/>
          </p:nvPr>
        </p:nvSpPr>
        <p:spPr>
          <a:xfrm>
            <a:off x="1" y="-1"/>
            <a:ext cx="9144000" cy="5143500"/>
          </a:xfrm>
          <a:prstGeom prst="rect">
            <a:avLst/>
          </a:prstGeom>
          <a:noFill/>
          <a:ln>
            <a:noFill/>
          </a:ln>
        </p:spPr>
      </p:sp>
      <p:sp>
        <p:nvSpPr>
          <p:cNvPr id="580" name="Google Shape;580;p58"/>
          <p:cNvSpPr txBox="1">
            <a:spLocks noGrp="1"/>
          </p:cNvSpPr>
          <p:nvPr>
            <p:ph type="title"/>
          </p:nvPr>
        </p:nvSpPr>
        <p:spPr>
          <a:xfrm>
            <a:off x="0" y="-242887"/>
            <a:ext cx="4659000" cy="2057400"/>
          </a:xfrm>
          <a:prstGeom prst="rect">
            <a:avLst/>
          </a:prstGeom>
          <a:solidFill>
            <a:schemeClr val="accent1">
              <a:alpha val="69410"/>
            </a:schemeClr>
          </a:solidFill>
          <a:ln>
            <a:noFill/>
          </a:ln>
        </p:spPr>
        <p:txBody>
          <a:bodyPr spcFirstLastPara="1" wrap="square" lIns="202500" tIns="202500" rIns="202500" bIns="0" anchor="b" anchorCtr="0">
            <a:noAutofit/>
          </a:bodyPr>
          <a:lstStyle>
            <a:lvl1pPr lvl="0" algn="l">
              <a:lnSpc>
                <a:spcPct val="75000"/>
              </a:lnSpc>
              <a:spcBef>
                <a:spcPts val="0"/>
              </a:spcBef>
              <a:spcAft>
                <a:spcPts val="0"/>
              </a:spcAft>
              <a:buClr>
                <a:schemeClr val="lt1"/>
              </a:buClr>
              <a:buSzPts val="3300"/>
              <a:buFont typeface="Arial"/>
              <a:buNone/>
              <a:defRPr>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581" name="Google Shape;581;p58"/>
          <p:cNvSpPr txBox="1">
            <a:spLocks noGrp="1"/>
          </p:cNvSpPr>
          <p:nvPr>
            <p:ph type="body" idx="1"/>
          </p:nvPr>
        </p:nvSpPr>
        <p:spPr>
          <a:xfrm>
            <a:off x="0" y="1814513"/>
            <a:ext cx="4659000" cy="3329100"/>
          </a:xfrm>
          <a:prstGeom prst="rect">
            <a:avLst/>
          </a:prstGeom>
          <a:solidFill>
            <a:schemeClr val="accent1">
              <a:alpha val="69410"/>
            </a:schemeClr>
          </a:solidFill>
          <a:ln>
            <a:noFill/>
          </a:ln>
        </p:spPr>
        <p:txBody>
          <a:bodyPr spcFirstLastPara="1" wrap="square" lIns="202500" tIns="202500" rIns="202500" bIns="202500" anchor="t" anchorCtr="0">
            <a:normAutofit/>
          </a:bodyPr>
          <a:lstStyle>
            <a:lvl1pPr marL="457200" lvl="0" indent="-323850" algn="l">
              <a:lnSpc>
                <a:spcPct val="90000"/>
              </a:lnSpc>
              <a:spcBef>
                <a:spcPts val="800"/>
              </a:spcBef>
              <a:spcAft>
                <a:spcPts val="0"/>
              </a:spcAft>
              <a:buClr>
                <a:schemeClr val="lt1"/>
              </a:buClr>
              <a:buSzPts val="1500"/>
              <a:buChar char="•"/>
              <a:defRPr>
                <a:solidFill>
                  <a:schemeClr val="l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pic>
        <p:nvPicPr>
          <p:cNvPr id="582" name="Google Shape;582;p58"/>
          <p:cNvPicPr preferRelativeResize="0"/>
          <p:nvPr/>
        </p:nvPicPr>
        <p:blipFill rotWithShape="1">
          <a:blip r:embed="rId2">
            <a:alphaModFix/>
          </a:blip>
          <a:srcRect/>
          <a:stretch/>
        </p:blipFill>
        <p:spPr>
          <a:xfrm>
            <a:off x="108000" y="4819724"/>
            <a:ext cx="846038" cy="215550"/>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matchingName="1_1 image blue banner">
  <p:cSld name="1_1 image blue banner">
    <p:spTree>
      <p:nvGrpSpPr>
        <p:cNvPr id="1" name="Shape 583"/>
        <p:cNvGrpSpPr/>
        <p:nvPr/>
      </p:nvGrpSpPr>
      <p:grpSpPr>
        <a:xfrm>
          <a:off x="0" y="0"/>
          <a:ext cx="0" cy="0"/>
          <a:chOff x="0" y="0"/>
          <a:chExt cx="0" cy="0"/>
        </a:xfrm>
      </p:grpSpPr>
      <p:sp>
        <p:nvSpPr>
          <p:cNvPr id="584" name="Google Shape;584;p59"/>
          <p:cNvSpPr/>
          <p:nvPr/>
        </p:nvSpPr>
        <p:spPr>
          <a:xfrm>
            <a:off x="0" y="0"/>
            <a:ext cx="2590800" cy="5143500"/>
          </a:xfrm>
          <a:prstGeom prst="rect">
            <a:avLst/>
          </a:prstGeom>
          <a:solidFill>
            <a:schemeClr val="accent1"/>
          </a:solid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chemeClr val="dk1"/>
              </a:buClr>
              <a:buSzPts val="2100"/>
              <a:buFont typeface="Arial"/>
              <a:buNone/>
            </a:pPr>
            <a:endParaRPr sz="2100" b="0" i="0" u="none" strike="noStrike" cap="none">
              <a:solidFill>
                <a:srgbClr val="002732"/>
              </a:solidFill>
              <a:latin typeface="Arial"/>
              <a:ea typeface="Arial"/>
              <a:cs typeface="Arial"/>
              <a:sym typeface="Arial"/>
            </a:endParaRPr>
          </a:p>
        </p:txBody>
      </p:sp>
      <p:sp>
        <p:nvSpPr>
          <p:cNvPr id="585" name="Google Shape;585;p59"/>
          <p:cNvSpPr>
            <a:spLocks noGrp="1"/>
          </p:cNvSpPr>
          <p:nvPr>
            <p:ph type="pic" idx="2"/>
          </p:nvPr>
        </p:nvSpPr>
        <p:spPr>
          <a:xfrm>
            <a:off x="1292117" y="1273404"/>
            <a:ext cx="2597400" cy="2596800"/>
          </a:xfrm>
          <a:prstGeom prst="ellipse">
            <a:avLst/>
          </a:prstGeom>
          <a:noFill/>
          <a:ln>
            <a:noFill/>
          </a:ln>
        </p:spPr>
      </p:sp>
      <p:pic>
        <p:nvPicPr>
          <p:cNvPr id="586" name="Google Shape;586;p59"/>
          <p:cNvPicPr preferRelativeResize="0"/>
          <p:nvPr/>
        </p:nvPicPr>
        <p:blipFill rotWithShape="1">
          <a:blip r:embed="rId2">
            <a:alphaModFix/>
          </a:blip>
          <a:srcRect/>
          <a:stretch/>
        </p:blipFill>
        <p:spPr>
          <a:xfrm>
            <a:off x="108000" y="4819724"/>
            <a:ext cx="846038" cy="215550"/>
          </a:xfrm>
          <a:prstGeom prst="rect">
            <a:avLst/>
          </a:prstGeom>
          <a:noFill/>
          <a:ln>
            <a:noFill/>
          </a:ln>
        </p:spPr>
      </p:pic>
      <p:sp>
        <p:nvSpPr>
          <p:cNvPr id="587" name="Google Shape;587;p59"/>
          <p:cNvSpPr txBox="1">
            <a:spLocks noGrp="1"/>
          </p:cNvSpPr>
          <p:nvPr>
            <p:ph type="title"/>
          </p:nvPr>
        </p:nvSpPr>
        <p:spPr>
          <a:xfrm>
            <a:off x="4114800" y="273844"/>
            <a:ext cx="4814700" cy="1974300"/>
          </a:xfrm>
          <a:prstGeom prst="rect">
            <a:avLst/>
          </a:prstGeom>
          <a:noFill/>
          <a:ln>
            <a:noFill/>
          </a:ln>
        </p:spPr>
        <p:txBody>
          <a:bodyPr spcFirstLastPara="1" wrap="square" lIns="0" tIns="0" rIns="0" bIns="0" anchor="b" anchorCtr="0">
            <a:noAutofit/>
          </a:bodyPr>
          <a:lstStyle>
            <a:lvl1pPr lvl="0" algn="l">
              <a:lnSpc>
                <a:spcPct val="75000"/>
              </a:lnSpc>
              <a:spcBef>
                <a:spcPts val="0"/>
              </a:spcBef>
              <a:spcAft>
                <a:spcPts val="0"/>
              </a:spcAft>
              <a:buClr>
                <a:schemeClr val="dk1"/>
              </a:buClr>
              <a:buSzPts val="3300"/>
              <a:buFont typeface="Arial"/>
              <a:buNone/>
              <a:defRPr sz="33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588" name="Google Shape;588;p59"/>
          <p:cNvSpPr txBox="1">
            <a:spLocks noGrp="1"/>
          </p:cNvSpPr>
          <p:nvPr>
            <p:ph type="body" idx="1"/>
          </p:nvPr>
        </p:nvSpPr>
        <p:spPr>
          <a:xfrm>
            <a:off x="4114800" y="2468337"/>
            <a:ext cx="4814700" cy="2266800"/>
          </a:xfrm>
          <a:prstGeom prst="rect">
            <a:avLst/>
          </a:prstGeom>
          <a:noFill/>
          <a:ln>
            <a:noFill/>
          </a:ln>
        </p:spPr>
        <p:txBody>
          <a:bodyPr spcFirstLastPara="1" wrap="square" lIns="0" tIns="0" rIns="0" bIns="0" anchor="t" anchorCtr="0">
            <a:noAutofit/>
          </a:bodyPr>
          <a:lstStyle>
            <a:lvl1pPr marL="457200" lvl="0" indent="-317500" algn="l">
              <a:lnSpc>
                <a:spcPct val="90000"/>
              </a:lnSpc>
              <a:spcBef>
                <a:spcPts val="800"/>
              </a:spcBef>
              <a:spcAft>
                <a:spcPts val="0"/>
              </a:spcAft>
              <a:buClr>
                <a:schemeClr val="dk1"/>
              </a:buClr>
              <a:buSzPts val="1400"/>
              <a:buChar char="•"/>
              <a:defRPr/>
            </a:lvl1pPr>
            <a:lvl2pPr marL="914400" lvl="1" indent="-228600" algn="l">
              <a:lnSpc>
                <a:spcPct val="90000"/>
              </a:lnSpc>
              <a:spcBef>
                <a:spcPts val="400"/>
              </a:spcBef>
              <a:spcAft>
                <a:spcPts val="0"/>
              </a:spcAft>
              <a:buClr>
                <a:schemeClr val="dk1"/>
              </a:buClr>
              <a:buSzPts val="1500"/>
              <a:buNone/>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matchingName="Meet the Team 1">
  <p:cSld name="Meet the Team 1">
    <p:spTree>
      <p:nvGrpSpPr>
        <p:cNvPr id="1" name="Shape 589"/>
        <p:cNvGrpSpPr/>
        <p:nvPr/>
      </p:nvGrpSpPr>
      <p:grpSpPr>
        <a:xfrm>
          <a:off x="0" y="0"/>
          <a:ext cx="0" cy="0"/>
          <a:chOff x="0" y="0"/>
          <a:chExt cx="0" cy="0"/>
        </a:xfrm>
      </p:grpSpPr>
      <p:sp>
        <p:nvSpPr>
          <p:cNvPr id="590" name="Google Shape;590;p60"/>
          <p:cNvSpPr txBox="1">
            <a:spLocks noGrp="1"/>
          </p:cNvSpPr>
          <p:nvPr>
            <p:ph type="title"/>
          </p:nvPr>
        </p:nvSpPr>
        <p:spPr>
          <a:xfrm>
            <a:off x="371307" y="1259681"/>
            <a:ext cx="1679100" cy="2298000"/>
          </a:xfrm>
          <a:prstGeom prst="rect">
            <a:avLst/>
          </a:prstGeom>
          <a:noFill/>
          <a:ln>
            <a:noFill/>
          </a:ln>
        </p:spPr>
        <p:txBody>
          <a:bodyPr spcFirstLastPara="1" wrap="square" lIns="202500" tIns="297000" rIns="202500" bIns="202500" anchor="ctr" anchorCtr="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591" name="Google Shape;591;p60"/>
          <p:cNvSpPr>
            <a:spLocks noGrp="1"/>
          </p:cNvSpPr>
          <p:nvPr>
            <p:ph type="pic" idx="2"/>
          </p:nvPr>
        </p:nvSpPr>
        <p:spPr>
          <a:xfrm>
            <a:off x="2328704" y="1172767"/>
            <a:ext cx="2037600" cy="2347800"/>
          </a:xfrm>
          <a:prstGeom prst="rect">
            <a:avLst/>
          </a:prstGeom>
          <a:noFill/>
          <a:ln>
            <a:noFill/>
          </a:ln>
        </p:spPr>
      </p:sp>
      <p:sp>
        <p:nvSpPr>
          <p:cNvPr id="592" name="Google Shape;592;p60"/>
          <p:cNvSpPr>
            <a:spLocks noGrp="1"/>
          </p:cNvSpPr>
          <p:nvPr>
            <p:ph type="pic" idx="3"/>
          </p:nvPr>
        </p:nvSpPr>
        <p:spPr>
          <a:xfrm>
            <a:off x="4435425" y="1594247"/>
            <a:ext cx="2037600" cy="2347800"/>
          </a:xfrm>
          <a:prstGeom prst="rect">
            <a:avLst/>
          </a:prstGeom>
          <a:noFill/>
          <a:ln>
            <a:noFill/>
          </a:ln>
        </p:spPr>
      </p:sp>
      <p:sp>
        <p:nvSpPr>
          <p:cNvPr id="593" name="Google Shape;593;p60"/>
          <p:cNvSpPr>
            <a:spLocks noGrp="1"/>
          </p:cNvSpPr>
          <p:nvPr>
            <p:ph type="pic" idx="4"/>
          </p:nvPr>
        </p:nvSpPr>
        <p:spPr>
          <a:xfrm>
            <a:off x="6546776" y="1172767"/>
            <a:ext cx="2037600" cy="2347800"/>
          </a:xfrm>
          <a:prstGeom prst="rect">
            <a:avLst/>
          </a:prstGeom>
          <a:noFill/>
          <a:ln>
            <a:noFill/>
          </a:ln>
        </p:spPr>
      </p:sp>
      <p:sp>
        <p:nvSpPr>
          <p:cNvPr id="594" name="Google Shape;594;p60"/>
          <p:cNvSpPr txBox="1">
            <a:spLocks noGrp="1"/>
          </p:cNvSpPr>
          <p:nvPr>
            <p:ph type="body" idx="1"/>
          </p:nvPr>
        </p:nvSpPr>
        <p:spPr>
          <a:xfrm>
            <a:off x="4434705" y="1259681"/>
            <a:ext cx="2038200" cy="268800"/>
          </a:xfrm>
          <a:prstGeom prst="rect">
            <a:avLst/>
          </a:prstGeom>
          <a:noFill/>
          <a:ln>
            <a:noFill/>
          </a:ln>
        </p:spPr>
        <p:txBody>
          <a:bodyPr spcFirstLastPara="1" wrap="square" lIns="202500" tIns="202500" rIns="202500" bIns="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595" name="Google Shape;595;p60"/>
          <p:cNvSpPr txBox="1">
            <a:spLocks noGrp="1"/>
          </p:cNvSpPr>
          <p:nvPr>
            <p:ph type="body" idx="5"/>
          </p:nvPr>
        </p:nvSpPr>
        <p:spPr>
          <a:xfrm>
            <a:off x="4434705" y="178594"/>
            <a:ext cx="2038200" cy="1015200"/>
          </a:xfrm>
          <a:prstGeom prst="rect">
            <a:avLst/>
          </a:prstGeom>
          <a:noFill/>
          <a:ln>
            <a:noFill/>
          </a:ln>
        </p:spPr>
        <p:txBody>
          <a:bodyPr spcFirstLastPara="1" wrap="square" lIns="202500" tIns="202500" rIns="202500" bIns="0" anchor="b" anchorCtr="0">
            <a:noAutofit/>
          </a:bodyPr>
          <a:lstStyle>
            <a:lvl1pPr marL="457200" lvl="0" indent="-228600" algn="l">
              <a:lnSpc>
                <a:spcPct val="90000"/>
              </a:lnSpc>
              <a:spcBef>
                <a:spcPts val="800"/>
              </a:spcBef>
              <a:spcAft>
                <a:spcPts val="0"/>
              </a:spcAft>
              <a:buClr>
                <a:schemeClr val="dk1"/>
              </a:buClr>
              <a:buSzPts val="1200"/>
              <a:buNone/>
              <a:defRPr sz="1200">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596" name="Google Shape;596;p60"/>
          <p:cNvSpPr txBox="1">
            <a:spLocks noGrp="1"/>
          </p:cNvSpPr>
          <p:nvPr>
            <p:ph type="body" idx="6"/>
          </p:nvPr>
        </p:nvSpPr>
        <p:spPr>
          <a:xfrm>
            <a:off x="2327984" y="3583781"/>
            <a:ext cx="2038200" cy="268800"/>
          </a:xfrm>
          <a:prstGeom prst="rect">
            <a:avLst/>
          </a:prstGeom>
          <a:noFill/>
          <a:ln>
            <a:noFill/>
          </a:ln>
        </p:spPr>
        <p:txBody>
          <a:bodyPr spcFirstLastPara="1" wrap="square" lIns="202500" tIns="202500" rIns="202500" bIns="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597" name="Google Shape;597;p60"/>
          <p:cNvSpPr txBox="1">
            <a:spLocks noGrp="1"/>
          </p:cNvSpPr>
          <p:nvPr>
            <p:ph type="body" idx="7"/>
          </p:nvPr>
        </p:nvSpPr>
        <p:spPr>
          <a:xfrm>
            <a:off x="2327984" y="3915555"/>
            <a:ext cx="2038200" cy="1015200"/>
          </a:xfrm>
          <a:prstGeom prst="rect">
            <a:avLst/>
          </a:prstGeom>
          <a:noFill/>
          <a:ln>
            <a:noFill/>
          </a:ln>
        </p:spPr>
        <p:txBody>
          <a:bodyPr spcFirstLastPara="1" wrap="square" lIns="202500" tIns="0" rIns="202500" bIns="0" anchor="t" anchorCtr="0">
            <a:noAutofit/>
          </a:bodyPr>
          <a:lstStyle>
            <a:lvl1pPr marL="457200" lvl="0" indent="-228600" algn="l">
              <a:lnSpc>
                <a:spcPct val="90000"/>
              </a:lnSpc>
              <a:spcBef>
                <a:spcPts val="800"/>
              </a:spcBef>
              <a:spcAft>
                <a:spcPts val="0"/>
              </a:spcAft>
              <a:buClr>
                <a:schemeClr val="dk1"/>
              </a:buClr>
              <a:buSzPts val="1200"/>
              <a:buNone/>
              <a:defRPr sz="1200">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598" name="Google Shape;598;p60"/>
          <p:cNvSpPr txBox="1">
            <a:spLocks noGrp="1"/>
          </p:cNvSpPr>
          <p:nvPr>
            <p:ph type="body" idx="8"/>
          </p:nvPr>
        </p:nvSpPr>
        <p:spPr>
          <a:xfrm>
            <a:off x="6546056" y="3581400"/>
            <a:ext cx="2038200" cy="268800"/>
          </a:xfrm>
          <a:prstGeom prst="rect">
            <a:avLst/>
          </a:prstGeom>
          <a:noFill/>
          <a:ln>
            <a:noFill/>
          </a:ln>
        </p:spPr>
        <p:txBody>
          <a:bodyPr spcFirstLastPara="1" wrap="square" lIns="202500" tIns="202500" rIns="202500" bIns="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599" name="Google Shape;599;p60"/>
          <p:cNvSpPr txBox="1">
            <a:spLocks noGrp="1"/>
          </p:cNvSpPr>
          <p:nvPr>
            <p:ph type="body" idx="9"/>
          </p:nvPr>
        </p:nvSpPr>
        <p:spPr>
          <a:xfrm>
            <a:off x="6546056" y="3913174"/>
            <a:ext cx="2038200" cy="1015200"/>
          </a:xfrm>
          <a:prstGeom prst="rect">
            <a:avLst/>
          </a:prstGeom>
          <a:noFill/>
          <a:ln>
            <a:noFill/>
          </a:ln>
        </p:spPr>
        <p:txBody>
          <a:bodyPr spcFirstLastPara="1" wrap="square" lIns="202500" tIns="0" rIns="202500" bIns="0" anchor="t" anchorCtr="0">
            <a:noAutofit/>
          </a:bodyPr>
          <a:lstStyle>
            <a:lvl1pPr marL="457200" lvl="0" indent="-228600" algn="l">
              <a:lnSpc>
                <a:spcPct val="90000"/>
              </a:lnSpc>
              <a:spcBef>
                <a:spcPts val="800"/>
              </a:spcBef>
              <a:spcAft>
                <a:spcPts val="0"/>
              </a:spcAft>
              <a:buClr>
                <a:schemeClr val="dk1"/>
              </a:buClr>
              <a:buSzPts val="1200"/>
              <a:buNone/>
              <a:defRPr sz="1200">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matchingName="Meet the Team 2">
  <p:cSld name="Meet the Team 2">
    <p:spTree>
      <p:nvGrpSpPr>
        <p:cNvPr id="1" name="Shape 600"/>
        <p:cNvGrpSpPr/>
        <p:nvPr/>
      </p:nvGrpSpPr>
      <p:grpSpPr>
        <a:xfrm>
          <a:off x="0" y="0"/>
          <a:ext cx="0" cy="0"/>
          <a:chOff x="0" y="0"/>
          <a:chExt cx="0" cy="0"/>
        </a:xfrm>
      </p:grpSpPr>
      <p:sp>
        <p:nvSpPr>
          <p:cNvPr id="601" name="Google Shape;601;p61"/>
          <p:cNvSpPr/>
          <p:nvPr/>
        </p:nvSpPr>
        <p:spPr>
          <a:xfrm>
            <a:off x="0" y="0"/>
            <a:ext cx="9144000" cy="2085900"/>
          </a:xfrm>
          <a:prstGeom prst="rect">
            <a:avLst/>
          </a:prstGeom>
          <a:solidFill>
            <a:schemeClr val="accent1"/>
          </a:solid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2100"/>
              <a:buFont typeface="Arial"/>
              <a:buNone/>
            </a:pPr>
            <a:endParaRPr sz="2100" b="0" i="0" u="none" strike="noStrike" cap="none">
              <a:solidFill>
                <a:srgbClr val="002732"/>
              </a:solidFill>
              <a:latin typeface="Arial"/>
              <a:ea typeface="Arial"/>
              <a:cs typeface="Arial"/>
              <a:sym typeface="Arial"/>
            </a:endParaRPr>
          </a:p>
        </p:txBody>
      </p:sp>
      <p:sp>
        <p:nvSpPr>
          <p:cNvPr id="602" name="Google Shape;602;p61"/>
          <p:cNvSpPr txBox="1">
            <a:spLocks noGrp="1"/>
          </p:cNvSpPr>
          <p:nvPr>
            <p:ph type="title"/>
          </p:nvPr>
        </p:nvSpPr>
        <p:spPr>
          <a:xfrm>
            <a:off x="190500" y="165375"/>
            <a:ext cx="7866000" cy="555000"/>
          </a:xfrm>
          <a:prstGeom prst="rect">
            <a:avLst/>
          </a:prstGeom>
          <a:noFill/>
          <a:ln>
            <a:noFill/>
          </a:ln>
        </p:spPr>
        <p:txBody>
          <a:bodyPr spcFirstLastPara="1" wrap="square" lIns="0" tIns="297000" rIns="0" bIns="202500" anchor="ctr" anchorCtr="0">
            <a:noAutofit/>
          </a:bodyPr>
          <a:lstStyle>
            <a:lvl1pPr lvl="0" algn="l">
              <a:lnSpc>
                <a:spcPct val="75000"/>
              </a:lnSpc>
              <a:spcBef>
                <a:spcPts val="0"/>
              </a:spcBef>
              <a:spcAft>
                <a:spcPts val="0"/>
              </a:spcAft>
              <a:buClr>
                <a:schemeClr val="lt1"/>
              </a:buClr>
              <a:buSzPts val="3300"/>
              <a:buFont typeface="Arial"/>
              <a:buNone/>
              <a:defRPr>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603" name="Google Shape;603;p61"/>
          <p:cNvSpPr>
            <a:spLocks noGrp="1"/>
          </p:cNvSpPr>
          <p:nvPr>
            <p:ph type="pic" idx="2"/>
          </p:nvPr>
        </p:nvSpPr>
        <p:spPr>
          <a:xfrm>
            <a:off x="649281" y="1042986"/>
            <a:ext cx="1875900" cy="2200200"/>
          </a:xfrm>
          <a:prstGeom prst="rect">
            <a:avLst/>
          </a:prstGeom>
          <a:noFill/>
          <a:ln w="50800" cap="flat" cmpd="sng">
            <a:solidFill>
              <a:schemeClr val="lt1"/>
            </a:solidFill>
            <a:prstDash val="solid"/>
            <a:miter lim="800000"/>
            <a:headEnd type="none" w="sm" len="sm"/>
            <a:tailEnd type="none" w="sm" len="sm"/>
          </a:ln>
        </p:spPr>
      </p:sp>
      <p:sp>
        <p:nvSpPr>
          <p:cNvPr id="604" name="Google Shape;604;p61"/>
          <p:cNvSpPr>
            <a:spLocks noGrp="1"/>
          </p:cNvSpPr>
          <p:nvPr>
            <p:ph type="pic" idx="3"/>
          </p:nvPr>
        </p:nvSpPr>
        <p:spPr>
          <a:xfrm>
            <a:off x="2638927" y="1874042"/>
            <a:ext cx="1875900" cy="2200200"/>
          </a:xfrm>
          <a:prstGeom prst="rect">
            <a:avLst/>
          </a:prstGeom>
          <a:noFill/>
          <a:ln w="50800" cap="flat" cmpd="sng">
            <a:solidFill>
              <a:schemeClr val="lt1"/>
            </a:solidFill>
            <a:prstDash val="solid"/>
            <a:miter lim="800000"/>
            <a:headEnd type="none" w="sm" len="sm"/>
            <a:tailEnd type="none" w="sm" len="sm"/>
          </a:ln>
        </p:spPr>
      </p:sp>
      <p:sp>
        <p:nvSpPr>
          <p:cNvPr id="605" name="Google Shape;605;p61"/>
          <p:cNvSpPr>
            <a:spLocks noGrp="1"/>
          </p:cNvSpPr>
          <p:nvPr>
            <p:ph type="pic" idx="4"/>
          </p:nvPr>
        </p:nvSpPr>
        <p:spPr>
          <a:xfrm>
            <a:off x="4628573" y="1042986"/>
            <a:ext cx="1875900" cy="2200200"/>
          </a:xfrm>
          <a:prstGeom prst="rect">
            <a:avLst/>
          </a:prstGeom>
          <a:noFill/>
          <a:ln w="50800" cap="flat" cmpd="sng">
            <a:solidFill>
              <a:schemeClr val="lt1"/>
            </a:solidFill>
            <a:prstDash val="solid"/>
            <a:miter lim="800000"/>
            <a:headEnd type="none" w="sm" len="sm"/>
            <a:tailEnd type="none" w="sm" len="sm"/>
          </a:ln>
        </p:spPr>
      </p:sp>
      <p:sp>
        <p:nvSpPr>
          <p:cNvPr id="606" name="Google Shape;606;p61"/>
          <p:cNvSpPr>
            <a:spLocks noGrp="1"/>
          </p:cNvSpPr>
          <p:nvPr>
            <p:ph type="pic" idx="5"/>
          </p:nvPr>
        </p:nvSpPr>
        <p:spPr>
          <a:xfrm>
            <a:off x="6618219" y="1874042"/>
            <a:ext cx="1875900" cy="2200200"/>
          </a:xfrm>
          <a:prstGeom prst="rect">
            <a:avLst/>
          </a:prstGeom>
          <a:noFill/>
          <a:ln w="50800" cap="flat" cmpd="sng">
            <a:solidFill>
              <a:schemeClr val="lt1"/>
            </a:solidFill>
            <a:prstDash val="solid"/>
            <a:miter lim="800000"/>
            <a:headEnd type="none" w="sm" len="sm"/>
            <a:tailEnd type="none" w="sm" len="sm"/>
          </a:ln>
        </p:spPr>
      </p:sp>
      <p:sp>
        <p:nvSpPr>
          <p:cNvPr id="607" name="Google Shape;607;p61"/>
          <p:cNvSpPr txBox="1">
            <a:spLocks noGrp="1"/>
          </p:cNvSpPr>
          <p:nvPr>
            <p:ph type="body" idx="1"/>
          </p:nvPr>
        </p:nvSpPr>
        <p:spPr>
          <a:xfrm>
            <a:off x="630065" y="3338143"/>
            <a:ext cx="1895100" cy="268800"/>
          </a:xfrm>
          <a:prstGeom prst="rect">
            <a:avLst/>
          </a:prstGeom>
          <a:noFill/>
          <a:ln>
            <a:noFill/>
          </a:ln>
        </p:spPr>
        <p:txBody>
          <a:bodyPr spcFirstLastPara="1" wrap="square" lIns="202500" tIns="202500" rIns="202500" bIns="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608" name="Google Shape;608;p61"/>
          <p:cNvSpPr txBox="1">
            <a:spLocks noGrp="1"/>
          </p:cNvSpPr>
          <p:nvPr>
            <p:ph type="body" idx="6"/>
          </p:nvPr>
        </p:nvSpPr>
        <p:spPr>
          <a:xfrm>
            <a:off x="630065" y="3669917"/>
            <a:ext cx="1895100" cy="554400"/>
          </a:xfrm>
          <a:prstGeom prst="rect">
            <a:avLst/>
          </a:prstGeom>
          <a:noFill/>
          <a:ln>
            <a:noFill/>
          </a:ln>
        </p:spPr>
        <p:txBody>
          <a:bodyPr spcFirstLastPara="1" wrap="square" lIns="202500" tIns="0" rIns="202500" bIns="0" anchor="t" anchorCtr="0">
            <a:noAutofit/>
          </a:bodyPr>
          <a:lstStyle>
            <a:lvl1pPr marL="457200" lvl="0" indent="-228600" algn="l">
              <a:lnSpc>
                <a:spcPct val="90000"/>
              </a:lnSpc>
              <a:spcBef>
                <a:spcPts val="800"/>
              </a:spcBef>
              <a:spcAft>
                <a:spcPts val="0"/>
              </a:spcAft>
              <a:buClr>
                <a:schemeClr val="dk1"/>
              </a:buClr>
              <a:buSzPts val="1200"/>
              <a:buNone/>
              <a:defRPr sz="1200">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609" name="Google Shape;609;p61"/>
          <p:cNvSpPr txBox="1">
            <a:spLocks noGrp="1"/>
          </p:cNvSpPr>
          <p:nvPr>
            <p:ph type="body" idx="7"/>
          </p:nvPr>
        </p:nvSpPr>
        <p:spPr>
          <a:xfrm>
            <a:off x="2613360" y="4157293"/>
            <a:ext cx="1895100" cy="268800"/>
          </a:xfrm>
          <a:prstGeom prst="rect">
            <a:avLst/>
          </a:prstGeom>
          <a:noFill/>
          <a:ln>
            <a:noFill/>
          </a:ln>
        </p:spPr>
        <p:txBody>
          <a:bodyPr spcFirstLastPara="1" wrap="square" lIns="202500" tIns="202500" rIns="202500" bIns="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610" name="Google Shape;610;p61"/>
          <p:cNvSpPr txBox="1">
            <a:spLocks noGrp="1"/>
          </p:cNvSpPr>
          <p:nvPr>
            <p:ph type="body" idx="8"/>
          </p:nvPr>
        </p:nvSpPr>
        <p:spPr>
          <a:xfrm>
            <a:off x="2613360" y="4489067"/>
            <a:ext cx="1895100" cy="554400"/>
          </a:xfrm>
          <a:prstGeom prst="rect">
            <a:avLst/>
          </a:prstGeom>
          <a:noFill/>
          <a:ln>
            <a:noFill/>
          </a:ln>
        </p:spPr>
        <p:txBody>
          <a:bodyPr spcFirstLastPara="1" wrap="square" lIns="202500" tIns="0" rIns="202500" bIns="0" anchor="t" anchorCtr="0">
            <a:noAutofit/>
          </a:bodyPr>
          <a:lstStyle>
            <a:lvl1pPr marL="457200" lvl="0" indent="-228600" algn="l">
              <a:lnSpc>
                <a:spcPct val="90000"/>
              </a:lnSpc>
              <a:spcBef>
                <a:spcPts val="800"/>
              </a:spcBef>
              <a:spcAft>
                <a:spcPts val="0"/>
              </a:spcAft>
              <a:buClr>
                <a:schemeClr val="dk1"/>
              </a:buClr>
              <a:buSzPts val="1200"/>
              <a:buNone/>
              <a:defRPr sz="1200">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611" name="Google Shape;611;p61"/>
          <p:cNvSpPr txBox="1">
            <a:spLocks noGrp="1"/>
          </p:cNvSpPr>
          <p:nvPr>
            <p:ph type="body" idx="9"/>
          </p:nvPr>
        </p:nvSpPr>
        <p:spPr>
          <a:xfrm>
            <a:off x="4620469" y="3338143"/>
            <a:ext cx="1895100" cy="268800"/>
          </a:xfrm>
          <a:prstGeom prst="rect">
            <a:avLst/>
          </a:prstGeom>
          <a:noFill/>
          <a:ln>
            <a:noFill/>
          </a:ln>
        </p:spPr>
        <p:txBody>
          <a:bodyPr spcFirstLastPara="1" wrap="square" lIns="202500" tIns="202500" rIns="202500" bIns="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612" name="Google Shape;612;p61"/>
          <p:cNvSpPr txBox="1">
            <a:spLocks noGrp="1"/>
          </p:cNvSpPr>
          <p:nvPr>
            <p:ph type="body" idx="13"/>
          </p:nvPr>
        </p:nvSpPr>
        <p:spPr>
          <a:xfrm>
            <a:off x="4620469" y="3669917"/>
            <a:ext cx="1895100" cy="554400"/>
          </a:xfrm>
          <a:prstGeom prst="rect">
            <a:avLst/>
          </a:prstGeom>
          <a:noFill/>
          <a:ln>
            <a:noFill/>
          </a:ln>
        </p:spPr>
        <p:txBody>
          <a:bodyPr spcFirstLastPara="1" wrap="square" lIns="202500" tIns="0" rIns="202500" bIns="0" anchor="t" anchorCtr="0">
            <a:noAutofit/>
          </a:bodyPr>
          <a:lstStyle>
            <a:lvl1pPr marL="457200" lvl="0" indent="-228600" algn="l">
              <a:lnSpc>
                <a:spcPct val="90000"/>
              </a:lnSpc>
              <a:spcBef>
                <a:spcPts val="800"/>
              </a:spcBef>
              <a:spcAft>
                <a:spcPts val="0"/>
              </a:spcAft>
              <a:buClr>
                <a:schemeClr val="dk1"/>
              </a:buClr>
              <a:buSzPts val="1200"/>
              <a:buNone/>
              <a:defRPr sz="1200">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613" name="Google Shape;613;p61"/>
          <p:cNvSpPr txBox="1">
            <a:spLocks noGrp="1"/>
          </p:cNvSpPr>
          <p:nvPr>
            <p:ph type="body" idx="14"/>
          </p:nvPr>
        </p:nvSpPr>
        <p:spPr>
          <a:xfrm>
            <a:off x="6603764" y="4157293"/>
            <a:ext cx="1895100" cy="268800"/>
          </a:xfrm>
          <a:prstGeom prst="rect">
            <a:avLst/>
          </a:prstGeom>
          <a:noFill/>
          <a:ln>
            <a:noFill/>
          </a:ln>
        </p:spPr>
        <p:txBody>
          <a:bodyPr spcFirstLastPara="1" wrap="square" lIns="202500" tIns="202500" rIns="202500" bIns="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614" name="Google Shape;614;p61"/>
          <p:cNvSpPr txBox="1">
            <a:spLocks noGrp="1"/>
          </p:cNvSpPr>
          <p:nvPr>
            <p:ph type="body" idx="15"/>
          </p:nvPr>
        </p:nvSpPr>
        <p:spPr>
          <a:xfrm>
            <a:off x="6603764" y="4489067"/>
            <a:ext cx="1895100" cy="554400"/>
          </a:xfrm>
          <a:prstGeom prst="rect">
            <a:avLst/>
          </a:prstGeom>
          <a:noFill/>
          <a:ln>
            <a:noFill/>
          </a:ln>
        </p:spPr>
        <p:txBody>
          <a:bodyPr spcFirstLastPara="1" wrap="square" lIns="202500" tIns="0" rIns="202500" bIns="0" anchor="t" anchorCtr="0">
            <a:noAutofit/>
          </a:bodyPr>
          <a:lstStyle>
            <a:lvl1pPr marL="457200" lvl="0" indent="-228600" algn="l">
              <a:lnSpc>
                <a:spcPct val="90000"/>
              </a:lnSpc>
              <a:spcBef>
                <a:spcPts val="800"/>
              </a:spcBef>
              <a:spcAft>
                <a:spcPts val="0"/>
              </a:spcAft>
              <a:buClr>
                <a:schemeClr val="dk1"/>
              </a:buClr>
              <a:buSzPts val="1200"/>
              <a:buNone/>
              <a:defRPr sz="1200">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matchingName="Meet the Team 3">
  <p:cSld name="Meet the Team 3">
    <p:spTree>
      <p:nvGrpSpPr>
        <p:cNvPr id="1" name="Shape 615"/>
        <p:cNvGrpSpPr/>
        <p:nvPr/>
      </p:nvGrpSpPr>
      <p:grpSpPr>
        <a:xfrm>
          <a:off x="0" y="0"/>
          <a:ext cx="0" cy="0"/>
          <a:chOff x="0" y="0"/>
          <a:chExt cx="0" cy="0"/>
        </a:xfrm>
      </p:grpSpPr>
      <p:sp>
        <p:nvSpPr>
          <p:cNvPr id="616" name="Google Shape;616;p62"/>
          <p:cNvSpPr/>
          <p:nvPr/>
        </p:nvSpPr>
        <p:spPr>
          <a:xfrm>
            <a:off x="0" y="0"/>
            <a:ext cx="9144000" cy="2085900"/>
          </a:xfrm>
          <a:prstGeom prst="rect">
            <a:avLst/>
          </a:prstGeom>
          <a:solidFill>
            <a:schemeClr val="accent1"/>
          </a:solid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2100"/>
              <a:buFont typeface="Arial"/>
              <a:buNone/>
            </a:pPr>
            <a:endParaRPr sz="2100" b="0" i="0" u="none" strike="noStrike" cap="none">
              <a:solidFill>
                <a:srgbClr val="002732"/>
              </a:solidFill>
              <a:latin typeface="Arial"/>
              <a:ea typeface="Arial"/>
              <a:cs typeface="Arial"/>
              <a:sym typeface="Arial"/>
            </a:endParaRPr>
          </a:p>
        </p:txBody>
      </p:sp>
      <p:sp>
        <p:nvSpPr>
          <p:cNvPr id="617" name="Google Shape;617;p62"/>
          <p:cNvSpPr txBox="1">
            <a:spLocks noGrp="1"/>
          </p:cNvSpPr>
          <p:nvPr>
            <p:ph type="title"/>
          </p:nvPr>
        </p:nvSpPr>
        <p:spPr>
          <a:xfrm>
            <a:off x="190500" y="165375"/>
            <a:ext cx="7866000" cy="555000"/>
          </a:xfrm>
          <a:prstGeom prst="rect">
            <a:avLst/>
          </a:prstGeom>
          <a:noFill/>
          <a:ln>
            <a:noFill/>
          </a:ln>
        </p:spPr>
        <p:txBody>
          <a:bodyPr spcFirstLastPara="1" wrap="square" lIns="0" tIns="297000" rIns="0" bIns="202500" anchor="ctr" anchorCtr="0">
            <a:noAutofit/>
          </a:bodyPr>
          <a:lstStyle>
            <a:lvl1pPr lvl="0" algn="l">
              <a:lnSpc>
                <a:spcPct val="75000"/>
              </a:lnSpc>
              <a:spcBef>
                <a:spcPts val="0"/>
              </a:spcBef>
              <a:spcAft>
                <a:spcPts val="0"/>
              </a:spcAft>
              <a:buClr>
                <a:schemeClr val="lt1"/>
              </a:buClr>
              <a:buSzPts val="3300"/>
              <a:buFont typeface="Arial"/>
              <a:buNone/>
              <a:defRPr>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618" name="Google Shape;618;p62"/>
          <p:cNvSpPr>
            <a:spLocks noGrp="1"/>
          </p:cNvSpPr>
          <p:nvPr>
            <p:ph type="pic" idx="2"/>
          </p:nvPr>
        </p:nvSpPr>
        <p:spPr>
          <a:xfrm>
            <a:off x="520994" y="1042986"/>
            <a:ext cx="1485600" cy="2200200"/>
          </a:xfrm>
          <a:prstGeom prst="rect">
            <a:avLst/>
          </a:prstGeom>
          <a:noFill/>
          <a:ln w="50800" cap="flat" cmpd="sng">
            <a:solidFill>
              <a:schemeClr val="lt1"/>
            </a:solidFill>
            <a:prstDash val="solid"/>
            <a:miter lim="800000"/>
            <a:headEnd type="none" w="sm" len="sm"/>
            <a:tailEnd type="none" w="sm" len="sm"/>
          </a:ln>
        </p:spPr>
      </p:sp>
      <p:sp>
        <p:nvSpPr>
          <p:cNvPr id="619" name="Google Shape;619;p62"/>
          <p:cNvSpPr>
            <a:spLocks noGrp="1"/>
          </p:cNvSpPr>
          <p:nvPr>
            <p:ph type="pic" idx="3"/>
          </p:nvPr>
        </p:nvSpPr>
        <p:spPr>
          <a:xfrm>
            <a:off x="2114425" y="1874042"/>
            <a:ext cx="1485600" cy="2200200"/>
          </a:xfrm>
          <a:prstGeom prst="rect">
            <a:avLst/>
          </a:prstGeom>
          <a:noFill/>
          <a:ln w="50800" cap="flat" cmpd="sng">
            <a:solidFill>
              <a:schemeClr val="lt1"/>
            </a:solidFill>
            <a:prstDash val="solid"/>
            <a:miter lim="800000"/>
            <a:headEnd type="none" w="sm" len="sm"/>
            <a:tailEnd type="none" w="sm" len="sm"/>
          </a:ln>
        </p:spPr>
      </p:sp>
      <p:sp>
        <p:nvSpPr>
          <p:cNvPr id="620" name="Google Shape;620;p62"/>
          <p:cNvSpPr>
            <a:spLocks noGrp="1"/>
          </p:cNvSpPr>
          <p:nvPr>
            <p:ph type="pic" idx="4"/>
          </p:nvPr>
        </p:nvSpPr>
        <p:spPr>
          <a:xfrm>
            <a:off x="3707857" y="1042986"/>
            <a:ext cx="1485600" cy="2200200"/>
          </a:xfrm>
          <a:prstGeom prst="rect">
            <a:avLst/>
          </a:prstGeom>
          <a:noFill/>
          <a:ln w="50800" cap="flat" cmpd="sng">
            <a:solidFill>
              <a:schemeClr val="lt1"/>
            </a:solidFill>
            <a:prstDash val="solid"/>
            <a:miter lim="800000"/>
            <a:headEnd type="none" w="sm" len="sm"/>
            <a:tailEnd type="none" w="sm" len="sm"/>
          </a:ln>
        </p:spPr>
      </p:sp>
      <p:sp>
        <p:nvSpPr>
          <p:cNvPr id="621" name="Google Shape;621;p62"/>
          <p:cNvSpPr>
            <a:spLocks noGrp="1"/>
          </p:cNvSpPr>
          <p:nvPr>
            <p:ph type="pic" idx="5"/>
          </p:nvPr>
        </p:nvSpPr>
        <p:spPr>
          <a:xfrm>
            <a:off x="5301288" y="1874042"/>
            <a:ext cx="1485600" cy="2200200"/>
          </a:xfrm>
          <a:prstGeom prst="rect">
            <a:avLst/>
          </a:prstGeom>
          <a:noFill/>
          <a:ln w="50800" cap="flat" cmpd="sng">
            <a:solidFill>
              <a:schemeClr val="lt1"/>
            </a:solidFill>
            <a:prstDash val="solid"/>
            <a:miter lim="800000"/>
            <a:headEnd type="none" w="sm" len="sm"/>
            <a:tailEnd type="none" w="sm" len="sm"/>
          </a:ln>
        </p:spPr>
      </p:sp>
      <p:sp>
        <p:nvSpPr>
          <p:cNvPr id="622" name="Google Shape;622;p62"/>
          <p:cNvSpPr txBox="1">
            <a:spLocks noGrp="1"/>
          </p:cNvSpPr>
          <p:nvPr>
            <p:ph type="body" idx="1"/>
          </p:nvPr>
        </p:nvSpPr>
        <p:spPr>
          <a:xfrm>
            <a:off x="520994" y="3338143"/>
            <a:ext cx="1504500" cy="469500"/>
          </a:xfrm>
          <a:prstGeom prst="rect">
            <a:avLst/>
          </a:prstGeom>
          <a:noFill/>
          <a:ln>
            <a:noFill/>
          </a:ln>
        </p:spPr>
        <p:txBody>
          <a:bodyPr spcFirstLastPara="1" wrap="square" lIns="202500" tIns="202500" rIns="202500" bIns="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623" name="Google Shape;623;p62"/>
          <p:cNvSpPr txBox="1">
            <a:spLocks noGrp="1"/>
          </p:cNvSpPr>
          <p:nvPr>
            <p:ph type="body" idx="6"/>
          </p:nvPr>
        </p:nvSpPr>
        <p:spPr>
          <a:xfrm>
            <a:off x="520994" y="3883819"/>
            <a:ext cx="1504500" cy="340500"/>
          </a:xfrm>
          <a:prstGeom prst="rect">
            <a:avLst/>
          </a:prstGeom>
          <a:noFill/>
          <a:ln>
            <a:noFill/>
          </a:ln>
        </p:spPr>
        <p:txBody>
          <a:bodyPr spcFirstLastPara="1" wrap="square" lIns="202500" tIns="0" rIns="202500" bIns="0" anchor="t" anchorCtr="0">
            <a:noAutofit/>
          </a:bodyPr>
          <a:lstStyle>
            <a:lvl1pPr marL="457200" lvl="0" indent="-228600" algn="l">
              <a:lnSpc>
                <a:spcPct val="90000"/>
              </a:lnSpc>
              <a:spcBef>
                <a:spcPts val="800"/>
              </a:spcBef>
              <a:spcAft>
                <a:spcPts val="0"/>
              </a:spcAft>
              <a:buClr>
                <a:schemeClr val="dk1"/>
              </a:buClr>
              <a:buSzPts val="1200"/>
              <a:buNone/>
              <a:defRPr sz="1200">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624" name="Google Shape;624;p62"/>
          <p:cNvSpPr>
            <a:spLocks noGrp="1"/>
          </p:cNvSpPr>
          <p:nvPr>
            <p:ph type="pic" idx="7"/>
          </p:nvPr>
        </p:nvSpPr>
        <p:spPr>
          <a:xfrm>
            <a:off x="6895655" y="1042986"/>
            <a:ext cx="1485600" cy="2200200"/>
          </a:xfrm>
          <a:prstGeom prst="rect">
            <a:avLst/>
          </a:prstGeom>
          <a:noFill/>
          <a:ln w="50800" cap="flat" cmpd="sng">
            <a:solidFill>
              <a:schemeClr val="lt1"/>
            </a:solidFill>
            <a:prstDash val="solid"/>
            <a:miter lim="800000"/>
            <a:headEnd type="none" w="sm" len="sm"/>
            <a:tailEnd type="none" w="sm" len="sm"/>
          </a:ln>
        </p:spPr>
      </p:sp>
      <p:sp>
        <p:nvSpPr>
          <p:cNvPr id="625" name="Google Shape;625;p62"/>
          <p:cNvSpPr txBox="1">
            <a:spLocks noGrp="1"/>
          </p:cNvSpPr>
          <p:nvPr>
            <p:ph type="body" idx="8"/>
          </p:nvPr>
        </p:nvSpPr>
        <p:spPr>
          <a:xfrm>
            <a:off x="2132467" y="4166817"/>
            <a:ext cx="1504500" cy="469500"/>
          </a:xfrm>
          <a:prstGeom prst="rect">
            <a:avLst/>
          </a:prstGeom>
          <a:noFill/>
          <a:ln>
            <a:noFill/>
          </a:ln>
        </p:spPr>
        <p:txBody>
          <a:bodyPr spcFirstLastPara="1" wrap="square" lIns="202500" tIns="202500" rIns="202500" bIns="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626" name="Google Shape;626;p62"/>
          <p:cNvSpPr txBox="1">
            <a:spLocks noGrp="1"/>
          </p:cNvSpPr>
          <p:nvPr>
            <p:ph type="body" idx="9"/>
          </p:nvPr>
        </p:nvSpPr>
        <p:spPr>
          <a:xfrm>
            <a:off x="2132467" y="4712493"/>
            <a:ext cx="1504500" cy="340500"/>
          </a:xfrm>
          <a:prstGeom prst="rect">
            <a:avLst/>
          </a:prstGeom>
          <a:noFill/>
          <a:ln>
            <a:noFill/>
          </a:ln>
        </p:spPr>
        <p:txBody>
          <a:bodyPr spcFirstLastPara="1" wrap="square" lIns="202500" tIns="0" rIns="202500" bIns="0" anchor="t" anchorCtr="0">
            <a:noAutofit/>
          </a:bodyPr>
          <a:lstStyle>
            <a:lvl1pPr marL="457200" lvl="0" indent="-228600" algn="l">
              <a:lnSpc>
                <a:spcPct val="90000"/>
              </a:lnSpc>
              <a:spcBef>
                <a:spcPts val="800"/>
              </a:spcBef>
              <a:spcAft>
                <a:spcPts val="0"/>
              </a:spcAft>
              <a:buClr>
                <a:schemeClr val="dk1"/>
              </a:buClr>
              <a:buSzPts val="1200"/>
              <a:buNone/>
              <a:defRPr sz="1200">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627" name="Google Shape;627;p62"/>
          <p:cNvSpPr txBox="1">
            <a:spLocks noGrp="1"/>
          </p:cNvSpPr>
          <p:nvPr>
            <p:ph type="body" idx="13"/>
          </p:nvPr>
        </p:nvSpPr>
        <p:spPr>
          <a:xfrm>
            <a:off x="3724723" y="3261943"/>
            <a:ext cx="1504500" cy="469500"/>
          </a:xfrm>
          <a:prstGeom prst="rect">
            <a:avLst/>
          </a:prstGeom>
          <a:noFill/>
          <a:ln>
            <a:noFill/>
          </a:ln>
        </p:spPr>
        <p:txBody>
          <a:bodyPr spcFirstLastPara="1" wrap="square" lIns="202500" tIns="202500" rIns="202500" bIns="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628" name="Google Shape;628;p62"/>
          <p:cNvSpPr txBox="1">
            <a:spLocks noGrp="1"/>
          </p:cNvSpPr>
          <p:nvPr>
            <p:ph type="body" idx="14"/>
          </p:nvPr>
        </p:nvSpPr>
        <p:spPr>
          <a:xfrm>
            <a:off x="3724723" y="3807619"/>
            <a:ext cx="1504500" cy="340500"/>
          </a:xfrm>
          <a:prstGeom prst="rect">
            <a:avLst/>
          </a:prstGeom>
          <a:noFill/>
          <a:ln>
            <a:noFill/>
          </a:ln>
        </p:spPr>
        <p:txBody>
          <a:bodyPr spcFirstLastPara="1" wrap="square" lIns="202500" tIns="0" rIns="202500" bIns="0" anchor="t" anchorCtr="0">
            <a:noAutofit/>
          </a:bodyPr>
          <a:lstStyle>
            <a:lvl1pPr marL="457200" lvl="0" indent="-228600" algn="l">
              <a:lnSpc>
                <a:spcPct val="90000"/>
              </a:lnSpc>
              <a:spcBef>
                <a:spcPts val="800"/>
              </a:spcBef>
              <a:spcAft>
                <a:spcPts val="0"/>
              </a:spcAft>
              <a:buClr>
                <a:schemeClr val="dk1"/>
              </a:buClr>
              <a:buSzPts val="1200"/>
              <a:buNone/>
              <a:defRPr sz="1200">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629" name="Google Shape;629;p62"/>
          <p:cNvSpPr txBox="1">
            <a:spLocks noGrp="1"/>
          </p:cNvSpPr>
          <p:nvPr>
            <p:ph type="body" idx="15"/>
          </p:nvPr>
        </p:nvSpPr>
        <p:spPr>
          <a:xfrm>
            <a:off x="5306093" y="4166817"/>
            <a:ext cx="1504500" cy="469500"/>
          </a:xfrm>
          <a:prstGeom prst="rect">
            <a:avLst/>
          </a:prstGeom>
          <a:noFill/>
          <a:ln>
            <a:noFill/>
          </a:ln>
        </p:spPr>
        <p:txBody>
          <a:bodyPr spcFirstLastPara="1" wrap="square" lIns="202500" tIns="202500" rIns="202500" bIns="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630" name="Google Shape;630;p62"/>
          <p:cNvSpPr txBox="1">
            <a:spLocks noGrp="1"/>
          </p:cNvSpPr>
          <p:nvPr>
            <p:ph type="body" idx="16"/>
          </p:nvPr>
        </p:nvSpPr>
        <p:spPr>
          <a:xfrm>
            <a:off x="5306093" y="4712493"/>
            <a:ext cx="1504500" cy="340500"/>
          </a:xfrm>
          <a:prstGeom prst="rect">
            <a:avLst/>
          </a:prstGeom>
          <a:noFill/>
          <a:ln>
            <a:noFill/>
          </a:ln>
        </p:spPr>
        <p:txBody>
          <a:bodyPr spcFirstLastPara="1" wrap="square" lIns="202500" tIns="0" rIns="202500" bIns="0" anchor="t" anchorCtr="0">
            <a:noAutofit/>
          </a:bodyPr>
          <a:lstStyle>
            <a:lvl1pPr marL="457200" lvl="0" indent="-228600" algn="l">
              <a:lnSpc>
                <a:spcPct val="90000"/>
              </a:lnSpc>
              <a:spcBef>
                <a:spcPts val="800"/>
              </a:spcBef>
              <a:spcAft>
                <a:spcPts val="0"/>
              </a:spcAft>
              <a:buClr>
                <a:schemeClr val="dk1"/>
              </a:buClr>
              <a:buSzPts val="1200"/>
              <a:buNone/>
              <a:defRPr sz="1200">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631" name="Google Shape;631;p62"/>
          <p:cNvSpPr txBox="1">
            <a:spLocks noGrp="1"/>
          </p:cNvSpPr>
          <p:nvPr>
            <p:ph type="body" idx="17"/>
          </p:nvPr>
        </p:nvSpPr>
        <p:spPr>
          <a:xfrm>
            <a:off x="6895655" y="3262312"/>
            <a:ext cx="1504500" cy="469500"/>
          </a:xfrm>
          <a:prstGeom prst="rect">
            <a:avLst/>
          </a:prstGeom>
          <a:noFill/>
          <a:ln>
            <a:noFill/>
          </a:ln>
        </p:spPr>
        <p:txBody>
          <a:bodyPr spcFirstLastPara="1" wrap="square" lIns="202500" tIns="202500" rIns="202500" bIns="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632" name="Google Shape;632;p62"/>
          <p:cNvSpPr txBox="1">
            <a:spLocks noGrp="1"/>
          </p:cNvSpPr>
          <p:nvPr>
            <p:ph type="body" idx="18"/>
          </p:nvPr>
        </p:nvSpPr>
        <p:spPr>
          <a:xfrm>
            <a:off x="6895655" y="3807988"/>
            <a:ext cx="1504500" cy="340500"/>
          </a:xfrm>
          <a:prstGeom prst="rect">
            <a:avLst/>
          </a:prstGeom>
          <a:noFill/>
          <a:ln>
            <a:noFill/>
          </a:ln>
        </p:spPr>
        <p:txBody>
          <a:bodyPr spcFirstLastPara="1" wrap="square" lIns="202500" tIns="0" rIns="202500" bIns="0" anchor="t" anchorCtr="0">
            <a:noAutofit/>
          </a:bodyPr>
          <a:lstStyle>
            <a:lvl1pPr marL="457200" lvl="0" indent="-228600" algn="l">
              <a:lnSpc>
                <a:spcPct val="90000"/>
              </a:lnSpc>
              <a:spcBef>
                <a:spcPts val="800"/>
              </a:spcBef>
              <a:spcAft>
                <a:spcPts val="0"/>
              </a:spcAft>
              <a:buClr>
                <a:schemeClr val="dk1"/>
              </a:buClr>
              <a:buSzPts val="1200"/>
              <a:buNone/>
              <a:defRPr sz="1200">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matchingName="1_Meet the Team 4">
  <p:cSld name="1_Meet the Team 4">
    <p:spTree>
      <p:nvGrpSpPr>
        <p:cNvPr id="1" name="Shape 633"/>
        <p:cNvGrpSpPr/>
        <p:nvPr/>
      </p:nvGrpSpPr>
      <p:grpSpPr>
        <a:xfrm>
          <a:off x="0" y="0"/>
          <a:ext cx="0" cy="0"/>
          <a:chOff x="0" y="0"/>
          <a:chExt cx="0" cy="0"/>
        </a:xfrm>
      </p:grpSpPr>
      <p:sp>
        <p:nvSpPr>
          <p:cNvPr id="634" name="Google Shape;634;p63"/>
          <p:cNvSpPr/>
          <p:nvPr/>
        </p:nvSpPr>
        <p:spPr>
          <a:xfrm>
            <a:off x="655838" y="1660472"/>
            <a:ext cx="7803600" cy="3041400"/>
          </a:xfrm>
          <a:prstGeom prst="rect">
            <a:avLst/>
          </a:prstGeom>
          <a:solidFill>
            <a:schemeClr val="accent1"/>
          </a:solid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2100"/>
              <a:buFont typeface="Arial"/>
              <a:buNone/>
            </a:pPr>
            <a:endParaRPr sz="2100" b="0" i="0" u="none" strike="noStrike" cap="none">
              <a:solidFill>
                <a:srgbClr val="002732"/>
              </a:solidFill>
              <a:latin typeface="Arial"/>
              <a:ea typeface="Arial"/>
              <a:cs typeface="Arial"/>
              <a:sym typeface="Arial"/>
            </a:endParaRPr>
          </a:p>
        </p:txBody>
      </p:sp>
      <p:sp>
        <p:nvSpPr>
          <p:cNvPr id="635" name="Google Shape;635;p63"/>
          <p:cNvSpPr/>
          <p:nvPr/>
        </p:nvSpPr>
        <p:spPr>
          <a:xfrm>
            <a:off x="0" y="0"/>
            <a:ext cx="9144000" cy="2085900"/>
          </a:xfrm>
          <a:prstGeom prst="rect">
            <a:avLst/>
          </a:prstGeom>
          <a:solidFill>
            <a:schemeClr val="accent1"/>
          </a:solid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2100"/>
              <a:buFont typeface="Arial"/>
              <a:buNone/>
            </a:pPr>
            <a:endParaRPr sz="2100" b="0" i="0" u="none" strike="noStrike" cap="none">
              <a:solidFill>
                <a:srgbClr val="002732"/>
              </a:solidFill>
              <a:latin typeface="Arial"/>
              <a:ea typeface="Arial"/>
              <a:cs typeface="Arial"/>
              <a:sym typeface="Arial"/>
            </a:endParaRPr>
          </a:p>
        </p:txBody>
      </p:sp>
      <p:sp>
        <p:nvSpPr>
          <p:cNvPr id="636" name="Google Shape;636;p63"/>
          <p:cNvSpPr txBox="1">
            <a:spLocks noGrp="1"/>
          </p:cNvSpPr>
          <p:nvPr>
            <p:ph type="body" idx="1"/>
          </p:nvPr>
        </p:nvSpPr>
        <p:spPr>
          <a:xfrm>
            <a:off x="614868" y="944389"/>
            <a:ext cx="1536300" cy="1866900"/>
          </a:xfrm>
          <a:prstGeom prst="rect">
            <a:avLst/>
          </a:prstGeom>
          <a:solidFill>
            <a:schemeClr val="accent2"/>
          </a:solidFill>
          <a:ln>
            <a:noFill/>
          </a:ln>
        </p:spPr>
        <p:txBody>
          <a:bodyPr spcFirstLastPara="1" wrap="square" lIns="81000" tIns="54000" rIns="81000" bIns="202500" anchor="t" anchorCtr="0">
            <a:noAutofit/>
          </a:bodyPr>
          <a:lstStyle>
            <a:lvl1pPr marL="457200" lvl="0" indent="-228600" algn="l">
              <a:lnSpc>
                <a:spcPct val="90000"/>
              </a:lnSpc>
              <a:spcBef>
                <a:spcPts val="800"/>
              </a:spcBef>
              <a:spcAft>
                <a:spcPts val="0"/>
              </a:spcAft>
              <a:buClr>
                <a:schemeClr val="lt1"/>
              </a:buClr>
              <a:buSzPts val="1200"/>
              <a:buNone/>
              <a:defRPr sz="1200">
                <a:solidFill>
                  <a:schemeClr val="l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637" name="Google Shape;637;p63"/>
          <p:cNvSpPr txBox="1">
            <a:spLocks noGrp="1"/>
          </p:cNvSpPr>
          <p:nvPr>
            <p:ph type="title"/>
          </p:nvPr>
        </p:nvSpPr>
        <p:spPr>
          <a:xfrm>
            <a:off x="190500" y="165375"/>
            <a:ext cx="7866000" cy="555000"/>
          </a:xfrm>
          <a:prstGeom prst="rect">
            <a:avLst/>
          </a:prstGeom>
          <a:noFill/>
          <a:ln>
            <a:noFill/>
          </a:ln>
        </p:spPr>
        <p:txBody>
          <a:bodyPr spcFirstLastPara="1" wrap="square" lIns="0" tIns="297000" rIns="0" bIns="202500" anchor="ctr" anchorCtr="0">
            <a:noAutofit/>
          </a:bodyPr>
          <a:lstStyle>
            <a:lvl1pPr lvl="0" algn="l">
              <a:lnSpc>
                <a:spcPct val="75000"/>
              </a:lnSpc>
              <a:spcBef>
                <a:spcPts val="0"/>
              </a:spcBef>
              <a:spcAft>
                <a:spcPts val="0"/>
              </a:spcAft>
              <a:buClr>
                <a:schemeClr val="lt1"/>
              </a:buClr>
              <a:buSzPts val="3300"/>
              <a:buFont typeface="Arial"/>
              <a:buNone/>
              <a:defRPr>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638" name="Google Shape;638;p63"/>
          <p:cNvSpPr>
            <a:spLocks noGrp="1"/>
          </p:cNvSpPr>
          <p:nvPr>
            <p:ph type="pic" idx="2"/>
          </p:nvPr>
        </p:nvSpPr>
        <p:spPr>
          <a:xfrm>
            <a:off x="655838" y="1223963"/>
            <a:ext cx="1454400" cy="1378200"/>
          </a:xfrm>
          <a:prstGeom prst="rect">
            <a:avLst/>
          </a:prstGeom>
          <a:solidFill>
            <a:schemeClr val="lt1"/>
          </a:solidFill>
          <a:ln>
            <a:noFill/>
          </a:ln>
        </p:spPr>
      </p:sp>
      <p:sp>
        <p:nvSpPr>
          <p:cNvPr id="639" name="Google Shape;639;p63"/>
          <p:cNvSpPr txBox="1">
            <a:spLocks noGrp="1"/>
          </p:cNvSpPr>
          <p:nvPr>
            <p:ph type="body" idx="3"/>
          </p:nvPr>
        </p:nvSpPr>
        <p:spPr>
          <a:xfrm>
            <a:off x="613576" y="2602007"/>
            <a:ext cx="1534500" cy="195900"/>
          </a:xfrm>
          <a:prstGeom prst="rect">
            <a:avLst/>
          </a:prstGeom>
          <a:noFill/>
          <a:ln>
            <a:noFill/>
          </a:ln>
        </p:spPr>
        <p:txBody>
          <a:bodyPr spcFirstLastPara="1" wrap="square" lIns="81000" tIns="13500" rIns="81000" bIns="0" anchor="ctr" anchorCtr="0">
            <a:noAutofit/>
          </a:bodyPr>
          <a:lstStyle>
            <a:lvl1pPr marL="457200" lvl="0" indent="-228600" algn="l">
              <a:lnSpc>
                <a:spcPct val="90000"/>
              </a:lnSpc>
              <a:spcBef>
                <a:spcPts val="800"/>
              </a:spcBef>
              <a:spcAft>
                <a:spcPts val="0"/>
              </a:spcAft>
              <a:buClr>
                <a:schemeClr val="lt1"/>
              </a:buClr>
              <a:buSzPts val="900"/>
              <a:buNone/>
              <a:defRPr sz="900" cap="none">
                <a:solidFill>
                  <a:schemeClr val="l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640" name="Google Shape;640;p63"/>
          <p:cNvSpPr txBox="1">
            <a:spLocks noGrp="1"/>
          </p:cNvSpPr>
          <p:nvPr>
            <p:ph type="body" idx="4"/>
          </p:nvPr>
        </p:nvSpPr>
        <p:spPr>
          <a:xfrm>
            <a:off x="2202199" y="944389"/>
            <a:ext cx="1536300" cy="1866900"/>
          </a:xfrm>
          <a:prstGeom prst="rect">
            <a:avLst/>
          </a:prstGeom>
          <a:solidFill>
            <a:schemeClr val="accent2"/>
          </a:solidFill>
          <a:ln>
            <a:noFill/>
          </a:ln>
        </p:spPr>
        <p:txBody>
          <a:bodyPr spcFirstLastPara="1" wrap="square" lIns="81000" tIns="54000" rIns="81000" bIns="202500" anchor="t" anchorCtr="0">
            <a:noAutofit/>
          </a:bodyPr>
          <a:lstStyle>
            <a:lvl1pPr marL="457200" lvl="0" indent="-228600" algn="l">
              <a:lnSpc>
                <a:spcPct val="90000"/>
              </a:lnSpc>
              <a:spcBef>
                <a:spcPts val="800"/>
              </a:spcBef>
              <a:spcAft>
                <a:spcPts val="0"/>
              </a:spcAft>
              <a:buClr>
                <a:schemeClr val="lt1"/>
              </a:buClr>
              <a:buSzPts val="1200"/>
              <a:buNone/>
              <a:defRPr sz="1200">
                <a:solidFill>
                  <a:schemeClr val="l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641" name="Google Shape;641;p63"/>
          <p:cNvSpPr>
            <a:spLocks noGrp="1"/>
          </p:cNvSpPr>
          <p:nvPr>
            <p:ph type="pic" idx="5"/>
          </p:nvPr>
        </p:nvSpPr>
        <p:spPr>
          <a:xfrm>
            <a:off x="2243168" y="1223963"/>
            <a:ext cx="1454400" cy="1378200"/>
          </a:xfrm>
          <a:prstGeom prst="rect">
            <a:avLst/>
          </a:prstGeom>
          <a:solidFill>
            <a:schemeClr val="lt1"/>
          </a:solidFill>
          <a:ln>
            <a:noFill/>
          </a:ln>
        </p:spPr>
      </p:sp>
      <p:sp>
        <p:nvSpPr>
          <p:cNvPr id="642" name="Google Shape;642;p63"/>
          <p:cNvSpPr txBox="1">
            <a:spLocks noGrp="1"/>
          </p:cNvSpPr>
          <p:nvPr>
            <p:ph type="body" idx="6"/>
          </p:nvPr>
        </p:nvSpPr>
        <p:spPr>
          <a:xfrm>
            <a:off x="2200907" y="2602007"/>
            <a:ext cx="1534500" cy="195900"/>
          </a:xfrm>
          <a:prstGeom prst="rect">
            <a:avLst/>
          </a:prstGeom>
          <a:noFill/>
          <a:ln>
            <a:noFill/>
          </a:ln>
        </p:spPr>
        <p:txBody>
          <a:bodyPr spcFirstLastPara="1" wrap="square" lIns="81000" tIns="13500" rIns="81000" bIns="0" anchor="ctr" anchorCtr="0">
            <a:noAutofit/>
          </a:bodyPr>
          <a:lstStyle>
            <a:lvl1pPr marL="457200" lvl="0" indent="-228600" algn="l">
              <a:lnSpc>
                <a:spcPct val="90000"/>
              </a:lnSpc>
              <a:spcBef>
                <a:spcPts val="800"/>
              </a:spcBef>
              <a:spcAft>
                <a:spcPts val="0"/>
              </a:spcAft>
              <a:buClr>
                <a:schemeClr val="lt1"/>
              </a:buClr>
              <a:buSzPts val="900"/>
              <a:buNone/>
              <a:defRPr sz="900" cap="none">
                <a:solidFill>
                  <a:schemeClr val="l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643" name="Google Shape;643;p63"/>
          <p:cNvSpPr txBox="1">
            <a:spLocks noGrp="1"/>
          </p:cNvSpPr>
          <p:nvPr>
            <p:ph type="body" idx="7"/>
          </p:nvPr>
        </p:nvSpPr>
        <p:spPr>
          <a:xfrm>
            <a:off x="3789530" y="944389"/>
            <a:ext cx="1536300" cy="1866900"/>
          </a:xfrm>
          <a:prstGeom prst="rect">
            <a:avLst/>
          </a:prstGeom>
          <a:solidFill>
            <a:schemeClr val="accent2"/>
          </a:solidFill>
          <a:ln>
            <a:noFill/>
          </a:ln>
        </p:spPr>
        <p:txBody>
          <a:bodyPr spcFirstLastPara="1" wrap="square" lIns="81000" tIns="54000" rIns="81000" bIns="202500" anchor="t" anchorCtr="0">
            <a:noAutofit/>
          </a:bodyPr>
          <a:lstStyle>
            <a:lvl1pPr marL="457200" lvl="0" indent="-228600" algn="l">
              <a:lnSpc>
                <a:spcPct val="90000"/>
              </a:lnSpc>
              <a:spcBef>
                <a:spcPts val="800"/>
              </a:spcBef>
              <a:spcAft>
                <a:spcPts val="0"/>
              </a:spcAft>
              <a:buClr>
                <a:schemeClr val="lt1"/>
              </a:buClr>
              <a:buSzPts val="1200"/>
              <a:buNone/>
              <a:defRPr sz="1200">
                <a:solidFill>
                  <a:schemeClr val="l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644" name="Google Shape;644;p63"/>
          <p:cNvSpPr>
            <a:spLocks noGrp="1"/>
          </p:cNvSpPr>
          <p:nvPr>
            <p:ph type="pic" idx="8"/>
          </p:nvPr>
        </p:nvSpPr>
        <p:spPr>
          <a:xfrm>
            <a:off x="3830499" y="1223963"/>
            <a:ext cx="1454400" cy="1378200"/>
          </a:xfrm>
          <a:prstGeom prst="rect">
            <a:avLst/>
          </a:prstGeom>
          <a:solidFill>
            <a:schemeClr val="lt1"/>
          </a:solidFill>
          <a:ln>
            <a:noFill/>
          </a:ln>
        </p:spPr>
      </p:sp>
      <p:sp>
        <p:nvSpPr>
          <p:cNvPr id="645" name="Google Shape;645;p63"/>
          <p:cNvSpPr txBox="1">
            <a:spLocks noGrp="1"/>
          </p:cNvSpPr>
          <p:nvPr>
            <p:ph type="body" idx="9"/>
          </p:nvPr>
        </p:nvSpPr>
        <p:spPr>
          <a:xfrm>
            <a:off x="3788237" y="2602007"/>
            <a:ext cx="1534500" cy="195900"/>
          </a:xfrm>
          <a:prstGeom prst="rect">
            <a:avLst/>
          </a:prstGeom>
          <a:noFill/>
          <a:ln>
            <a:noFill/>
          </a:ln>
        </p:spPr>
        <p:txBody>
          <a:bodyPr spcFirstLastPara="1" wrap="square" lIns="81000" tIns="13500" rIns="81000" bIns="0" anchor="ctr" anchorCtr="0">
            <a:noAutofit/>
          </a:bodyPr>
          <a:lstStyle>
            <a:lvl1pPr marL="457200" lvl="0" indent="-228600" algn="l">
              <a:lnSpc>
                <a:spcPct val="90000"/>
              </a:lnSpc>
              <a:spcBef>
                <a:spcPts val="800"/>
              </a:spcBef>
              <a:spcAft>
                <a:spcPts val="0"/>
              </a:spcAft>
              <a:buClr>
                <a:schemeClr val="lt1"/>
              </a:buClr>
              <a:buSzPts val="900"/>
              <a:buNone/>
              <a:defRPr sz="900" cap="none">
                <a:solidFill>
                  <a:schemeClr val="l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646" name="Google Shape;646;p63"/>
          <p:cNvSpPr txBox="1">
            <a:spLocks noGrp="1"/>
          </p:cNvSpPr>
          <p:nvPr>
            <p:ph type="body" idx="13"/>
          </p:nvPr>
        </p:nvSpPr>
        <p:spPr>
          <a:xfrm>
            <a:off x="5376860" y="944389"/>
            <a:ext cx="1536300" cy="1866900"/>
          </a:xfrm>
          <a:prstGeom prst="rect">
            <a:avLst/>
          </a:prstGeom>
          <a:solidFill>
            <a:schemeClr val="accent2"/>
          </a:solidFill>
          <a:ln>
            <a:noFill/>
          </a:ln>
        </p:spPr>
        <p:txBody>
          <a:bodyPr spcFirstLastPara="1" wrap="square" lIns="81000" tIns="54000" rIns="81000" bIns="202500" anchor="t" anchorCtr="0">
            <a:noAutofit/>
          </a:bodyPr>
          <a:lstStyle>
            <a:lvl1pPr marL="457200" lvl="0" indent="-228600" algn="l">
              <a:lnSpc>
                <a:spcPct val="90000"/>
              </a:lnSpc>
              <a:spcBef>
                <a:spcPts val="800"/>
              </a:spcBef>
              <a:spcAft>
                <a:spcPts val="0"/>
              </a:spcAft>
              <a:buClr>
                <a:schemeClr val="lt1"/>
              </a:buClr>
              <a:buSzPts val="1200"/>
              <a:buNone/>
              <a:defRPr sz="1200">
                <a:solidFill>
                  <a:schemeClr val="l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647" name="Google Shape;647;p63"/>
          <p:cNvSpPr>
            <a:spLocks noGrp="1"/>
          </p:cNvSpPr>
          <p:nvPr>
            <p:ph type="pic" idx="14"/>
          </p:nvPr>
        </p:nvSpPr>
        <p:spPr>
          <a:xfrm>
            <a:off x="5417830" y="1223963"/>
            <a:ext cx="1454400" cy="1378200"/>
          </a:xfrm>
          <a:prstGeom prst="rect">
            <a:avLst/>
          </a:prstGeom>
          <a:solidFill>
            <a:schemeClr val="lt1"/>
          </a:solidFill>
          <a:ln>
            <a:noFill/>
          </a:ln>
        </p:spPr>
      </p:sp>
      <p:sp>
        <p:nvSpPr>
          <p:cNvPr id="648" name="Google Shape;648;p63"/>
          <p:cNvSpPr txBox="1">
            <a:spLocks noGrp="1"/>
          </p:cNvSpPr>
          <p:nvPr>
            <p:ph type="body" idx="15"/>
          </p:nvPr>
        </p:nvSpPr>
        <p:spPr>
          <a:xfrm>
            <a:off x="5375568" y="2602007"/>
            <a:ext cx="1534500" cy="195900"/>
          </a:xfrm>
          <a:prstGeom prst="rect">
            <a:avLst/>
          </a:prstGeom>
          <a:noFill/>
          <a:ln>
            <a:noFill/>
          </a:ln>
        </p:spPr>
        <p:txBody>
          <a:bodyPr spcFirstLastPara="1" wrap="square" lIns="81000" tIns="13500" rIns="81000" bIns="0" anchor="ctr" anchorCtr="0">
            <a:noAutofit/>
          </a:bodyPr>
          <a:lstStyle>
            <a:lvl1pPr marL="457200" lvl="0" indent="-228600" algn="l">
              <a:lnSpc>
                <a:spcPct val="90000"/>
              </a:lnSpc>
              <a:spcBef>
                <a:spcPts val="800"/>
              </a:spcBef>
              <a:spcAft>
                <a:spcPts val="0"/>
              </a:spcAft>
              <a:buClr>
                <a:schemeClr val="lt1"/>
              </a:buClr>
              <a:buSzPts val="900"/>
              <a:buNone/>
              <a:defRPr sz="900" cap="none">
                <a:solidFill>
                  <a:schemeClr val="l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649" name="Google Shape;649;p63"/>
          <p:cNvSpPr txBox="1">
            <a:spLocks noGrp="1"/>
          </p:cNvSpPr>
          <p:nvPr>
            <p:ph type="body" idx="16"/>
          </p:nvPr>
        </p:nvSpPr>
        <p:spPr>
          <a:xfrm>
            <a:off x="6964191" y="944389"/>
            <a:ext cx="1536300" cy="1866900"/>
          </a:xfrm>
          <a:prstGeom prst="rect">
            <a:avLst/>
          </a:prstGeom>
          <a:solidFill>
            <a:schemeClr val="accent2"/>
          </a:solidFill>
          <a:ln>
            <a:noFill/>
          </a:ln>
        </p:spPr>
        <p:txBody>
          <a:bodyPr spcFirstLastPara="1" wrap="square" lIns="81000" tIns="54000" rIns="81000" bIns="202500" anchor="t" anchorCtr="0">
            <a:noAutofit/>
          </a:bodyPr>
          <a:lstStyle>
            <a:lvl1pPr marL="457200" lvl="0" indent="-228600" algn="l">
              <a:lnSpc>
                <a:spcPct val="90000"/>
              </a:lnSpc>
              <a:spcBef>
                <a:spcPts val="800"/>
              </a:spcBef>
              <a:spcAft>
                <a:spcPts val="0"/>
              </a:spcAft>
              <a:buClr>
                <a:schemeClr val="lt1"/>
              </a:buClr>
              <a:buSzPts val="1200"/>
              <a:buNone/>
              <a:defRPr sz="1200">
                <a:solidFill>
                  <a:schemeClr val="l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650" name="Google Shape;650;p63"/>
          <p:cNvSpPr>
            <a:spLocks noGrp="1"/>
          </p:cNvSpPr>
          <p:nvPr>
            <p:ph type="pic" idx="17"/>
          </p:nvPr>
        </p:nvSpPr>
        <p:spPr>
          <a:xfrm>
            <a:off x="7005161" y="1223963"/>
            <a:ext cx="1454400" cy="1378200"/>
          </a:xfrm>
          <a:prstGeom prst="rect">
            <a:avLst/>
          </a:prstGeom>
          <a:solidFill>
            <a:schemeClr val="lt1"/>
          </a:solidFill>
          <a:ln>
            <a:noFill/>
          </a:ln>
        </p:spPr>
      </p:sp>
      <p:sp>
        <p:nvSpPr>
          <p:cNvPr id="651" name="Google Shape;651;p63"/>
          <p:cNvSpPr txBox="1">
            <a:spLocks noGrp="1"/>
          </p:cNvSpPr>
          <p:nvPr>
            <p:ph type="body" idx="18"/>
          </p:nvPr>
        </p:nvSpPr>
        <p:spPr>
          <a:xfrm>
            <a:off x="6962899" y="2602007"/>
            <a:ext cx="1534500" cy="195900"/>
          </a:xfrm>
          <a:prstGeom prst="rect">
            <a:avLst/>
          </a:prstGeom>
          <a:noFill/>
          <a:ln>
            <a:noFill/>
          </a:ln>
        </p:spPr>
        <p:txBody>
          <a:bodyPr spcFirstLastPara="1" wrap="square" lIns="81000" tIns="13500" rIns="81000" bIns="0" anchor="ctr" anchorCtr="0">
            <a:noAutofit/>
          </a:bodyPr>
          <a:lstStyle>
            <a:lvl1pPr marL="457200" lvl="0" indent="-228600" algn="l">
              <a:lnSpc>
                <a:spcPct val="90000"/>
              </a:lnSpc>
              <a:spcBef>
                <a:spcPts val="800"/>
              </a:spcBef>
              <a:spcAft>
                <a:spcPts val="0"/>
              </a:spcAft>
              <a:buClr>
                <a:schemeClr val="lt1"/>
              </a:buClr>
              <a:buSzPts val="900"/>
              <a:buNone/>
              <a:defRPr sz="900" cap="none">
                <a:solidFill>
                  <a:schemeClr val="l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652" name="Google Shape;652;p63"/>
          <p:cNvSpPr txBox="1">
            <a:spLocks noGrp="1"/>
          </p:cNvSpPr>
          <p:nvPr>
            <p:ph type="body" idx="19"/>
          </p:nvPr>
        </p:nvSpPr>
        <p:spPr>
          <a:xfrm>
            <a:off x="614868" y="2881581"/>
            <a:ext cx="1536300" cy="1866900"/>
          </a:xfrm>
          <a:prstGeom prst="rect">
            <a:avLst/>
          </a:prstGeom>
          <a:solidFill>
            <a:schemeClr val="accent2"/>
          </a:solidFill>
          <a:ln>
            <a:noFill/>
          </a:ln>
        </p:spPr>
        <p:txBody>
          <a:bodyPr spcFirstLastPara="1" wrap="square" lIns="81000" tIns="54000" rIns="81000" bIns="202500" anchor="t" anchorCtr="0">
            <a:noAutofit/>
          </a:bodyPr>
          <a:lstStyle>
            <a:lvl1pPr marL="457200" lvl="0" indent="-228600" algn="l">
              <a:lnSpc>
                <a:spcPct val="90000"/>
              </a:lnSpc>
              <a:spcBef>
                <a:spcPts val="800"/>
              </a:spcBef>
              <a:spcAft>
                <a:spcPts val="0"/>
              </a:spcAft>
              <a:buClr>
                <a:schemeClr val="lt1"/>
              </a:buClr>
              <a:buSzPts val="1200"/>
              <a:buNone/>
              <a:defRPr sz="1200">
                <a:solidFill>
                  <a:schemeClr val="l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653" name="Google Shape;653;p63"/>
          <p:cNvSpPr>
            <a:spLocks noGrp="1"/>
          </p:cNvSpPr>
          <p:nvPr>
            <p:ph type="pic" idx="20"/>
          </p:nvPr>
        </p:nvSpPr>
        <p:spPr>
          <a:xfrm>
            <a:off x="655838" y="3161155"/>
            <a:ext cx="1454400" cy="1378200"/>
          </a:xfrm>
          <a:prstGeom prst="rect">
            <a:avLst/>
          </a:prstGeom>
          <a:solidFill>
            <a:schemeClr val="lt1"/>
          </a:solidFill>
          <a:ln>
            <a:noFill/>
          </a:ln>
        </p:spPr>
      </p:sp>
      <p:sp>
        <p:nvSpPr>
          <p:cNvPr id="654" name="Google Shape;654;p63"/>
          <p:cNvSpPr txBox="1">
            <a:spLocks noGrp="1"/>
          </p:cNvSpPr>
          <p:nvPr>
            <p:ph type="body" idx="21"/>
          </p:nvPr>
        </p:nvSpPr>
        <p:spPr>
          <a:xfrm>
            <a:off x="613576" y="4539200"/>
            <a:ext cx="1534500" cy="195900"/>
          </a:xfrm>
          <a:prstGeom prst="rect">
            <a:avLst/>
          </a:prstGeom>
          <a:noFill/>
          <a:ln>
            <a:noFill/>
          </a:ln>
        </p:spPr>
        <p:txBody>
          <a:bodyPr spcFirstLastPara="1" wrap="square" lIns="81000" tIns="13500" rIns="81000" bIns="0" anchor="ctr" anchorCtr="0">
            <a:noAutofit/>
          </a:bodyPr>
          <a:lstStyle>
            <a:lvl1pPr marL="457200" lvl="0" indent="-228600" algn="l">
              <a:lnSpc>
                <a:spcPct val="90000"/>
              </a:lnSpc>
              <a:spcBef>
                <a:spcPts val="800"/>
              </a:spcBef>
              <a:spcAft>
                <a:spcPts val="0"/>
              </a:spcAft>
              <a:buClr>
                <a:schemeClr val="lt1"/>
              </a:buClr>
              <a:buSzPts val="900"/>
              <a:buNone/>
              <a:defRPr sz="900" cap="none">
                <a:solidFill>
                  <a:schemeClr val="l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655" name="Google Shape;655;p63"/>
          <p:cNvSpPr txBox="1">
            <a:spLocks noGrp="1"/>
          </p:cNvSpPr>
          <p:nvPr>
            <p:ph type="body" idx="22"/>
          </p:nvPr>
        </p:nvSpPr>
        <p:spPr>
          <a:xfrm>
            <a:off x="2202199" y="2881581"/>
            <a:ext cx="1536300" cy="1866900"/>
          </a:xfrm>
          <a:prstGeom prst="rect">
            <a:avLst/>
          </a:prstGeom>
          <a:solidFill>
            <a:schemeClr val="accent2"/>
          </a:solidFill>
          <a:ln>
            <a:noFill/>
          </a:ln>
        </p:spPr>
        <p:txBody>
          <a:bodyPr spcFirstLastPara="1" wrap="square" lIns="81000" tIns="54000" rIns="81000" bIns="202500" anchor="t" anchorCtr="0">
            <a:noAutofit/>
          </a:bodyPr>
          <a:lstStyle>
            <a:lvl1pPr marL="457200" lvl="0" indent="-228600" algn="l">
              <a:lnSpc>
                <a:spcPct val="90000"/>
              </a:lnSpc>
              <a:spcBef>
                <a:spcPts val="800"/>
              </a:spcBef>
              <a:spcAft>
                <a:spcPts val="0"/>
              </a:spcAft>
              <a:buClr>
                <a:schemeClr val="lt1"/>
              </a:buClr>
              <a:buSzPts val="1200"/>
              <a:buNone/>
              <a:defRPr sz="1200">
                <a:solidFill>
                  <a:schemeClr val="l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656" name="Google Shape;656;p63"/>
          <p:cNvSpPr>
            <a:spLocks noGrp="1"/>
          </p:cNvSpPr>
          <p:nvPr>
            <p:ph type="pic" idx="23"/>
          </p:nvPr>
        </p:nvSpPr>
        <p:spPr>
          <a:xfrm>
            <a:off x="2243168" y="3161155"/>
            <a:ext cx="1454400" cy="1378200"/>
          </a:xfrm>
          <a:prstGeom prst="rect">
            <a:avLst/>
          </a:prstGeom>
          <a:solidFill>
            <a:schemeClr val="lt1"/>
          </a:solidFill>
          <a:ln>
            <a:noFill/>
          </a:ln>
        </p:spPr>
      </p:sp>
      <p:sp>
        <p:nvSpPr>
          <p:cNvPr id="657" name="Google Shape;657;p63"/>
          <p:cNvSpPr txBox="1">
            <a:spLocks noGrp="1"/>
          </p:cNvSpPr>
          <p:nvPr>
            <p:ph type="body" idx="24"/>
          </p:nvPr>
        </p:nvSpPr>
        <p:spPr>
          <a:xfrm>
            <a:off x="2200907" y="4539200"/>
            <a:ext cx="1534500" cy="195900"/>
          </a:xfrm>
          <a:prstGeom prst="rect">
            <a:avLst/>
          </a:prstGeom>
          <a:noFill/>
          <a:ln>
            <a:noFill/>
          </a:ln>
        </p:spPr>
        <p:txBody>
          <a:bodyPr spcFirstLastPara="1" wrap="square" lIns="81000" tIns="13500" rIns="81000" bIns="0" anchor="ctr" anchorCtr="0">
            <a:noAutofit/>
          </a:bodyPr>
          <a:lstStyle>
            <a:lvl1pPr marL="457200" lvl="0" indent="-228600" algn="l">
              <a:lnSpc>
                <a:spcPct val="90000"/>
              </a:lnSpc>
              <a:spcBef>
                <a:spcPts val="800"/>
              </a:spcBef>
              <a:spcAft>
                <a:spcPts val="0"/>
              </a:spcAft>
              <a:buClr>
                <a:schemeClr val="lt1"/>
              </a:buClr>
              <a:buSzPts val="900"/>
              <a:buNone/>
              <a:defRPr sz="900" cap="none">
                <a:solidFill>
                  <a:schemeClr val="l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658" name="Google Shape;658;p63"/>
          <p:cNvSpPr txBox="1">
            <a:spLocks noGrp="1"/>
          </p:cNvSpPr>
          <p:nvPr>
            <p:ph type="body" idx="25"/>
          </p:nvPr>
        </p:nvSpPr>
        <p:spPr>
          <a:xfrm>
            <a:off x="3789530" y="2881581"/>
            <a:ext cx="1536300" cy="1866900"/>
          </a:xfrm>
          <a:prstGeom prst="rect">
            <a:avLst/>
          </a:prstGeom>
          <a:solidFill>
            <a:schemeClr val="accent2"/>
          </a:solidFill>
          <a:ln>
            <a:noFill/>
          </a:ln>
        </p:spPr>
        <p:txBody>
          <a:bodyPr spcFirstLastPara="1" wrap="square" lIns="81000" tIns="54000" rIns="81000" bIns="202500" anchor="t" anchorCtr="0">
            <a:noAutofit/>
          </a:bodyPr>
          <a:lstStyle>
            <a:lvl1pPr marL="457200" lvl="0" indent="-228600" algn="l">
              <a:lnSpc>
                <a:spcPct val="90000"/>
              </a:lnSpc>
              <a:spcBef>
                <a:spcPts val="800"/>
              </a:spcBef>
              <a:spcAft>
                <a:spcPts val="0"/>
              </a:spcAft>
              <a:buClr>
                <a:schemeClr val="lt1"/>
              </a:buClr>
              <a:buSzPts val="1200"/>
              <a:buNone/>
              <a:defRPr sz="1200">
                <a:solidFill>
                  <a:schemeClr val="l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659" name="Google Shape;659;p63"/>
          <p:cNvSpPr>
            <a:spLocks noGrp="1"/>
          </p:cNvSpPr>
          <p:nvPr>
            <p:ph type="pic" idx="26"/>
          </p:nvPr>
        </p:nvSpPr>
        <p:spPr>
          <a:xfrm>
            <a:off x="3830499" y="3161155"/>
            <a:ext cx="1454400" cy="1378200"/>
          </a:xfrm>
          <a:prstGeom prst="rect">
            <a:avLst/>
          </a:prstGeom>
          <a:solidFill>
            <a:schemeClr val="lt1"/>
          </a:solidFill>
          <a:ln>
            <a:noFill/>
          </a:ln>
        </p:spPr>
      </p:sp>
      <p:sp>
        <p:nvSpPr>
          <p:cNvPr id="660" name="Google Shape;660;p63"/>
          <p:cNvSpPr txBox="1">
            <a:spLocks noGrp="1"/>
          </p:cNvSpPr>
          <p:nvPr>
            <p:ph type="body" idx="27"/>
          </p:nvPr>
        </p:nvSpPr>
        <p:spPr>
          <a:xfrm>
            <a:off x="3788237" y="4539200"/>
            <a:ext cx="1534500" cy="195900"/>
          </a:xfrm>
          <a:prstGeom prst="rect">
            <a:avLst/>
          </a:prstGeom>
          <a:noFill/>
          <a:ln>
            <a:noFill/>
          </a:ln>
        </p:spPr>
        <p:txBody>
          <a:bodyPr spcFirstLastPara="1" wrap="square" lIns="81000" tIns="13500" rIns="81000" bIns="0" anchor="ctr" anchorCtr="0">
            <a:noAutofit/>
          </a:bodyPr>
          <a:lstStyle>
            <a:lvl1pPr marL="457200" lvl="0" indent="-228600" algn="l">
              <a:lnSpc>
                <a:spcPct val="90000"/>
              </a:lnSpc>
              <a:spcBef>
                <a:spcPts val="800"/>
              </a:spcBef>
              <a:spcAft>
                <a:spcPts val="0"/>
              </a:spcAft>
              <a:buClr>
                <a:schemeClr val="lt1"/>
              </a:buClr>
              <a:buSzPts val="900"/>
              <a:buNone/>
              <a:defRPr sz="900" cap="none">
                <a:solidFill>
                  <a:schemeClr val="l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661" name="Google Shape;661;p63"/>
          <p:cNvSpPr txBox="1">
            <a:spLocks noGrp="1"/>
          </p:cNvSpPr>
          <p:nvPr>
            <p:ph type="body" idx="28"/>
          </p:nvPr>
        </p:nvSpPr>
        <p:spPr>
          <a:xfrm>
            <a:off x="5376860" y="2881581"/>
            <a:ext cx="1536300" cy="1866900"/>
          </a:xfrm>
          <a:prstGeom prst="rect">
            <a:avLst/>
          </a:prstGeom>
          <a:solidFill>
            <a:schemeClr val="accent2"/>
          </a:solidFill>
          <a:ln>
            <a:noFill/>
          </a:ln>
        </p:spPr>
        <p:txBody>
          <a:bodyPr spcFirstLastPara="1" wrap="square" lIns="81000" tIns="54000" rIns="81000" bIns="202500" anchor="t" anchorCtr="0">
            <a:noAutofit/>
          </a:bodyPr>
          <a:lstStyle>
            <a:lvl1pPr marL="457200" lvl="0" indent="-228600" algn="l">
              <a:lnSpc>
                <a:spcPct val="90000"/>
              </a:lnSpc>
              <a:spcBef>
                <a:spcPts val="800"/>
              </a:spcBef>
              <a:spcAft>
                <a:spcPts val="0"/>
              </a:spcAft>
              <a:buClr>
                <a:schemeClr val="lt1"/>
              </a:buClr>
              <a:buSzPts val="1200"/>
              <a:buNone/>
              <a:defRPr sz="1200">
                <a:solidFill>
                  <a:schemeClr val="l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662" name="Google Shape;662;p63"/>
          <p:cNvSpPr>
            <a:spLocks noGrp="1"/>
          </p:cNvSpPr>
          <p:nvPr>
            <p:ph type="pic" idx="29"/>
          </p:nvPr>
        </p:nvSpPr>
        <p:spPr>
          <a:xfrm>
            <a:off x="5417830" y="3161155"/>
            <a:ext cx="1454400" cy="1378200"/>
          </a:xfrm>
          <a:prstGeom prst="rect">
            <a:avLst/>
          </a:prstGeom>
          <a:solidFill>
            <a:schemeClr val="lt1"/>
          </a:solidFill>
          <a:ln>
            <a:noFill/>
          </a:ln>
        </p:spPr>
      </p:sp>
      <p:sp>
        <p:nvSpPr>
          <p:cNvPr id="663" name="Google Shape;663;p63"/>
          <p:cNvSpPr txBox="1">
            <a:spLocks noGrp="1"/>
          </p:cNvSpPr>
          <p:nvPr>
            <p:ph type="body" idx="30"/>
          </p:nvPr>
        </p:nvSpPr>
        <p:spPr>
          <a:xfrm>
            <a:off x="5375568" y="4539200"/>
            <a:ext cx="1534500" cy="195900"/>
          </a:xfrm>
          <a:prstGeom prst="rect">
            <a:avLst/>
          </a:prstGeom>
          <a:noFill/>
          <a:ln>
            <a:noFill/>
          </a:ln>
        </p:spPr>
        <p:txBody>
          <a:bodyPr spcFirstLastPara="1" wrap="square" lIns="81000" tIns="13500" rIns="81000" bIns="0" anchor="ctr" anchorCtr="0">
            <a:noAutofit/>
          </a:bodyPr>
          <a:lstStyle>
            <a:lvl1pPr marL="457200" lvl="0" indent="-228600" algn="l">
              <a:lnSpc>
                <a:spcPct val="90000"/>
              </a:lnSpc>
              <a:spcBef>
                <a:spcPts val="800"/>
              </a:spcBef>
              <a:spcAft>
                <a:spcPts val="0"/>
              </a:spcAft>
              <a:buClr>
                <a:schemeClr val="lt1"/>
              </a:buClr>
              <a:buSzPts val="900"/>
              <a:buNone/>
              <a:defRPr sz="900" cap="none">
                <a:solidFill>
                  <a:schemeClr val="l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664" name="Google Shape;664;p63"/>
          <p:cNvSpPr txBox="1">
            <a:spLocks noGrp="1"/>
          </p:cNvSpPr>
          <p:nvPr>
            <p:ph type="body" idx="31"/>
          </p:nvPr>
        </p:nvSpPr>
        <p:spPr>
          <a:xfrm>
            <a:off x="6964191" y="2881581"/>
            <a:ext cx="1536300" cy="1866900"/>
          </a:xfrm>
          <a:prstGeom prst="rect">
            <a:avLst/>
          </a:prstGeom>
          <a:solidFill>
            <a:schemeClr val="accent2"/>
          </a:solidFill>
          <a:ln>
            <a:noFill/>
          </a:ln>
        </p:spPr>
        <p:txBody>
          <a:bodyPr spcFirstLastPara="1" wrap="square" lIns="81000" tIns="54000" rIns="81000" bIns="202500" anchor="t" anchorCtr="0">
            <a:noAutofit/>
          </a:bodyPr>
          <a:lstStyle>
            <a:lvl1pPr marL="457200" lvl="0" indent="-228600" algn="l">
              <a:lnSpc>
                <a:spcPct val="90000"/>
              </a:lnSpc>
              <a:spcBef>
                <a:spcPts val="800"/>
              </a:spcBef>
              <a:spcAft>
                <a:spcPts val="0"/>
              </a:spcAft>
              <a:buClr>
                <a:schemeClr val="lt1"/>
              </a:buClr>
              <a:buSzPts val="1200"/>
              <a:buNone/>
              <a:defRPr sz="1200">
                <a:solidFill>
                  <a:schemeClr val="l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665" name="Google Shape;665;p63"/>
          <p:cNvSpPr>
            <a:spLocks noGrp="1"/>
          </p:cNvSpPr>
          <p:nvPr>
            <p:ph type="pic" idx="32"/>
          </p:nvPr>
        </p:nvSpPr>
        <p:spPr>
          <a:xfrm>
            <a:off x="7005161" y="3161155"/>
            <a:ext cx="1454400" cy="1378200"/>
          </a:xfrm>
          <a:prstGeom prst="rect">
            <a:avLst/>
          </a:prstGeom>
          <a:solidFill>
            <a:schemeClr val="lt1"/>
          </a:solidFill>
          <a:ln>
            <a:noFill/>
          </a:ln>
        </p:spPr>
      </p:sp>
      <p:sp>
        <p:nvSpPr>
          <p:cNvPr id="666" name="Google Shape;666;p63"/>
          <p:cNvSpPr txBox="1">
            <a:spLocks noGrp="1"/>
          </p:cNvSpPr>
          <p:nvPr>
            <p:ph type="body" idx="33"/>
          </p:nvPr>
        </p:nvSpPr>
        <p:spPr>
          <a:xfrm>
            <a:off x="6962899" y="4539200"/>
            <a:ext cx="1534500" cy="195900"/>
          </a:xfrm>
          <a:prstGeom prst="rect">
            <a:avLst/>
          </a:prstGeom>
          <a:noFill/>
          <a:ln>
            <a:noFill/>
          </a:ln>
        </p:spPr>
        <p:txBody>
          <a:bodyPr spcFirstLastPara="1" wrap="square" lIns="81000" tIns="13500" rIns="81000" bIns="0" anchor="ctr" anchorCtr="0">
            <a:noAutofit/>
          </a:bodyPr>
          <a:lstStyle>
            <a:lvl1pPr marL="457200" lvl="0" indent="-228600" algn="l">
              <a:lnSpc>
                <a:spcPct val="90000"/>
              </a:lnSpc>
              <a:spcBef>
                <a:spcPts val="800"/>
              </a:spcBef>
              <a:spcAft>
                <a:spcPts val="0"/>
              </a:spcAft>
              <a:buClr>
                <a:schemeClr val="lt1"/>
              </a:buClr>
              <a:buSzPts val="900"/>
              <a:buNone/>
              <a:defRPr sz="900" cap="none">
                <a:solidFill>
                  <a:schemeClr val="l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matchingName="2x data &amp; message">
  <p:cSld name="2x data &amp; message">
    <p:spTree>
      <p:nvGrpSpPr>
        <p:cNvPr id="1" name="Shape 667"/>
        <p:cNvGrpSpPr/>
        <p:nvPr/>
      </p:nvGrpSpPr>
      <p:grpSpPr>
        <a:xfrm>
          <a:off x="0" y="0"/>
          <a:ext cx="0" cy="0"/>
          <a:chOff x="0" y="0"/>
          <a:chExt cx="0" cy="0"/>
        </a:xfrm>
      </p:grpSpPr>
      <p:sp>
        <p:nvSpPr>
          <p:cNvPr id="668" name="Google Shape;668;p64"/>
          <p:cNvSpPr/>
          <p:nvPr/>
        </p:nvSpPr>
        <p:spPr>
          <a:xfrm>
            <a:off x="0" y="0"/>
            <a:ext cx="4572000" cy="5143500"/>
          </a:xfrm>
          <a:prstGeom prst="rect">
            <a:avLst/>
          </a:prstGeom>
          <a:solidFill>
            <a:schemeClr val="accent1"/>
          </a:solid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chemeClr val="dk1"/>
              </a:buClr>
              <a:buSzPts val="2100"/>
              <a:buFont typeface="Arial"/>
              <a:buNone/>
            </a:pPr>
            <a:endParaRPr sz="2100" b="0" i="0" u="none" strike="noStrike" cap="none">
              <a:solidFill>
                <a:srgbClr val="002732"/>
              </a:solidFill>
              <a:latin typeface="Arial"/>
              <a:ea typeface="Arial"/>
              <a:cs typeface="Arial"/>
              <a:sym typeface="Arial"/>
            </a:endParaRPr>
          </a:p>
        </p:txBody>
      </p:sp>
      <p:pic>
        <p:nvPicPr>
          <p:cNvPr id="669" name="Google Shape;669;p64"/>
          <p:cNvPicPr preferRelativeResize="0"/>
          <p:nvPr/>
        </p:nvPicPr>
        <p:blipFill rotWithShape="1">
          <a:blip r:embed="rId2">
            <a:alphaModFix/>
          </a:blip>
          <a:srcRect/>
          <a:stretch/>
        </p:blipFill>
        <p:spPr>
          <a:xfrm>
            <a:off x="108000" y="4819724"/>
            <a:ext cx="846038" cy="215550"/>
          </a:xfrm>
          <a:prstGeom prst="rect">
            <a:avLst/>
          </a:prstGeom>
          <a:noFill/>
          <a:ln>
            <a:noFill/>
          </a:ln>
        </p:spPr>
      </p:pic>
      <p:sp>
        <p:nvSpPr>
          <p:cNvPr id="670" name="Google Shape;670;p64"/>
          <p:cNvSpPr txBox="1">
            <a:spLocks noGrp="1"/>
          </p:cNvSpPr>
          <p:nvPr>
            <p:ph type="body" idx="1"/>
          </p:nvPr>
        </p:nvSpPr>
        <p:spPr>
          <a:xfrm>
            <a:off x="4802288" y="2555925"/>
            <a:ext cx="4141800" cy="2179200"/>
          </a:xfrm>
          <a:prstGeom prst="rect">
            <a:avLst/>
          </a:prstGeom>
          <a:noFill/>
          <a:ln>
            <a:noFill/>
          </a:ln>
        </p:spPr>
        <p:txBody>
          <a:bodyPr spcFirstLastPara="1" wrap="square" lIns="202500" tIns="202500" rIns="202500" bIns="202500" anchor="t" anchorCtr="0">
            <a:noAutofit/>
          </a:bodyPr>
          <a:lstStyle>
            <a:lvl1pPr marL="457200" lvl="0" indent="-323850" algn="l">
              <a:lnSpc>
                <a:spcPct val="90000"/>
              </a:lnSpc>
              <a:spcBef>
                <a:spcPts val="800"/>
              </a:spcBef>
              <a:spcAft>
                <a:spcPts val="0"/>
              </a:spcAft>
              <a:buClr>
                <a:schemeClr val="dk1"/>
              </a:buClr>
              <a:buSzPts val="15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671" name="Google Shape;671;p64"/>
          <p:cNvSpPr txBox="1">
            <a:spLocks noGrp="1"/>
          </p:cNvSpPr>
          <p:nvPr>
            <p:ph type="body" idx="2"/>
          </p:nvPr>
        </p:nvSpPr>
        <p:spPr>
          <a:xfrm>
            <a:off x="675084" y="674782"/>
            <a:ext cx="3217200" cy="1002000"/>
          </a:xfrm>
          <a:prstGeom prst="rect">
            <a:avLst/>
          </a:prstGeom>
          <a:noFill/>
          <a:ln>
            <a:noFill/>
          </a:ln>
        </p:spPr>
        <p:txBody>
          <a:bodyPr spcFirstLastPara="1" wrap="square" lIns="0" tIns="0" rIns="0" bIns="0" anchor="ctr" anchorCtr="0">
            <a:noAutofit/>
          </a:bodyPr>
          <a:lstStyle>
            <a:lvl1pPr marL="457200" lvl="0" indent="-228600" algn="l">
              <a:lnSpc>
                <a:spcPct val="90000"/>
              </a:lnSpc>
              <a:spcBef>
                <a:spcPts val="800"/>
              </a:spcBef>
              <a:spcAft>
                <a:spcPts val="0"/>
              </a:spcAft>
              <a:buClr>
                <a:schemeClr val="lt1"/>
              </a:buClr>
              <a:buSzPts val="6000"/>
              <a:buNone/>
              <a:defRPr sz="6000">
                <a:solidFill>
                  <a:schemeClr val="l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672" name="Google Shape;672;p64"/>
          <p:cNvSpPr txBox="1">
            <a:spLocks noGrp="1"/>
          </p:cNvSpPr>
          <p:nvPr>
            <p:ph type="body" idx="3"/>
          </p:nvPr>
        </p:nvSpPr>
        <p:spPr>
          <a:xfrm>
            <a:off x="675085" y="1698208"/>
            <a:ext cx="3217200" cy="575700"/>
          </a:xfrm>
          <a:prstGeom prst="rect">
            <a:avLst/>
          </a:prstGeom>
          <a:noFill/>
          <a:ln>
            <a:noFill/>
          </a:ln>
        </p:spPr>
        <p:txBody>
          <a:bodyPr spcFirstLastPara="1" wrap="square" lIns="0" tIns="0" rIns="0" bIns="0" anchor="t" anchorCtr="0">
            <a:noAutofit/>
          </a:bodyPr>
          <a:lstStyle>
            <a:lvl1pPr marL="457200" lvl="0" indent="-323850" algn="l">
              <a:lnSpc>
                <a:spcPct val="90000"/>
              </a:lnSpc>
              <a:spcBef>
                <a:spcPts val="800"/>
              </a:spcBef>
              <a:spcAft>
                <a:spcPts val="0"/>
              </a:spcAft>
              <a:buClr>
                <a:schemeClr val="lt1"/>
              </a:buClr>
              <a:buSzPts val="1500"/>
              <a:buChar char="•"/>
              <a:defRPr>
                <a:solidFill>
                  <a:schemeClr val="l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673" name="Google Shape;673;p64"/>
          <p:cNvSpPr txBox="1">
            <a:spLocks noGrp="1"/>
          </p:cNvSpPr>
          <p:nvPr>
            <p:ph type="body" idx="4"/>
          </p:nvPr>
        </p:nvSpPr>
        <p:spPr>
          <a:xfrm>
            <a:off x="675083" y="2474413"/>
            <a:ext cx="3217200" cy="1002000"/>
          </a:xfrm>
          <a:prstGeom prst="rect">
            <a:avLst/>
          </a:prstGeom>
          <a:noFill/>
          <a:ln>
            <a:noFill/>
          </a:ln>
        </p:spPr>
        <p:txBody>
          <a:bodyPr spcFirstLastPara="1" wrap="square" lIns="0" tIns="0" rIns="0" bIns="0" anchor="ctr" anchorCtr="0">
            <a:noAutofit/>
          </a:bodyPr>
          <a:lstStyle>
            <a:lvl1pPr marL="457200" lvl="0" indent="-228600" algn="l">
              <a:lnSpc>
                <a:spcPct val="90000"/>
              </a:lnSpc>
              <a:spcBef>
                <a:spcPts val="800"/>
              </a:spcBef>
              <a:spcAft>
                <a:spcPts val="0"/>
              </a:spcAft>
              <a:buClr>
                <a:schemeClr val="lt1"/>
              </a:buClr>
              <a:buSzPts val="6000"/>
              <a:buNone/>
              <a:defRPr sz="6000">
                <a:solidFill>
                  <a:schemeClr val="l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674" name="Google Shape;674;p64"/>
          <p:cNvSpPr txBox="1">
            <a:spLocks noGrp="1"/>
          </p:cNvSpPr>
          <p:nvPr>
            <p:ph type="body" idx="5"/>
          </p:nvPr>
        </p:nvSpPr>
        <p:spPr>
          <a:xfrm>
            <a:off x="675084" y="3497839"/>
            <a:ext cx="3217200" cy="575700"/>
          </a:xfrm>
          <a:prstGeom prst="rect">
            <a:avLst/>
          </a:prstGeom>
          <a:noFill/>
          <a:ln>
            <a:noFill/>
          </a:ln>
        </p:spPr>
        <p:txBody>
          <a:bodyPr spcFirstLastPara="1" wrap="square" lIns="0" tIns="0" rIns="0" bIns="0" anchor="t" anchorCtr="0">
            <a:noAutofit/>
          </a:bodyPr>
          <a:lstStyle>
            <a:lvl1pPr marL="457200" lvl="0" indent="-323850" algn="l">
              <a:lnSpc>
                <a:spcPct val="90000"/>
              </a:lnSpc>
              <a:spcBef>
                <a:spcPts val="800"/>
              </a:spcBef>
              <a:spcAft>
                <a:spcPts val="0"/>
              </a:spcAft>
              <a:buClr>
                <a:schemeClr val="lt1"/>
              </a:buClr>
              <a:buSzPts val="1500"/>
              <a:buChar char="•"/>
              <a:defRPr>
                <a:solidFill>
                  <a:schemeClr val="l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675" name="Google Shape;675;p64"/>
          <p:cNvSpPr txBox="1">
            <a:spLocks noGrp="1"/>
          </p:cNvSpPr>
          <p:nvPr>
            <p:ph type="title"/>
          </p:nvPr>
        </p:nvSpPr>
        <p:spPr>
          <a:xfrm>
            <a:off x="4802288" y="1466287"/>
            <a:ext cx="4141500" cy="981600"/>
          </a:xfrm>
          <a:prstGeom prst="rect">
            <a:avLst/>
          </a:prstGeom>
          <a:noFill/>
          <a:ln>
            <a:noFill/>
          </a:ln>
        </p:spPr>
        <p:txBody>
          <a:bodyPr spcFirstLastPara="1" wrap="square" lIns="202500" tIns="297000" rIns="202500" bIns="0" anchor="b" anchorCtr="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extLst>
    <p:ext uri="{DCECCB84-F9BA-43D5-87BE-67443E8EF086}">
      <p15:sldGuideLst xmlns:p15="http://schemas.microsoft.com/office/powerpoint/2012/main">
        <p15:guide id="1" orient="horz" pos="1620">
          <p15:clr>
            <a:srgbClr val="FBAE40"/>
          </p15:clr>
        </p15:guide>
      </p15:sldGuideLst>
    </p:ext>
  </p:extLst>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matchingName="Left message &amp; chart">
  <p:cSld name="Left message &amp; chart">
    <p:spTree>
      <p:nvGrpSpPr>
        <p:cNvPr id="1" name="Shape 676"/>
        <p:cNvGrpSpPr/>
        <p:nvPr/>
      </p:nvGrpSpPr>
      <p:grpSpPr>
        <a:xfrm>
          <a:off x="0" y="0"/>
          <a:ext cx="0" cy="0"/>
          <a:chOff x="0" y="0"/>
          <a:chExt cx="0" cy="0"/>
        </a:xfrm>
      </p:grpSpPr>
      <p:sp>
        <p:nvSpPr>
          <p:cNvPr id="677" name="Google Shape;677;p65"/>
          <p:cNvSpPr txBox="1">
            <a:spLocks noGrp="1"/>
          </p:cNvSpPr>
          <p:nvPr>
            <p:ph type="body" idx="1"/>
          </p:nvPr>
        </p:nvSpPr>
        <p:spPr>
          <a:xfrm>
            <a:off x="4801791" y="2556272"/>
            <a:ext cx="4142400" cy="2178900"/>
          </a:xfrm>
          <a:prstGeom prst="rect">
            <a:avLst/>
          </a:prstGeom>
          <a:noFill/>
          <a:ln>
            <a:noFill/>
          </a:ln>
        </p:spPr>
        <p:txBody>
          <a:bodyPr spcFirstLastPara="1" wrap="square" lIns="202500" tIns="202500" rIns="202500" bIns="202500" anchor="t" anchorCtr="0">
            <a:no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678" name="Google Shape;678;p65"/>
          <p:cNvSpPr/>
          <p:nvPr/>
        </p:nvSpPr>
        <p:spPr>
          <a:xfrm>
            <a:off x="0" y="0"/>
            <a:ext cx="4572000" cy="5143500"/>
          </a:xfrm>
          <a:prstGeom prst="rect">
            <a:avLst/>
          </a:prstGeom>
          <a:solidFill>
            <a:schemeClr val="accent1"/>
          </a:solid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chemeClr val="dk1"/>
              </a:buClr>
              <a:buSzPts val="2100"/>
              <a:buFont typeface="Arial"/>
              <a:buNone/>
            </a:pPr>
            <a:endParaRPr sz="2100" b="0" i="0" u="none" strike="noStrike" cap="none">
              <a:solidFill>
                <a:srgbClr val="002732"/>
              </a:solidFill>
              <a:latin typeface="Arial"/>
              <a:ea typeface="Arial"/>
              <a:cs typeface="Arial"/>
              <a:sym typeface="Arial"/>
            </a:endParaRPr>
          </a:p>
        </p:txBody>
      </p:sp>
      <p:pic>
        <p:nvPicPr>
          <p:cNvPr id="679" name="Google Shape;679;p65"/>
          <p:cNvPicPr preferRelativeResize="0"/>
          <p:nvPr/>
        </p:nvPicPr>
        <p:blipFill rotWithShape="1">
          <a:blip r:embed="rId2">
            <a:alphaModFix/>
          </a:blip>
          <a:srcRect/>
          <a:stretch/>
        </p:blipFill>
        <p:spPr>
          <a:xfrm>
            <a:off x="108000" y="4819724"/>
            <a:ext cx="846038" cy="215550"/>
          </a:xfrm>
          <a:prstGeom prst="rect">
            <a:avLst/>
          </a:prstGeom>
          <a:noFill/>
          <a:ln>
            <a:noFill/>
          </a:ln>
        </p:spPr>
      </p:pic>
      <p:sp>
        <p:nvSpPr>
          <p:cNvPr id="680" name="Google Shape;680;p65"/>
          <p:cNvSpPr txBox="1">
            <a:spLocks noGrp="1"/>
          </p:cNvSpPr>
          <p:nvPr>
            <p:ph type="title"/>
          </p:nvPr>
        </p:nvSpPr>
        <p:spPr>
          <a:xfrm>
            <a:off x="4802288" y="1466287"/>
            <a:ext cx="4141500" cy="981600"/>
          </a:xfrm>
          <a:prstGeom prst="rect">
            <a:avLst/>
          </a:prstGeom>
          <a:noFill/>
          <a:ln>
            <a:noFill/>
          </a:ln>
        </p:spPr>
        <p:txBody>
          <a:bodyPr spcFirstLastPara="1" wrap="square" lIns="202500" tIns="297000" rIns="202500" bIns="0" anchor="b" anchorCtr="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681" name="Google Shape;681;p65"/>
          <p:cNvSpPr txBox="1">
            <a:spLocks noGrp="1"/>
          </p:cNvSpPr>
          <p:nvPr>
            <p:ph type="body" idx="2"/>
          </p:nvPr>
        </p:nvSpPr>
        <p:spPr>
          <a:xfrm>
            <a:off x="703659" y="736094"/>
            <a:ext cx="3216000" cy="1632000"/>
          </a:xfrm>
          <a:prstGeom prst="rect">
            <a:avLst/>
          </a:prstGeom>
          <a:noFill/>
          <a:ln>
            <a:noFill/>
          </a:ln>
        </p:spPr>
        <p:txBody>
          <a:bodyPr spcFirstLastPara="1" wrap="square" lIns="0" tIns="0" rIns="0" bIns="0" anchor="b" anchorCtr="0">
            <a:noAutofit/>
          </a:bodyPr>
          <a:lstStyle>
            <a:lvl1pPr marL="457200" lvl="0" indent="-228600" algn="l">
              <a:lnSpc>
                <a:spcPct val="90000"/>
              </a:lnSpc>
              <a:spcBef>
                <a:spcPts val="800"/>
              </a:spcBef>
              <a:spcAft>
                <a:spcPts val="0"/>
              </a:spcAft>
              <a:buClr>
                <a:schemeClr val="lt1"/>
              </a:buClr>
              <a:buSzPts val="4500"/>
              <a:buNone/>
              <a:defRPr sz="4500">
                <a:solidFill>
                  <a:schemeClr val="l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682" name="Google Shape;682;p65"/>
          <p:cNvSpPr txBox="1">
            <a:spLocks noGrp="1"/>
          </p:cNvSpPr>
          <p:nvPr>
            <p:ph type="body" idx="3"/>
          </p:nvPr>
        </p:nvSpPr>
        <p:spPr>
          <a:xfrm>
            <a:off x="703660" y="2437711"/>
            <a:ext cx="3216000" cy="2179200"/>
          </a:xfrm>
          <a:prstGeom prst="rect">
            <a:avLst/>
          </a:prstGeom>
          <a:noFill/>
          <a:ln>
            <a:noFill/>
          </a:ln>
        </p:spPr>
        <p:txBody>
          <a:bodyPr spcFirstLastPara="1" wrap="square" lIns="0" tIns="0" rIns="0" bIns="0" anchor="t" anchorCtr="0">
            <a:noAutofit/>
          </a:bodyPr>
          <a:lstStyle>
            <a:lvl1pPr marL="457200" lvl="0" indent="-323850" algn="l">
              <a:lnSpc>
                <a:spcPct val="90000"/>
              </a:lnSpc>
              <a:spcBef>
                <a:spcPts val="800"/>
              </a:spcBef>
              <a:spcAft>
                <a:spcPts val="0"/>
              </a:spcAft>
              <a:buClr>
                <a:schemeClr val="lt1"/>
              </a:buClr>
              <a:buSzPts val="1500"/>
              <a:buChar char="•"/>
              <a:defRPr>
                <a:solidFill>
                  <a:schemeClr val="l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extLst>
    <p:ext uri="{DCECCB84-F9BA-43D5-87BE-67443E8EF086}">
      <p15:sldGuideLst xmlns:p15="http://schemas.microsoft.com/office/powerpoint/2012/main">
        <p15:guide id="1" orient="horz" pos="1487">
          <p15:clr>
            <a:srgbClr val="FBAE40"/>
          </p15:clr>
        </p15:guide>
      </p15:sldGuideLst>
    </p:ext>
  </p:extLst>
</p:sldLayout>
</file>

<file path=ppt/slideLayouts/slideLayout65.xml><?xml version="1.0" encoding="utf-8"?>
<p:sldLayout xmlns:a="http://schemas.openxmlformats.org/drawingml/2006/main" xmlns:r="http://schemas.openxmlformats.org/officeDocument/2006/relationships" xmlns:p="http://schemas.openxmlformats.org/presentationml/2006/main" showMasterSp="0" matchingName="Left message &amp; content">
  <p:cSld name="Left message &amp; content">
    <p:spTree>
      <p:nvGrpSpPr>
        <p:cNvPr id="1" name="Shape 683"/>
        <p:cNvGrpSpPr/>
        <p:nvPr/>
      </p:nvGrpSpPr>
      <p:grpSpPr>
        <a:xfrm>
          <a:off x="0" y="0"/>
          <a:ext cx="0" cy="0"/>
          <a:chOff x="0" y="0"/>
          <a:chExt cx="0" cy="0"/>
        </a:xfrm>
      </p:grpSpPr>
      <p:sp>
        <p:nvSpPr>
          <p:cNvPr id="684" name="Google Shape;684;p66"/>
          <p:cNvSpPr/>
          <p:nvPr/>
        </p:nvSpPr>
        <p:spPr>
          <a:xfrm>
            <a:off x="0" y="0"/>
            <a:ext cx="4572000" cy="5143500"/>
          </a:xfrm>
          <a:prstGeom prst="rect">
            <a:avLst/>
          </a:prstGeom>
          <a:solidFill>
            <a:schemeClr val="accent1"/>
          </a:solid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chemeClr val="dk1"/>
              </a:buClr>
              <a:buSzPts val="2100"/>
              <a:buFont typeface="Arial"/>
              <a:buNone/>
            </a:pPr>
            <a:endParaRPr sz="2100" b="0" i="0" u="none" strike="noStrike" cap="none">
              <a:solidFill>
                <a:srgbClr val="002732"/>
              </a:solidFill>
              <a:latin typeface="Arial"/>
              <a:ea typeface="Arial"/>
              <a:cs typeface="Arial"/>
              <a:sym typeface="Arial"/>
            </a:endParaRPr>
          </a:p>
        </p:txBody>
      </p:sp>
      <p:sp>
        <p:nvSpPr>
          <p:cNvPr id="685" name="Google Shape;685;p66"/>
          <p:cNvSpPr txBox="1">
            <a:spLocks noGrp="1"/>
          </p:cNvSpPr>
          <p:nvPr>
            <p:ph type="body" idx="1"/>
          </p:nvPr>
        </p:nvSpPr>
        <p:spPr>
          <a:xfrm>
            <a:off x="675083" y="289951"/>
            <a:ext cx="3216000" cy="3919200"/>
          </a:xfrm>
          <a:prstGeom prst="rect">
            <a:avLst/>
          </a:prstGeom>
          <a:noFill/>
          <a:ln>
            <a:noFill/>
          </a:ln>
        </p:spPr>
        <p:txBody>
          <a:bodyPr spcFirstLastPara="1" wrap="square" lIns="0" tIns="0" rIns="0" bIns="0" anchor="ctr" anchorCtr="0">
            <a:noAutofit/>
          </a:bodyPr>
          <a:lstStyle>
            <a:lvl1pPr marL="457200" lvl="0" indent="-228600" algn="l">
              <a:lnSpc>
                <a:spcPct val="90000"/>
              </a:lnSpc>
              <a:spcBef>
                <a:spcPts val="800"/>
              </a:spcBef>
              <a:spcAft>
                <a:spcPts val="0"/>
              </a:spcAft>
              <a:buClr>
                <a:schemeClr val="lt1"/>
              </a:buClr>
              <a:buSzPts val="4500"/>
              <a:buNone/>
              <a:defRPr sz="4500" b="0">
                <a:solidFill>
                  <a:schemeClr val="l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pic>
        <p:nvPicPr>
          <p:cNvPr id="686" name="Google Shape;686;p66"/>
          <p:cNvPicPr preferRelativeResize="0"/>
          <p:nvPr/>
        </p:nvPicPr>
        <p:blipFill rotWithShape="1">
          <a:blip r:embed="rId2">
            <a:alphaModFix/>
          </a:blip>
          <a:srcRect/>
          <a:stretch/>
        </p:blipFill>
        <p:spPr>
          <a:xfrm>
            <a:off x="108000" y="4819724"/>
            <a:ext cx="846038" cy="215550"/>
          </a:xfrm>
          <a:prstGeom prst="rect">
            <a:avLst/>
          </a:prstGeom>
          <a:noFill/>
          <a:ln>
            <a:noFill/>
          </a:ln>
        </p:spPr>
      </p:pic>
      <p:sp>
        <p:nvSpPr>
          <p:cNvPr id="687" name="Google Shape;687;p66"/>
          <p:cNvSpPr txBox="1">
            <a:spLocks noGrp="1"/>
          </p:cNvSpPr>
          <p:nvPr>
            <p:ph type="body" idx="2"/>
          </p:nvPr>
        </p:nvSpPr>
        <p:spPr>
          <a:xfrm>
            <a:off x="4801791" y="2170510"/>
            <a:ext cx="4142400" cy="2178900"/>
          </a:xfrm>
          <a:prstGeom prst="rect">
            <a:avLst/>
          </a:prstGeom>
          <a:noFill/>
          <a:ln>
            <a:noFill/>
          </a:ln>
        </p:spPr>
        <p:txBody>
          <a:bodyPr spcFirstLastPara="1" wrap="square" lIns="202500" tIns="202500" rIns="202500" bIns="202500" anchor="t" anchorCtr="0">
            <a:no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688" name="Google Shape;688;p66"/>
          <p:cNvSpPr txBox="1">
            <a:spLocks noGrp="1"/>
          </p:cNvSpPr>
          <p:nvPr>
            <p:ph type="title"/>
          </p:nvPr>
        </p:nvSpPr>
        <p:spPr>
          <a:xfrm>
            <a:off x="4802288" y="1080524"/>
            <a:ext cx="4141500" cy="981600"/>
          </a:xfrm>
          <a:prstGeom prst="rect">
            <a:avLst/>
          </a:prstGeom>
          <a:noFill/>
          <a:ln>
            <a:noFill/>
          </a:ln>
        </p:spPr>
        <p:txBody>
          <a:bodyPr spcFirstLastPara="1" wrap="square" lIns="202500" tIns="297000" rIns="202500" bIns="0" anchor="b" anchorCtr="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matchingName="Left message &amp; icons">
  <p:cSld name="Left message &amp; icons">
    <p:spTree>
      <p:nvGrpSpPr>
        <p:cNvPr id="1" name="Shape 689"/>
        <p:cNvGrpSpPr/>
        <p:nvPr/>
      </p:nvGrpSpPr>
      <p:grpSpPr>
        <a:xfrm>
          <a:off x="0" y="0"/>
          <a:ext cx="0" cy="0"/>
          <a:chOff x="0" y="0"/>
          <a:chExt cx="0" cy="0"/>
        </a:xfrm>
      </p:grpSpPr>
      <p:sp>
        <p:nvSpPr>
          <p:cNvPr id="690" name="Google Shape;690;p67"/>
          <p:cNvSpPr/>
          <p:nvPr/>
        </p:nvSpPr>
        <p:spPr>
          <a:xfrm>
            <a:off x="0" y="0"/>
            <a:ext cx="4572000" cy="5143500"/>
          </a:xfrm>
          <a:prstGeom prst="rect">
            <a:avLst/>
          </a:prstGeom>
          <a:solidFill>
            <a:schemeClr val="accent1"/>
          </a:solid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chemeClr val="dk1"/>
              </a:buClr>
              <a:buSzPts val="2100"/>
              <a:buFont typeface="Arial"/>
              <a:buNone/>
            </a:pPr>
            <a:endParaRPr sz="2100" b="0" i="0" u="none" strike="noStrike" cap="none">
              <a:solidFill>
                <a:srgbClr val="002732"/>
              </a:solidFill>
              <a:latin typeface="Arial"/>
              <a:ea typeface="Arial"/>
              <a:cs typeface="Arial"/>
              <a:sym typeface="Arial"/>
            </a:endParaRPr>
          </a:p>
        </p:txBody>
      </p:sp>
      <p:pic>
        <p:nvPicPr>
          <p:cNvPr id="691" name="Google Shape;691;p67"/>
          <p:cNvPicPr preferRelativeResize="0"/>
          <p:nvPr/>
        </p:nvPicPr>
        <p:blipFill rotWithShape="1">
          <a:blip r:embed="rId2">
            <a:alphaModFix/>
          </a:blip>
          <a:srcRect/>
          <a:stretch/>
        </p:blipFill>
        <p:spPr>
          <a:xfrm>
            <a:off x="108000" y="4819724"/>
            <a:ext cx="846038" cy="215550"/>
          </a:xfrm>
          <a:prstGeom prst="rect">
            <a:avLst/>
          </a:prstGeom>
          <a:noFill/>
          <a:ln>
            <a:noFill/>
          </a:ln>
        </p:spPr>
      </p:pic>
      <p:sp>
        <p:nvSpPr>
          <p:cNvPr id="692" name="Google Shape;692;p67"/>
          <p:cNvSpPr txBox="1">
            <a:spLocks noGrp="1"/>
          </p:cNvSpPr>
          <p:nvPr>
            <p:ph type="body" idx="1"/>
          </p:nvPr>
        </p:nvSpPr>
        <p:spPr>
          <a:xfrm>
            <a:off x="678061" y="419449"/>
            <a:ext cx="3216000" cy="3919200"/>
          </a:xfrm>
          <a:prstGeom prst="rect">
            <a:avLst/>
          </a:prstGeom>
          <a:noFill/>
          <a:ln>
            <a:noFill/>
          </a:ln>
        </p:spPr>
        <p:txBody>
          <a:bodyPr spcFirstLastPara="1" wrap="square" lIns="0" tIns="0" rIns="0" bIns="0" anchor="ctr" anchorCtr="0">
            <a:noAutofit/>
          </a:bodyPr>
          <a:lstStyle>
            <a:lvl1pPr marL="457200" lvl="0" indent="-228600" algn="l">
              <a:lnSpc>
                <a:spcPct val="90000"/>
              </a:lnSpc>
              <a:spcBef>
                <a:spcPts val="800"/>
              </a:spcBef>
              <a:spcAft>
                <a:spcPts val="0"/>
              </a:spcAft>
              <a:buClr>
                <a:schemeClr val="lt1"/>
              </a:buClr>
              <a:buSzPts val="4500"/>
              <a:buNone/>
              <a:defRPr sz="4500" b="0">
                <a:solidFill>
                  <a:schemeClr val="l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693" name="Google Shape;693;p67"/>
          <p:cNvSpPr>
            <a:spLocks noGrp="1"/>
          </p:cNvSpPr>
          <p:nvPr>
            <p:ph type="pic" idx="2"/>
          </p:nvPr>
        </p:nvSpPr>
        <p:spPr>
          <a:xfrm>
            <a:off x="4834118" y="773490"/>
            <a:ext cx="641400" cy="640500"/>
          </a:xfrm>
          <a:prstGeom prst="rect">
            <a:avLst/>
          </a:prstGeom>
          <a:noFill/>
          <a:ln>
            <a:noFill/>
          </a:ln>
        </p:spPr>
      </p:sp>
      <p:sp>
        <p:nvSpPr>
          <p:cNvPr id="694" name="Google Shape;694;p67"/>
          <p:cNvSpPr txBox="1">
            <a:spLocks noGrp="1"/>
          </p:cNvSpPr>
          <p:nvPr>
            <p:ph type="body" idx="3"/>
          </p:nvPr>
        </p:nvSpPr>
        <p:spPr>
          <a:xfrm>
            <a:off x="5737632" y="741446"/>
            <a:ext cx="3192000" cy="704700"/>
          </a:xfrm>
          <a:prstGeom prst="rect">
            <a:avLst/>
          </a:prstGeom>
          <a:noFill/>
          <a:ln>
            <a:noFill/>
          </a:ln>
        </p:spPr>
        <p:txBody>
          <a:bodyPr spcFirstLastPara="1" wrap="square" lIns="0" tIns="54000" rIns="0" bIns="54000" anchor="ctr" anchorCtr="0">
            <a:noAutofit/>
          </a:bodyPr>
          <a:lstStyle>
            <a:lvl1pPr marL="457200" lvl="0" indent="-228600" algn="l">
              <a:lnSpc>
                <a:spcPct val="90000"/>
              </a:lnSpc>
              <a:spcBef>
                <a:spcPts val="800"/>
              </a:spcBef>
              <a:spcAft>
                <a:spcPts val="0"/>
              </a:spcAft>
              <a:buClr>
                <a:schemeClr val="dk1"/>
              </a:buClr>
              <a:buSzPts val="1400"/>
              <a:buNone/>
              <a:defRPr sz="1400"/>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695" name="Google Shape;695;p67"/>
          <p:cNvSpPr>
            <a:spLocks noGrp="1"/>
          </p:cNvSpPr>
          <p:nvPr>
            <p:ph type="pic" idx="4"/>
          </p:nvPr>
        </p:nvSpPr>
        <p:spPr>
          <a:xfrm>
            <a:off x="4834118" y="1774117"/>
            <a:ext cx="641400" cy="640500"/>
          </a:xfrm>
          <a:prstGeom prst="rect">
            <a:avLst/>
          </a:prstGeom>
          <a:noFill/>
          <a:ln>
            <a:noFill/>
          </a:ln>
        </p:spPr>
      </p:sp>
      <p:sp>
        <p:nvSpPr>
          <p:cNvPr id="696" name="Google Shape;696;p67"/>
          <p:cNvSpPr txBox="1">
            <a:spLocks noGrp="1"/>
          </p:cNvSpPr>
          <p:nvPr>
            <p:ph type="body" idx="5"/>
          </p:nvPr>
        </p:nvSpPr>
        <p:spPr>
          <a:xfrm>
            <a:off x="5737632" y="1742072"/>
            <a:ext cx="3192000" cy="704700"/>
          </a:xfrm>
          <a:prstGeom prst="rect">
            <a:avLst/>
          </a:prstGeom>
          <a:noFill/>
          <a:ln>
            <a:noFill/>
          </a:ln>
        </p:spPr>
        <p:txBody>
          <a:bodyPr spcFirstLastPara="1" wrap="square" lIns="0" tIns="54000" rIns="0" bIns="54000" anchor="ctr" anchorCtr="0">
            <a:noAutofit/>
          </a:bodyPr>
          <a:lstStyle>
            <a:lvl1pPr marL="457200" lvl="0" indent="-228600" algn="l">
              <a:lnSpc>
                <a:spcPct val="90000"/>
              </a:lnSpc>
              <a:spcBef>
                <a:spcPts val="800"/>
              </a:spcBef>
              <a:spcAft>
                <a:spcPts val="0"/>
              </a:spcAft>
              <a:buClr>
                <a:schemeClr val="dk1"/>
              </a:buClr>
              <a:buSzPts val="1400"/>
              <a:buNone/>
              <a:defRPr sz="1400"/>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697" name="Google Shape;697;p67"/>
          <p:cNvSpPr>
            <a:spLocks noGrp="1"/>
          </p:cNvSpPr>
          <p:nvPr>
            <p:ph type="pic" idx="6"/>
          </p:nvPr>
        </p:nvSpPr>
        <p:spPr>
          <a:xfrm>
            <a:off x="4834118" y="2774744"/>
            <a:ext cx="641400" cy="640500"/>
          </a:xfrm>
          <a:prstGeom prst="rect">
            <a:avLst/>
          </a:prstGeom>
          <a:noFill/>
          <a:ln>
            <a:noFill/>
          </a:ln>
        </p:spPr>
      </p:sp>
      <p:sp>
        <p:nvSpPr>
          <p:cNvPr id="698" name="Google Shape;698;p67"/>
          <p:cNvSpPr txBox="1">
            <a:spLocks noGrp="1"/>
          </p:cNvSpPr>
          <p:nvPr>
            <p:ph type="body" idx="7"/>
          </p:nvPr>
        </p:nvSpPr>
        <p:spPr>
          <a:xfrm>
            <a:off x="5735945" y="2742699"/>
            <a:ext cx="3192000" cy="704700"/>
          </a:xfrm>
          <a:prstGeom prst="rect">
            <a:avLst/>
          </a:prstGeom>
          <a:noFill/>
          <a:ln>
            <a:noFill/>
          </a:ln>
        </p:spPr>
        <p:txBody>
          <a:bodyPr spcFirstLastPara="1" wrap="square" lIns="0" tIns="54000" rIns="0" bIns="54000" anchor="ctr" anchorCtr="0">
            <a:noAutofit/>
          </a:bodyPr>
          <a:lstStyle>
            <a:lvl1pPr marL="457200" lvl="0" indent="-228600" algn="l">
              <a:lnSpc>
                <a:spcPct val="90000"/>
              </a:lnSpc>
              <a:spcBef>
                <a:spcPts val="800"/>
              </a:spcBef>
              <a:spcAft>
                <a:spcPts val="0"/>
              </a:spcAft>
              <a:buClr>
                <a:schemeClr val="dk1"/>
              </a:buClr>
              <a:buSzPts val="1400"/>
              <a:buNone/>
              <a:defRPr sz="1400"/>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699" name="Google Shape;699;p67"/>
          <p:cNvSpPr>
            <a:spLocks noGrp="1"/>
          </p:cNvSpPr>
          <p:nvPr>
            <p:ph type="pic" idx="8"/>
          </p:nvPr>
        </p:nvSpPr>
        <p:spPr>
          <a:xfrm>
            <a:off x="4834118" y="3775370"/>
            <a:ext cx="641400" cy="640500"/>
          </a:xfrm>
          <a:prstGeom prst="rect">
            <a:avLst/>
          </a:prstGeom>
          <a:noFill/>
          <a:ln>
            <a:noFill/>
          </a:ln>
        </p:spPr>
      </p:sp>
      <p:sp>
        <p:nvSpPr>
          <p:cNvPr id="700" name="Google Shape;700;p67"/>
          <p:cNvSpPr txBox="1">
            <a:spLocks noGrp="1"/>
          </p:cNvSpPr>
          <p:nvPr>
            <p:ph type="body" idx="9"/>
          </p:nvPr>
        </p:nvSpPr>
        <p:spPr>
          <a:xfrm>
            <a:off x="5734257" y="3743325"/>
            <a:ext cx="3192000" cy="704700"/>
          </a:xfrm>
          <a:prstGeom prst="rect">
            <a:avLst/>
          </a:prstGeom>
          <a:noFill/>
          <a:ln>
            <a:noFill/>
          </a:ln>
        </p:spPr>
        <p:txBody>
          <a:bodyPr spcFirstLastPara="1" wrap="square" lIns="0" tIns="54000" rIns="0" bIns="54000" anchor="ctr" anchorCtr="0">
            <a:noAutofit/>
          </a:bodyPr>
          <a:lstStyle>
            <a:lvl1pPr marL="457200" lvl="0" indent="-228600" algn="l">
              <a:lnSpc>
                <a:spcPct val="90000"/>
              </a:lnSpc>
              <a:spcBef>
                <a:spcPts val="800"/>
              </a:spcBef>
              <a:spcAft>
                <a:spcPts val="0"/>
              </a:spcAft>
              <a:buClr>
                <a:schemeClr val="dk1"/>
              </a:buClr>
              <a:buSzPts val="1400"/>
              <a:buNone/>
              <a:defRPr sz="1400"/>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matchingName="1_Left message &amp; icons">
  <p:cSld name="1_Left message &amp; icons">
    <p:spTree>
      <p:nvGrpSpPr>
        <p:cNvPr id="1" name="Shape 701"/>
        <p:cNvGrpSpPr/>
        <p:nvPr/>
      </p:nvGrpSpPr>
      <p:grpSpPr>
        <a:xfrm>
          <a:off x="0" y="0"/>
          <a:ext cx="0" cy="0"/>
          <a:chOff x="0" y="0"/>
          <a:chExt cx="0" cy="0"/>
        </a:xfrm>
      </p:grpSpPr>
      <p:sp>
        <p:nvSpPr>
          <p:cNvPr id="702" name="Google Shape;702;p68"/>
          <p:cNvSpPr/>
          <p:nvPr/>
        </p:nvSpPr>
        <p:spPr>
          <a:xfrm>
            <a:off x="0" y="0"/>
            <a:ext cx="4572000" cy="5143500"/>
          </a:xfrm>
          <a:prstGeom prst="rect">
            <a:avLst/>
          </a:prstGeom>
          <a:solidFill>
            <a:schemeClr val="accent1"/>
          </a:solid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chemeClr val="dk1"/>
              </a:buClr>
              <a:buSzPts val="2100"/>
              <a:buFont typeface="Arial"/>
              <a:buNone/>
            </a:pPr>
            <a:endParaRPr sz="2100" b="0" i="0" u="none" strike="noStrike" cap="none">
              <a:solidFill>
                <a:srgbClr val="002732"/>
              </a:solidFill>
              <a:latin typeface="Arial"/>
              <a:ea typeface="Arial"/>
              <a:cs typeface="Arial"/>
              <a:sym typeface="Arial"/>
            </a:endParaRPr>
          </a:p>
        </p:txBody>
      </p:sp>
      <p:pic>
        <p:nvPicPr>
          <p:cNvPr id="703" name="Google Shape;703;p68"/>
          <p:cNvPicPr preferRelativeResize="0"/>
          <p:nvPr/>
        </p:nvPicPr>
        <p:blipFill rotWithShape="1">
          <a:blip r:embed="rId2">
            <a:alphaModFix/>
          </a:blip>
          <a:srcRect/>
          <a:stretch/>
        </p:blipFill>
        <p:spPr>
          <a:xfrm>
            <a:off x="108000" y="4819724"/>
            <a:ext cx="846038" cy="215550"/>
          </a:xfrm>
          <a:prstGeom prst="rect">
            <a:avLst/>
          </a:prstGeom>
          <a:noFill/>
          <a:ln>
            <a:noFill/>
          </a:ln>
        </p:spPr>
      </p:pic>
      <p:sp>
        <p:nvSpPr>
          <p:cNvPr id="704" name="Google Shape;704;p68"/>
          <p:cNvSpPr>
            <a:spLocks noGrp="1"/>
          </p:cNvSpPr>
          <p:nvPr>
            <p:ph type="pic" idx="2"/>
          </p:nvPr>
        </p:nvSpPr>
        <p:spPr>
          <a:xfrm>
            <a:off x="4834118" y="773490"/>
            <a:ext cx="641400" cy="640500"/>
          </a:xfrm>
          <a:prstGeom prst="rect">
            <a:avLst/>
          </a:prstGeom>
          <a:noFill/>
          <a:ln>
            <a:noFill/>
          </a:ln>
        </p:spPr>
      </p:sp>
      <p:sp>
        <p:nvSpPr>
          <p:cNvPr id="705" name="Google Shape;705;p68"/>
          <p:cNvSpPr txBox="1">
            <a:spLocks noGrp="1"/>
          </p:cNvSpPr>
          <p:nvPr>
            <p:ph type="body" idx="1"/>
          </p:nvPr>
        </p:nvSpPr>
        <p:spPr>
          <a:xfrm>
            <a:off x="5737632" y="741446"/>
            <a:ext cx="3192000" cy="704700"/>
          </a:xfrm>
          <a:prstGeom prst="rect">
            <a:avLst/>
          </a:prstGeom>
          <a:noFill/>
          <a:ln>
            <a:noFill/>
          </a:ln>
        </p:spPr>
        <p:txBody>
          <a:bodyPr spcFirstLastPara="1" wrap="square" lIns="0" tIns="54000" rIns="0" bIns="54000" anchor="ctr" anchorCtr="0">
            <a:noAutofit/>
          </a:bodyPr>
          <a:lstStyle>
            <a:lvl1pPr marL="457200" lvl="0" indent="-228600" algn="l">
              <a:lnSpc>
                <a:spcPct val="90000"/>
              </a:lnSpc>
              <a:spcBef>
                <a:spcPts val="800"/>
              </a:spcBef>
              <a:spcAft>
                <a:spcPts val="0"/>
              </a:spcAft>
              <a:buClr>
                <a:schemeClr val="dk1"/>
              </a:buClr>
              <a:buSzPts val="1400"/>
              <a:buNone/>
              <a:defRPr sz="1400"/>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06" name="Google Shape;706;p68"/>
          <p:cNvSpPr>
            <a:spLocks noGrp="1"/>
          </p:cNvSpPr>
          <p:nvPr>
            <p:ph type="pic" idx="3"/>
          </p:nvPr>
        </p:nvSpPr>
        <p:spPr>
          <a:xfrm>
            <a:off x="4834118" y="1774117"/>
            <a:ext cx="641400" cy="640500"/>
          </a:xfrm>
          <a:prstGeom prst="rect">
            <a:avLst/>
          </a:prstGeom>
          <a:noFill/>
          <a:ln>
            <a:noFill/>
          </a:ln>
        </p:spPr>
      </p:sp>
      <p:sp>
        <p:nvSpPr>
          <p:cNvPr id="707" name="Google Shape;707;p68"/>
          <p:cNvSpPr txBox="1">
            <a:spLocks noGrp="1"/>
          </p:cNvSpPr>
          <p:nvPr>
            <p:ph type="body" idx="4"/>
          </p:nvPr>
        </p:nvSpPr>
        <p:spPr>
          <a:xfrm>
            <a:off x="5737632" y="1742072"/>
            <a:ext cx="3192000" cy="704700"/>
          </a:xfrm>
          <a:prstGeom prst="rect">
            <a:avLst/>
          </a:prstGeom>
          <a:noFill/>
          <a:ln>
            <a:noFill/>
          </a:ln>
        </p:spPr>
        <p:txBody>
          <a:bodyPr spcFirstLastPara="1" wrap="square" lIns="0" tIns="54000" rIns="0" bIns="54000" anchor="ctr" anchorCtr="0">
            <a:noAutofit/>
          </a:bodyPr>
          <a:lstStyle>
            <a:lvl1pPr marL="457200" lvl="0" indent="-228600" algn="l">
              <a:lnSpc>
                <a:spcPct val="90000"/>
              </a:lnSpc>
              <a:spcBef>
                <a:spcPts val="800"/>
              </a:spcBef>
              <a:spcAft>
                <a:spcPts val="0"/>
              </a:spcAft>
              <a:buClr>
                <a:schemeClr val="dk1"/>
              </a:buClr>
              <a:buSzPts val="1400"/>
              <a:buNone/>
              <a:defRPr sz="1400"/>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08" name="Google Shape;708;p68"/>
          <p:cNvSpPr>
            <a:spLocks noGrp="1"/>
          </p:cNvSpPr>
          <p:nvPr>
            <p:ph type="pic" idx="5"/>
          </p:nvPr>
        </p:nvSpPr>
        <p:spPr>
          <a:xfrm>
            <a:off x="4834118" y="2774744"/>
            <a:ext cx="641400" cy="640500"/>
          </a:xfrm>
          <a:prstGeom prst="rect">
            <a:avLst/>
          </a:prstGeom>
          <a:noFill/>
          <a:ln>
            <a:noFill/>
          </a:ln>
        </p:spPr>
      </p:sp>
      <p:sp>
        <p:nvSpPr>
          <p:cNvPr id="709" name="Google Shape;709;p68"/>
          <p:cNvSpPr txBox="1">
            <a:spLocks noGrp="1"/>
          </p:cNvSpPr>
          <p:nvPr>
            <p:ph type="body" idx="6"/>
          </p:nvPr>
        </p:nvSpPr>
        <p:spPr>
          <a:xfrm>
            <a:off x="5735945" y="2742699"/>
            <a:ext cx="3192000" cy="704700"/>
          </a:xfrm>
          <a:prstGeom prst="rect">
            <a:avLst/>
          </a:prstGeom>
          <a:noFill/>
          <a:ln>
            <a:noFill/>
          </a:ln>
        </p:spPr>
        <p:txBody>
          <a:bodyPr spcFirstLastPara="1" wrap="square" lIns="0" tIns="54000" rIns="0" bIns="54000" anchor="ctr" anchorCtr="0">
            <a:noAutofit/>
          </a:bodyPr>
          <a:lstStyle>
            <a:lvl1pPr marL="457200" lvl="0" indent="-228600" algn="l">
              <a:lnSpc>
                <a:spcPct val="90000"/>
              </a:lnSpc>
              <a:spcBef>
                <a:spcPts val="800"/>
              </a:spcBef>
              <a:spcAft>
                <a:spcPts val="0"/>
              </a:spcAft>
              <a:buClr>
                <a:schemeClr val="dk1"/>
              </a:buClr>
              <a:buSzPts val="1400"/>
              <a:buNone/>
              <a:defRPr sz="1400"/>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10" name="Google Shape;710;p68"/>
          <p:cNvSpPr>
            <a:spLocks noGrp="1"/>
          </p:cNvSpPr>
          <p:nvPr>
            <p:ph type="pic" idx="7"/>
          </p:nvPr>
        </p:nvSpPr>
        <p:spPr>
          <a:xfrm>
            <a:off x="4834118" y="3775370"/>
            <a:ext cx="641400" cy="640500"/>
          </a:xfrm>
          <a:prstGeom prst="rect">
            <a:avLst/>
          </a:prstGeom>
          <a:noFill/>
          <a:ln>
            <a:noFill/>
          </a:ln>
        </p:spPr>
      </p:sp>
      <p:sp>
        <p:nvSpPr>
          <p:cNvPr id="711" name="Google Shape;711;p68"/>
          <p:cNvSpPr txBox="1">
            <a:spLocks noGrp="1"/>
          </p:cNvSpPr>
          <p:nvPr>
            <p:ph type="body" idx="8"/>
          </p:nvPr>
        </p:nvSpPr>
        <p:spPr>
          <a:xfrm>
            <a:off x="5734257" y="3743325"/>
            <a:ext cx="3192000" cy="704700"/>
          </a:xfrm>
          <a:prstGeom prst="rect">
            <a:avLst/>
          </a:prstGeom>
          <a:noFill/>
          <a:ln>
            <a:noFill/>
          </a:ln>
        </p:spPr>
        <p:txBody>
          <a:bodyPr spcFirstLastPara="1" wrap="square" lIns="0" tIns="54000" rIns="0" bIns="54000" anchor="ctr" anchorCtr="0">
            <a:noAutofit/>
          </a:bodyPr>
          <a:lstStyle>
            <a:lvl1pPr marL="457200" lvl="0" indent="-228600" algn="l">
              <a:lnSpc>
                <a:spcPct val="90000"/>
              </a:lnSpc>
              <a:spcBef>
                <a:spcPts val="800"/>
              </a:spcBef>
              <a:spcAft>
                <a:spcPts val="0"/>
              </a:spcAft>
              <a:buClr>
                <a:schemeClr val="dk1"/>
              </a:buClr>
              <a:buSzPts val="1400"/>
              <a:buNone/>
              <a:defRPr sz="1400"/>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12" name="Google Shape;712;p68"/>
          <p:cNvSpPr txBox="1">
            <a:spLocks noGrp="1"/>
          </p:cNvSpPr>
          <p:nvPr>
            <p:ph type="body" idx="9"/>
          </p:nvPr>
        </p:nvSpPr>
        <p:spPr>
          <a:xfrm>
            <a:off x="675084" y="418539"/>
            <a:ext cx="3216000" cy="3919200"/>
          </a:xfrm>
          <a:prstGeom prst="rect">
            <a:avLst/>
          </a:prstGeom>
          <a:noFill/>
          <a:ln>
            <a:noFill/>
          </a:ln>
        </p:spPr>
        <p:txBody>
          <a:bodyPr spcFirstLastPara="1" wrap="square" lIns="202500" tIns="202500" rIns="202500" bIns="202500" anchor="t" anchorCtr="0">
            <a:noAutofit/>
          </a:bodyPr>
          <a:lstStyle>
            <a:lvl1pPr marL="457200" lvl="0" indent="-228600" algn="ctr">
              <a:lnSpc>
                <a:spcPct val="90000"/>
              </a:lnSpc>
              <a:spcBef>
                <a:spcPts val="800"/>
              </a:spcBef>
              <a:spcAft>
                <a:spcPts val="0"/>
              </a:spcAft>
              <a:buClr>
                <a:schemeClr val="lt1"/>
              </a:buClr>
              <a:buSzPts val="1500"/>
              <a:buNone/>
              <a:defRPr>
                <a:solidFill>
                  <a:schemeClr val="l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68.xml><?xml version="1.0" encoding="utf-8"?>
<p:sldLayout xmlns:a="http://schemas.openxmlformats.org/drawingml/2006/main" xmlns:r="http://schemas.openxmlformats.org/officeDocument/2006/relationships" xmlns:p="http://schemas.openxmlformats.org/presentationml/2006/main" matchingName="Large data [1]">
  <p:cSld name="Large data [1]">
    <p:spTree>
      <p:nvGrpSpPr>
        <p:cNvPr id="1" name="Shape 713"/>
        <p:cNvGrpSpPr/>
        <p:nvPr/>
      </p:nvGrpSpPr>
      <p:grpSpPr>
        <a:xfrm>
          <a:off x="0" y="0"/>
          <a:ext cx="0" cy="0"/>
          <a:chOff x="0" y="0"/>
          <a:chExt cx="0" cy="0"/>
        </a:xfrm>
      </p:grpSpPr>
      <p:sp>
        <p:nvSpPr>
          <p:cNvPr id="714" name="Google Shape;714;p69"/>
          <p:cNvSpPr txBox="1">
            <a:spLocks noGrp="1"/>
          </p:cNvSpPr>
          <p:nvPr>
            <p:ph type="body" idx="1"/>
          </p:nvPr>
        </p:nvSpPr>
        <p:spPr>
          <a:xfrm>
            <a:off x="2219325" y="630521"/>
            <a:ext cx="4705500" cy="2133600"/>
          </a:xfrm>
          <a:prstGeom prst="rect">
            <a:avLst/>
          </a:prstGeom>
          <a:noFill/>
          <a:ln>
            <a:noFill/>
          </a:ln>
        </p:spPr>
        <p:txBody>
          <a:bodyPr spcFirstLastPara="1" wrap="square" lIns="202500" tIns="202500" rIns="202500" bIns="202500" anchor="t" anchorCtr="0">
            <a:noAutofit/>
          </a:bodyPr>
          <a:lstStyle>
            <a:lvl1pPr marL="457200" lvl="0" indent="-228600" algn="ctr">
              <a:lnSpc>
                <a:spcPct val="90000"/>
              </a:lnSpc>
              <a:spcBef>
                <a:spcPts val="800"/>
              </a:spcBef>
              <a:spcAft>
                <a:spcPts val="0"/>
              </a:spcAft>
              <a:buClr>
                <a:schemeClr val="dk1"/>
              </a:buClr>
              <a:buSzPts val="15000"/>
              <a:buNone/>
              <a:defRPr sz="15000">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15" name="Google Shape;715;p69"/>
          <p:cNvSpPr txBox="1">
            <a:spLocks noGrp="1"/>
          </p:cNvSpPr>
          <p:nvPr>
            <p:ph type="body" idx="2"/>
          </p:nvPr>
        </p:nvSpPr>
        <p:spPr>
          <a:xfrm>
            <a:off x="2219241" y="2898491"/>
            <a:ext cx="4705500" cy="1465200"/>
          </a:xfrm>
          <a:prstGeom prst="rect">
            <a:avLst/>
          </a:prstGeom>
          <a:noFill/>
          <a:ln>
            <a:noFill/>
          </a:ln>
        </p:spPr>
        <p:txBody>
          <a:bodyPr spcFirstLastPara="1" wrap="square" lIns="202500" tIns="202500" rIns="202500" bIns="202500" anchor="ctr" anchorCtr="0">
            <a:noAutofit/>
          </a:bodyPr>
          <a:lstStyle>
            <a:lvl1pPr marL="457200" lvl="0" indent="-228600" algn="ctr">
              <a:lnSpc>
                <a:spcPct val="90000"/>
              </a:lnSpc>
              <a:spcBef>
                <a:spcPts val="800"/>
              </a:spcBef>
              <a:spcAft>
                <a:spcPts val="0"/>
              </a:spcAft>
              <a:buClr>
                <a:schemeClr val="dk1"/>
              </a:buClr>
              <a:buSzPts val="2400"/>
              <a:buNone/>
              <a:defRPr sz="2400"/>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matchingName="Large data [4]">
  <p:cSld name="Large data [4]">
    <p:bg>
      <p:bgPr>
        <a:solidFill>
          <a:schemeClr val="accent1"/>
        </a:solidFill>
        <a:effectLst/>
      </p:bgPr>
    </p:bg>
    <p:spTree>
      <p:nvGrpSpPr>
        <p:cNvPr id="1" name="Shape 716"/>
        <p:cNvGrpSpPr/>
        <p:nvPr/>
      </p:nvGrpSpPr>
      <p:grpSpPr>
        <a:xfrm>
          <a:off x="0" y="0"/>
          <a:ext cx="0" cy="0"/>
          <a:chOff x="0" y="0"/>
          <a:chExt cx="0" cy="0"/>
        </a:xfrm>
      </p:grpSpPr>
      <p:pic>
        <p:nvPicPr>
          <p:cNvPr id="717" name="Google Shape;717;p70"/>
          <p:cNvPicPr preferRelativeResize="0"/>
          <p:nvPr/>
        </p:nvPicPr>
        <p:blipFill rotWithShape="1">
          <a:blip r:embed="rId2">
            <a:alphaModFix/>
          </a:blip>
          <a:srcRect/>
          <a:stretch/>
        </p:blipFill>
        <p:spPr>
          <a:xfrm>
            <a:off x="108000" y="4819724"/>
            <a:ext cx="846038" cy="215550"/>
          </a:xfrm>
          <a:prstGeom prst="rect">
            <a:avLst/>
          </a:prstGeom>
          <a:noFill/>
          <a:ln>
            <a:noFill/>
          </a:ln>
        </p:spPr>
      </p:pic>
      <p:sp>
        <p:nvSpPr>
          <p:cNvPr id="718" name="Google Shape;718;p70"/>
          <p:cNvSpPr txBox="1">
            <a:spLocks noGrp="1"/>
          </p:cNvSpPr>
          <p:nvPr>
            <p:ph type="body" idx="1"/>
          </p:nvPr>
        </p:nvSpPr>
        <p:spPr>
          <a:xfrm>
            <a:off x="560785" y="1504950"/>
            <a:ext cx="4561200" cy="2133600"/>
          </a:xfrm>
          <a:prstGeom prst="rect">
            <a:avLst/>
          </a:prstGeom>
          <a:noFill/>
          <a:ln>
            <a:noFill/>
          </a:ln>
        </p:spPr>
        <p:txBody>
          <a:bodyPr spcFirstLastPara="1" wrap="square" lIns="202500" tIns="202500" rIns="202500" bIns="202500" anchor="t" anchorCtr="0">
            <a:noAutofit/>
          </a:bodyPr>
          <a:lstStyle>
            <a:lvl1pPr marL="457200" lvl="0" indent="-228600" algn="r">
              <a:lnSpc>
                <a:spcPct val="90000"/>
              </a:lnSpc>
              <a:spcBef>
                <a:spcPts val="800"/>
              </a:spcBef>
              <a:spcAft>
                <a:spcPts val="0"/>
              </a:spcAft>
              <a:buClr>
                <a:schemeClr val="lt1"/>
              </a:buClr>
              <a:buSzPts val="15000"/>
              <a:buNone/>
              <a:defRPr sz="15000">
                <a:solidFill>
                  <a:schemeClr val="l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19" name="Google Shape;719;p70"/>
          <p:cNvSpPr txBox="1">
            <a:spLocks noGrp="1"/>
          </p:cNvSpPr>
          <p:nvPr>
            <p:ph type="body" idx="2"/>
          </p:nvPr>
        </p:nvSpPr>
        <p:spPr>
          <a:xfrm>
            <a:off x="5676986" y="1504950"/>
            <a:ext cx="2906400" cy="2133600"/>
          </a:xfrm>
          <a:prstGeom prst="rect">
            <a:avLst/>
          </a:prstGeom>
          <a:noFill/>
          <a:ln>
            <a:noFill/>
          </a:ln>
        </p:spPr>
        <p:txBody>
          <a:bodyPr spcFirstLastPara="1" wrap="square" lIns="202500" tIns="202500" rIns="202500" bIns="202500" anchor="ctr" anchorCtr="0">
            <a:noAutofit/>
          </a:bodyPr>
          <a:lstStyle>
            <a:lvl1pPr marL="457200" lvl="0" indent="-228600" algn="l">
              <a:lnSpc>
                <a:spcPct val="90000"/>
              </a:lnSpc>
              <a:spcBef>
                <a:spcPts val="800"/>
              </a:spcBef>
              <a:spcAft>
                <a:spcPts val="0"/>
              </a:spcAft>
              <a:buClr>
                <a:schemeClr val="lt1"/>
              </a:buClr>
              <a:buSzPts val="2400"/>
              <a:buNone/>
              <a:defRPr sz="2400">
                <a:solidFill>
                  <a:schemeClr val="l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70.xml><?xml version="1.0" encoding="utf-8"?>
<p:sldLayout xmlns:a="http://schemas.openxmlformats.org/drawingml/2006/main" xmlns:r="http://schemas.openxmlformats.org/officeDocument/2006/relationships" xmlns:p="http://schemas.openxmlformats.org/presentationml/2006/main" matchingName="Chart only">
  <p:cSld name="Chart only">
    <p:spTree>
      <p:nvGrpSpPr>
        <p:cNvPr id="1" name="Shape 720"/>
        <p:cNvGrpSpPr/>
        <p:nvPr/>
      </p:nvGrpSpPr>
      <p:grpSpPr>
        <a:xfrm>
          <a:off x="0" y="0"/>
          <a:ext cx="0" cy="0"/>
          <a:chOff x="0" y="0"/>
          <a:chExt cx="0" cy="0"/>
        </a:xfrm>
      </p:grpSpPr>
      <p:sp>
        <p:nvSpPr>
          <p:cNvPr id="721" name="Google Shape;721;p71"/>
          <p:cNvSpPr>
            <a:spLocks noGrp="1"/>
          </p:cNvSpPr>
          <p:nvPr>
            <p:ph type="chart" idx="2"/>
          </p:nvPr>
        </p:nvSpPr>
        <p:spPr>
          <a:xfrm>
            <a:off x="638175" y="894160"/>
            <a:ext cx="7867500" cy="3795900"/>
          </a:xfrm>
          <a:prstGeom prst="rect">
            <a:avLst/>
          </a:prstGeom>
          <a:noFill/>
          <a:ln>
            <a:noFill/>
          </a:ln>
        </p:spPr>
        <p:txBody>
          <a:bodyPr spcFirstLastPara="1" wrap="square" lIns="202500" tIns="202500" rIns="202500" bIns="202500" anchor="t" anchorCtr="0">
            <a:noAutofit/>
          </a:bodyPr>
          <a:lstStyle>
            <a:lvl1pPr marR="0" lvl="0" algn="l">
              <a:lnSpc>
                <a:spcPct val="90000"/>
              </a:lnSpc>
              <a:spcBef>
                <a:spcPts val="8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1pPr>
            <a:lvl2pPr marR="0" lvl="1" algn="l">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2pPr>
            <a:lvl3pPr marR="0" lvl="2" algn="l">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3pPr>
            <a:lvl4pPr marR="0" lvl="3" algn="l">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4pPr>
            <a:lvl5pPr marR="0" lvl="4" algn="l">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5pPr>
            <a:lvl6pPr marR="0" lvl="5"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6pPr>
            <a:lvl7pPr marR="0" lvl="6"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7pPr>
            <a:lvl8pPr marR="0" lvl="7"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8pPr>
            <a:lvl9pPr marR="0" lvl="8"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9pPr>
          </a:lstStyle>
          <a:p>
            <a:endParaRPr/>
          </a:p>
        </p:txBody>
      </p:sp>
      <p:sp>
        <p:nvSpPr>
          <p:cNvPr id="722" name="Google Shape;722;p71"/>
          <p:cNvSpPr txBox="1">
            <a:spLocks noGrp="1"/>
          </p:cNvSpPr>
          <p:nvPr>
            <p:ph type="title"/>
          </p:nvPr>
        </p:nvSpPr>
        <p:spPr>
          <a:xfrm>
            <a:off x="200869" y="166688"/>
            <a:ext cx="7866000" cy="555000"/>
          </a:xfrm>
          <a:prstGeom prst="rect">
            <a:avLst/>
          </a:prstGeom>
          <a:noFill/>
          <a:ln>
            <a:noFill/>
          </a:ln>
        </p:spPr>
        <p:txBody>
          <a:bodyPr spcFirstLastPara="1" wrap="square" lIns="0" tIns="297000" rIns="0" bIns="202500" anchor="ctr" anchorCtr="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71.xml><?xml version="1.0" encoding="utf-8"?>
<p:sldLayout xmlns:a="http://schemas.openxmlformats.org/drawingml/2006/main" xmlns:r="http://schemas.openxmlformats.org/officeDocument/2006/relationships" xmlns:p="http://schemas.openxmlformats.org/presentationml/2006/main" matchingName="Chart, 1 text">
  <p:cSld name="Chart, 1 text">
    <p:spTree>
      <p:nvGrpSpPr>
        <p:cNvPr id="1" name="Shape 723"/>
        <p:cNvGrpSpPr/>
        <p:nvPr/>
      </p:nvGrpSpPr>
      <p:grpSpPr>
        <a:xfrm>
          <a:off x="0" y="0"/>
          <a:ext cx="0" cy="0"/>
          <a:chOff x="0" y="0"/>
          <a:chExt cx="0" cy="0"/>
        </a:xfrm>
      </p:grpSpPr>
      <p:sp>
        <p:nvSpPr>
          <p:cNvPr id="724" name="Google Shape;724;p72"/>
          <p:cNvSpPr>
            <a:spLocks noGrp="1"/>
          </p:cNvSpPr>
          <p:nvPr>
            <p:ph type="chart" idx="2"/>
          </p:nvPr>
        </p:nvSpPr>
        <p:spPr>
          <a:xfrm>
            <a:off x="638175" y="937022"/>
            <a:ext cx="7867500" cy="2866500"/>
          </a:xfrm>
          <a:prstGeom prst="rect">
            <a:avLst/>
          </a:prstGeom>
          <a:noFill/>
          <a:ln>
            <a:noFill/>
          </a:ln>
        </p:spPr>
        <p:txBody>
          <a:bodyPr spcFirstLastPara="1" wrap="square" lIns="0" tIns="0" rIns="0" bIns="0" anchor="t" anchorCtr="0">
            <a:noAutofit/>
          </a:bodyPr>
          <a:lstStyle>
            <a:lvl1pPr marR="0" lvl="0" algn="l">
              <a:lnSpc>
                <a:spcPct val="90000"/>
              </a:lnSpc>
              <a:spcBef>
                <a:spcPts val="8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1pPr>
            <a:lvl2pPr marR="0" lvl="1" algn="l">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2pPr>
            <a:lvl3pPr marR="0" lvl="2" algn="l">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3pPr>
            <a:lvl4pPr marR="0" lvl="3" algn="l">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4pPr>
            <a:lvl5pPr marR="0" lvl="4" algn="l">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5pPr>
            <a:lvl6pPr marR="0" lvl="5"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6pPr>
            <a:lvl7pPr marR="0" lvl="6"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7pPr>
            <a:lvl8pPr marR="0" lvl="7"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8pPr>
            <a:lvl9pPr marR="0" lvl="8"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9pPr>
          </a:lstStyle>
          <a:p>
            <a:endParaRPr/>
          </a:p>
        </p:txBody>
      </p:sp>
      <p:sp>
        <p:nvSpPr>
          <p:cNvPr id="725" name="Google Shape;725;p72"/>
          <p:cNvSpPr txBox="1">
            <a:spLocks noGrp="1"/>
          </p:cNvSpPr>
          <p:nvPr>
            <p:ph type="title"/>
          </p:nvPr>
        </p:nvSpPr>
        <p:spPr>
          <a:xfrm>
            <a:off x="200869" y="166688"/>
            <a:ext cx="7866000" cy="555000"/>
          </a:xfrm>
          <a:prstGeom prst="rect">
            <a:avLst/>
          </a:prstGeom>
          <a:noFill/>
          <a:ln>
            <a:noFill/>
          </a:ln>
        </p:spPr>
        <p:txBody>
          <a:bodyPr spcFirstLastPara="1" wrap="square" lIns="0" tIns="297000" rIns="0" bIns="202500" anchor="ctr" anchorCtr="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726" name="Google Shape;726;p72"/>
          <p:cNvSpPr txBox="1">
            <a:spLocks noGrp="1"/>
          </p:cNvSpPr>
          <p:nvPr>
            <p:ph type="body" idx="1"/>
          </p:nvPr>
        </p:nvSpPr>
        <p:spPr>
          <a:xfrm>
            <a:off x="638175" y="4019549"/>
            <a:ext cx="7867500" cy="715500"/>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800"/>
              </a:spcBef>
              <a:spcAft>
                <a:spcPts val="0"/>
              </a:spcAft>
              <a:buClr>
                <a:schemeClr val="dk1"/>
              </a:buClr>
              <a:buSzPts val="1500"/>
              <a:buNone/>
              <a:defRPr/>
            </a:lvl1pPr>
            <a:lvl2pPr marL="914400" lvl="1" indent="-323850" algn="l">
              <a:lnSpc>
                <a:spcPct val="90000"/>
              </a:lnSpc>
              <a:spcBef>
                <a:spcPts val="400"/>
              </a:spcBef>
              <a:spcAft>
                <a:spcPts val="0"/>
              </a:spcAft>
              <a:buClr>
                <a:schemeClr val="dk1"/>
              </a:buClr>
              <a:buSzPts val="15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72.xml><?xml version="1.0" encoding="utf-8"?>
<p:sldLayout xmlns:a="http://schemas.openxmlformats.org/drawingml/2006/main" xmlns:r="http://schemas.openxmlformats.org/officeDocument/2006/relationships" xmlns:p="http://schemas.openxmlformats.org/presentationml/2006/main" matchingName="Chart, 2 text">
  <p:cSld name="Chart, 2 text">
    <p:spTree>
      <p:nvGrpSpPr>
        <p:cNvPr id="1" name="Shape 727"/>
        <p:cNvGrpSpPr/>
        <p:nvPr/>
      </p:nvGrpSpPr>
      <p:grpSpPr>
        <a:xfrm>
          <a:off x="0" y="0"/>
          <a:ext cx="0" cy="0"/>
          <a:chOff x="0" y="0"/>
          <a:chExt cx="0" cy="0"/>
        </a:xfrm>
      </p:grpSpPr>
      <p:sp>
        <p:nvSpPr>
          <p:cNvPr id="728" name="Google Shape;728;p73"/>
          <p:cNvSpPr txBox="1">
            <a:spLocks noGrp="1"/>
          </p:cNvSpPr>
          <p:nvPr>
            <p:ph type="title"/>
          </p:nvPr>
        </p:nvSpPr>
        <p:spPr>
          <a:xfrm>
            <a:off x="200869" y="166688"/>
            <a:ext cx="7866000" cy="555000"/>
          </a:xfrm>
          <a:prstGeom prst="rect">
            <a:avLst/>
          </a:prstGeom>
          <a:noFill/>
          <a:ln>
            <a:noFill/>
          </a:ln>
        </p:spPr>
        <p:txBody>
          <a:bodyPr spcFirstLastPara="1" wrap="square" lIns="0" tIns="297000" rIns="0" bIns="202500" anchor="ctr" anchorCtr="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729" name="Google Shape;729;p73"/>
          <p:cNvSpPr txBox="1">
            <a:spLocks noGrp="1"/>
          </p:cNvSpPr>
          <p:nvPr>
            <p:ph type="body" idx="1"/>
          </p:nvPr>
        </p:nvSpPr>
        <p:spPr>
          <a:xfrm>
            <a:off x="638176" y="4032149"/>
            <a:ext cx="3825900" cy="715500"/>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800"/>
              </a:spcBef>
              <a:spcAft>
                <a:spcPts val="0"/>
              </a:spcAft>
              <a:buClr>
                <a:schemeClr val="dk1"/>
              </a:buClr>
              <a:buSzPts val="1500"/>
              <a:buNone/>
              <a:defRPr/>
            </a:lvl1pPr>
            <a:lvl2pPr marL="914400" lvl="1" indent="-228600" algn="l">
              <a:lnSpc>
                <a:spcPct val="90000"/>
              </a:lnSpc>
              <a:spcBef>
                <a:spcPts val="400"/>
              </a:spcBef>
              <a:spcAft>
                <a:spcPts val="0"/>
              </a:spcAft>
              <a:buClr>
                <a:schemeClr val="dk1"/>
              </a:buClr>
              <a:buSzPts val="1500"/>
              <a:buNone/>
              <a:defRPr/>
            </a:lvl2pPr>
            <a:lvl3pPr marL="1371600" lvl="2" indent="-228600" algn="l">
              <a:lnSpc>
                <a:spcPct val="90000"/>
              </a:lnSpc>
              <a:spcBef>
                <a:spcPts val="400"/>
              </a:spcBef>
              <a:spcAft>
                <a:spcPts val="0"/>
              </a:spcAft>
              <a:buClr>
                <a:schemeClr val="dk1"/>
              </a:buClr>
              <a:buSzPts val="1500"/>
              <a:buNone/>
              <a:defRPr/>
            </a:lvl3pPr>
            <a:lvl4pPr marL="1828800" lvl="3" indent="-228600" algn="l">
              <a:lnSpc>
                <a:spcPct val="90000"/>
              </a:lnSpc>
              <a:spcBef>
                <a:spcPts val="400"/>
              </a:spcBef>
              <a:spcAft>
                <a:spcPts val="0"/>
              </a:spcAft>
              <a:buClr>
                <a:schemeClr val="dk1"/>
              </a:buClr>
              <a:buSzPts val="1500"/>
              <a:buNone/>
              <a:defRPr/>
            </a:lvl4pPr>
            <a:lvl5pPr marL="2286000" lvl="4" indent="-228600" algn="l">
              <a:lnSpc>
                <a:spcPct val="90000"/>
              </a:lnSpc>
              <a:spcBef>
                <a:spcPts val="400"/>
              </a:spcBef>
              <a:spcAft>
                <a:spcPts val="0"/>
              </a:spcAft>
              <a:buClr>
                <a:schemeClr val="dk1"/>
              </a:buClr>
              <a:buSzPts val="1500"/>
              <a:buNone/>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30" name="Google Shape;730;p73"/>
          <p:cNvSpPr txBox="1">
            <a:spLocks noGrp="1"/>
          </p:cNvSpPr>
          <p:nvPr>
            <p:ph type="body" idx="2"/>
          </p:nvPr>
        </p:nvSpPr>
        <p:spPr>
          <a:xfrm>
            <a:off x="4680000" y="4032149"/>
            <a:ext cx="3825900" cy="715500"/>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800"/>
              </a:spcBef>
              <a:spcAft>
                <a:spcPts val="0"/>
              </a:spcAft>
              <a:buClr>
                <a:schemeClr val="dk1"/>
              </a:buClr>
              <a:buSzPts val="1500"/>
              <a:buNone/>
              <a:defRPr/>
            </a:lvl1pPr>
            <a:lvl2pPr marL="914400" lvl="1" indent="-228600" algn="l">
              <a:lnSpc>
                <a:spcPct val="90000"/>
              </a:lnSpc>
              <a:spcBef>
                <a:spcPts val="400"/>
              </a:spcBef>
              <a:spcAft>
                <a:spcPts val="0"/>
              </a:spcAft>
              <a:buClr>
                <a:schemeClr val="dk1"/>
              </a:buClr>
              <a:buSzPts val="1500"/>
              <a:buNone/>
              <a:defRPr/>
            </a:lvl2pPr>
            <a:lvl3pPr marL="1371600" lvl="2" indent="-228600" algn="l">
              <a:lnSpc>
                <a:spcPct val="90000"/>
              </a:lnSpc>
              <a:spcBef>
                <a:spcPts val="400"/>
              </a:spcBef>
              <a:spcAft>
                <a:spcPts val="0"/>
              </a:spcAft>
              <a:buClr>
                <a:schemeClr val="dk1"/>
              </a:buClr>
              <a:buSzPts val="1500"/>
              <a:buNone/>
              <a:defRPr/>
            </a:lvl3pPr>
            <a:lvl4pPr marL="1828800" lvl="3" indent="-228600" algn="l">
              <a:lnSpc>
                <a:spcPct val="90000"/>
              </a:lnSpc>
              <a:spcBef>
                <a:spcPts val="400"/>
              </a:spcBef>
              <a:spcAft>
                <a:spcPts val="0"/>
              </a:spcAft>
              <a:buClr>
                <a:schemeClr val="dk1"/>
              </a:buClr>
              <a:buSzPts val="1500"/>
              <a:buNone/>
              <a:defRPr/>
            </a:lvl4pPr>
            <a:lvl5pPr marL="2286000" lvl="4" indent="-228600" algn="l">
              <a:lnSpc>
                <a:spcPct val="90000"/>
              </a:lnSpc>
              <a:spcBef>
                <a:spcPts val="400"/>
              </a:spcBef>
              <a:spcAft>
                <a:spcPts val="0"/>
              </a:spcAft>
              <a:buClr>
                <a:schemeClr val="dk1"/>
              </a:buClr>
              <a:buSzPts val="1500"/>
              <a:buNone/>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31" name="Google Shape;731;p73"/>
          <p:cNvSpPr>
            <a:spLocks noGrp="1"/>
          </p:cNvSpPr>
          <p:nvPr>
            <p:ph type="chart" idx="3"/>
          </p:nvPr>
        </p:nvSpPr>
        <p:spPr>
          <a:xfrm>
            <a:off x="638175" y="937022"/>
            <a:ext cx="7867500" cy="2866500"/>
          </a:xfrm>
          <a:prstGeom prst="rect">
            <a:avLst/>
          </a:prstGeom>
          <a:noFill/>
          <a:ln>
            <a:noFill/>
          </a:ln>
        </p:spPr>
        <p:txBody>
          <a:bodyPr spcFirstLastPara="1" wrap="square" lIns="0" tIns="0" rIns="0" bIns="0" anchor="t" anchorCtr="0">
            <a:noAutofit/>
          </a:bodyPr>
          <a:lstStyle>
            <a:lvl1pPr marR="0" lvl="0" algn="l">
              <a:lnSpc>
                <a:spcPct val="90000"/>
              </a:lnSpc>
              <a:spcBef>
                <a:spcPts val="8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1pPr>
            <a:lvl2pPr marR="0" lvl="1" algn="l">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2pPr>
            <a:lvl3pPr marR="0" lvl="2" algn="l">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3pPr>
            <a:lvl4pPr marR="0" lvl="3" algn="l">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4pPr>
            <a:lvl5pPr marR="0" lvl="4" algn="l">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5pPr>
            <a:lvl6pPr marR="0" lvl="5"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6pPr>
            <a:lvl7pPr marR="0" lvl="6"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7pPr>
            <a:lvl8pPr marR="0" lvl="7"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8pPr>
            <a:lvl9pPr marR="0" lvl="8"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73.xml><?xml version="1.0" encoding="utf-8"?>
<p:sldLayout xmlns:a="http://schemas.openxmlformats.org/drawingml/2006/main" xmlns:r="http://schemas.openxmlformats.org/officeDocument/2006/relationships" xmlns:p="http://schemas.openxmlformats.org/presentationml/2006/main" matchingName="Chart, big message">
  <p:cSld name="Chart, big message">
    <p:spTree>
      <p:nvGrpSpPr>
        <p:cNvPr id="1" name="Shape 732"/>
        <p:cNvGrpSpPr/>
        <p:nvPr/>
      </p:nvGrpSpPr>
      <p:grpSpPr>
        <a:xfrm>
          <a:off x="0" y="0"/>
          <a:ext cx="0" cy="0"/>
          <a:chOff x="0" y="0"/>
          <a:chExt cx="0" cy="0"/>
        </a:xfrm>
      </p:grpSpPr>
      <p:sp>
        <p:nvSpPr>
          <p:cNvPr id="733" name="Google Shape;733;p74"/>
          <p:cNvSpPr/>
          <p:nvPr/>
        </p:nvSpPr>
        <p:spPr>
          <a:xfrm>
            <a:off x="1062038" y="937022"/>
            <a:ext cx="7866000" cy="2866500"/>
          </a:xfrm>
          <a:prstGeom prst="rect">
            <a:avLst/>
          </a:prstGeom>
          <a:solidFill>
            <a:schemeClr val="lt1"/>
          </a:solid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chemeClr val="dk1"/>
              </a:buClr>
              <a:buSzPts val="2100"/>
              <a:buFont typeface="Arial"/>
              <a:buNone/>
            </a:pPr>
            <a:endParaRPr sz="2100" b="0" i="0" u="none" strike="noStrike" cap="none">
              <a:solidFill>
                <a:srgbClr val="002732"/>
              </a:solidFill>
              <a:latin typeface="Arial"/>
              <a:ea typeface="Arial"/>
              <a:cs typeface="Arial"/>
              <a:sym typeface="Arial"/>
            </a:endParaRPr>
          </a:p>
        </p:txBody>
      </p:sp>
      <p:sp>
        <p:nvSpPr>
          <p:cNvPr id="734" name="Google Shape;734;p74"/>
          <p:cNvSpPr txBox="1">
            <a:spLocks noGrp="1"/>
          </p:cNvSpPr>
          <p:nvPr>
            <p:ph type="title"/>
          </p:nvPr>
        </p:nvSpPr>
        <p:spPr>
          <a:xfrm>
            <a:off x="200869" y="166688"/>
            <a:ext cx="7866000" cy="555000"/>
          </a:xfrm>
          <a:prstGeom prst="rect">
            <a:avLst/>
          </a:prstGeom>
          <a:noFill/>
          <a:ln>
            <a:noFill/>
          </a:ln>
        </p:spPr>
        <p:txBody>
          <a:bodyPr spcFirstLastPara="1" wrap="square" lIns="0" tIns="297000" rIns="0" bIns="202500" anchor="ctr" anchorCtr="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735" name="Google Shape;735;p74"/>
          <p:cNvSpPr txBox="1">
            <a:spLocks noGrp="1"/>
          </p:cNvSpPr>
          <p:nvPr>
            <p:ph type="body" idx="1"/>
          </p:nvPr>
        </p:nvSpPr>
        <p:spPr>
          <a:xfrm>
            <a:off x="639019" y="4019549"/>
            <a:ext cx="7866000" cy="715500"/>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800"/>
              </a:spcBef>
              <a:spcAft>
                <a:spcPts val="0"/>
              </a:spcAft>
              <a:buClr>
                <a:schemeClr val="lt1"/>
              </a:buClr>
              <a:buSzPts val="3600"/>
              <a:buNone/>
              <a:defRPr sz="3600">
                <a:solidFill>
                  <a:schemeClr val="lt1"/>
                </a:solidFill>
                <a:latin typeface="Arial"/>
                <a:ea typeface="Arial"/>
                <a:cs typeface="Arial"/>
                <a:sym typeface="Arial"/>
              </a:defRPr>
            </a:lvl1pPr>
            <a:lvl2pPr marL="914400" lvl="1" indent="-228600" algn="l">
              <a:lnSpc>
                <a:spcPct val="90000"/>
              </a:lnSpc>
              <a:spcBef>
                <a:spcPts val="400"/>
              </a:spcBef>
              <a:spcAft>
                <a:spcPts val="0"/>
              </a:spcAft>
              <a:buClr>
                <a:schemeClr val="dk1"/>
              </a:buClr>
              <a:buSzPts val="1500"/>
              <a:buNone/>
              <a:defRPr/>
            </a:lvl2pPr>
            <a:lvl3pPr marL="1371600" lvl="2" indent="-228600" algn="l">
              <a:lnSpc>
                <a:spcPct val="90000"/>
              </a:lnSpc>
              <a:spcBef>
                <a:spcPts val="400"/>
              </a:spcBef>
              <a:spcAft>
                <a:spcPts val="0"/>
              </a:spcAft>
              <a:buClr>
                <a:schemeClr val="dk1"/>
              </a:buClr>
              <a:buSzPts val="1500"/>
              <a:buNone/>
              <a:defRPr/>
            </a:lvl3pPr>
            <a:lvl4pPr marL="1828800" lvl="3" indent="-228600" algn="l">
              <a:lnSpc>
                <a:spcPct val="90000"/>
              </a:lnSpc>
              <a:spcBef>
                <a:spcPts val="400"/>
              </a:spcBef>
              <a:spcAft>
                <a:spcPts val="0"/>
              </a:spcAft>
              <a:buClr>
                <a:schemeClr val="dk1"/>
              </a:buClr>
              <a:buSzPts val="1500"/>
              <a:buNone/>
              <a:defRPr/>
            </a:lvl4pPr>
            <a:lvl5pPr marL="2286000" lvl="4" indent="-228600" algn="l">
              <a:lnSpc>
                <a:spcPct val="90000"/>
              </a:lnSpc>
              <a:spcBef>
                <a:spcPts val="400"/>
              </a:spcBef>
              <a:spcAft>
                <a:spcPts val="0"/>
              </a:spcAft>
              <a:buClr>
                <a:schemeClr val="dk1"/>
              </a:buClr>
              <a:buSzPts val="1500"/>
              <a:buNone/>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36" name="Google Shape;736;p74"/>
          <p:cNvSpPr>
            <a:spLocks noGrp="1"/>
          </p:cNvSpPr>
          <p:nvPr>
            <p:ph type="chart" idx="2"/>
          </p:nvPr>
        </p:nvSpPr>
        <p:spPr>
          <a:xfrm>
            <a:off x="692747" y="1044675"/>
            <a:ext cx="7758600" cy="2651100"/>
          </a:xfrm>
          <a:prstGeom prst="rect">
            <a:avLst/>
          </a:prstGeom>
          <a:solidFill>
            <a:schemeClr val="lt1"/>
          </a:solidFill>
          <a:ln>
            <a:noFill/>
          </a:ln>
        </p:spPr>
        <p:txBody>
          <a:bodyPr spcFirstLastPara="1" wrap="square" lIns="0" tIns="0" rIns="0" bIns="0" anchor="t" anchorCtr="0">
            <a:noAutofit/>
          </a:bodyPr>
          <a:lstStyle>
            <a:lvl1pPr marR="0" lvl="0" algn="l">
              <a:lnSpc>
                <a:spcPct val="90000"/>
              </a:lnSpc>
              <a:spcBef>
                <a:spcPts val="8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1pPr>
            <a:lvl2pPr marR="0" lvl="1" algn="l">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2pPr>
            <a:lvl3pPr marR="0" lvl="2" algn="l">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3pPr>
            <a:lvl4pPr marR="0" lvl="3" algn="l">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4pPr>
            <a:lvl5pPr marR="0" lvl="4" algn="l">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5pPr>
            <a:lvl6pPr marR="0" lvl="5"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6pPr>
            <a:lvl7pPr marR="0" lvl="6"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7pPr>
            <a:lvl8pPr marR="0" lvl="7"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8pPr>
            <a:lvl9pPr marR="0" lvl="8"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74.xml><?xml version="1.0" encoding="utf-8"?>
<p:sldLayout xmlns:a="http://schemas.openxmlformats.org/drawingml/2006/main" xmlns:r="http://schemas.openxmlformats.org/officeDocument/2006/relationships" xmlns:p="http://schemas.openxmlformats.org/presentationml/2006/main" matchingName="Vertical timeline [1]">
  <p:cSld name="Vertical timeline [1]">
    <p:spTree>
      <p:nvGrpSpPr>
        <p:cNvPr id="1" name="Shape 737"/>
        <p:cNvGrpSpPr/>
        <p:nvPr/>
      </p:nvGrpSpPr>
      <p:grpSpPr>
        <a:xfrm>
          <a:off x="0" y="0"/>
          <a:ext cx="0" cy="0"/>
          <a:chOff x="0" y="0"/>
          <a:chExt cx="0" cy="0"/>
        </a:xfrm>
      </p:grpSpPr>
      <p:sp>
        <p:nvSpPr>
          <p:cNvPr id="738" name="Google Shape;738;p75"/>
          <p:cNvSpPr/>
          <p:nvPr/>
        </p:nvSpPr>
        <p:spPr>
          <a:xfrm>
            <a:off x="637582" y="614363"/>
            <a:ext cx="7869000" cy="40209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2100"/>
              <a:buFont typeface="Arial"/>
              <a:buNone/>
            </a:pPr>
            <a:endParaRPr sz="2100" b="0" i="0" u="none" strike="noStrike" cap="none">
              <a:solidFill>
                <a:srgbClr val="002732"/>
              </a:solidFill>
              <a:latin typeface="Arial"/>
              <a:ea typeface="Arial"/>
              <a:cs typeface="Arial"/>
              <a:sym typeface="Arial"/>
            </a:endParaRPr>
          </a:p>
        </p:txBody>
      </p:sp>
      <p:sp>
        <p:nvSpPr>
          <p:cNvPr id="739" name="Google Shape;739;p75"/>
          <p:cNvSpPr txBox="1">
            <a:spLocks noGrp="1"/>
          </p:cNvSpPr>
          <p:nvPr>
            <p:ph type="title"/>
          </p:nvPr>
        </p:nvSpPr>
        <p:spPr>
          <a:xfrm>
            <a:off x="4257677" y="173831"/>
            <a:ext cx="4259400" cy="555000"/>
          </a:xfrm>
          <a:prstGeom prst="rect">
            <a:avLst/>
          </a:prstGeom>
          <a:noFill/>
          <a:ln>
            <a:noFill/>
          </a:ln>
        </p:spPr>
        <p:txBody>
          <a:bodyPr spcFirstLastPara="1" wrap="square" lIns="202500" tIns="297000" rIns="202500" bIns="202500" anchor="ctr" anchorCtr="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740" name="Google Shape;740;p75"/>
          <p:cNvSpPr>
            <a:spLocks noGrp="1"/>
          </p:cNvSpPr>
          <p:nvPr>
            <p:ph type="body" idx="1"/>
          </p:nvPr>
        </p:nvSpPr>
        <p:spPr>
          <a:xfrm>
            <a:off x="4250531" y="1157882"/>
            <a:ext cx="643200" cy="641700"/>
          </a:xfrm>
          <a:prstGeom prst="ellipse">
            <a:avLst/>
          </a:prstGeom>
          <a:solidFill>
            <a:schemeClr val="lt1"/>
          </a:solidFill>
          <a:ln w="25400" cap="flat" cmpd="sng">
            <a:solidFill>
              <a:schemeClr val="accent1"/>
            </a:solidFill>
            <a:prstDash val="solid"/>
            <a:miter lim="800000"/>
            <a:headEnd type="none" w="sm" len="sm"/>
            <a:tailEnd type="none" w="sm" len="sm"/>
          </a:ln>
        </p:spPr>
        <p:txBody>
          <a:bodyPr spcFirstLastPara="1" wrap="square" lIns="0" tIns="0" rIns="0" bIns="0" anchor="ctr" anchorCtr="0">
            <a:normAutofit/>
          </a:bodyPr>
          <a:lstStyle>
            <a:lvl1pPr marL="457200" lvl="0" indent="-228600" algn="ctr">
              <a:lnSpc>
                <a:spcPct val="90000"/>
              </a:lnSpc>
              <a:spcBef>
                <a:spcPts val="800"/>
              </a:spcBef>
              <a:spcAft>
                <a:spcPts val="0"/>
              </a:spcAft>
              <a:buClr>
                <a:schemeClr val="dk1"/>
              </a:buClr>
              <a:buSzPts val="1500"/>
              <a:buNone/>
              <a:defRPr b="1">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41" name="Google Shape;741;p75"/>
          <p:cNvSpPr>
            <a:spLocks noGrp="1"/>
          </p:cNvSpPr>
          <p:nvPr>
            <p:ph type="body" idx="2"/>
          </p:nvPr>
        </p:nvSpPr>
        <p:spPr>
          <a:xfrm>
            <a:off x="4250531" y="2130821"/>
            <a:ext cx="643200" cy="641700"/>
          </a:xfrm>
          <a:prstGeom prst="ellipse">
            <a:avLst/>
          </a:prstGeom>
          <a:solidFill>
            <a:schemeClr val="lt1"/>
          </a:solidFill>
          <a:ln w="25400" cap="flat" cmpd="sng">
            <a:solidFill>
              <a:schemeClr val="accent1"/>
            </a:solidFill>
            <a:prstDash val="solid"/>
            <a:miter lim="800000"/>
            <a:headEnd type="none" w="sm" len="sm"/>
            <a:tailEnd type="none" w="sm" len="sm"/>
          </a:ln>
        </p:spPr>
        <p:txBody>
          <a:bodyPr spcFirstLastPara="1" wrap="square" lIns="0" tIns="0" rIns="0" bIns="0" anchor="ctr" anchorCtr="0">
            <a:normAutofit/>
          </a:bodyPr>
          <a:lstStyle>
            <a:lvl1pPr marL="457200" lvl="0" indent="-228600" algn="ctr">
              <a:lnSpc>
                <a:spcPct val="90000"/>
              </a:lnSpc>
              <a:spcBef>
                <a:spcPts val="800"/>
              </a:spcBef>
              <a:spcAft>
                <a:spcPts val="0"/>
              </a:spcAft>
              <a:buClr>
                <a:schemeClr val="dk1"/>
              </a:buClr>
              <a:buSzPts val="1500"/>
              <a:buNone/>
              <a:defRPr b="1">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42" name="Google Shape;742;p75"/>
          <p:cNvSpPr>
            <a:spLocks noGrp="1"/>
          </p:cNvSpPr>
          <p:nvPr>
            <p:ph type="body" idx="3"/>
          </p:nvPr>
        </p:nvSpPr>
        <p:spPr>
          <a:xfrm>
            <a:off x="4250531" y="3103760"/>
            <a:ext cx="643200" cy="641700"/>
          </a:xfrm>
          <a:prstGeom prst="ellipse">
            <a:avLst/>
          </a:prstGeom>
          <a:solidFill>
            <a:schemeClr val="lt1"/>
          </a:solidFill>
          <a:ln w="25400" cap="flat" cmpd="sng">
            <a:solidFill>
              <a:schemeClr val="accent1"/>
            </a:solidFill>
            <a:prstDash val="solid"/>
            <a:miter lim="800000"/>
            <a:headEnd type="none" w="sm" len="sm"/>
            <a:tailEnd type="none" w="sm" len="sm"/>
          </a:ln>
        </p:spPr>
        <p:txBody>
          <a:bodyPr spcFirstLastPara="1" wrap="square" lIns="0" tIns="0" rIns="0" bIns="0" anchor="ctr" anchorCtr="0">
            <a:normAutofit/>
          </a:bodyPr>
          <a:lstStyle>
            <a:lvl1pPr marL="457200" lvl="0" indent="-228600" algn="ctr">
              <a:lnSpc>
                <a:spcPct val="90000"/>
              </a:lnSpc>
              <a:spcBef>
                <a:spcPts val="800"/>
              </a:spcBef>
              <a:spcAft>
                <a:spcPts val="0"/>
              </a:spcAft>
              <a:buClr>
                <a:schemeClr val="dk1"/>
              </a:buClr>
              <a:buSzPts val="1500"/>
              <a:buNone/>
              <a:defRPr b="1">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43" name="Google Shape;743;p75"/>
          <p:cNvSpPr>
            <a:spLocks noGrp="1"/>
          </p:cNvSpPr>
          <p:nvPr>
            <p:ph type="body" idx="4"/>
          </p:nvPr>
        </p:nvSpPr>
        <p:spPr>
          <a:xfrm>
            <a:off x="4250531" y="4076700"/>
            <a:ext cx="643200" cy="641700"/>
          </a:xfrm>
          <a:prstGeom prst="ellipse">
            <a:avLst/>
          </a:prstGeom>
          <a:solidFill>
            <a:schemeClr val="lt1"/>
          </a:solidFill>
          <a:ln w="25400" cap="flat" cmpd="sng">
            <a:solidFill>
              <a:schemeClr val="accent1"/>
            </a:solidFill>
            <a:prstDash val="solid"/>
            <a:miter lim="800000"/>
            <a:headEnd type="none" w="sm" len="sm"/>
            <a:tailEnd type="none" w="sm" len="sm"/>
          </a:ln>
        </p:spPr>
        <p:txBody>
          <a:bodyPr spcFirstLastPara="1" wrap="square" lIns="0" tIns="0" rIns="0" bIns="0" anchor="ctr" anchorCtr="0">
            <a:normAutofit/>
          </a:bodyPr>
          <a:lstStyle>
            <a:lvl1pPr marL="457200" lvl="0" indent="-228600" algn="ctr">
              <a:lnSpc>
                <a:spcPct val="90000"/>
              </a:lnSpc>
              <a:spcBef>
                <a:spcPts val="800"/>
              </a:spcBef>
              <a:spcAft>
                <a:spcPts val="0"/>
              </a:spcAft>
              <a:buClr>
                <a:schemeClr val="dk1"/>
              </a:buClr>
              <a:buSzPts val="1500"/>
              <a:buNone/>
              <a:defRPr b="1">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44" name="Google Shape;744;p75"/>
          <p:cNvSpPr txBox="1">
            <a:spLocks noGrp="1"/>
          </p:cNvSpPr>
          <p:nvPr>
            <p:ph type="body" idx="5"/>
          </p:nvPr>
        </p:nvSpPr>
        <p:spPr>
          <a:xfrm>
            <a:off x="4988460" y="1157882"/>
            <a:ext cx="3517800" cy="287700"/>
          </a:xfrm>
          <a:prstGeom prst="rect">
            <a:avLst/>
          </a:prstGeom>
          <a:noFill/>
          <a:ln>
            <a:noFill/>
          </a:ln>
        </p:spPr>
        <p:txBody>
          <a:bodyPr spcFirstLastPara="1" wrap="square" lIns="0" tIns="0" rIns="0" bIns="0" anchor="ctr"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45" name="Google Shape;745;p75"/>
          <p:cNvSpPr txBox="1">
            <a:spLocks noGrp="1"/>
          </p:cNvSpPr>
          <p:nvPr>
            <p:ph type="body" idx="6"/>
          </p:nvPr>
        </p:nvSpPr>
        <p:spPr>
          <a:xfrm>
            <a:off x="4988460" y="1445759"/>
            <a:ext cx="3517800" cy="354000"/>
          </a:xfrm>
          <a:prstGeom prst="rect">
            <a:avLst/>
          </a:prstGeom>
          <a:noFill/>
          <a:ln>
            <a:noFill/>
          </a:ln>
        </p:spPr>
        <p:txBody>
          <a:bodyPr spcFirstLastPara="1" wrap="square" lIns="0" tIns="0" rIns="0" bIns="0" anchor="ctr" anchorCtr="0">
            <a:noAutofit/>
          </a:bodyPr>
          <a:lstStyle>
            <a:lvl1pPr marL="457200" lvl="0" indent="-228600" algn="l">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46" name="Google Shape;746;p75"/>
          <p:cNvSpPr txBox="1">
            <a:spLocks noGrp="1"/>
          </p:cNvSpPr>
          <p:nvPr>
            <p:ph type="body" idx="7"/>
          </p:nvPr>
        </p:nvSpPr>
        <p:spPr>
          <a:xfrm>
            <a:off x="637582" y="2126654"/>
            <a:ext cx="3518100" cy="287700"/>
          </a:xfrm>
          <a:prstGeom prst="rect">
            <a:avLst/>
          </a:prstGeom>
          <a:noFill/>
          <a:ln>
            <a:noFill/>
          </a:ln>
        </p:spPr>
        <p:txBody>
          <a:bodyPr spcFirstLastPara="1" wrap="square" lIns="0" tIns="0" rIns="0" bIns="0" anchor="ctr" anchorCtr="0">
            <a:noAutofit/>
          </a:bodyPr>
          <a:lstStyle>
            <a:lvl1pPr marL="457200" lvl="0" indent="-228600" algn="r">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47" name="Google Shape;747;p75"/>
          <p:cNvSpPr txBox="1">
            <a:spLocks noGrp="1"/>
          </p:cNvSpPr>
          <p:nvPr>
            <p:ph type="body" idx="8"/>
          </p:nvPr>
        </p:nvSpPr>
        <p:spPr>
          <a:xfrm>
            <a:off x="637582" y="2414531"/>
            <a:ext cx="3518100" cy="354000"/>
          </a:xfrm>
          <a:prstGeom prst="rect">
            <a:avLst/>
          </a:prstGeom>
          <a:noFill/>
          <a:ln>
            <a:noFill/>
          </a:ln>
        </p:spPr>
        <p:txBody>
          <a:bodyPr spcFirstLastPara="1" wrap="square" lIns="0" tIns="0" rIns="0" bIns="0" anchor="ctr" anchorCtr="0">
            <a:noAutofit/>
          </a:bodyPr>
          <a:lstStyle>
            <a:lvl1pPr marL="457200" lvl="0" indent="-228600" algn="r">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48" name="Google Shape;748;p75"/>
          <p:cNvSpPr txBox="1">
            <a:spLocks noGrp="1"/>
          </p:cNvSpPr>
          <p:nvPr>
            <p:ph type="body" idx="9"/>
          </p:nvPr>
        </p:nvSpPr>
        <p:spPr>
          <a:xfrm>
            <a:off x="4988460" y="3103760"/>
            <a:ext cx="3517800" cy="287700"/>
          </a:xfrm>
          <a:prstGeom prst="rect">
            <a:avLst/>
          </a:prstGeom>
          <a:noFill/>
          <a:ln>
            <a:noFill/>
          </a:ln>
        </p:spPr>
        <p:txBody>
          <a:bodyPr spcFirstLastPara="1" wrap="square" lIns="0" tIns="0" rIns="0" bIns="0" anchor="ctr"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49" name="Google Shape;749;p75"/>
          <p:cNvSpPr txBox="1">
            <a:spLocks noGrp="1"/>
          </p:cNvSpPr>
          <p:nvPr>
            <p:ph type="body" idx="13"/>
          </p:nvPr>
        </p:nvSpPr>
        <p:spPr>
          <a:xfrm>
            <a:off x="4988460" y="3391637"/>
            <a:ext cx="3517800" cy="354000"/>
          </a:xfrm>
          <a:prstGeom prst="rect">
            <a:avLst/>
          </a:prstGeom>
          <a:noFill/>
          <a:ln>
            <a:noFill/>
          </a:ln>
        </p:spPr>
        <p:txBody>
          <a:bodyPr spcFirstLastPara="1" wrap="square" lIns="0" tIns="0" rIns="0" bIns="0" anchor="ctr" anchorCtr="0">
            <a:noAutofit/>
          </a:bodyPr>
          <a:lstStyle>
            <a:lvl1pPr marL="457200" lvl="0" indent="-228600" algn="l">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50" name="Google Shape;750;p75"/>
          <p:cNvSpPr txBox="1">
            <a:spLocks noGrp="1"/>
          </p:cNvSpPr>
          <p:nvPr>
            <p:ph type="body" idx="14"/>
          </p:nvPr>
        </p:nvSpPr>
        <p:spPr>
          <a:xfrm>
            <a:off x="626766" y="4076700"/>
            <a:ext cx="3518100" cy="287700"/>
          </a:xfrm>
          <a:prstGeom prst="rect">
            <a:avLst/>
          </a:prstGeom>
          <a:noFill/>
          <a:ln>
            <a:noFill/>
          </a:ln>
        </p:spPr>
        <p:txBody>
          <a:bodyPr spcFirstLastPara="1" wrap="square" lIns="0" tIns="0" rIns="0" bIns="0" anchor="ctr" anchorCtr="0">
            <a:noAutofit/>
          </a:bodyPr>
          <a:lstStyle>
            <a:lvl1pPr marL="457200" lvl="0" indent="-228600" algn="r">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51" name="Google Shape;751;p75"/>
          <p:cNvSpPr txBox="1">
            <a:spLocks noGrp="1"/>
          </p:cNvSpPr>
          <p:nvPr>
            <p:ph type="body" idx="15"/>
          </p:nvPr>
        </p:nvSpPr>
        <p:spPr>
          <a:xfrm>
            <a:off x="626766" y="4364577"/>
            <a:ext cx="3518100" cy="354000"/>
          </a:xfrm>
          <a:prstGeom prst="rect">
            <a:avLst/>
          </a:prstGeom>
          <a:noFill/>
          <a:ln>
            <a:noFill/>
          </a:ln>
        </p:spPr>
        <p:txBody>
          <a:bodyPr spcFirstLastPara="1" wrap="square" lIns="0" tIns="0" rIns="0" bIns="0" anchor="ctr" anchorCtr="0">
            <a:noAutofit/>
          </a:bodyPr>
          <a:lstStyle>
            <a:lvl1pPr marL="457200" lvl="0" indent="-228600" algn="r">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75.xml><?xml version="1.0" encoding="utf-8"?>
<p:sldLayout xmlns:a="http://schemas.openxmlformats.org/drawingml/2006/main" xmlns:r="http://schemas.openxmlformats.org/officeDocument/2006/relationships" xmlns:p="http://schemas.openxmlformats.org/presentationml/2006/main" matchingName="Vertical timeline [2]">
  <p:cSld name="Vertical timeline [2]">
    <p:spTree>
      <p:nvGrpSpPr>
        <p:cNvPr id="1" name="Shape 752"/>
        <p:cNvGrpSpPr/>
        <p:nvPr/>
      </p:nvGrpSpPr>
      <p:grpSpPr>
        <a:xfrm>
          <a:off x="0" y="0"/>
          <a:ext cx="0" cy="0"/>
          <a:chOff x="0" y="0"/>
          <a:chExt cx="0" cy="0"/>
        </a:xfrm>
      </p:grpSpPr>
      <p:sp>
        <p:nvSpPr>
          <p:cNvPr id="753" name="Google Shape;753;p76"/>
          <p:cNvSpPr>
            <a:spLocks noGrp="1"/>
          </p:cNvSpPr>
          <p:nvPr>
            <p:ph type="body" idx="1"/>
          </p:nvPr>
        </p:nvSpPr>
        <p:spPr>
          <a:xfrm>
            <a:off x="4250531" y="326740"/>
            <a:ext cx="643200" cy="641700"/>
          </a:xfrm>
          <a:prstGeom prst="ellipse">
            <a:avLst/>
          </a:prstGeom>
          <a:solidFill>
            <a:schemeClr val="lt1"/>
          </a:solidFill>
          <a:ln w="25400" cap="flat" cmpd="sng">
            <a:solidFill>
              <a:schemeClr val="accent1"/>
            </a:solidFill>
            <a:prstDash val="solid"/>
            <a:miter lim="800000"/>
            <a:headEnd type="none" w="sm" len="sm"/>
            <a:tailEnd type="none" w="sm" len="sm"/>
          </a:ln>
        </p:spPr>
        <p:txBody>
          <a:bodyPr spcFirstLastPara="1" wrap="square" lIns="0" tIns="0" rIns="0" bIns="0" anchor="ctr" anchorCtr="0">
            <a:normAutofit/>
          </a:bodyPr>
          <a:lstStyle>
            <a:lvl1pPr marL="457200" lvl="0" indent="-228600" algn="ctr">
              <a:lnSpc>
                <a:spcPct val="90000"/>
              </a:lnSpc>
              <a:spcBef>
                <a:spcPts val="800"/>
              </a:spcBef>
              <a:spcAft>
                <a:spcPts val="0"/>
              </a:spcAft>
              <a:buClr>
                <a:srgbClr val="FF0000"/>
              </a:buClr>
              <a:buSzPts val="1500"/>
              <a:buNone/>
              <a:defRPr b="1">
                <a:solidFill>
                  <a:srgbClr val="FF0000"/>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54" name="Google Shape;754;p76"/>
          <p:cNvSpPr/>
          <p:nvPr/>
        </p:nvSpPr>
        <p:spPr>
          <a:xfrm>
            <a:off x="639366" y="714375"/>
            <a:ext cx="7869000" cy="40209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2100"/>
              <a:buFont typeface="Arial"/>
              <a:buNone/>
            </a:pPr>
            <a:endParaRPr sz="2100" b="0" i="0" u="none" strike="noStrike" cap="none">
              <a:solidFill>
                <a:srgbClr val="002732"/>
              </a:solidFill>
              <a:latin typeface="Arial"/>
              <a:ea typeface="Arial"/>
              <a:cs typeface="Arial"/>
              <a:sym typeface="Arial"/>
            </a:endParaRPr>
          </a:p>
        </p:txBody>
      </p:sp>
      <p:sp>
        <p:nvSpPr>
          <p:cNvPr id="755" name="Google Shape;755;p76"/>
          <p:cNvSpPr>
            <a:spLocks noGrp="1"/>
          </p:cNvSpPr>
          <p:nvPr>
            <p:ph type="body" idx="2"/>
          </p:nvPr>
        </p:nvSpPr>
        <p:spPr>
          <a:xfrm>
            <a:off x="4252315" y="1269992"/>
            <a:ext cx="643200" cy="641700"/>
          </a:xfrm>
          <a:prstGeom prst="ellipse">
            <a:avLst/>
          </a:prstGeom>
          <a:solidFill>
            <a:schemeClr val="lt1"/>
          </a:solidFill>
          <a:ln w="25400" cap="flat" cmpd="sng">
            <a:solidFill>
              <a:schemeClr val="accent1"/>
            </a:solidFill>
            <a:prstDash val="solid"/>
            <a:miter lim="800000"/>
            <a:headEnd type="none" w="sm" len="sm"/>
            <a:tailEnd type="none" w="sm" len="sm"/>
          </a:ln>
        </p:spPr>
        <p:txBody>
          <a:bodyPr spcFirstLastPara="1" wrap="square" lIns="0" tIns="0" rIns="0" bIns="0" anchor="ctr" anchorCtr="0">
            <a:normAutofit/>
          </a:bodyPr>
          <a:lstStyle>
            <a:lvl1pPr marL="457200" lvl="0" indent="-228600" algn="ctr">
              <a:lnSpc>
                <a:spcPct val="90000"/>
              </a:lnSpc>
              <a:spcBef>
                <a:spcPts val="800"/>
              </a:spcBef>
              <a:spcAft>
                <a:spcPts val="0"/>
              </a:spcAft>
              <a:buClr>
                <a:schemeClr val="dk1"/>
              </a:buClr>
              <a:buSzPts val="1500"/>
              <a:buNone/>
              <a:defRPr b="1">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56" name="Google Shape;756;p76"/>
          <p:cNvSpPr>
            <a:spLocks noGrp="1"/>
          </p:cNvSpPr>
          <p:nvPr>
            <p:ph type="body" idx="3"/>
          </p:nvPr>
        </p:nvSpPr>
        <p:spPr>
          <a:xfrm>
            <a:off x="4252315" y="2211118"/>
            <a:ext cx="643200" cy="641700"/>
          </a:xfrm>
          <a:prstGeom prst="ellipse">
            <a:avLst/>
          </a:prstGeom>
          <a:solidFill>
            <a:schemeClr val="lt1"/>
          </a:solidFill>
          <a:ln w="25400" cap="flat" cmpd="sng">
            <a:solidFill>
              <a:schemeClr val="accent1"/>
            </a:solidFill>
            <a:prstDash val="solid"/>
            <a:miter lim="800000"/>
            <a:headEnd type="none" w="sm" len="sm"/>
            <a:tailEnd type="none" w="sm" len="sm"/>
          </a:ln>
        </p:spPr>
        <p:txBody>
          <a:bodyPr spcFirstLastPara="1" wrap="square" lIns="0" tIns="0" rIns="0" bIns="0" anchor="ctr" anchorCtr="0">
            <a:normAutofit/>
          </a:bodyPr>
          <a:lstStyle>
            <a:lvl1pPr marL="457200" lvl="0" indent="-228600" algn="ctr">
              <a:lnSpc>
                <a:spcPct val="90000"/>
              </a:lnSpc>
              <a:spcBef>
                <a:spcPts val="800"/>
              </a:spcBef>
              <a:spcAft>
                <a:spcPts val="0"/>
              </a:spcAft>
              <a:buClr>
                <a:schemeClr val="dk1"/>
              </a:buClr>
              <a:buSzPts val="1500"/>
              <a:buNone/>
              <a:defRPr b="1">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57" name="Google Shape;757;p76"/>
          <p:cNvSpPr>
            <a:spLocks noGrp="1"/>
          </p:cNvSpPr>
          <p:nvPr>
            <p:ph type="body" idx="4"/>
          </p:nvPr>
        </p:nvSpPr>
        <p:spPr>
          <a:xfrm>
            <a:off x="4252315" y="3152243"/>
            <a:ext cx="643200" cy="641700"/>
          </a:xfrm>
          <a:prstGeom prst="ellipse">
            <a:avLst/>
          </a:prstGeom>
          <a:solidFill>
            <a:schemeClr val="lt1"/>
          </a:solidFill>
          <a:ln w="25400" cap="flat" cmpd="sng">
            <a:solidFill>
              <a:schemeClr val="accent1"/>
            </a:solidFill>
            <a:prstDash val="solid"/>
            <a:miter lim="800000"/>
            <a:headEnd type="none" w="sm" len="sm"/>
            <a:tailEnd type="none" w="sm" len="sm"/>
          </a:ln>
        </p:spPr>
        <p:txBody>
          <a:bodyPr spcFirstLastPara="1" wrap="square" lIns="0" tIns="0" rIns="0" bIns="0" anchor="ctr" anchorCtr="0">
            <a:normAutofit/>
          </a:bodyPr>
          <a:lstStyle>
            <a:lvl1pPr marL="457200" lvl="0" indent="-228600" algn="ctr">
              <a:lnSpc>
                <a:spcPct val="90000"/>
              </a:lnSpc>
              <a:spcBef>
                <a:spcPts val="800"/>
              </a:spcBef>
              <a:spcAft>
                <a:spcPts val="0"/>
              </a:spcAft>
              <a:buClr>
                <a:schemeClr val="dk1"/>
              </a:buClr>
              <a:buSzPts val="1500"/>
              <a:buNone/>
              <a:defRPr b="1">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58" name="Google Shape;758;p76"/>
          <p:cNvSpPr>
            <a:spLocks noGrp="1"/>
          </p:cNvSpPr>
          <p:nvPr>
            <p:ph type="body" idx="5"/>
          </p:nvPr>
        </p:nvSpPr>
        <p:spPr>
          <a:xfrm>
            <a:off x="4252173" y="4093369"/>
            <a:ext cx="643200" cy="641700"/>
          </a:xfrm>
          <a:prstGeom prst="ellipse">
            <a:avLst/>
          </a:prstGeom>
          <a:solidFill>
            <a:schemeClr val="lt1"/>
          </a:solidFill>
          <a:ln w="25400" cap="flat" cmpd="sng">
            <a:solidFill>
              <a:schemeClr val="accent1"/>
            </a:solidFill>
            <a:prstDash val="solid"/>
            <a:miter lim="800000"/>
            <a:headEnd type="none" w="sm" len="sm"/>
            <a:tailEnd type="none" w="sm" len="sm"/>
          </a:ln>
        </p:spPr>
        <p:txBody>
          <a:bodyPr spcFirstLastPara="1" wrap="square" lIns="0" tIns="0" rIns="0" bIns="0" anchor="ctr" anchorCtr="0">
            <a:normAutofit/>
          </a:bodyPr>
          <a:lstStyle>
            <a:lvl1pPr marL="457200" lvl="0" indent="-228600" algn="ctr">
              <a:lnSpc>
                <a:spcPct val="90000"/>
              </a:lnSpc>
              <a:spcBef>
                <a:spcPts val="800"/>
              </a:spcBef>
              <a:spcAft>
                <a:spcPts val="0"/>
              </a:spcAft>
              <a:buClr>
                <a:schemeClr val="dk1"/>
              </a:buClr>
              <a:buSzPts val="1500"/>
              <a:buNone/>
              <a:defRPr b="1">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59" name="Google Shape;759;p76"/>
          <p:cNvSpPr txBox="1">
            <a:spLocks noGrp="1"/>
          </p:cNvSpPr>
          <p:nvPr>
            <p:ph type="body" idx="6"/>
          </p:nvPr>
        </p:nvSpPr>
        <p:spPr>
          <a:xfrm>
            <a:off x="4990102" y="328868"/>
            <a:ext cx="3517800" cy="287700"/>
          </a:xfrm>
          <a:prstGeom prst="rect">
            <a:avLst/>
          </a:prstGeom>
          <a:noFill/>
          <a:ln>
            <a:noFill/>
          </a:ln>
        </p:spPr>
        <p:txBody>
          <a:bodyPr spcFirstLastPara="1" wrap="square" lIns="0" tIns="0" rIns="0" bIns="0" anchor="ctr"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60" name="Google Shape;760;p76"/>
          <p:cNvSpPr txBox="1">
            <a:spLocks noGrp="1"/>
          </p:cNvSpPr>
          <p:nvPr>
            <p:ph type="body" idx="7"/>
          </p:nvPr>
        </p:nvSpPr>
        <p:spPr>
          <a:xfrm>
            <a:off x="4990102" y="616745"/>
            <a:ext cx="3517800" cy="354000"/>
          </a:xfrm>
          <a:prstGeom prst="rect">
            <a:avLst/>
          </a:prstGeom>
          <a:noFill/>
          <a:ln>
            <a:noFill/>
          </a:ln>
        </p:spPr>
        <p:txBody>
          <a:bodyPr spcFirstLastPara="1" wrap="square" lIns="0" tIns="0" rIns="0" bIns="0" anchor="ctr" anchorCtr="0">
            <a:noAutofit/>
          </a:bodyPr>
          <a:lstStyle>
            <a:lvl1pPr marL="457200" lvl="0" indent="-228600" algn="l">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61" name="Google Shape;761;p76"/>
          <p:cNvSpPr txBox="1">
            <a:spLocks noGrp="1"/>
          </p:cNvSpPr>
          <p:nvPr>
            <p:ph type="body" idx="8"/>
          </p:nvPr>
        </p:nvSpPr>
        <p:spPr>
          <a:xfrm>
            <a:off x="632419" y="1269992"/>
            <a:ext cx="3518100" cy="287700"/>
          </a:xfrm>
          <a:prstGeom prst="rect">
            <a:avLst/>
          </a:prstGeom>
          <a:noFill/>
          <a:ln>
            <a:noFill/>
          </a:ln>
        </p:spPr>
        <p:txBody>
          <a:bodyPr spcFirstLastPara="1" wrap="square" lIns="0" tIns="0" rIns="0" bIns="0" anchor="ctr" anchorCtr="0">
            <a:noAutofit/>
          </a:bodyPr>
          <a:lstStyle>
            <a:lvl1pPr marL="457200" lvl="0" indent="-228600" algn="r">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62" name="Google Shape;762;p76"/>
          <p:cNvSpPr txBox="1">
            <a:spLocks noGrp="1"/>
          </p:cNvSpPr>
          <p:nvPr>
            <p:ph type="body" idx="9"/>
          </p:nvPr>
        </p:nvSpPr>
        <p:spPr>
          <a:xfrm>
            <a:off x="632419" y="1557869"/>
            <a:ext cx="3518100" cy="354000"/>
          </a:xfrm>
          <a:prstGeom prst="rect">
            <a:avLst/>
          </a:prstGeom>
          <a:noFill/>
          <a:ln>
            <a:noFill/>
          </a:ln>
        </p:spPr>
        <p:txBody>
          <a:bodyPr spcFirstLastPara="1" wrap="square" lIns="0" tIns="0" rIns="0" bIns="0" anchor="ctr" anchorCtr="0">
            <a:noAutofit/>
          </a:bodyPr>
          <a:lstStyle>
            <a:lvl1pPr marL="457200" lvl="0" indent="-228600" algn="r">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63" name="Google Shape;763;p76"/>
          <p:cNvSpPr txBox="1">
            <a:spLocks noGrp="1"/>
          </p:cNvSpPr>
          <p:nvPr>
            <p:ph type="body" idx="13"/>
          </p:nvPr>
        </p:nvSpPr>
        <p:spPr>
          <a:xfrm>
            <a:off x="4990102" y="2211119"/>
            <a:ext cx="3517800" cy="287700"/>
          </a:xfrm>
          <a:prstGeom prst="rect">
            <a:avLst/>
          </a:prstGeom>
          <a:noFill/>
          <a:ln>
            <a:noFill/>
          </a:ln>
        </p:spPr>
        <p:txBody>
          <a:bodyPr spcFirstLastPara="1" wrap="square" lIns="0" tIns="0" rIns="0" bIns="0" anchor="ctr"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64" name="Google Shape;764;p76"/>
          <p:cNvSpPr txBox="1">
            <a:spLocks noGrp="1"/>
          </p:cNvSpPr>
          <p:nvPr>
            <p:ph type="body" idx="14"/>
          </p:nvPr>
        </p:nvSpPr>
        <p:spPr>
          <a:xfrm>
            <a:off x="4990102" y="2498996"/>
            <a:ext cx="3517800" cy="354000"/>
          </a:xfrm>
          <a:prstGeom prst="rect">
            <a:avLst/>
          </a:prstGeom>
          <a:noFill/>
          <a:ln>
            <a:noFill/>
          </a:ln>
        </p:spPr>
        <p:txBody>
          <a:bodyPr spcFirstLastPara="1" wrap="square" lIns="0" tIns="0" rIns="0" bIns="0" anchor="ctr" anchorCtr="0">
            <a:noAutofit/>
          </a:bodyPr>
          <a:lstStyle>
            <a:lvl1pPr marL="457200" lvl="0" indent="-228600" algn="l">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65" name="Google Shape;765;p76"/>
          <p:cNvSpPr txBox="1">
            <a:spLocks noGrp="1"/>
          </p:cNvSpPr>
          <p:nvPr>
            <p:ph type="body" idx="15"/>
          </p:nvPr>
        </p:nvSpPr>
        <p:spPr>
          <a:xfrm>
            <a:off x="639366" y="3152243"/>
            <a:ext cx="3518100" cy="287700"/>
          </a:xfrm>
          <a:prstGeom prst="rect">
            <a:avLst/>
          </a:prstGeom>
          <a:noFill/>
          <a:ln>
            <a:noFill/>
          </a:ln>
        </p:spPr>
        <p:txBody>
          <a:bodyPr spcFirstLastPara="1" wrap="square" lIns="0" tIns="0" rIns="0" bIns="0" anchor="ctr" anchorCtr="0">
            <a:noAutofit/>
          </a:bodyPr>
          <a:lstStyle>
            <a:lvl1pPr marL="457200" lvl="0" indent="-228600" algn="r">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66" name="Google Shape;766;p76"/>
          <p:cNvSpPr txBox="1">
            <a:spLocks noGrp="1"/>
          </p:cNvSpPr>
          <p:nvPr>
            <p:ph type="body" idx="16"/>
          </p:nvPr>
        </p:nvSpPr>
        <p:spPr>
          <a:xfrm>
            <a:off x="639366" y="3440120"/>
            <a:ext cx="3518100" cy="354000"/>
          </a:xfrm>
          <a:prstGeom prst="rect">
            <a:avLst/>
          </a:prstGeom>
          <a:noFill/>
          <a:ln>
            <a:noFill/>
          </a:ln>
        </p:spPr>
        <p:txBody>
          <a:bodyPr spcFirstLastPara="1" wrap="square" lIns="0" tIns="0" rIns="0" bIns="0" anchor="ctr" anchorCtr="0">
            <a:noAutofit/>
          </a:bodyPr>
          <a:lstStyle>
            <a:lvl1pPr marL="457200" lvl="0" indent="-228600" algn="r">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67" name="Google Shape;767;p76"/>
          <p:cNvSpPr>
            <a:spLocks noGrp="1"/>
          </p:cNvSpPr>
          <p:nvPr>
            <p:ph type="body" idx="17"/>
          </p:nvPr>
        </p:nvSpPr>
        <p:spPr>
          <a:xfrm>
            <a:off x="4252173" y="328867"/>
            <a:ext cx="643200" cy="641700"/>
          </a:xfrm>
          <a:prstGeom prst="ellipse">
            <a:avLst/>
          </a:prstGeom>
          <a:solidFill>
            <a:schemeClr val="lt1"/>
          </a:solidFill>
          <a:ln w="25400" cap="flat" cmpd="sng">
            <a:solidFill>
              <a:schemeClr val="accent1"/>
            </a:solidFill>
            <a:prstDash val="solid"/>
            <a:miter lim="800000"/>
            <a:headEnd type="none" w="sm" len="sm"/>
            <a:tailEnd type="none" w="sm" len="sm"/>
          </a:ln>
        </p:spPr>
        <p:txBody>
          <a:bodyPr spcFirstLastPara="1" wrap="square" lIns="0" tIns="0" rIns="0" bIns="0" anchor="ctr" anchorCtr="0">
            <a:normAutofit/>
          </a:bodyPr>
          <a:lstStyle>
            <a:lvl1pPr marL="457200" lvl="0" indent="-228600" algn="ctr">
              <a:lnSpc>
                <a:spcPct val="90000"/>
              </a:lnSpc>
              <a:spcBef>
                <a:spcPts val="800"/>
              </a:spcBef>
              <a:spcAft>
                <a:spcPts val="0"/>
              </a:spcAft>
              <a:buClr>
                <a:schemeClr val="dk1"/>
              </a:buClr>
              <a:buSzPts val="1500"/>
              <a:buNone/>
              <a:defRPr b="1">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68" name="Google Shape;768;p76"/>
          <p:cNvSpPr txBox="1">
            <a:spLocks noGrp="1"/>
          </p:cNvSpPr>
          <p:nvPr>
            <p:ph type="body" idx="18"/>
          </p:nvPr>
        </p:nvSpPr>
        <p:spPr>
          <a:xfrm>
            <a:off x="4990102" y="4095497"/>
            <a:ext cx="3517800" cy="287700"/>
          </a:xfrm>
          <a:prstGeom prst="rect">
            <a:avLst/>
          </a:prstGeom>
          <a:noFill/>
          <a:ln>
            <a:noFill/>
          </a:ln>
        </p:spPr>
        <p:txBody>
          <a:bodyPr spcFirstLastPara="1" wrap="square" lIns="0" tIns="0" rIns="0" bIns="0" anchor="ctr"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69" name="Google Shape;769;p76"/>
          <p:cNvSpPr txBox="1">
            <a:spLocks noGrp="1"/>
          </p:cNvSpPr>
          <p:nvPr>
            <p:ph type="body" idx="19"/>
          </p:nvPr>
        </p:nvSpPr>
        <p:spPr>
          <a:xfrm>
            <a:off x="4990102" y="4383374"/>
            <a:ext cx="3517800" cy="354000"/>
          </a:xfrm>
          <a:prstGeom prst="rect">
            <a:avLst/>
          </a:prstGeom>
          <a:noFill/>
          <a:ln>
            <a:noFill/>
          </a:ln>
        </p:spPr>
        <p:txBody>
          <a:bodyPr spcFirstLastPara="1" wrap="square" lIns="0" tIns="0" rIns="0" bIns="0" anchor="ctr" anchorCtr="0">
            <a:noAutofit/>
          </a:bodyPr>
          <a:lstStyle>
            <a:lvl1pPr marL="457200" lvl="0" indent="-228600" algn="l">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76.xml><?xml version="1.0" encoding="utf-8"?>
<p:sldLayout xmlns:a="http://schemas.openxmlformats.org/drawingml/2006/main" xmlns:r="http://schemas.openxmlformats.org/officeDocument/2006/relationships" xmlns:p="http://schemas.openxmlformats.org/presentationml/2006/main" matchingName="Vertical timeline [3]">
  <p:cSld name="Vertical timeline [3]">
    <p:spTree>
      <p:nvGrpSpPr>
        <p:cNvPr id="1" name="Shape 770"/>
        <p:cNvGrpSpPr/>
        <p:nvPr/>
      </p:nvGrpSpPr>
      <p:grpSpPr>
        <a:xfrm>
          <a:off x="0" y="0"/>
          <a:ext cx="0" cy="0"/>
          <a:chOff x="0" y="0"/>
          <a:chExt cx="0" cy="0"/>
        </a:xfrm>
      </p:grpSpPr>
      <p:sp>
        <p:nvSpPr>
          <p:cNvPr id="771" name="Google Shape;771;p77"/>
          <p:cNvSpPr/>
          <p:nvPr/>
        </p:nvSpPr>
        <p:spPr>
          <a:xfrm>
            <a:off x="660797" y="614363"/>
            <a:ext cx="7869000" cy="40209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2100"/>
              <a:buFont typeface="Arial"/>
              <a:buNone/>
            </a:pPr>
            <a:endParaRPr sz="2100" b="0" i="0" u="none" strike="noStrike" cap="none">
              <a:solidFill>
                <a:srgbClr val="002732"/>
              </a:solidFill>
              <a:latin typeface="Arial"/>
              <a:ea typeface="Arial"/>
              <a:cs typeface="Arial"/>
              <a:sym typeface="Arial"/>
            </a:endParaRPr>
          </a:p>
        </p:txBody>
      </p:sp>
      <p:sp>
        <p:nvSpPr>
          <p:cNvPr id="772" name="Google Shape;772;p77"/>
          <p:cNvSpPr txBox="1">
            <a:spLocks noGrp="1"/>
          </p:cNvSpPr>
          <p:nvPr>
            <p:ph type="title"/>
          </p:nvPr>
        </p:nvSpPr>
        <p:spPr>
          <a:xfrm>
            <a:off x="4280892" y="173831"/>
            <a:ext cx="4259400" cy="555000"/>
          </a:xfrm>
          <a:prstGeom prst="rect">
            <a:avLst/>
          </a:prstGeom>
          <a:noFill/>
          <a:ln>
            <a:noFill/>
          </a:ln>
        </p:spPr>
        <p:txBody>
          <a:bodyPr spcFirstLastPara="1" wrap="square" lIns="202500" tIns="297000" rIns="202500" bIns="202500" anchor="ctr" anchorCtr="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773" name="Google Shape;773;p77"/>
          <p:cNvSpPr txBox="1">
            <a:spLocks noGrp="1"/>
          </p:cNvSpPr>
          <p:nvPr>
            <p:ph type="body" idx="1"/>
          </p:nvPr>
        </p:nvSpPr>
        <p:spPr>
          <a:xfrm>
            <a:off x="867625" y="1386482"/>
            <a:ext cx="3517800" cy="287700"/>
          </a:xfrm>
          <a:prstGeom prst="rect">
            <a:avLst/>
          </a:prstGeom>
          <a:noFill/>
          <a:ln>
            <a:noFill/>
          </a:ln>
        </p:spPr>
        <p:txBody>
          <a:bodyPr spcFirstLastPara="1" wrap="square" lIns="0" tIns="0" rIns="0" bIns="0" anchor="ctr" anchorCtr="0">
            <a:noAutofit/>
          </a:bodyPr>
          <a:lstStyle>
            <a:lvl1pPr marL="457200" lvl="0" indent="-228600" algn="r">
              <a:lnSpc>
                <a:spcPct val="90000"/>
              </a:lnSpc>
              <a:spcBef>
                <a:spcPts val="800"/>
              </a:spcBef>
              <a:spcAft>
                <a:spcPts val="0"/>
              </a:spcAft>
              <a:buClr>
                <a:schemeClr val="accent1"/>
              </a:buClr>
              <a:buSzPts val="1500"/>
              <a:buNone/>
              <a:defRPr b="1">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74" name="Google Shape;774;p77"/>
          <p:cNvSpPr txBox="1">
            <a:spLocks noGrp="1"/>
          </p:cNvSpPr>
          <p:nvPr>
            <p:ph type="body" idx="2"/>
          </p:nvPr>
        </p:nvSpPr>
        <p:spPr>
          <a:xfrm>
            <a:off x="4804844" y="1176620"/>
            <a:ext cx="3517800" cy="744900"/>
          </a:xfrm>
          <a:prstGeom prst="rect">
            <a:avLst/>
          </a:prstGeom>
          <a:noFill/>
          <a:ln>
            <a:noFill/>
          </a:ln>
        </p:spPr>
        <p:txBody>
          <a:bodyPr spcFirstLastPara="1" wrap="square" lIns="0" tIns="0" rIns="0" bIns="0" anchor="ctr" anchorCtr="0">
            <a:noAutofit/>
          </a:bodyPr>
          <a:lstStyle>
            <a:lvl1pPr marL="457200" lvl="0" indent="-228600" algn="l">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75" name="Google Shape;775;p77"/>
          <p:cNvSpPr txBox="1">
            <a:spLocks noGrp="1"/>
          </p:cNvSpPr>
          <p:nvPr>
            <p:ph type="body" idx="3"/>
          </p:nvPr>
        </p:nvSpPr>
        <p:spPr>
          <a:xfrm>
            <a:off x="4804701" y="2413616"/>
            <a:ext cx="3518100" cy="287700"/>
          </a:xfrm>
          <a:prstGeom prst="rect">
            <a:avLst/>
          </a:prstGeom>
          <a:noFill/>
          <a:ln>
            <a:noFill/>
          </a:ln>
        </p:spPr>
        <p:txBody>
          <a:bodyPr spcFirstLastPara="1" wrap="square" lIns="0" tIns="0" rIns="0" bIns="0" anchor="ctr" anchorCtr="0">
            <a:noAutofit/>
          </a:bodyPr>
          <a:lstStyle>
            <a:lvl1pPr marL="457200" lvl="0" indent="-228600" algn="l">
              <a:lnSpc>
                <a:spcPct val="90000"/>
              </a:lnSpc>
              <a:spcBef>
                <a:spcPts val="800"/>
              </a:spcBef>
              <a:spcAft>
                <a:spcPts val="0"/>
              </a:spcAft>
              <a:buClr>
                <a:schemeClr val="accent1"/>
              </a:buClr>
              <a:buSzPts val="1500"/>
              <a:buNone/>
              <a:defRPr b="1">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76" name="Google Shape;776;p77"/>
          <p:cNvSpPr txBox="1">
            <a:spLocks noGrp="1"/>
          </p:cNvSpPr>
          <p:nvPr>
            <p:ph type="body" idx="4"/>
          </p:nvPr>
        </p:nvSpPr>
        <p:spPr>
          <a:xfrm>
            <a:off x="867625" y="2172464"/>
            <a:ext cx="3518100" cy="745200"/>
          </a:xfrm>
          <a:prstGeom prst="rect">
            <a:avLst/>
          </a:prstGeom>
          <a:noFill/>
          <a:ln>
            <a:noFill/>
          </a:ln>
        </p:spPr>
        <p:txBody>
          <a:bodyPr spcFirstLastPara="1" wrap="square" lIns="0" tIns="0" rIns="0" bIns="0" anchor="ctr" anchorCtr="0">
            <a:noAutofit/>
          </a:bodyPr>
          <a:lstStyle>
            <a:lvl1pPr marL="457200" lvl="0" indent="-228600" algn="r">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77" name="Google Shape;777;p77"/>
          <p:cNvSpPr txBox="1">
            <a:spLocks noGrp="1"/>
          </p:cNvSpPr>
          <p:nvPr>
            <p:ph type="body" idx="5"/>
          </p:nvPr>
        </p:nvSpPr>
        <p:spPr>
          <a:xfrm>
            <a:off x="878443" y="3415768"/>
            <a:ext cx="3517800" cy="287700"/>
          </a:xfrm>
          <a:prstGeom prst="rect">
            <a:avLst/>
          </a:prstGeom>
          <a:noFill/>
          <a:ln>
            <a:noFill/>
          </a:ln>
        </p:spPr>
        <p:txBody>
          <a:bodyPr spcFirstLastPara="1" wrap="square" lIns="0" tIns="0" rIns="0" bIns="0" anchor="ctr" anchorCtr="0">
            <a:noAutofit/>
          </a:bodyPr>
          <a:lstStyle>
            <a:lvl1pPr marL="457200" lvl="0" indent="-228600" algn="r">
              <a:lnSpc>
                <a:spcPct val="90000"/>
              </a:lnSpc>
              <a:spcBef>
                <a:spcPts val="800"/>
              </a:spcBef>
              <a:spcAft>
                <a:spcPts val="0"/>
              </a:spcAft>
              <a:buClr>
                <a:schemeClr val="accent1"/>
              </a:buClr>
              <a:buSzPts val="1500"/>
              <a:buNone/>
              <a:defRPr b="1">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78" name="Google Shape;778;p77"/>
          <p:cNvSpPr txBox="1">
            <a:spLocks noGrp="1"/>
          </p:cNvSpPr>
          <p:nvPr>
            <p:ph type="body" idx="6"/>
          </p:nvPr>
        </p:nvSpPr>
        <p:spPr>
          <a:xfrm>
            <a:off x="4815661" y="3193413"/>
            <a:ext cx="3517800" cy="744900"/>
          </a:xfrm>
          <a:prstGeom prst="rect">
            <a:avLst/>
          </a:prstGeom>
          <a:noFill/>
          <a:ln>
            <a:noFill/>
          </a:ln>
        </p:spPr>
        <p:txBody>
          <a:bodyPr spcFirstLastPara="1" wrap="square" lIns="0" tIns="0" rIns="0" bIns="0" anchor="ctr" anchorCtr="0">
            <a:noAutofit/>
          </a:bodyPr>
          <a:lstStyle>
            <a:lvl1pPr marL="457200" lvl="0" indent="-228600" algn="l">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79" name="Google Shape;779;p77"/>
          <p:cNvSpPr txBox="1">
            <a:spLocks noGrp="1"/>
          </p:cNvSpPr>
          <p:nvPr>
            <p:ph type="body" idx="7"/>
          </p:nvPr>
        </p:nvSpPr>
        <p:spPr>
          <a:xfrm>
            <a:off x="4815518" y="4430411"/>
            <a:ext cx="3518100" cy="287700"/>
          </a:xfrm>
          <a:prstGeom prst="rect">
            <a:avLst/>
          </a:prstGeom>
          <a:noFill/>
          <a:ln>
            <a:noFill/>
          </a:ln>
        </p:spPr>
        <p:txBody>
          <a:bodyPr spcFirstLastPara="1" wrap="square" lIns="0" tIns="0" rIns="0" bIns="0" anchor="ctr" anchorCtr="0">
            <a:noAutofit/>
          </a:bodyPr>
          <a:lstStyle>
            <a:lvl1pPr marL="457200" lvl="0" indent="-228600" algn="l">
              <a:lnSpc>
                <a:spcPct val="90000"/>
              </a:lnSpc>
              <a:spcBef>
                <a:spcPts val="800"/>
              </a:spcBef>
              <a:spcAft>
                <a:spcPts val="0"/>
              </a:spcAft>
              <a:buClr>
                <a:schemeClr val="accent1"/>
              </a:buClr>
              <a:buSzPts val="1500"/>
              <a:buNone/>
              <a:defRPr b="1">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80" name="Google Shape;780;p77"/>
          <p:cNvSpPr txBox="1">
            <a:spLocks noGrp="1"/>
          </p:cNvSpPr>
          <p:nvPr>
            <p:ph type="body" idx="8"/>
          </p:nvPr>
        </p:nvSpPr>
        <p:spPr>
          <a:xfrm>
            <a:off x="878443" y="4201749"/>
            <a:ext cx="3518100" cy="745200"/>
          </a:xfrm>
          <a:prstGeom prst="rect">
            <a:avLst/>
          </a:prstGeom>
          <a:noFill/>
          <a:ln>
            <a:noFill/>
          </a:ln>
        </p:spPr>
        <p:txBody>
          <a:bodyPr spcFirstLastPara="1" wrap="square" lIns="0" tIns="0" rIns="0" bIns="0" anchor="ctr" anchorCtr="0">
            <a:noAutofit/>
          </a:bodyPr>
          <a:lstStyle>
            <a:lvl1pPr marL="457200" lvl="0" indent="-228600" algn="r">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77.xml><?xml version="1.0" encoding="utf-8"?>
<p:sldLayout xmlns:a="http://schemas.openxmlformats.org/drawingml/2006/main" xmlns:r="http://schemas.openxmlformats.org/officeDocument/2006/relationships" xmlns:p="http://schemas.openxmlformats.org/presentationml/2006/main" matchingName="Vertical timeline [4]">
  <p:cSld name="Vertical timeline [4]">
    <p:spTree>
      <p:nvGrpSpPr>
        <p:cNvPr id="1" name="Shape 781"/>
        <p:cNvGrpSpPr/>
        <p:nvPr/>
      </p:nvGrpSpPr>
      <p:grpSpPr>
        <a:xfrm>
          <a:off x="0" y="0"/>
          <a:ext cx="0" cy="0"/>
          <a:chOff x="0" y="0"/>
          <a:chExt cx="0" cy="0"/>
        </a:xfrm>
      </p:grpSpPr>
      <p:sp>
        <p:nvSpPr>
          <p:cNvPr id="782" name="Google Shape;782;p78"/>
          <p:cNvSpPr/>
          <p:nvPr/>
        </p:nvSpPr>
        <p:spPr>
          <a:xfrm>
            <a:off x="660797" y="714375"/>
            <a:ext cx="7869000" cy="40209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2100"/>
              <a:buFont typeface="Arial"/>
              <a:buNone/>
            </a:pPr>
            <a:endParaRPr sz="2100" b="0" i="0" u="none" strike="noStrike" cap="none">
              <a:solidFill>
                <a:srgbClr val="002732"/>
              </a:solidFill>
              <a:latin typeface="Arial"/>
              <a:ea typeface="Arial"/>
              <a:cs typeface="Arial"/>
              <a:sym typeface="Arial"/>
            </a:endParaRPr>
          </a:p>
        </p:txBody>
      </p:sp>
      <p:sp>
        <p:nvSpPr>
          <p:cNvPr id="783" name="Google Shape;783;p78"/>
          <p:cNvSpPr txBox="1">
            <a:spLocks noGrp="1"/>
          </p:cNvSpPr>
          <p:nvPr>
            <p:ph type="body" idx="1"/>
          </p:nvPr>
        </p:nvSpPr>
        <p:spPr>
          <a:xfrm>
            <a:off x="867625" y="392360"/>
            <a:ext cx="3517800" cy="287700"/>
          </a:xfrm>
          <a:prstGeom prst="rect">
            <a:avLst/>
          </a:prstGeom>
          <a:noFill/>
          <a:ln>
            <a:noFill/>
          </a:ln>
        </p:spPr>
        <p:txBody>
          <a:bodyPr spcFirstLastPara="1" wrap="square" lIns="0" tIns="0" rIns="0" bIns="0" anchor="ctr" anchorCtr="0">
            <a:noAutofit/>
          </a:bodyPr>
          <a:lstStyle>
            <a:lvl1pPr marL="457200" lvl="0" indent="-228600" algn="r">
              <a:lnSpc>
                <a:spcPct val="90000"/>
              </a:lnSpc>
              <a:spcBef>
                <a:spcPts val="800"/>
              </a:spcBef>
              <a:spcAft>
                <a:spcPts val="0"/>
              </a:spcAft>
              <a:buClr>
                <a:schemeClr val="accent1"/>
              </a:buClr>
              <a:buSzPts val="1500"/>
              <a:buNone/>
              <a:defRPr b="1">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84" name="Google Shape;784;p78"/>
          <p:cNvSpPr txBox="1">
            <a:spLocks noGrp="1"/>
          </p:cNvSpPr>
          <p:nvPr>
            <p:ph type="body" idx="2"/>
          </p:nvPr>
        </p:nvSpPr>
        <p:spPr>
          <a:xfrm>
            <a:off x="4804844" y="182498"/>
            <a:ext cx="3517800" cy="744900"/>
          </a:xfrm>
          <a:prstGeom prst="rect">
            <a:avLst/>
          </a:prstGeom>
          <a:noFill/>
          <a:ln>
            <a:noFill/>
          </a:ln>
        </p:spPr>
        <p:txBody>
          <a:bodyPr spcFirstLastPara="1" wrap="square" lIns="0" tIns="0" rIns="0" bIns="0" anchor="ctr" anchorCtr="0">
            <a:noAutofit/>
          </a:bodyPr>
          <a:lstStyle>
            <a:lvl1pPr marL="457200" lvl="0" indent="-228600" algn="l">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85" name="Google Shape;785;p78"/>
          <p:cNvSpPr txBox="1">
            <a:spLocks noGrp="1"/>
          </p:cNvSpPr>
          <p:nvPr>
            <p:ph type="body" idx="3"/>
          </p:nvPr>
        </p:nvSpPr>
        <p:spPr>
          <a:xfrm>
            <a:off x="4804701" y="1418648"/>
            <a:ext cx="3518100" cy="287700"/>
          </a:xfrm>
          <a:prstGeom prst="rect">
            <a:avLst/>
          </a:prstGeom>
          <a:noFill/>
          <a:ln>
            <a:noFill/>
          </a:ln>
        </p:spPr>
        <p:txBody>
          <a:bodyPr spcFirstLastPara="1" wrap="square" lIns="0" tIns="0" rIns="0" bIns="0" anchor="ctr" anchorCtr="0">
            <a:noAutofit/>
          </a:bodyPr>
          <a:lstStyle>
            <a:lvl1pPr marL="457200" lvl="0" indent="-228600" algn="l">
              <a:lnSpc>
                <a:spcPct val="90000"/>
              </a:lnSpc>
              <a:spcBef>
                <a:spcPts val="800"/>
              </a:spcBef>
              <a:spcAft>
                <a:spcPts val="0"/>
              </a:spcAft>
              <a:buClr>
                <a:schemeClr val="accent1"/>
              </a:buClr>
              <a:buSzPts val="1500"/>
              <a:buNone/>
              <a:defRPr b="1">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86" name="Google Shape;786;p78"/>
          <p:cNvSpPr txBox="1">
            <a:spLocks noGrp="1"/>
          </p:cNvSpPr>
          <p:nvPr>
            <p:ph type="body" idx="4"/>
          </p:nvPr>
        </p:nvSpPr>
        <p:spPr>
          <a:xfrm>
            <a:off x="867625" y="1177495"/>
            <a:ext cx="3518100" cy="745200"/>
          </a:xfrm>
          <a:prstGeom prst="rect">
            <a:avLst/>
          </a:prstGeom>
          <a:noFill/>
          <a:ln>
            <a:noFill/>
          </a:ln>
        </p:spPr>
        <p:txBody>
          <a:bodyPr spcFirstLastPara="1" wrap="square" lIns="0" tIns="0" rIns="0" bIns="0" anchor="ctr" anchorCtr="0">
            <a:noAutofit/>
          </a:bodyPr>
          <a:lstStyle>
            <a:lvl1pPr marL="457200" lvl="0" indent="-228600" algn="r">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87" name="Google Shape;787;p78"/>
          <p:cNvSpPr txBox="1">
            <a:spLocks noGrp="1"/>
          </p:cNvSpPr>
          <p:nvPr>
            <p:ph type="body" idx="5"/>
          </p:nvPr>
        </p:nvSpPr>
        <p:spPr>
          <a:xfrm>
            <a:off x="878585" y="2427812"/>
            <a:ext cx="3517800" cy="287700"/>
          </a:xfrm>
          <a:prstGeom prst="rect">
            <a:avLst/>
          </a:prstGeom>
          <a:noFill/>
          <a:ln>
            <a:noFill/>
          </a:ln>
        </p:spPr>
        <p:txBody>
          <a:bodyPr spcFirstLastPara="1" wrap="square" lIns="0" tIns="0" rIns="0" bIns="0" anchor="ctr" anchorCtr="0">
            <a:noAutofit/>
          </a:bodyPr>
          <a:lstStyle>
            <a:lvl1pPr marL="457200" lvl="0" indent="-228600" algn="r">
              <a:lnSpc>
                <a:spcPct val="90000"/>
              </a:lnSpc>
              <a:spcBef>
                <a:spcPts val="800"/>
              </a:spcBef>
              <a:spcAft>
                <a:spcPts val="0"/>
              </a:spcAft>
              <a:buClr>
                <a:schemeClr val="accent1"/>
              </a:buClr>
              <a:buSzPts val="1500"/>
              <a:buNone/>
              <a:defRPr b="1">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88" name="Google Shape;788;p78"/>
          <p:cNvSpPr txBox="1">
            <a:spLocks noGrp="1"/>
          </p:cNvSpPr>
          <p:nvPr>
            <p:ph type="body" idx="6"/>
          </p:nvPr>
        </p:nvSpPr>
        <p:spPr>
          <a:xfrm>
            <a:off x="4804844" y="2199212"/>
            <a:ext cx="3517800" cy="744900"/>
          </a:xfrm>
          <a:prstGeom prst="rect">
            <a:avLst/>
          </a:prstGeom>
          <a:noFill/>
          <a:ln>
            <a:noFill/>
          </a:ln>
        </p:spPr>
        <p:txBody>
          <a:bodyPr spcFirstLastPara="1" wrap="square" lIns="0" tIns="0" rIns="0" bIns="0" anchor="ctr" anchorCtr="0">
            <a:noAutofit/>
          </a:bodyPr>
          <a:lstStyle>
            <a:lvl1pPr marL="457200" lvl="0" indent="-228600" algn="l">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89" name="Google Shape;789;p78"/>
          <p:cNvSpPr txBox="1">
            <a:spLocks noGrp="1"/>
          </p:cNvSpPr>
          <p:nvPr>
            <p:ph type="body" idx="7"/>
          </p:nvPr>
        </p:nvSpPr>
        <p:spPr>
          <a:xfrm>
            <a:off x="4804701" y="3449467"/>
            <a:ext cx="3518100" cy="287700"/>
          </a:xfrm>
          <a:prstGeom prst="rect">
            <a:avLst/>
          </a:prstGeom>
          <a:noFill/>
          <a:ln>
            <a:noFill/>
          </a:ln>
        </p:spPr>
        <p:txBody>
          <a:bodyPr spcFirstLastPara="1" wrap="square" lIns="0" tIns="0" rIns="0" bIns="0" anchor="ctr" anchorCtr="0">
            <a:noAutofit/>
          </a:bodyPr>
          <a:lstStyle>
            <a:lvl1pPr marL="457200" lvl="0" indent="-228600" algn="l">
              <a:lnSpc>
                <a:spcPct val="90000"/>
              </a:lnSpc>
              <a:spcBef>
                <a:spcPts val="800"/>
              </a:spcBef>
              <a:spcAft>
                <a:spcPts val="0"/>
              </a:spcAft>
              <a:buClr>
                <a:schemeClr val="accent1"/>
              </a:buClr>
              <a:buSzPts val="1500"/>
              <a:buNone/>
              <a:defRPr b="1">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90" name="Google Shape;790;p78"/>
          <p:cNvSpPr txBox="1">
            <a:spLocks noGrp="1"/>
          </p:cNvSpPr>
          <p:nvPr>
            <p:ph type="body" idx="8"/>
          </p:nvPr>
        </p:nvSpPr>
        <p:spPr>
          <a:xfrm>
            <a:off x="867483" y="3220805"/>
            <a:ext cx="3518100" cy="745200"/>
          </a:xfrm>
          <a:prstGeom prst="rect">
            <a:avLst/>
          </a:prstGeom>
          <a:noFill/>
          <a:ln>
            <a:noFill/>
          </a:ln>
        </p:spPr>
        <p:txBody>
          <a:bodyPr spcFirstLastPara="1" wrap="square" lIns="0" tIns="0" rIns="0" bIns="0" anchor="ctr" anchorCtr="0">
            <a:noAutofit/>
          </a:bodyPr>
          <a:lstStyle>
            <a:lvl1pPr marL="457200" lvl="0" indent="-228600" algn="r">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91" name="Google Shape;791;p78"/>
          <p:cNvSpPr txBox="1">
            <a:spLocks noGrp="1"/>
          </p:cNvSpPr>
          <p:nvPr>
            <p:ph type="body" idx="9"/>
          </p:nvPr>
        </p:nvSpPr>
        <p:spPr>
          <a:xfrm>
            <a:off x="861736" y="4469661"/>
            <a:ext cx="3517800" cy="287700"/>
          </a:xfrm>
          <a:prstGeom prst="rect">
            <a:avLst/>
          </a:prstGeom>
          <a:noFill/>
          <a:ln>
            <a:noFill/>
          </a:ln>
        </p:spPr>
        <p:txBody>
          <a:bodyPr spcFirstLastPara="1" wrap="square" lIns="0" tIns="0" rIns="0" bIns="0" anchor="ctr" anchorCtr="0">
            <a:noAutofit/>
          </a:bodyPr>
          <a:lstStyle>
            <a:lvl1pPr marL="457200" lvl="0" indent="-228600" algn="r">
              <a:lnSpc>
                <a:spcPct val="90000"/>
              </a:lnSpc>
              <a:spcBef>
                <a:spcPts val="800"/>
              </a:spcBef>
              <a:spcAft>
                <a:spcPts val="0"/>
              </a:spcAft>
              <a:buClr>
                <a:schemeClr val="accent1"/>
              </a:buClr>
              <a:buSzPts val="1500"/>
              <a:buNone/>
              <a:defRPr b="1">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92" name="Google Shape;792;p78"/>
          <p:cNvSpPr txBox="1">
            <a:spLocks noGrp="1"/>
          </p:cNvSpPr>
          <p:nvPr>
            <p:ph type="body" idx="13"/>
          </p:nvPr>
        </p:nvSpPr>
        <p:spPr>
          <a:xfrm>
            <a:off x="4804844" y="4242563"/>
            <a:ext cx="3517800" cy="744900"/>
          </a:xfrm>
          <a:prstGeom prst="rect">
            <a:avLst/>
          </a:prstGeom>
          <a:noFill/>
          <a:ln>
            <a:noFill/>
          </a:ln>
        </p:spPr>
        <p:txBody>
          <a:bodyPr spcFirstLastPara="1" wrap="square" lIns="0" tIns="0" rIns="0" bIns="0" anchor="ctr" anchorCtr="0">
            <a:noAutofit/>
          </a:bodyPr>
          <a:lstStyle>
            <a:lvl1pPr marL="457200" lvl="0" indent="-228600" algn="l">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78.xml><?xml version="1.0" encoding="utf-8"?>
<p:sldLayout xmlns:a="http://schemas.openxmlformats.org/drawingml/2006/main" xmlns:r="http://schemas.openxmlformats.org/officeDocument/2006/relationships" xmlns:p="http://schemas.openxmlformats.org/presentationml/2006/main" matchingName="Horizontal timeline [1]">
  <p:cSld name="Horizontal timeline [1]">
    <p:spTree>
      <p:nvGrpSpPr>
        <p:cNvPr id="1" name="Shape 793"/>
        <p:cNvGrpSpPr/>
        <p:nvPr/>
      </p:nvGrpSpPr>
      <p:grpSpPr>
        <a:xfrm>
          <a:off x="0" y="0"/>
          <a:ext cx="0" cy="0"/>
          <a:chOff x="0" y="0"/>
          <a:chExt cx="0" cy="0"/>
        </a:xfrm>
      </p:grpSpPr>
      <p:sp>
        <p:nvSpPr>
          <p:cNvPr id="794" name="Google Shape;794;p79"/>
          <p:cNvSpPr txBox="1">
            <a:spLocks noGrp="1"/>
          </p:cNvSpPr>
          <p:nvPr>
            <p:ph type="title"/>
          </p:nvPr>
        </p:nvSpPr>
        <p:spPr>
          <a:xfrm>
            <a:off x="215911" y="159544"/>
            <a:ext cx="7866000" cy="555000"/>
          </a:xfrm>
          <a:prstGeom prst="rect">
            <a:avLst/>
          </a:prstGeom>
          <a:noFill/>
          <a:ln>
            <a:noFill/>
          </a:ln>
        </p:spPr>
        <p:txBody>
          <a:bodyPr spcFirstLastPara="1" wrap="square" lIns="0" tIns="297000" rIns="0" bIns="202500" anchor="ctr" anchorCtr="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795" name="Google Shape;795;p79"/>
          <p:cNvSpPr txBox="1">
            <a:spLocks noGrp="1"/>
          </p:cNvSpPr>
          <p:nvPr>
            <p:ph type="body" idx="1"/>
          </p:nvPr>
        </p:nvSpPr>
        <p:spPr>
          <a:xfrm>
            <a:off x="465296" y="2320612"/>
            <a:ext cx="1206300" cy="287700"/>
          </a:xfrm>
          <a:prstGeom prst="rect">
            <a:avLst/>
          </a:prstGeom>
          <a:noFill/>
          <a:ln>
            <a:noFill/>
          </a:ln>
        </p:spPr>
        <p:txBody>
          <a:bodyPr spcFirstLastPara="1" wrap="square" lIns="0" tIns="0" rIns="0" bIns="0" anchor="b" anchorCtr="0">
            <a:noAutofit/>
          </a:bodyPr>
          <a:lstStyle>
            <a:lvl1pPr marL="457200" lvl="0" indent="-228600" algn="ctr">
              <a:lnSpc>
                <a:spcPct val="90000"/>
              </a:lnSpc>
              <a:spcBef>
                <a:spcPts val="800"/>
              </a:spcBef>
              <a:spcAft>
                <a:spcPts val="0"/>
              </a:spcAft>
              <a:buClr>
                <a:schemeClr val="accent1"/>
              </a:buClr>
              <a:buSzPts val="1500"/>
              <a:buNone/>
              <a:defRPr b="1">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96" name="Google Shape;796;p79"/>
          <p:cNvSpPr txBox="1">
            <a:spLocks noGrp="1"/>
          </p:cNvSpPr>
          <p:nvPr>
            <p:ph type="body" idx="2"/>
          </p:nvPr>
        </p:nvSpPr>
        <p:spPr>
          <a:xfrm>
            <a:off x="438494" y="2955302"/>
            <a:ext cx="1366800" cy="1614600"/>
          </a:xfrm>
          <a:prstGeom prst="rect">
            <a:avLst/>
          </a:prstGeom>
          <a:noFill/>
          <a:ln>
            <a:noFill/>
          </a:ln>
        </p:spPr>
        <p:txBody>
          <a:bodyPr spcFirstLastPara="1" wrap="square" lIns="0" tIns="0" rIns="0" bIns="0" anchor="t" anchorCtr="0">
            <a:noAutofit/>
          </a:bodyPr>
          <a:lstStyle>
            <a:lvl1pPr marL="457200" lvl="0" indent="-228600" algn="ctr">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97" name="Google Shape;797;p79"/>
          <p:cNvSpPr txBox="1">
            <a:spLocks noGrp="1"/>
          </p:cNvSpPr>
          <p:nvPr>
            <p:ph type="body" idx="3"/>
          </p:nvPr>
        </p:nvSpPr>
        <p:spPr>
          <a:xfrm>
            <a:off x="2243922" y="2955302"/>
            <a:ext cx="1206300" cy="287700"/>
          </a:xfrm>
          <a:prstGeom prst="rect">
            <a:avLst/>
          </a:prstGeom>
          <a:noFill/>
          <a:ln>
            <a:noFill/>
          </a:ln>
        </p:spPr>
        <p:txBody>
          <a:bodyPr spcFirstLastPara="1" wrap="square" lIns="0" tIns="0" rIns="0" bIns="0" anchor="t" anchorCtr="0">
            <a:noAutofit/>
          </a:bodyPr>
          <a:lstStyle>
            <a:lvl1pPr marL="457200" lvl="0" indent="-228600" algn="ctr">
              <a:lnSpc>
                <a:spcPct val="90000"/>
              </a:lnSpc>
              <a:spcBef>
                <a:spcPts val="800"/>
              </a:spcBef>
              <a:spcAft>
                <a:spcPts val="0"/>
              </a:spcAft>
              <a:buClr>
                <a:schemeClr val="accent1"/>
              </a:buClr>
              <a:buSzPts val="1500"/>
              <a:buNone/>
              <a:defRPr b="1">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98" name="Google Shape;798;p79"/>
          <p:cNvSpPr txBox="1">
            <a:spLocks noGrp="1"/>
          </p:cNvSpPr>
          <p:nvPr>
            <p:ph type="body" idx="4"/>
          </p:nvPr>
        </p:nvSpPr>
        <p:spPr>
          <a:xfrm>
            <a:off x="2136710" y="995071"/>
            <a:ext cx="1366800" cy="1613400"/>
          </a:xfrm>
          <a:prstGeom prst="rect">
            <a:avLst/>
          </a:prstGeom>
          <a:noFill/>
          <a:ln>
            <a:noFill/>
          </a:ln>
        </p:spPr>
        <p:txBody>
          <a:bodyPr spcFirstLastPara="1" wrap="square" lIns="0" tIns="0" rIns="0" bIns="0" anchor="b" anchorCtr="0">
            <a:noAutofit/>
          </a:bodyPr>
          <a:lstStyle>
            <a:lvl1pPr marL="457200" lvl="0" indent="-228600" algn="ctr">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99" name="Google Shape;799;p79"/>
          <p:cNvSpPr txBox="1">
            <a:spLocks noGrp="1"/>
          </p:cNvSpPr>
          <p:nvPr>
            <p:ph type="body" idx="5"/>
          </p:nvPr>
        </p:nvSpPr>
        <p:spPr>
          <a:xfrm>
            <a:off x="3968941" y="2320611"/>
            <a:ext cx="1206300" cy="287700"/>
          </a:xfrm>
          <a:prstGeom prst="rect">
            <a:avLst/>
          </a:prstGeom>
          <a:noFill/>
          <a:ln>
            <a:noFill/>
          </a:ln>
        </p:spPr>
        <p:txBody>
          <a:bodyPr spcFirstLastPara="1" wrap="square" lIns="0" tIns="0" rIns="0" bIns="0" anchor="b" anchorCtr="0">
            <a:noAutofit/>
          </a:bodyPr>
          <a:lstStyle>
            <a:lvl1pPr marL="457200" lvl="0" indent="-228600" algn="ctr">
              <a:lnSpc>
                <a:spcPct val="90000"/>
              </a:lnSpc>
              <a:spcBef>
                <a:spcPts val="800"/>
              </a:spcBef>
              <a:spcAft>
                <a:spcPts val="0"/>
              </a:spcAft>
              <a:buClr>
                <a:schemeClr val="accent1"/>
              </a:buClr>
              <a:buSzPts val="1500"/>
              <a:buNone/>
              <a:defRPr b="1">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800" name="Google Shape;800;p79"/>
          <p:cNvSpPr txBox="1">
            <a:spLocks noGrp="1"/>
          </p:cNvSpPr>
          <p:nvPr>
            <p:ph type="body" idx="6"/>
          </p:nvPr>
        </p:nvSpPr>
        <p:spPr>
          <a:xfrm>
            <a:off x="3888533" y="2955302"/>
            <a:ext cx="1366800" cy="1614600"/>
          </a:xfrm>
          <a:prstGeom prst="rect">
            <a:avLst/>
          </a:prstGeom>
          <a:noFill/>
          <a:ln>
            <a:noFill/>
          </a:ln>
        </p:spPr>
        <p:txBody>
          <a:bodyPr spcFirstLastPara="1" wrap="square" lIns="0" tIns="0" rIns="0" bIns="0" anchor="t" anchorCtr="0">
            <a:noAutofit/>
          </a:bodyPr>
          <a:lstStyle>
            <a:lvl1pPr marL="457200" lvl="0" indent="-228600" algn="ctr">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801" name="Google Shape;801;p79"/>
          <p:cNvSpPr txBox="1">
            <a:spLocks noGrp="1"/>
          </p:cNvSpPr>
          <p:nvPr>
            <p:ph type="body" idx="7"/>
          </p:nvPr>
        </p:nvSpPr>
        <p:spPr>
          <a:xfrm>
            <a:off x="5693961" y="2955302"/>
            <a:ext cx="1206300" cy="287700"/>
          </a:xfrm>
          <a:prstGeom prst="rect">
            <a:avLst/>
          </a:prstGeom>
          <a:noFill/>
          <a:ln>
            <a:noFill/>
          </a:ln>
        </p:spPr>
        <p:txBody>
          <a:bodyPr spcFirstLastPara="1" wrap="square" lIns="0" tIns="0" rIns="0" bIns="0" anchor="t" anchorCtr="0">
            <a:noAutofit/>
          </a:bodyPr>
          <a:lstStyle>
            <a:lvl1pPr marL="457200" lvl="0" indent="-228600" algn="ctr">
              <a:lnSpc>
                <a:spcPct val="90000"/>
              </a:lnSpc>
              <a:spcBef>
                <a:spcPts val="800"/>
              </a:spcBef>
              <a:spcAft>
                <a:spcPts val="0"/>
              </a:spcAft>
              <a:buClr>
                <a:schemeClr val="accent1"/>
              </a:buClr>
              <a:buSzPts val="1500"/>
              <a:buNone/>
              <a:defRPr b="1">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802" name="Google Shape;802;p79"/>
          <p:cNvSpPr txBox="1">
            <a:spLocks noGrp="1"/>
          </p:cNvSpPr>
          <p:nvPr>
            <p:ph type="body" idx="8"/>
          </p:nvPr>
        </p:nvSpPr>
        <p:spPr>
          <a:xfrm>
            <a:off x="5640354" y="995070"/>
            <a:ext cx="1366800" cy="1613400"/>
          </a:xfrm>
          <a:prstGeom prst="rect">
            <a:avLst/>
          </a:prstGeom>
          <a:noFill/>
          <a:ln>
            <a:noFill/>
          </a:ln>
        </p:spPr>
        <p:txBody>
          <a:bodyPr spcFirstLastPara="1" wrap="square" lIns="0" tIns="0" rIns="0" bIns="0" anchor="b" anchorCtr="0">
            <a:noAutofit/>
          </a:bodyPr>
          <a:lstStyle>
            <a:lvl1pPr marL="457200" lvl="0" indent="-228600" algn="ctr">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803" name="Google Shape;803;p79"/>
          <p:cNvSpPr txBox="1">
            <a:spLocks noGrp="1"/>
          </p:cNvSpPr>
          <p:nvPr>
            <p:ph type="body" idx="9"/>
          </p:nvPr>
        </p:nvSpPr>
        <p:spPr>
          <a:xfrm>
            <a:off x="7472585" y="2320611"/>
            <a:ext cx="1206300" cy="287700"/>
          </a:xfrm>
          <a:prstGeom prst="rect">
            <a:avLst/>
          </a:prstGeom>
          <a:noFill/>
          <a:ln>
            <a:noFill/>
          </a:ln>
        </p:spPr>
        <p:txBody>
          <a:bodyPr spcFirstLastPara="1" wrap="square" lIns="0" tIns="0" rIns="0" bIns="0" anchor="b" anchorCtr="0">
            <a:noAutofit/>
          </a:bodyPr>
          <a:lstStyle>
            <a:lvl1pPr marL="457200" lvl="0" indent="-228600" algn="ctr">
              <a:lnSpc>
                <a:spcPct val="90000"/>
              </a:lnSpc>
              <a:spcBef>
                <a:spcPts val="800"/>
              </a:spcBef>
              <a:spcAft>
                <a:spcPts val="0"/>
              </a:spcAft>
              <a:buClr>
                <a:schemeClr val="accent1"/>
              </a:buClr>
              <a:buSzPts val="1500"/>
              <a:buNone/>
              <a:defRPr b="1">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804" name="Google Shape;804;p79"/>
          <p:cNvSpPr txBox="1">
            <a:spLocks noGrp="1"/>
          </p:cNvSpPr>
          <p:nvPr>
            <p:ph type="body" idx="13"/>
          </p:nvPr>
        </p:nvSpPr>
        <p:spPr>
          <a:xfrm>
            <a:off x="7338572" y="2955302"/>
            <a:ext cx="1366800" cy="1614600"/>
          </a:xfrm>
          <a:prstGeom prst="rect">
            <a:avLst/>
          </a:prstGeom>
          <a:noFill/>
          <a:ln>
            <a:noFill/>
          </a:ln>
        </p:spPr>
        <p:txBody>
          <a:bodyPr spcFirstLastPara="1" wrap="square" lIns="0" tIns="0" rIns="0" bIns="0" anchor="t" anchorCtr="0">
            <a:noAutofit/>
          </a:bodyPr>
          <a:lstStyle>
            <a:lvl1pPr marL="457200" lvl="0" indent="-228600" algn="ctr">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79.xml><?xml version="1.0" encoding="utf-8"?>
<p:sldLayout xmlns:a="http://schemas.openxmlformats.org/drawingml/2006/main" xmlns:r="http://schemas.openxmlformats.org/officeDocument/2006/relationships" xmlns:p="http://schemas.openxmlformats.org/presentationml/2006/main" matchingName="Horizontal timeline [2]">
  <p:cSld name="Horizontal timeline [2]">
    <p:spTree>
      <p:nvGrpSpPr>
        <p:cNvPr id="1" name="Shape 805"/>
        <p:cNvGrpSpPr/>
        <p:nvPr/>
      </p:nvGrpSpPr>
      <p:grpSpPr>
        <a:xfrm>
          <a:off x="0" y="0"/>
          <a:ext cx="0" cy="0"/>
          <a:chOff x="0" y="0"/>
          <a:chExt cx="0" cy="0"/>
        </a:xfrm>
      </p:grpSpPr>
      <p:sp>
        <p:nvSpPr>
          <p:cNvPr id="806" name="Google Shape;806;p80"/>
          <p:cNvSpPr txBox="1">
            <a:spLocks noGrp="1"/>
          </p:cNvSpPr>
          <p:nvPr>
            <p:ph type="title"/>
          </p:nvPr>
        </p:nvSpPr>
        <p:spPr>
          <a:xfrm>
            <a:off x="203250" y="173831"/>
            <a:ext cx="7866000" cy="555000"/>
          </a:xfrm>
          <a:prstGeom prst="rect">
            <a:avLst/>
          </a:prstGeom>
          <a:noFill/>
          <a:ln>
            <a:noFill/>
          </a:ln>
        </p:spPr>
        <p:txBody>
          <a:bodyPr spcFirstLastPara="1" wrap="square" lIns="0" tIns="297000" rIns="0" bIns="202500" anchor="ctr" anchorCtr="0">
            <a:noAutofit/>
          </a:bodyPr>
          <a:lstStyle>
            <a:lvl1pPr lvl="0" algn="r">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807" name="Google Shape;807;p80"/>
          <p:cNvSpPr txBox="1">
            <a:spLocks noGrp="1"/>
          </p:cNvSpPr>
          <p:nvPr>
            <p:ph type="body" idx="1"/>
          </p:nvPr>
        </p:nvSpPr>
        <p:spPr>
          <a:xfrm>
            <a:off x="465296" y="2927919"/>
            <a:ext cx="1206300" cy="287700"/>
          </a:xfrm>
          <a:prstGeom prst="rect">
            <a:avLst/>
          </a:prstGeom>
          <a:noFill/>
          <a:ln>
            <a:noFill/>
          </a:ln>
        </p:spPr>
        <p:txBody>
          <a:bodyPr spcFirstLastPara="1" wrap="square" lIns="0" tIns="0" rIns="0" bIns="0" anchor="t" anchorCtr="0">
            <a:noAutofit/>
          </a:bodyPr>
          <a:lstStyle>
            <a:lvl1pPr marL="457200" lvl="0" indent="-228600" algn="ctr">
              <a:lnSpc>
                <a:spcPct val="90000"/>
              </a:lnSpc>
              <a:spcBef>
                <a:spcPts val="800"/>
              </a:spcBef>
              <a:spcAft>
                <a:spcPts val="0"/>
              </a:spcAft>
              <a:buClr>
                <a:schemeClr val="accent1"/>
              </a:buClr>
              <a:buSzPts val="1500"/>
              <a:buNone/>
              <a:defRPr b="1">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808" name="Google Shape;808;p80"/>
          <p:cNvSpPr txBox="1">
            <a:spLocks noGrp="1"/>
          </p:cNvSpPr>
          <p:nvPr>
            <p:ph type="body" idx="2"/>
          </p:nvPr>
        </p:nvSpPr>
        <p:spPr>
          <a:xfrm>
            <a:off x="438494" y="967688"/>
            <a:ext cx="1366800" cy="1614600"/>
          </a:xfrm>
          <a:prstGeom prst="rect">
            <a:avLst/>
          </a:prstGeom>
          <a:noFill/>
          <a:ln>
            <a:noFill/>
          </a:ln>
        </p:spPr>
        <p:txBody>
          <a:bodyPr spcFirstLastPara="1" wrap="square" lIns="0" tIns="0" rIns="0" bIns="0" anchor="b" anchorCtr="0">
            <a:noAutofit/>
          </a:bodyPr>
          <a:lstStyle>
            <a:lvl1pPr marL="457200" lvl="0" indent="-228600" algn="ctr">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809" name="Google Shape;809;p80"/>
          <p:cNvSpPr txBox="1">
            <a:spLocks noGrp="1"/>
          </p:cNvSpPr>
          <p:nvPr>
            <p:ph type="body" idx="3"/>
          </p:nvPr>
        </p:nvSpPr>
        <p:spPr>
          <a:xfrm>
            <a:off x="2243922" y="2293228"/>
            <a:ext cx="1206300" cy="287700"/>
          </a:xfrm>
          <a:prstGeom prst="rect">
            <a:avLst/>
          </a:prstGeom>
          <a:noFill/>
          <a:ln>
            <a:noFill/>
          </a:ln>
        </p:spPr>
        <p:txBody>
          <a:bodyPr spcFirstLastPara="1" wrap="square" lIns="0" tIns="0" rIns="0" bIns="0" anchor="b" anchorCtr="0">
            <a:noAutofit/>
          </a:bodyPr>
          <a:lstStyle>
            <a:lvl1pPr marL="457200" lvl="0" indent="-228600" algn="ctr">
              <a:lnSpc>
                <a:spcPct val="90000"/>
              </a:lnSpc>
              <a:spcBef>
                <a:spcPts val="800"/>
              </a:spcBef>
              <a:spcAft>
                <a:spcPts val="0"/>
              </a:spcAft>
              <a:buClr>
                <a:schemeClr val="accent1"/>
              </a:buClr>
              <a:buSzPts val="1500"/>
              <a:buNone/>
              <a:defRPr b="1">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810" name="Google Shape;810;p80"/>
          <p:cNvSpPr txBox="1">
            <a:spLocks noGrp="1"/>
          </p:cNvSpPr>
          <p:nvPr>
            <p:ph type="body" idx="4"/>
          </p:nvPr>
        </p:nvSpPr>
        <p:spPr>
          <a:xfrm>
            <a:off x="2136710" y="2929102"/>
            <a:ext cx="1366800" cy="1613400"/>
          </a:xfrm>
          <a:prstGeom prst="rect">
            <a:avLst/>
          </a:prstGeom>
          <a:noFill/>
          <a:ln>
            <a:noFill/>
          </a:ln>
        </p:spPr>
        <p:txBody>
          <a:bodyPr spcFirstLastPara="1" wrap="square" lIns="0" tIns="0" rIns="0" bIns="0" anchor="t" anchorCtr="0">
            <a:noAutofit/>
          </a:bodyPr>
          <a:lstStyle>
            <a:lvl1pPr marL="457200" lvl="0" indent="-228600" algn="ctr">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811" name="Google Shape;811;p80"/>
          <p:cNvSpPr txBox="1">
            <a:spLocks noGrp="1"/>
          </p:cNvSpPr>
          <p:nvPr>
            <p:ph type="body" idx="5"/>
          </p:nvPr>
        </p:nvSpPr>
        <p:spPr>
          <a:xfrm>
            <a:off x="3968941" y="2927919"/>
            <a:ext cx="1206300" cy="287700"/>
          </a:xfrm>
          <a:prstGeom prst="rect">
            <a:avLst/>
          </a:prstGeom>
          <a:noFill/>
          <a:ln>
            <a:noFill/>
          </a:ln>
        </p:spPr>
        <p:txBody>
          <a:bodyPr spcFirstLastPara="1" wrap="square" lIns="0" tIns="0" rIns="0" bIns="0" anchor="t" anchorCtr="0">
            <a:noAutofit/>
          </a:bodyPr>
          <a:lstStyle>
            <a:lvl1pPr marL="457200" lvl="0" indent="-228600" algn="ctr">
              <a:lnSpc>
                <a:spcPct val="90000"/>
              </a:lnSpc>
              <a:spcBef>
                <a:spcPts val="800"/>
              </a:spcBef>
              <a:spcAft>
                <a:spcPts val="0"/>
              </a:spcAft>
              <a:buClr>
                <a:schemeClr val="accent1"/>
              </a:buClr>
              <a:buSzPts val="1500"/>
              <a:buNone/>
              <a:defRPr b="1">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812" name="Google Shape;812;p80"/>
          <p:cNvSpPr txBox="1">
            <a:spLocks noGrp="1"/>
          </p:cNvSpPr>
          <p:nvPr>
            <p:ph type="body" idx="6"/>
          </p:nvPr>
        </p:nvSpPr>
        <p:spPr>
          <a:xfrm>
            <a:off x="3888533" y="967687"/>
            <a:ext cx="1366800" cy="1614600"/>
          </a:xfrm>
          <a:prstGeom prst="rect">
            <a:avLst/>
          </a:prstGeom>
          <a:noFill/>
          <a:ln>
            <a:noFill/>
          </a:ln>
        </p:spPr>
        <p:txBody>
          <a:bodyPr spcFirstLastPara="1" wrap="square" lIns="0" tIns="0" rIns="0" bIns="0" anchor="b" anchorCtr="0">
            <a:noAutofit/>
          </a:bodyPr>
          <a:lstStyle>
            <a:lvl1pPr marL="457200" lvl="0" indent="-228600" algn="ctr">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813" name="Google Shape;813;p80"/>
          <p:cNvSpPr txBox="1">
            <a:spLocks noGrp="1"/>
          </p:cNvSpPr>
          <p:nvPr>
            <p:ph type="body" idx="7"/>
          </p:nvPr>
        </p:nvSpPr>
        <p:spPr>
          <a:xfrm>
            <a:off x="5693961" y="2293228"/>
            <a:ext cx="1206300" cy="287700"/>
          </a:xfrm>
          <a:prstGeom prst="rect">
            <a:avLst/>
          </a:prstGeom>
          <a:noFill/>
          <a:ln>
            <a:noFill/>
          </a:ln>
        </p:spPr>
        <p:txBody>
          <a:bodyPr spcFirstLastPara="1" wrap="square" lIns="0" tIns="0" rIns="0" bIns="0" anchor="b" anchorCtr="0">
            <a:noAutofit/>
          </a:bodyPr>
          <a:lstStyle>
            <a:lvl1pPr marL="457200" lvl="0" indent="-228600" algn="ctr">
              <a:lnSpc>
                <a:spcPct val="90000"/>
              </a:lnSpc>
              <a:spcBef>
                <a:spcPts val="800"/>
              </a:spcBef>
              <a:spcAft>
                <a:spcPts val="0"/>
              </a:spcAft>
              <a:buClr>
                <a:schemeClr val="accent1"/>
              </a:buClr>
              <a:buSzPts val="1500"/>
              <a:buNone/>
              <a:defRPr b="1">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814" name="Google Shape;814;p80"/>
          <p:cNvSpPr txBox="1">
            <a:spLocks noGrp="1"/>
          </p:cNvSpPr>
          <p:nvPr>
            <p:ph type="body" idx="8"/>
          </p:nvPr>
        </p:nvSpPr>
        <p:spPr>
          <a:xfrm>
            <a:off x="5640354" y="2929102"/>
            <a:ext cx="1366800" cy="1613400"/>
          </a:xfrm>
          <a:prstGeom prst="rect">
            <a:avLst/>
          </a:prstGeom>
          <a:noFill/>
          <a:ln>
            <a:noFill/>
          </a:ln>
        </p:spPr>
        <p:txBody>
          <a:bodyPr spcFirstLastPara="1" wrap="square" lIns="0" tIns="0" rIns="0" bIns="0" anchor="t" anchorCtr="0">
            <a:noAutofit/>
          </a:bodyPr>
          <a:lstStyle>
            <a:lvl1pPr marL="457200" lvl="0" indent="-228600" algn="ctr">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815" name="Google Shape;815;p80"/>
          <p:cNvSpPr txBox="1">
            <a:spLocks noGrp="1"/>
          </p:cNvSpPr>
          <p:nvPr>
            <p:ph type="body" idx="9"/>
          </p:nvPr>
        </p:nvSpPr>
        <p:spPr>
          <a:xfrm>
            <a:off x="7472585" y="2927919"/>
            <a:ext cx="1206300" cy="287700"/>
          </a:xfrm>
          <a:prstGeom prst="rect">
            <a:avLst/>
          </a:prstGeom>
          <a:noFill/>
          <a:ln>
            <a:noFill/>
          </a:ln>
        </p:spPr>
        <p:txBody>
          <a:bodyPr spcFirstLastPara="1" wrap="square" lIns="0" tIns="0" rIns="0" bIns="0" anchor="t" anchorCtr="0">
            <a:noAutofit/>
          </a:bodyPr>
          <a:lstStyle>
            <a:lvl1pPr marL="457200" lvl="0" indent="-228600" algn="ctr">
              <a:lnSpc>
                <a:spcPct val="90000"/>
              </a:lnSpc>
              <a:spcBef>
                <a:spcPts val="800"/>
              </a:spcBef>
              <a:spcAft>
                <a:spcPts val="0"/>
              </a:spcAft>
              <a:buClr>
                <a:schemeClr val="accent1"/>
              </a:buClr>
              <a:buSzPts val="1500"/>
              <a:buNone/>
              <a:defRPr b="1">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816" name="Google Shape;816;p80"/>
          <p:cNvSpPr txBox="1">
            <a:spLocks noGrp="1"/>
          </p:cNvSpPr>
          <p:nvPr>
            <p:ph type="body" idx="13"/>
          </p:nvPr>
        </p:nvSpPr>
        <p:spPr>
          <a:xfrm>
            <a:off x="7338572" y="967687"/>
            <a:ext cx="1366800" cy="1614600"/>
          </a:xfrm>
          <a:prstGeom prst="rect">
            <a:avLst/>
          </a:prstGeom>
          <a:noFill/>
          <a:ln>
            <a:noFill/>
          </a:ln>
        </p:spPr>
        <p:txBody>
          <a:bodyPr spcFirstLastPara="1" wrap="square" lIns="0" tIns="0" rIns="0" bIns="0" anchor="b" anchorCtr="0">
            <a:noAutofit/>
          </a:bodyPr>
          <a:lstStyle>
            <a:lvl1pPr marL="457200" lvl="0" indent="-228600" algn="ctr">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matchingName="Title only [2]">
  <p:cSld name="Title only [2]">
    <p:bg>
      <p:bgPr>
        <a:solidFill>
          <a:schemeClr val="accent1"/>
        </a:solidFill>
        <a:effectLst/>
      </p:bgPr>
    </p:bg>
    <p:spTree>
      <p:nvGrpSpPr>
        <p:cNvPr id="1" name="Shape 817"/>
        <p:cNvGrpSpPr/>
        <p:nvPr/>
      </p:nvGrpSpPr>
      <p:grpSpPr>
        <a:xfrm>
          <a:off x="0" y="0"/>
          <a:ext cx="0" cy="0"/>
          <a:chOff x="0" y="0"/>
          <a:chExt cx="0" cy="0"/>
        </a:xfrm>
      </p:grpSpPr>
      <p:sp>
        <p:nvSpPr>
          <p:cNvPr id="818" name="Google Shape;818;p81"/>
          <p:cNvSpPr txBox="1">
            <a:spLocks noGrp="1"/>
          </p:cNvSpPr>
          <p:nvPr>
            <p:ph type="title"/>
          </p:nvPr>
        </p:nvSpPr>
        <p:spPr>
          <a:xfrm>
            <a:off x="204788" y="159300"/>
            <a:ext cx="7866000" cy="555000"/>
          </a:xfrm>
          <a:prstGeom prst="rect">
            <a:avLst/>
          </a:prstGeom>
          <a:noFill/>
          <a:ln>
            <a:noFill/>
          </a:ln>
        </p:spPr>
        <p:txBody>
          <a:bodyPr spcFirstLastPara="1" wrap="square" lIns="0" tIns="297000" rIns="0" bIns="202500" anchor="ctr" anchorCtr="0">
            <a:noAutofit/>
          </a:bodyPr>
          <a:lstStyle>
            <a:lvl1pPr lvl="0" algn="l">
              <a:lnSpc>
                <a:spcPct val="75000"/>
              </a:lnSpc>
              <a:spcBef>
                <a:spcPts val="0"/>
              </a:spcBef>
              <a:spcAft>
                <a:spcPts val="0"/>
              </a:spcAft>
              <a:buClr>
                <a:schemeClr val="lt1"/>
              </a:buClr>
              <a:buSzPts val="3300"/>
              <a:buFont typeface="Arial"/>
              <a:buNone/>
              <a:defRPr>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pic>
        <p:nvPicPr>
          <p:cNvPr id="819" name="Google Shape;819;p81"/>
          <p:cNvPicPr preferRelativeResize="0"/>
          <p:nvPr/>
        </p:nvPicPr>
        <p:blipFill rotWithShape="1">
          <a:blip r:embed="rId2">
            <a:alphaModFix/>
          </a:blip>
          <a:srcRect/>
          <a:stretch/>
        </p:blipFill>
        <p:spPr>
          <a:xfrm>
            <a:off x="108000" y="4819724"/>
            <a:ext cx="846038" cy="215550"/>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81.xml><?xml version="1.0" encoding="utf-8"?>
<p:sldLayout xmlns:a="http://schemas.openxmlformats.org/drawingml/2006/main" xmlns:r="http://schemas.openxmlformats.org/officeDocument/2006/relationships" xmlns:p="http://schemas.openxmlformats.org/presentationml/2006/main" matchingName="3x process slide">
  <p:cSld name="3x process slide">
    <p:spTree>
      <p:nvGrpSpPr>
        <p:cNvPr id="1" name="Shape 820"/>
        <p:cNvGrpSpPr/>
        <p:nvPr/>
      </p:nvGrpSpPr>
      <p:grpSpPr>
        <a:xfrm>
          <a:off x="0" y="0"/>
          <a:ext cx="0" cy="0"/>
          <a:chOff x="0" y="0"/>
          <a:chExt cx="0" cy="0"/>
        </a:xfrm>
      </p:grpSpPr>
      <p:sp>
        <p:nvSpPr>
          <p:cNvPr id="821" name="Google Shape;821;p82"/>
          <p:cNvSpPr txBox="1">
            <a:spLocks noGrp="1"/>
          </p:cNvSpPr>
          <p:nvPr>
            <p:ph type="title"/>
          </p:nvPr>
        </p:nvSpPr>
        <p:spPr>
          <a:xfrm>
            <a:off x="203250" y="173831"/>
            <a:ext cx="7866000" cy="555000"/>
          </a:xfrm>
          <a:prstGeom prst="rect">
            <a:avLst/>
          </a:prstGeom>
          <a:noFill/>
          <a:ln>
            <a:noFill/>
          </a:ln>
        </p:spPr>
        <p:txBody>
          <a:bodyPr spcFirstLastPara="1" wrap="square" lIns="0" tIns="297000" rIns="0" bIns="202500" anchor="ctr" anchorCtr="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822" name="Google Shape;822;p82"/>
          <p:cNvSpPr>
            <a:spLocks noGrp="1"/>
          </p:cNvSpPr>
          <p:nvPr>
            <p:ph type="pic" idx="2"/>
          </p:nvPr>
        </p:nvSpPr>
        <p:spPr>
          <a:xfrm>
            <a:off x="1316138" y="1966913"/>
            <a:ext cx="657300" cy="657300"/>
          </a:xfrm>
          <a:prstGeom prst="rect">
            <a:avLst/>
          </a:prstGeom>
          <a:noFill/>
          <a:ln>
            <a:noFill/>
          </a:ln>
        </p:spPr>
      </p:sp>
      <p:sp>
        <p:nvSpPr>
          <p:cNvPr id="823" name="Google Shape;823;p82"/>
          <p:cNvSpPr>
            <a:spLocks noGrp="1"/>
          </p:cNvSpPr>
          <p:nvPr>
            <p:ph type="pic" idx="3"/>
          </p:nvPr>
        </p:nvSpPr>
        <p:spPr>
          <a:xfrm>
            <a:off x="4243388" y="1966913"/>
            <a:ext cx="657300" cy="657300"/>
          </a:xfrm>
          <a:prstGeom prst="rect">
            <a:avLst/>
          </a:prstGeom>
          <a:noFill/>
          <a:ln>
            <a:noFill/>
          </a:ln>
        </p:spPr>
      </p:sp>
      <p:sp>
        <p:nvSpPr>
          <p:cNvPr id="824" name="Google Shape;824;p82"/>
          <p:cNvSpPr>
            <a:spLocks noGrp="1"/>
          </p:cNvSpPr>
          <p:nvPr>
            <p:ph type="pic" idx="4"/>
          </p:nvPr>
        </p:nvSpPr>
        <p:spPr>
          <a:xfrm>
            <a:off x="7170638" y="1966913"/>
            <a:ext cx="657300" cy="657300"/>
          </a:xfrm>
          <a:prstGeom prst="rect">
            <a:avLst/>
          </a:prstGeom>
          <a:noFill/>
          <a:ln>
            <a:noFill/>
          </a:ln>
        </p:spPr>
      </p:sp>
      <p:sp>
        <p:nvSpPr>
          <p:cNvPr id="825" name="Google Shape;825;p82"/>
          <p:cNvSpPr txBox="1">
            <a:spLocks noGrp="1"/>
          </p:cNvSpPr>
          <p:nvPr>
            <p:ph type="body" idx="1"/>
          </p:nvPr>
        </p:nvSpPr>
        <p:spPr>
          <a:xfrm>
            <a:off x="362250" y="982845"/>
            <a:ext cx="7866000" cy="555000"/>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800"/>
              </a:spcBef>
              <a:spcAft>
                <a:spcPts val="0"/>
              </a:spcAft>
              <a:buClr>
                <a:schemeClr val="dk1"/>
              </a:buClr>
              <a:buSzPts val="1500"/>
              <a:buNone/>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826" name="Google Shape;826;p82"/>
          <p:cNvSpPr txBox="1">
            <a:spLocks noGrp="1"/>
          </p:cNvSpPr>
          <p:nvPr>
            <p:ph type="body" idx="5"/>
          </p:nvPr>
        </p:nvSpPr>
        <p:spPr>
          <a:xfrm>
            <a:off x="362250" y="2927779"/>
            <a:ext cx="2565000" cy="405900"/>
          </a:xfrm>
          <a:prstGeom prst="rect">
            <a:avLst/>
          </a:prstGeom>
          <a:noFill/>
          <a:ln>
            <a:noFill/>
          </a:ln>
        </p:spPr>
        <p:txBody>
          <a:bodyPr spcFirstLastPara="1" wrap="square" lIns="108000" tIns="0" rIns="108000" bIns="0" anchor="ctr" anchorCtr="0">
            <a:noAutofit/>
          </a:bodyPr>
          <a:lstStyle>
            <a:lvl1pPr marL="457200" lvl="0" indent="-2286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827" name="Google Shape;827;p82"/>
          <p:cNvSpPr txBox="1">
            <a:spLocks noGrp="1"/>
          </p:cNvSpPr>
          <p:nvPr>
            <p:ph type="body" idx="6"/>
          </p:nvPr>
        </p:nvSpPr>
        <p:spPr>
          <a:xfrm>
            <a:off x="362250" y="3432604"/>
            <a:ext cx="2565000" cy="1302600"/>
          </a:xfrm>
          <a:prstGeom prst="rect">
            <a:avLst/>
          </a:prstGeom>
          <a:noFill/>
          <a:ln>
            <a:noFill/>
          </a:ln>
        </p:spPr>
        <p:txBody>
          <a:bodyPr spcFirstLastPara="1" wrap="square" lIns="108000" tIns="0" rIns="108000" bIns="0" anchor="t" anchorCtr="0">
            <a:noAutofit/>
          </a:bodyPr>
          <a:lstStyle>
            <a:lvl1pPr marL="457200" lvl="0" indent="-228600" algn="l">
              <a:lnSpc>
                <a:spcPct val="90000"/>
              </a:lnSpc>
              <a:spcBef>
                <a:spcPts val="800"/>
              </a:spcBef>
              <a:spcAft>
                <a:spcPts val="0"/>
              </a:spcAft>
              <a:buClr>
                <a:schemeClr val="dk1"/>
              </a:buClr>
              <a:buSzPts val="1200"/>
              <a:buNone/>
              <a:defRPr sz="1200">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828" name="Google Shape;828;p82"/>
          <p:cNvSpPr txBox="1">
            <a:spLocks noGrp="1"/>
          </p:cNvSpPr>
          <p:nvPr>
            <p:ph type="body" idx="7"/>
          </p:nvPr>
        </p:nvSpPr>
        <p:spPr>
          <a:xfrm>
            <a:off x="3289500" y="2927779"/>
            <a:ext cx="2565000" cy="405900"/>
          </a:xfrm>
          <a:prstGeom prst="rect">
            <a:avLst/>
          </a:prstGeom>
          <a:noFill/>
          <a:ln>
            <a:noFill/>
          </a:ln>
        </p:spPr>
        <p:txBody>
          <a:bodyPr spcFirstLastPara="1" wrap="square" lIns="108000" tIns="0" rIns="108000" bIns="0" anchor="ctr" anchorCtr="0">
            <a:noAutofit/>
          </a:bodyPr>
          <a:lstStyle>
            <a:lvl1pPr marL="457200" lvl="0" indent="-2286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829" name="Google Shape;829;p82"/>
          <p:cNvSpPr txBox="1">
            <a:spLocks noGrp="1"/>
          </p:cNvSpPr>
          <p:nvPr>
            <p:ph type="body" idx="8"/>
          </p:nvPr>
        </p:nvSpPr>
        <p:spPr>
          <a:xfrm>
            <a:off x="3289500" y="3432604"/>
            <a:ext cx="2565000" cy="1302600"/>
          </a:xfrm>
          <a:prstGeom prst="rect">
            <a:avLst/>
          </a:prstGeom>
          <a:noFill/>
          <a:ln>
            <a:noFill/>
          </a:ln>
        </p:spPr>
        <p:txBody>
          <a:bodyPr spcFirstLastPara="1" wrap="square" lIns="108000" tIns="0" rIns="108000" bIns="0" anchor="t" anchorCtr="0">
            <a:noAutofit/>
          </a:bodyPr>
          <a:lstStyle>
            <a:lvl1pPr marL="457200" lvl="0" indent="-228600" algn="l">
              <a:lnSpc>
                <a:spcPct val="90000"/>
              </a:lnSpc>
              <a:spcBef>
                <a:spcPts val="800"/>
              </a:spcBef>
              <a:spcAft>
                <a:spcPts val="0"/>
              </a:spcAft>
              <a:buClr>
                <a:schemeClr val="dk1"/>
              </a:buClr>
              <a:buSzPts val="1200"/>
              <a:buNone/>
              <a:defRPr sz="1200">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830" name="Google Shape;830;p82"/>
          <p:cNvSpPr txBox="1">
            <a:spLocks noGrp="1"/>
          </p:cNvSpPr>
          <p:nvPr>
            <p:ph type="body" idx="9"/>
          </p:nvPr>
        </p:nvSpPr>
        <p:spPr>
          <a:xfrm>
            <a:off x="6216750" y="2927779"/>
            <a:ext cx="2565000" cy="405900"/>
          </a:xfrm>
          <a:prstGeom prst="rect">
            <a:avLst/>
          </a:prstGeom>
          <a:noFill/>
          <a:ln>
            <a:noFill/>
          </a:ln>
        </p:spPr>
        <p:txBody>
          <a:bodyPr spcFirstLastPara="1" wrap="square" lIns="108000" tIns="0" rIns="108000" bIns="0" anchor="ctr" anchorCtr="0">
            <a:noAutofit/>
          </a:bodyPr>
          <a:lstStyle>
            <a:lvl1pPr marL="457200" lvl="0" indent="-2286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831" name="Google Shape;831;p82"/>
          <p:cNvSpPr txBox="1">
            <a:spLocks noGrp="1"/>
          </p:cNvSpPr>
          <p:nvPr>
            <p:ph type="body" idx="13"/>
          </p:nvPr>
        </p:nvSpPr>
        <p:spPr>
          <a:xfrm>
            <a:off x="6216750" y="3432604"/>
            <a:ext cx="2565000" cy="1302600"/>
          </a:xfrm>
          <a:prstGeom prst="rect">
            <a:avLst/>
          </a:prstGeom>
          <a:noFill/>
          <a:ln>
            <a:noFill/>
          </a:ln>
        </p:spPr>
        <p:txBody>
          <a:bodyPr spcFirstLastPara="1" wrap="square" lIns="108000" tIns="0" rIns="108000" bIns="0" anchor="t" anchorCtr="0">
            <a:noAutofit/>
          </a:bodyPr>
          <a:lstStyle>
            <a:lvl1pPr marL="457200" lvl="0" indent="-228600" algn="l">
              <a:lnSpc>
                <a:spcPct val="90000"/>
              </a:lnSpc>
              <a:spcBef>
                <a:spcPts val="800"/>
              </a:spcBef>
              <a:spcAft>
                <a:spcPts val="0"/>
              </a:spcAft>
              <a:buClr>
                <a:schemeClr val="dk1"/>
              </a:buClr>
              <a:buSzPts val="1200"/>
              <a:buNone/>
              <a:defRPr sz="1200">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82.xml><?xml version="1.0" encoding="utf-8"?>
<p:sldLayout xmlns:a="http://schemas.openxmlformats.org/drawingml/2006/main" xmlns:r="http://schemas.openxmlformats.org/officeDocument/2006/relationships" xmlns:p="http://schemas.openxmlformats.org/presentationml/2006/main" matchingName="4x process slide">
  <p:cSld name="4x process slide">
    <p:spTree>
      <p:nvGrpSpPr>
        <p:cNvPr id="1" name="Shape 832"/>
        <p:cNvGrpSpPr/>
        <p:nvPr/>
      </p:nvGrpSpPr>
      <p:grpSpPr>
        <a:xfrm>
          <a:off x="0" y="0"/>
          <a:ext cx="0" cy="0"/>
          <a:chOff x="0" y="0"/>
          <a:chExt cx="0" cy="0"/>
        </a:xfrm>
      </p:grpSpPr>
      <p:sp>
        <p:nvSpPr>
          <p:cNvPr id="833" name="Google Shape;833;p83"/>
          <p:cNvSpPr txBox="1">
            <a:spLocks noGrp="1"/>
          </p:cNvSpPr>
          <p:nvPr>
            <p:ph type="title"/>
          </p:nvPr>
        </p:nvSpPr>
        <p:spPr>
          <a:xfrm>
            <a:off x="203250" y="173831"/>
            <a:ext cx="7866000" cy="555000"/>
          </a:xfrm>
          <a:prstGeom prst="rect">
            <a:avLst/>
          </a:prstGeom>
          <a:noFill/>
          <a:ln>
            <a:noFill/>
          </a:ln>
        </p:spPr>
        <p:txBody>
          <a:bodyPr spcFirstLastPara="1" wrap="square" lIns="0" tIns="297000" rIns="0" bIns="202500" anchor="ctr" anchorCtr="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834" name="Google Shape;834;p83"/>
          <p:cNvSpPr>
            <a:spLocks noGrp="1"/>
          </p:cNvSpPr>
          <p:nvPr>
            <p:ph type="pic" idx="2"/>
          </p:nvPr>
        </p:nvSpPr>
        <p:spPr>
          <a:xfrm>
            <a:off x="1062638" y="1966913"/>
            <a:ext cx="657300" cy="657300"/>
          </a:xfrm>
          <a:prstGeom prst="rect">
            <a:avLst/>
          </a:prstGeom>
          <a:noFill/>
          <a:ln>
            <a:noFill/>
          </a:ln>
        </p:spPr>
      </p:sp>
      <p:sp>
        <p:nvSpPr>
          <p:cNvPr id="835" name="Google Shape;835;p83"/>
          <p:cNvSpPr>
            <a:spLocks noGrp="1"/>
          </p:cNvSpPr>
          <p:nvPr>
            <p:ph type="pic" idx="3"/>
          </p:nvPr>
        </p:nvSpPr>
        <p:spPr>
          <a:xfrm>
            <a:off x="3169844" y="1966913"/>
            <a:ext cx="657300" cy="657300"/>
          </a:xfrm>
          <a:prstGeom prst="rect">
            <a:avLst/>
          </a:prstGeom>
          <a:noFill/>
          <a:ln>
            <a:noFill/>
          </a:ln>
        </p:spPr>
      </p:sp>
      <p:sp>
        <p:nvSpPr>
          <p:cNvPr id="836" name="Google Shape;836;p83"/>
          <p:cNvSpPr>
            <a:spLocks noGrp="1"/>
          </p:cNvSpPr>
          <p:nvPr>
            <p:ph type="pic" idx="4"/>
          </p:nvPr>
        </p:nvSpPr>
        <p:spPr>
          <a:xfrm>
            <a:off x="5279435" y="1966913"/>
            <a:ext cx="657300" cy="657300"/>
          </a:xfrm>
          <a:prstGeom prst="rect">
            <a:avLst/>
          </a:prstGeom>
          <a:noFill/>
          <a:ln>
            <a:noFill/>
          </a:ln>
        </p:spPr>
      </p:sp>
      <p:sp>
        <p:nvSpPr>
          <p:cNvPr id="837" name="Google Shape;837;p83"/>
          <p:cNvSpPr>
            <a:spLocks noGrp="1"/>
          </p:cNvSpPr>
          <p:nvPr>
            <p:ph type="pic" idx="5"/>
          </p:nvPr>
        </p:nvSpPr>
        <p:spPr>
          <a:xfrm>
            <a:off x="7381875" y="1966913"/>
            <a:ext cx="657300" cy="657300"/>
          </a:xfrm>
          <a:prstGeom prst="rect">
            <a:avLst/>
          </a:prstGeom>
          <a:noFill/>
          <a:ln>
            <a:noFill/>
          </a:ln>
        </p:spPr>
      </p:sp>
      <p:sp>
        <p:nvSpPr>
          <p:cNvPr id="838" name="Google Shape;838;p83"/>
          <p:cNvSpPr txBox="1">
            <a:spLocks noGrp="1"/>
          </p:cNvSpPr>
          <p:nvPr>
            <p:ph type="body" idx="1"/>
          </p:nvPr>
        </p:nvSpPr>
        <p:spPr>
          <a:xfrm>
            <a:off x="311161" y="2927779"/>
            <a:ext cx="1896900" cy="405900"/>
          </a:xfrm>
          <a:prstGeom prst="rect">
            <a:avLst/>
          </a:prstGeom>
          <a:noFill/>
          <a:ln>
            <a:noFill/>
          </a:ln>
        </p:spPr>
        <p:txBody>
          <a:bodyPr spcFirstLastPara="1" wrap="square" lIns="108000" tIns="0" rIns="108000" bIns="0" anchor="ctr" anchorCtr="0">
            <a:noAutofit/>
          </a:bodyPr>
          <a:lstStyle>
            <a:lvl1pPr marL="457200" lvl="0" indent="-2286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839" name="Google Shape;839;p83"/>
          <p:cNvSpPr txBox="1">
            <a:spLocks noGrp="1"/>
          </p:cNvSpPr>
          <p:nvPr>
            <p:ph type="body" idx="6"/>
          </p:nvPr>
        </p:nvSpPr>
        <p:spPr>
          <a:xfrm>
            <a:off x="311161" y="3432604"/>
            <a:ext cx="1896900" cy="1302600"/>
          </a:xfrm>
          <a:prstGeom prst="rect">
            <a:avLst/>
          </a:prstGeom>
          <a:noFill/>
          <a:ln>
            <a:noFill/>
          </a:ln>
        </p:spPr>
        <p:txBody>
          <a:bodyPr spcFirstLastPara="1" wrap="square" lIns="108000" tIns="0" rIns="108000" bIns="0" anchor="t" anchorCtr="0">
            <a:noAutofit/>
          </a:bodyPr>
          <a:lstStyle>
            <a:lvl1pPr marL="457200" lvl="0" indent="-228600" algn="l">
              <a:lnSpc>
                <a:spcPct val="90000"/>
              </a:lnSpc>
              <a:spcBef>
                <a:spcPts val="800"/>
              </a:spcBef>
              <a:spcAft>
                <a:spcPts val="0"/>
              </a:spcAft>
              <a:buClr>
                <a:schemeClr val="dk1"/>
              </a:buClr>
              <a:buSzPts val="1200"/>
              <a:buNone/>
              <a:defRPr sz="1200">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840" name="Google Shape;840;p83"/>
          <p:cNvSpPr txBox="1">
            <a:spLocks noGrp="1"/>
          </p:cNvSpPr>
          <p:nvPr>
            <p:ph type="body" idx="7"/>
          </p:nvPr>
        </p:nvSpPr>
        <p:spPr>
          <a:xfrm>
            <a:off x="2519371" y="2927779"/>
            <a:ext cx="1896900" cy="405900"/>
          </a:xfrm>
          <a:prstGeom prst="rect">
            <a:avLst/>
          </a:prstGeom>
          <a:noFill/>
          <a:ln>
            <a:noFill/>
          </a:ln>
        </p:spPr>
        <p:txBody>
          <a:bodyPr spcFirstLastPara="1" wrap="square" lIns="108000" tIns="0" rIns="108000" bIns="0" anchor="ctr" anchorCtr="0">
            <a:noAutofit/>
          </a:bodyPr>
          <a:lstStyle>
            <a:lvl1pPr marL="457200" lvl="0" indent="-2286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841" name="Google Shape;841;p83"/>
          <p:cNvSpPr txBox="1">
            <a:spLocks noGrp="1"/>
          </p:cNvSpPr>
          <p:nvPr>
            <p:ph type="body" idx="8"/>
          </p:nvPr>
        </p:nvSpPr>
        <p:spPr>
          <a:xfrm>
            <a:off x="2519371" y="3432604"/>
            <a:ext cx="1896900" cy="1302600"/>
          </a:xfrm>
          <a:prstGeom prst="rect">
            <a:avLst/>
          </a:prstGeom>
          <a:noFill/>
          <a:ln>
            <a:noFill/>
          </a:ln>
        </p:spPr>
        <p:txBody>
          <a:bodyPr spcFirstLastPara="1" wrap="square" lIns="108000" tIns="0" rIns="108000" bIns="0" anchor="t" anchorCtr="0">
            <a:noAutofit/>
          </a:bodyPr>
          <a:lstStyle>
            <a:lvl1pPr marL="457200" lvl="0" indent="-228600" algn="l">
              <a:lnSpc>
                <a:spcPct val="90000"/>
              </a:lnSpc>
              <a:spcBef>
                <a:spcPts val="800"/>
              </a:spcBef>
              <a:spcAft>
                <a:spcPts val="0"/>
              </a:spcAft>
              <a:buClr>
                <a:schemeClr val="dk1"/>
              </a:buClr>
              <a:buSzPts val="1200"/>
              <a:buNone/>
              <a:defRPr sz="1200">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842" name="Google Shape;842;p83"/>
          <p:cNvSpPr txBox="1">
            <a:spLocks noGrp="1"/>
          </p:cNvSpPr>
          <p:nvPr>
            <p:ph type="body" idx="9"/>
          </p:nvPr>
        </p:nvSpPr>
        <p:spPr>
          <a:xfrm>
            <a:off x="4727581" y="2927779"/>
            <a:ext cx="1896900" cy="405900"/>
          </a:xfrm>
          <a:prstGeom prst="rect">
            <a:avLst/>
          </a:prstGeom>
          <a:noFill/>
          <a:ln>
            <a:noFill/>
          </a:ln>
        </p:spPr>
        <p:txBody>
          <a:bodyPr spcFirstLastPara="1" wrap="square" lIns="108000" tIns="0" rIns="108000" bIns="0" anchor="ctr" anchorCtr="0">
            <a:noAutofit/>
          </a:bodyPr>
          <a:lstStyle>
            <a:lvl1pPr marL="457200" lvl="0" indent="-2286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843" name="Google Shape;843;p83"/>
          <p:cNvSpPr txBox="1">
            <a:spLocks noGrp="1"/>
          </p:cNvSpPr>
          <p:nvPr>
            <p:ph type="body" idx="13"/>
          </p:nvPr>
        </p:nvSpPr>
        <p:spPr>
          <a:xfrm>
            <a:off x="4727581" y="3432604"/>
            <a:ext cx="1896900" cy="1302600"/>
          </a:xfrm>
          <a:prstGeom prst="rect">
            <a:avLst/>
          </a:prstGeom>
          <a:noFill/>
          <a:ln>
            <a:noFill/>
          </a:ln>
        </p:spPr>
        <p:txBody>
          <a:bodyPr spcFirstLastPara="1" wrap="square" lIns="108000" tIns="0" rIns="108000" bIns="0" anchor="t" anchorCtr="0">
            <a:noAutofit/>
          </a:bodyPr>
          <a:lstStyle>
            <a:lvl1pPr marL="457200" lvl="0" indent="-228600" algn="l">
              <a:lnSpc>
                <a:spcPct val="90000"/>
              </a:lnSpc>
              <a:spcBef>
                <a:spcPts val="800"/>
              </a:spcBef>
              <a:spcAft>
                <a:spcPts val="0"/>
              </a:spcAft>
              <a:buClr>
                <a:schemeClr val="dk1"/>
              </a:buClr>
              <a:buSzPts val="1200"/>
              <a:buNone/>
              <a:defRPr sz="1200">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844" name="Google Shape;844;p83"/>
          <p:cNvSpPr txBox="1">
            <a:spLocks noGrp="1"/>
          </p:cNvSpPr>
          <p:nvPr>
            <p:ph type="body" idx="14"/>
          </p:nvPr>
        </p:nvSpPr>
        <p:spPr>
          <a:xfrm>
            <a:off x="6935791" y="2927779"/>
            <a:ext cx="1896900" cy="405900"/>
          </a:xfrm>
          <a:prstGeom prst="rect">
            <a:avLst/>
          </a:prstGeom>
          <a:noFill/>
          <a:ln>
            <a:noFill/>
          </a:ln>
        </p:spPr>
        <p:txBody>
          <a:bodyPr spcFirstLastPara="1" wrap="square" lIns="108000" tIns="0" rIns="108000" bIns="0" anchor="ctr" anchorCtr="0">
            <a:noAutofit/>
          </a:bodyPr>
          <a:lstStyle>
            <a:lvl1pPr marL="457200" lvl="0" indent="-2286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845" name="Google Shape;845;p83"/>
          <p:cNvSpPr txBox="1">
            <a:spLocks noGrp="1"/>
          </p:cNvSpPr>
          <p:nvPr>
            <p:ph type="body" idx="15"/>
          </p:nvPr>
        </p:nvSpPr>
        <p:spPr>
          <a:xfrm>
            <a:off x="6935791" y="3432604"/>
            <a:ext cx="1896900" cy="1302600"/>
          </a:xfrm>
          <a:prstGeom prst="rect">
            <a:avLst/>
          </a:prstGeom>
          <a:noFill/>
          <a:ln>
            <a:noFill/>
          </a:ln>
        </p:spPr>
        <p:txBody>
          <a:bodyPr spcFirstLastPara="1" wrap="square" lIns="108000" tIns="0" rIns="108000" bIns="0" anchor="t" anchorCtr="0">
            <a:noAutofit/>
          </a:bodyPr>
          <a:lstStyle>
            <a:lvl1pPr marL="457200" lvl="0" indent="-228600" algn="l">
              <a:lnSpc>
                <a:spcPct val="90000"/>
              </a:lnSpc>
              <a:spcBef>
                <a:spcPts val="800"/>
              </a:spcBef>
              <a:spcAft>
                <a:spcPts val="0"/>
              </a:spcAft>
              <a:buClr>
                <a:schemeClr val="dk1"/>
              </a:buClr>
              <a:buSzPts val="1200"/>
              <a:buNone/>
              <a:defRPr sz="1200">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846" name="Google Shape;846;p83"/>
          <p:cNvSpPr txBox="1">
            <a:spLocks noGrp="1"/>
          </p:cNvSpPr>
          <p:nvPr>
            <p:ph type="body" idx="16"/>
          </p:nvPr>
        </p:nvSpPr>
        <p:spPr>
          <a:xfrm>
            <a:off x="361167" y="984240"/>
            <a:ext cx="7866000" cy="555000"/>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800"/>
              </a:spcBef>
              <a:spcAft>
                <a:spcPts val="0"/>
              </a:spcAft>
              <a:buClr>
                <a:schemeClr val="dk1"/>
              </a:buClr>
              <a:buSzPts val="1500"/>
              <a:buNone/>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83.xml><?xml version="1.0" encoding="utf-8"?>
<p:sldLayout xmlns:a="http://schemas.openxmlformats.org/drawingml/2006/main" xmlns:r="http://schemas.openxmlformats.org/officeDocument/2006/relationships" xmlns:p="http://schemas.openxmlformats.org/presentationml/2006/main" matchingName="5x process slide">
  <p:cSld name="5x process slide">
    <p:spTree>
      <p:nvGrpSpPr>
        <p:cNvPr id="1" name="Shape 847"/>
        <p:cNvGrpSpPr/>
        <p:nvPr/>
      </p:nvGrpSpPr>
      <p:grpSpPr>
        <a:xfrm>
          <a:off x="0" y="0"/>
          <a:ext cx="0" cy="0"/>
          <a:chOff x="0" y="0"/>
          <a:chExt cx="0" cy="0"/>
        </a:xfrm>
      </p:grpSpPr>
      <p:sp>
        <p:nvSpPr>
          <p:cNvPr id="848" name="Google Shape;848;p84"/>
          <p:cNvSpPr txBox="1">
            <a:spLocks noGrp="1"/>
          </p:cNvSpPr>
          <p:nvPr>
            <p:ph type="title"/>
          </p:nvPr>
        </p:nvSpPr>
        <p:spPr>
          <a:xfrm>
            <a:off x="203250" y="173831"/>
            <a:ext cx="7866000" cy="555000"/>
          </a:xfrm>
          <a:prstGeom prst="rect">
            <a:avLst/>
          </a:prstGeom>
          <a:noFill/>
          <a:ln>
            <a:noFill/>
          </a:ln>
        </p:spPr>
        <p:txBody>
          <a:bodyPr spcFirstLastPara="1" wrap="square" lIns="0" tIns="297000" rIns="0" bIns="202500" anchor="ctr" anchorCtr="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849" name="Google Shape;849;p84"/>
          <p:cNvSpPr>
            <a:spLocks noGrp="1"/>
          </p:cNvSpPr>
          <p:nvPr>
            <p:ph type="pic" idx="2"/>
          </p:nvPr>
        </p:nvSpPr>
        <p:spPr>
          <a:xfrm>
            <a:off x="770400" y="1966913"/>
            <a:ext cx="657300" cy="657300"/>
          </a:xfrm>
          <a:prstGeom prst="rect">
            <a:avLst/>
          </a:prstGeom>
          <a:noFill/>
          <a:ln>
            <a:noFill/>
          </a:ln>
        </p:spPr>
      </p:sp>
      <p:sp>
        <p:nvSpPr>
          <p:cNvPr id="850" name="Google Shape;850;p84"/>
          <p:cNvSpPr>
            <a:spLocks noGrp="1"/>
          </p:cNvSpPr>
          <p:nvPr>
            <p:ph type="pic" idx="3"/>
          </p:nvPr>
        </p:nvSpPr>
        <p:spPr>
          <a:xfrm>
            <a:off x="2492812" y="1966913"/>
            <a:ext cx="657300" cy="657300"/>
          </a:xfrm>
          <a:prstGeom prst="rect">
            <a:avLst/>
          </a:prstGeom>
          <a:noFill/>
          <a:ln>
            <a:noFill/>
          </a:ln>
        </p:spPr>
      </p:sp>
      <p:sp>
        <p:nvSpPr>
          <p:cNvPr id="851" name="Google Shape;851;p84"/>
          <p:cNvSpPr>
            <a:spLocks noGrp="1"/>
          </p:cNvSpPr>
          <p:nvPr>
            <p:ph type="pic" idx="4"/>
          </p:nvPr>
        </p:nvSpPr>
        <p:spPr>
          <a:xfrm>
            <a:off x="4241868" y="1966913"/>
            <a:ext cx="657300" cy="657300"/>
          </a:xfrm>
          <a:prstGeom prst="rect">
            <a:avLst/>
          </a:prstGeom>
          <a:noFill/>
          <a:ln>
            <a:noFill/>
          </a:ln>
        </p:spPr>
      </p:sp>
      <p:sp>
        <p:nvSpPr>
          <p:cNvPr id="852" name="Google Shape;852;p84"/>
          <p:cNvSpPr>
            <a:spLocks noGrp="1"/>
          </p:cNvSpPr>
          <p:nvPr>
            <p:ph type="pic" idx="5"/>
          </p:nvPr>
        </p:nvSpPr>
        <p:spPr>
          <a:xfrm>
            <a:off x="5964281" y="1966913"/>
            <a:ext cx="657300" cy="657300"/>
          </a:xfrm>
          <a:prstGeom prst="rect">
            <a:avLst/>
          </a:prstGeom>
          <a:noFill/>
          <a:ln>
            <a:noFill/>
          </a:ln>
        </p:spPr>
      </p:sp>
      <p:sp>
        <p:nvSpPr>
          <p:cNvPr id="853" name="Google Shape;853;p84"/>
          <p:cNvSpPr>
            <a:spLocks noGrp="1"/>
          </p:cNvSpPr>
          <p:nvPr>
            <p:ph type="pic" idx="6"/>
          </p:nvPr>
        </p:nvSpPr>
        <p:spPr>
          <a:xfrm>
            <a:off x="7739715" y="1966913"/>
            <a:ext cx="657300" cy="657300"/>
          </a:xfrm>
          <a:prstGeom prst="rect">
            <a:avLst/>
          </a:prstGeom>
          <a:noFill/>
          <a:ln>
            <a:noFill/>
          </a:ln>
        </p:spPr>
      </p:sp>
      <p:sp>
        <p:nvSpPr>
          <p:cNvPr id="854" name="Google Shape;854;p84"/>
          <p:cNvSpPr txBox="1">
            <a:spLocks noGrp="1"/>
          </p:cNvSpPr>
          <p:nvPr>
            <p:ph type="body" idx="1"/>
          </p:nvPr>
        </p:nvSpPr>
        <p:spPr>
          <a:xfrm>
            <a:off x="255853" y="2927779"/>
            <a:ext cx="1521600" cy="405900"/>
          </a:xfrm>
          <a:prstGeom prst="rect">
            <a:avLst/>
          </a:prstGeom>
          <a:noFill/>
          <a:ln>
            <a:noFill/>
          </a:ln>
        </p:spPr>
        <p:txBody>
          <a:bodyPr spcFirstLastPara="1" wrap="square" lIns="108000" tIns="0" rIns="108000" bIns="0" anchor="ctr" anchorCtr="0">
            <a:noAutofit/>
          </a:bodyPr>
          <a:lstStyle>
            <a:lvl1pPr marL="457200" lvl="0" indent="-2286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855" name="Google Shape;855;p84"/>
          <p:cNvSpPr txBox="1">
            <a:spLocks noGrp="1"/>
          </p:cNvSpPr>
          <p:nvPr>
            <p:ph type="body" idx="7"/>
          </p:nvPr>
        </p:nvSpPr>
        <p:spPr>
          <a:xfrm>
            <a:off x="255853" y="3432604"/>
            <a:ext cx="1521600" cy="1302600"/>
          </a:xfrm>
          <a:prstGeom prst="rect">
            <a:avLst/>
          </a:prstGeom>
          <a:noFill/>
          <a:ln>
            <a:noFill/>
          </a:ln>
        </p:spPr>
        <p:txBody>
          <a:bodyPr spcFirstLastPara="1" wrap="square" lIns="108000" tIns="0" rIns="108000" bIns="0" anchor="t" anchorCtr="0">
            <a:noAutofit/>
          </a:bodyPr>
          <a:lstStyle>
            <a:lvl1pPr marL="457200" lvl="0" indent="-228600" algn="l">
              <a:lnSpc>
                <a:spcPct val="90000"/>
              </a:lnSpc>
              <a:spcBef>
                <a:spcPts val="800"/>
              </a:spcBef>
              <a:spcAft>
                <a:spcPts val="0"/>
              </a:spcAft>
              <a:buClr>
                <a:schemeClr val="dk1"/>
              </a:buClr>
              <a:buSzPts val="1200"/>
              <a:buNone/>
              <a:defRPr sz="1200">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856" name="Google Shape;856;p84"/>
          <p:cNvSpPr txBox="1">
            <a:spLocks noGrp="1"/>
          </p:cNvSpPr>
          <p:nvPr>
            <p:ph type="body" idx="8"/>
          </p:nvPr>
        </p:nvSpPr>
        <p:spPr>
          <a:xfrm>
            <a:off x="2033483" y="2927779"/>
            <a:ext cx="1521600" cy="405900"/>
          </a:xfrm>
          <a:prstGeom prst="rect">
            <a:avLst/>
          </a:prstGeom>
          <a:noFill/>
          <a:ln>
            <a:noFill/>
          </a:ln>
        </p:spPr>
        <p:txBody>
          <a:bodyPr spcFirstLastPara="1" wrap="square" lIns="108000" tIns="0" rIns="108000" bIns="0" anchor="ctr" anchorCtr="0">
            <a:noAutofit/>
          </a:bodyPr>
          <a:lstStyle>
            <a:lvl1pPr marL="457200" lvl="0" indent="-2286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857" name="Google Shape;857;p84"/>
          <p:cNvSpPr txBox="1">
            <a:spLocks noGrp="1"/>
          </p:cNvSpPr>
          <p:nvPr>
            <p:ph type="body" idx="9"/>
          </p:nvPr>
        </p:nvSpPr>
        <p:spPr>
          <a:xfrm>
            <a:off x="2033483" y="3432604"/>
            <a:ext cx="1521600" cy="1302600"/>
          </a:xfrm>
          <a:prstGeom prst="rect">
            <a:avLst/>
          </a:prstGeom>
          <a:noFill/>
          <a:ln>
            <a:noFill/>
          </a:ln>
        </p:spPr>
        <p:txBody>
          <a:bodyPr spcFirstLastPara="1" wrap="square" lIns="108000" tIns="0" rIns="108000" bIns="0" anchor="t" anchorCtr="0">
            <a:noAutofit/>
          </a:bodyPr>
          <a:lstStyle>
            <a:lvl1pPr marL="457200" lvl="0" indent="-228600" algn="l">
              <a:lnSpc>
                <a:spcPct val="90000"/>
              </a:lnSpc>
              <a:spcBef>
                <a:spcPts val="800"/>
              </a:spcBef>
              <a:spcAft>
                <a:spcPts val="0"/>
              </a:spcAft>
              <a:buClr>
                <a:schemeClr val="dk1"/>
              </a:buClr>
              <a:buSzPts val="1200"/>
              <a:buNone/>
              <a:defRPr sz="1200">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858" name="Google Shape;858;p84"/>
          <p:cNvSpPr txBox="1">
            <a:spLocks noGrp="1"/>
          </p:cNvSpPr>
          <p:nvPr>
            <p:ph type="body" idx="13"/>
          </p:nvPr>
        </p:nvSpPr>
        <p:spPr>
          <a:xfrm>
            <a:off x="3811112" y="2927779"/>
            <a:ext cx="1521600" cy="405900"/>
          </a:xfrm>
          <a:prstGeom prst="rect">
            <a:avLst/>
          </a:prstGeom>
          <a:noFill/>
          <a:ln>
            <a:noFill/>
          </a:ln>
        </p:spPr>
        <p:txBody>
          <a:bodyPr spcFirstLastPara="1" wrap="square" lIns="108000" tIns="0" rIns="108000" bIns="0" anchor="ctr" anchorCtr="0">
            <a:noAutofit/>
          </a:bodyPr>
          <a:lstStyle>
            <a:lvl1pPr marL="457200" lvl="0" indent="-2286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859" name="Google Shape;859;p84"/>
          <p:cNvSpPr txBox="1">
            <a:spLocks noGrp="1"/>
          </p:cNvSpPr>
          <p:nvPr>
            <p:ph type="body" idx="14"/>
          </p:nvPr>
        </p:nvSpPr>
        <p:spPr>
          <a:xfrm>
            <a:off x="3811112" y="3432604"/>
            <a:ext cx="1521600" cy="1302600"/>
          </a:xfrm>
          <a:prstGeom prst="rect">
            <a:avLst/>
          </a:prstGeom>
          <a:noFill/>
          <a:ln>
            <a:noFill/>
          </a:ln>
        </p:spPr>
        <p:txBody>
          <a:bodyPr spcFirstLastPara="1" wrap="square" lIns="108000" tIns="0" rIns="108000" bIns="0" anchor="t" anchorCtr="0">
            <a:noAutofit/>
          </a:bodyPr>
          <a:lstStyle>
            <a:lvl1pPr marL="457200" lvl="0" indent="-228600" algn="l">
              <a:lnSpc>
                <a:spcPct val="90000"/>
              </a:lnSpc>
              <a:spcBef>
                <a:spcPts val="800"/>
              </a:spcBef>
              <a:spcAft>
                <a:spcPts val="0"/>
              </a:spcAft>
              <a:buClr>
                <a:schemeClr val="dk1"/>
              </a:buClr>
              <a:buSzPts val="1200"/>
              <a:buNone/>
              <a:defRPr sz="1200">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860" name="Google Shape;860;p84"/>
          <p:cNvSpPr txBox="1">
            <a:spLocks noGrp="1"/>
          </p:cNvSpPr>
          <p:nvPr>
            <p:ph type="body" idx="15"/>
          </p:nvPr>
        </p:nvSpPr>
        <p:spPr>
          <a:xfrm>
            <a:off x="5588742" y="2927779"/>
            <a:ext cx="1521600" cy="405900"/>
          </a:xfrm>
          <a:prstGeom prst="rect">
            <a:avLst/>
          </a:prstGeom>
          <a:noFill/>
          <a:ln>
            <a:noFill/>
          </a:ln>
        </p:spPr>
        <p:txBody>
          <a:bodyPr spcFirstLastPara="1" wrap="square" lIns="108000" tIns="0" rIns="108000" bIns="0" anchor="ctr" anchorCtr="0">
            <a:noAutofit/>
          </a:bodyPr>
          <a:lstStyle>
            <a:lvl1pPr marL="457200" lvl="0" indent="-2286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861" name="Google Shape;861;p84"/>
          <p:cNvSpPr txBox="1">
            <a:spLocks noGrp="1"/>
          </p:cNvSpPr>
          <p:nvPr>
            <p:ph type="body" idx="16"/>
          </p:nvPr>
        </p:nvSpPr>
        <p:spPr>
          <a:xfrm>
            <a:off x="5588742" y="3432604"/>
            <a:ext cx="1521600" cy="1302600"/>
          </a:xfrm>
          <a:prstGeom prst="rect">
            <a:avLst/>
          </a:prstGeom>
          <a:noFill/>
          <a:ln>
            <a:noFill/>
          </a:ln>
        </p:spPr>
        <p:txBody>
          <a:bodyPr spcFirstLastPara="1" wrap="square" lIns="108000" tIns="0" rIns="108000" bIns="0" anchor="t" anchorCtr="0">
            <a:noAutofit/>
          </a:bodyPr>
          <a:lstStyle>
            <a:lvl1pPr marL="457200" lvl="0" indent="-228600" algn="l">
              <a:lnSpc>
                <a:spcPct val="90000"/>
              </a:lnSpc>
              <a:spcBef>
                <a:spcPts val="800"/>
              </a:spcBef>
              <a:spcAft>
                <a:spcPts val="0"/>
              </a:spcAft>
              <a:buClr>
                <a:schemeClr val="dk1"/>
              </a:buClr>
              <a:buSzPts val="1200"/>
              <a:buNone/>
              <a:defRPr sz="1200">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862" name="Google Shape;862;p84"/>
          <p:cNvSpPr txBox="1">
            <a:spLocks noGrp="1"/>
          </p:cNvSpPr>
          <p:nvPr>
            <p:ph type="body" idx="17"/>
          </p:nvPr>
        </p:nvSpPr>
        <p:spPr>
          <a:xfrm>
            <a:off x="7366372" y="2927779"/>
            <a:ext cx="1521600" cy="405900"/>
          </a:xfrm>
          <a:prstGeom prst="rect">
            <a:avLst/>
          </a:prstGeom>
          <a:noFill/>
          <a:ln>
            <a:noFill/>
          </a:ln>
        </p:spPr>
        <p:txBody>
          <a:bodyPr spcFirstLastPara="1" wrap="square" lIns="108000" tIns="0" rIns="108000" bIns="0" anchor="ctr" anchorCtr="0">
            <a:noAutofit/>
          </a:bodyPr>
          <a:lstStyle>
            <a:lvl1pPr marL="457200" lvl="0" indent="-2286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863" name="Google Shape;863;p84"/>
          <p:cNvSpPr txBox="1">
            <a:spLocks noGrp="1"/>
          </p:cNvSpPr>
          <p:nvPr>
            <p:ph type="body" idx="18"/>
          </p:nvPr>
        </p:nvSpPr>
        <p:spPr>
          <a:xfrm>
            <a:off x="7366372" y="3432604"/>
            <a:ext cx="1521600" cy="1302600"/>
          </a:xfrm>
          <a:prstGeom prst="rect">
            <a:avLst/>
          </a:prstGeom>
          <a:noFill/>
          <a:ln>
            <a:noFill/>
          </a:ln>
        </p:spPr>
        <p:txBody>
          <a:bodyPr spcFirstLastPara="1" wrap="square" lIns="108000" tIns="0" rIns="108000" bIns="0" anchor="t" anchorCtr="0">
            <a:noAutofit/>
          </a:bodyPr>
          <a:lstStyle>
            <a:lvl1pPr marL="457200" lvl="0" indent="-228600" algn="l">
              <a:lnSpc>
                <a:spcPct val="90000"/>
              </a:lnSpc>
              <a:spcBef>
                <a:spcPts val="800"/>
              </a:spcBef>
              <a:spcAft>
                <a:spcPts val="0"/>
              </a:spcAft>
              <a:buClr>
                <a:schemeClr val="dk1"/>
              </a:buClr>
              <a:buSzPts val="1200"/>
              <a:buNone/>
              <a:defRPr sz="1200">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864" name="Google Shape;864;p84"/>
          <p:cNvSpPr txBox="1">
            <a:spLocks noGrp="1"/>
          </p:cNvSpPr>
          <p:nvPr>
            <p:ph type="body" idx="19"/>
          </p:nvPr>
        </p:nvSpPr>
        <p:spPr>
          <a:xfrm>
            <a:off x="360760" y="988391"/>
            <a:ext cx="7866000" cy="555000"/>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800"/>
              </a:spcBef>
              <a:spcAft>
                <a:spcPts val="0"/>
              </a:spcAft>
              <a:buClr>
                <a:schemeClr val="dk1"/>
              </a:buClr>
              <a:buSzPts val="1500"/>
              <a:buNone/>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84.xml><?xml version="1.0" encoding="utf-8"?>
<p:sldLayout xmlns:a="http://schemas.openxmlformats.org/drawingml/2006/main" xmlns:r="http://schemas.openxmlformats.org/officeDocument/2006/relationships" xmlns:p="http://schemas.openxmlformats.org/presentationml/2006/main" matchingName="6x process slide">
  <p:cSld name="6x process slide">
    <p:spTree>
      <p:nvGrpSpPr>
        <p:cNvPr id="1" name="Shape 865"/>
        <p:cNvGrpSpPr/>
        <p:nvPr/>
      </p:nvGrpSpPr>
      <p:grpSpPr>
        <a:xfrm>
          <a:off x="0" y="0"/>
          <a:ext cx="0" cy="0"/>
          <a:chOff x="0" y="0"/>
          <a:chExt cx="0" cy="0"/>
        </a:xfrm>
      </p:grpSpPr>
      <p:sp>
        <p:nvSpPr>
          <p:cNvPr id="866" name="Google Shape;866;p85"/>
          <p:cNvSpPr txBox="1">
            <a:spLocks noGrp="1"/>
          </p:cNvSpPr>
          <p:nvPr>
            <p:ph type="title"/>
          </p:nvPr>
        </p:nvSpPr>
        <p:spPr>
          <a:xfrm>
            <a:off x="203250" y="173831"/>
            <a:ext cx="7866000" cy="555000"/>
          </a:xfrm>
          <a:prstGeom prst="rect">
            <a:avLst/>
          </a:prstGeom>
          <a:noFill/>
          <a:ln>
            <a:noFill/>
          </a:ln>
        </p:spPr>
        <p:txBody>
          <a:bodyPr spcFirstLastPara="1" wrap="square" lIns="0" tIns="297000" rIns="0" bIns="202500" anchor="ctr" anchorCtr="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867" name="Google Shape;867;p85"/>
          <p:cNvSpPr>
            <a:spLocks noGrp="1"/>
          </p:cNvSpPr>
          <p:nvPr>
            <p:ph type="pic" idx="2"/>
          </p:nvPr>
        </p:nvSpPr>
        <p:spPr>
          <a:xfrm>
            <a:off x="631829" y="1966913"/>
            <a:ext cx="657300" cy="657300"/>
          </a:xfrm>
          <a:prstGeom prst="rect">
            <a:avLst/>
          </a:prstGeom>
          <a:noFill/>
          <a:ln>
            <a:noFill/>
          </a:ln>
        </p:spPr>
      </p:sp>
      <p:sp>
        <p:nvSpPr>
          <p:cNvPr id="868" name="Google Shape;868;p85"/>
          <p:cNvSpPr>
            <a:spLocks noGrp="1"/>
          </p:cNvSpPr>
          <p:nvPr>
            <p:ph type="pic" idx="3"/>
          </p:nvPr>
        </p:nvSpPr>
        <p:spPr>
          <a:xfrm>
            <a:off x="2083601" y="1966913"/>
            <a:ext cx="657300" cy="657300"/>
          </a:xfrm>
          <a:prstGeom prst="rect">
            <a:avLst/>
          </a:prstGeom>
          <a:noFill/>
          <a:ln>
            <a:noFill/>
          </a:ln>
        </p:spPr>
      </p:sp>
      <p:sp>
        <p:nvSpPr>
          <p:cNvPr id="869" name="Google Shape;869;p85"/>
          <p:cNvSpPr>
            <a:spLocks noGrp="1"/>
          </p:cNvSpPr>
          <p:nvPr>
            <p:ph type="pic" idx="4"/>
          </p:nvPr>
        </p:nvSpPr>
        <p:spPr>
          <a:xfrm>
            <a:off x="3537363" y="1966913"/>
            <a:ext cx="657300" cy="657300"/>
          </a:xfrm>
          <a:prstGeom prst="rect">
            <a:avLst/>
          </a:prstGeom>
          <a:noFill/>
          <a:ln>
            <a:noFill/>
          </a:ln>
        </p:spPr>
      </p:sp>
      <p:sp>
        <p:nvSpPr>
          <p:cNvPr id="870" name="Google Shape;870;p85"/>
          <p:cNvSpPr>
            <a:spLocks noGrp="1"/>
          </p:cNvSpPr>
          <p:nvPr>
            <p:ph type="pic" idx="5"/>
          </p:nvPr>
        </p:nvSpPr>
        <p:spPr>
          <a:xfrm>
            <a:off x="4986410" y="1969294"/>
            <a:ext cx="657300" cy="657300"/>
          </a:xfrm>
          <a:prstGeom prst="rect">
            <a:avLst/>
          </a:prstGeom>
          <a:noFill/>
          <a:ln>
            <a:noFill/>
          </a:ln>
        </p:spPr>
      </p:sp>
      <p:sp>
        <p:nvSpPr>
          <p:cNvPr id="871" name="Google Shape;871;p85"/>
          <p:cNvSpPr>
            <a:spLocks noGrp="1"/>
          </p:cNvSpPr>
          <p:nvPr>
            <p:ph type="pic" idx="6"/>
          </p:nvPr>
        </p:nvSpPr>
        <p:spPr>
          <a:xfrm>
            <a:off x="6435349" y="1966913"/>
            <a:ext cx="657300" cy="657300"/>
          </a:xfrm>
          <a:prstGeom prst="rect">
            <a:avLst/>
          </a:prstGeom>
          <a:noFill/>
          <a:ln>
            <a:noFill/>
          </a:ln>
        </p:spPr>
      </p:sp>
      <p:sp>
        <p:nvSpPr>
          <p:cNvPr id="872" name="Google Shape;872;p85"/>
          <p:cNvSpPr txBox="1">
            <a:spLocks noGrp="1"/>
          </p:cNvSpPr>
          <p:nvPr>
            <p:ph type="body" idx="1"/>
          </p:nvPr>
        </p:nvSpPr>
        <p:spPr>
          <a:xfrm>
            <a:off x="227737" y="2927779"/>
            <a:ext cx="1258200" cy="405900"/>
          </a:xfrm>
          <a:prstGeom prst="rect">
            <a:avLst/>
          </a:prstGeom>
          <a:noFill/>
          <a:ln>
            <a:noFill/>
          </a:ln>
        </p:spPr>
        <p:txBody>
          <a:bodyPr spcFirstLastPara="1" wrap="square" lIns="108000" tIns="0" rIns="108000" bIns="0" anchor="ctr" anchorCtr="0">
            <a:noAutofit/>
          </a:bodyPr>
          <a:lstStyle>
            <a:lvl1pPr marL="457200" lvl="0" indent="-2286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873" name="Google Shape;873;p85"/>
          <p:cNvSpPr txBox="1">
            <a:spLocks noGrp="1"/>
          </p:cNvSpPr>
          <p:nvPr>
            <p:ph type="body" idx="7"/>
          </p:nvPr>
        </p:nvSpPr>
        <p:spPr>
          <a:xfrm>
            <a:off x="227737" y="3432604"/>
            <a:ext cx="1258200" cy="1302600"/>
          </a:xfrm>
          <a:prstGeom prst="rect">
            <a:avLst/>
          </a:prstGeom>
          <a:noFill/>
          <a:ln>
            <a:noFill/>
          </a:ln>
        </p:spPr>
        <p:txBody>
          <a:bodyPr spcFirstLastPara="1" wrap="square" lIns="108000" tIns="0" rIns="108000" bIns="0" anchor="t" anchorCtr="0">
            <a:noAutofit/>
          </a:bodyPr>
          <a:lstStyle>
            <a:lvl1pPr marL="457200" lvl="0" indent="-228600" algn="l">
              <a:lnSpc>
                <a:spcPct val="90000"/>
              </a:lnSpc>
              <a:spcBef>
                <a:spcPts val="800"/>
              </a:spcBef>
              <a:spcAft>
                <a:spcPts val="0"/>
              </a:spcAft>
              <a:buClr>
                <a:schemeClr val="dk1"/>
              </a:buClr>
              <a:buSzPts val="1200"/>
              <a:buNone/>
              <a:defRPr sz="1200">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874" name="Google Shape;874;p85"/>
          <p:cNvSpPr txBox="1">
            <a:spLocks noGrp="1"/>
          </p:cNvSpPr>
          <p:nvPr>
            <p:ph type="body" idx="8"/>
          </p:nvPr>
        </p:nvSpPr>
        <p:spPr>
          <a:xfrm>
            <a:off x="1713781" y="2927779"/>
            <a:ext cx="1258200" cy="405900"/>
          </a:xfrm>
          <a:prstGeom prst="rect">
            <a:avLst/>
          </a:prstGeom>
          <a:noFill/>
          <a:ln>
            <a:noFill/>
          </a:ln>
        </p:spPr>
        <p:txBody>
          <a:bodyPr spcFirstLastPara="1" wrap="square" lIns="108000" tIns="0" rIns="108000" bIns="0" anchor="ctr" anchorCtr="0">
            <a:noAutofit/>
          </a:bodyPr>
          <a:lstStyle>
            <a:lvl1pPr marL="457200" lvl="0" indent="-2286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875" name="Google Shape;875;p85"/>
          <p:cNvSpPr txBox="1">
            <a:spLocks noGrp="1"/>
          </p:cNvSpPr>
          <p:nvPr>
            <p:ph type="body" idx="9"/>
          </p:nvPr>
        </p:nvSpPr>
        <p:spPr>
          <a:xfrm>
            <a:off x="1713781" y="3432604"/>
            <a:ext cx="1258200" cy="1302600"/>
          </a:xfrm>
          <a:prstGeom prst="rect">
            <a:avLst/>
          </a:prstGeom>
          <a:noFill/>
          <a:ln>
            <a:noFill/>
          </a:ln>
        </p:spPr>
        <p:txBody>
          <a:bodyPr spcFirstLastPara="1" wrap="square" lIns="108000" tIns="0" rIns="108000" bIns="0" anchor="t" anchorCtr="0">
            <a:noAutofit/>
          </a:bodyPr>
          <a:lstStyle>
            <a:lvl1pPr marL="457200" lvl="0" indent="-228600" algn="l">
              <a:lnSpc>
                <a:spcPct val="90000"/>
              </a:lnSpc>
              <a:spcBef>
                <a:spcPts val="800"/>
              </a:spcBef>
              <a:spcAft>
                <a:spcPts val="0"/>
              </a:spcAft>
              <a:buClr>
                <a:schemeClr val="dk1"/>
              </a:buClr>
              <a:buSzPts val="1200"/>
              <a:buNone/>
              <a:defRPr sz="1200">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876" name="Google Shape;876;p85"/>
          <p:cNvSpPr txBox="1">
            <a:spLocks noGrp="1"/>
          </p:cNvSpPr>
          <p:nvPr>
            <p:ph type="body" idx="13"/>
          </p:nvPr>
        </p:nvSpPr>
        <p:spPr>
          <a:xfrm>
            <a:off x="3199825" y="2927779"/>
            <a:ext cx="1258200" cy="405900"/>
          </a:xfrm>
          <a:prstGeom prst="rect">
            <a:avLst/>
          </a:prstGeom>
          <a:noFill/>
          <a:ln>
            <a:noFill/>
          </a:ln>
        </p:spPr>
        <p:txBody>
          <a:bodyPr spcFirstLastPara="1" wrap="square" lIns="108000" tIns="0" rIns="108000" bIns="0" anchor="ctr" anchorCtr="0">
            <a:noAutofit/>
          </a:bodyPr>
          <a:lstStyle>
            <a:lvl1pPr marL="457200" lvl="0" indent="-2286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877" name="Google Shape;877;p85"/>
          <p:cNvSpPr txBox="1">
            <a:spLocks noGrp="1"/>
          </p:cNvSpPr>
          <p:nvPr>
            <p:ph type="body" idx="14"/>
          </p:nvPr>
        </p:nvSpPr>
        <p:spPr>
          <a:xfrm>
            <a:off x="3199825" y="3432604"/>
            <a:ext cx="1258200" cy="1302600"/>
          </a:xfrm>
          <a:prstGeom prst="rect">
            <a:avLst/>
          </a:prstGeom>
          <a:noFill/>
          <a:ln>
            <a:noFill/>
          </a:ln>
        </p:spPr>
        <p:txBody>
          <a:bodyPr spcFirstLastPara="1" wrap="square" lIns="108000" tIns="0" rIns="108000" bIns="0" anchor="t" anchorCtr="0">
            <a:noAutofit/>
          </a:bodyPr>
          <a:lstStyle>
            <a:lvl1pPr marL="457200" lvl="0" indent="-228600" algn="l">
              <a:lnSpc>
                <a:spcPct val="90000"/>
              </a:lnSpc>
              <a:spcBef>
                <a:spcPts val="800"/>
              </a:spcBef>
              <a:spcAft>
                <a:spcPts val="0"/>
              </a:spcAft>
              <a:buClr>
                <a:schemeClr val="dk1"/>
              </a:buClr>
              <a:buSzPts val="1200"/>
              <a:buNone/>
              <a:defRPr sz="1200">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878" name="Google Shape;878;p85"/>
          <p:cNvSpPr txBox="1">
            <a:spLocks noGrp="1"/>
          </p:cNvSpPr>
          <p:nvPr>
            <p:ph type="body" idx="15"/>
          </p:nvPr>
        </p:nvSpPr>
        <p:spPr>
          <a:xfrm>
            <a:off x="4685869" y="2927779"/>
            <a:ext cx="1258200" cy="405900"/>
          </a:xfrm>
          <a:prstGeom prst="rect">
            <a:avLst/>
          </a:prstGeom>
          <a:noFill/>
          <a:ln>
            <a:noFill/>
          </a:ln>
        </p:spPr>
        <p:txBody>
          <a:bodyPr spcFirstLastPara="1" wrap="square" lIns="108000" tIns="0" rIns="108000" bIns="0" anchor="ctr" anchorCtr="0">
            <a:noAutofit/>
          </a:bodyPr>
          <a:lstStyle>
            <a:lvl1pPr marL="457200" lvl="0" indent="-2286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879" name="Google Shape;879;p85"/>
          <p:cNvSpPr txBox="1">
            <a:spLocks noGrp="1"/>
          </p:cNvSpPr>
          <p:nvPr>
            <p:ph type="body" idx="16"/>
          </p:nvPr>
        </p:nvSpPr>
        <p:spPr>
          <a:xfrm>
            <a:off x="4685869" y="3432604"/>
            <a:ext cx="1258200" cy="1302600"/>
          </a:xfrm>
          <a:prstGeom prst="rect">
            <a:avLst/>
          </a:prstGeom>
          <a:noFill/>
          <a:ln>
            <a:noFill/>
          </a:ln>
        </p:spPr>
        <p:txBody>
          <a:bodyPr spcFirstLastPara="1" wrap="square" lIns="108000" tIns="0" rIns="108000" bIns="0" anchor="t" anchorCtr="0">
            <a:noAutofit/>
          </a:bodyPr>
          <a:lstStyle>
            <a:lvl1pPr marL="457200" lvl="0" indent="-228600" algn="l">
              <a:lnSpc>
                <a:spcPct val="90000"/>
              </a:lnSpc>
              <a:spcBef>
                <a:spcPts val="800"/>
              </a:spcBef>
              <a:spcAft>
                <a:spcPts val="0"/>
              </a:spcAft>
              <a:buClr>
                <a:schemeClr val="dk1"/>
              </a:buClr>
              <a:buSzPts val="1200"/>
              <a:buNone/>
              <a:defRPr sz="1200">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880" name="Google Shape;880;p85"/>
          <p:cNvSpPr txBox="1">
            <a:spLocks noGrp="1"/>
          </p:cNvSpPr>
          <p:nvPr>
            <p:ph type="body" idx="17"/>
          </p:nvPr>
        </p:nvSpPr>
        <p:spPr>
          <a:xfrm>
            <a:off x="6171913" y="2927779"/>
            <a:ext cx="1258200" cy="405900"/>
          </a:xfrm>
          <a:prstGeom prst="rect">
            <a:avLst/>
          </a:prstGeom>
          <a:noFill/>
          <a:ln>
            <a:noFill/>
          </a:ln>
        </p:spPr>
        <p:txBody>
          <a:bodyPr spcFirstLastPara="1" wrap="square" lIns="108000" tIns="0" rIns="108000" bIns="0" anchor="ctr" anchorCtr="0">
            <a:noAutofit/>
          </a:bodyPr>
          <a:lstStyle>
            <a:lvl1pPr marL="457200" lvl="0" indent="-2286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881" name="Google Shape;881;p85"/>
          <p:cNvSpPr txBox="1">
            <a:spLocks noGrp="1"/>
          </p:cNvSpPr>
          <p:nvPr>
            <p:ph type="body" idx="18"/>
          </p:nvPr>
        </p:nvSpPr>
        <p:spPr>
          <a:xfrm>
            <a:off x="6171913" y="3432604"/>
            <a:ext cx="1258200" cy="1302600"/>
          </a:xfrm>
          <a:prstGeom prst="rect">
            <a:avLst/>
          </a:prstGeom>
          <a:noFill/>
          <a:ln>
            <a:noFill/>
          </a:ln>
        </p:spPr>
        <p:txBody>
          <a:bodyPr spcFirstLastPara="1" wrap="square" lIns="108000" tIns="0" rIns="108000" bIns="0" anchor="t" anchorCtr="0">
            <a:noAutofit/>
          </a:bodyPr>
          <a:lstStyle>
            <a:lvl1pPr marL="457200" lvl="0" indent="-228600" algn="l">
              <a:lnSpc>
                <a:spcPct val="90000"/>
              </a:lnSpc>
              <a:spcBef>
                <a:spcPts val="800"/>
              </a:spcBef>
              <a:spcAft>
                <a:spcPts val="0"/>
              </a:spcAft>
              <a:buClr>
                <a:schemeClr val="dk1"/>
              </a:buClr>
              <a:buSzPts val="1200"/>
              <a:buNone/>
              <a:defRPr sz="1200">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882" name="Google Shape;882;p85"/>
          <p:cNvSpPr txBox="1">
            <a:spLocks noGrp="1"/>
          </p:cNvSpPr>
          <p:nvPr>
            <p:ph type="body" idx="19"/>
          </p:nvPr>
        </p:nvSpPr>
        <p:spPr>
          <a:xfrm>
            <a:off x="7657957" y="2927779"/>
            <a:ext cx="1258200" cy="405900"/>
          </a:xfrm>
          <a:prstGeom prst="rect">
            <a:avLst/>
          </a:prstGeom>
          <a:noFill/>
          <a:ln>
            <a:noFill/>
          </a:ln>
        </p:spPr>
        <p:txBody>
          <a:bodyPr spcFirstLastPara="1" wrap="square" lIns="108000" tIns="0" rIns="108000" bIns="0" anchor="ctr" anchorCtr="0">
            <a:noAutofit/>
          </a:bodyPr>
          <a:lstStyle>
            <a:lvl1pPr marL="457200" lvl="0" indent="-2286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883" name="Google Shape;883;p85"/>
          <p:cNvSpPr txBox="1">
            <a:spLocks noGrp="1"/>
          </p:cNvSpPr>
          <p:nvPr>
            <p:ph type="body" idx="20"/>
          </p:nvPr>
        </p:nvSpPr>
        <p:spPr>
          <a:xfrm>
            <a:off x="7657957" y="3432604"/>
            <a:ext cx="1258200" cy="1302600"/>
          </a:xfrm>
          <a:prstGeom prst="rect">
            <a:avLst/>
          </a:prstGeom>
          <a:noFill/>
          <a:ln>
            <a:noFill/>
          </a:ln>
        </p:spPr>
        <p:txBody>
          <a:bodyPr spcFirstLastPara="1" wrap="square" lIns="108000" tIns="0" rIns="108000" bIns="0" anchor="t" anchorCtr="0">
            <a:noAutofit/>
          </a:bodyPr>
          <a:lstStyle>
            <a:lvl1pPr marL="457200" lvl="0" indent="-228600" algn="l">
              <a:lnSpc>
                <a:spcPct val="90000"/>
              </a:lnSpc>
              <a:spcBef>
                <a:spcPts val="800"/>
              </a:spcBef>
              <a:spcAft>
                <a:spcPts val="0"/>
              </a:spcAft>
              <a:buClr>
                <a:schemeClr val="dk1"/>
              </a:buClr>
              <a:buSzPts val="1200"/>
              <a:buNone/>
              <a:defRPr sz="1200">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884" name="Google Shape;884;p85"/>
          <p:cNvSpPr>
            <a:spLocks noGrp="1"/>
          </p:cNvSpPr>
          <p:nvPr>
            <p:ph type="pic" idx="21"/>
          </p:nvPr>
        </p:nvSpPr>
        <p:spPr>
          <a:xfrm>
            <a:off x="7898110" y="1966913"/>
            <a:ext cx="657300" cy="657300"/>
          </a:xfrm>
          <a:prstGeom prst="rect">
            <a:avLst/>
          </a:prstGeom>
          <a:noFill/>
          <a:ln>
            <a:noFill/>
          </a:ln>
        </p:spPr>
      </p:sp>
      <p:sp>
        <p:nvSpPr>
          <p:cNvPr id="885" name="Google Shape;885;p85"/>
          <p:cNvSpPr txBox="1">
            <a:spLocks noGrp="1"/>
          </p:cNvSpPr>
          <p:nvPr>
            <p:ph type="body" idx="22"/>
          </p:nvPr>
        </p:nvSpPr>
        <p:spPr>
          <a:xfrm>
            <a:off x="360760" y="988391"/>
            <a:ext cx="7866000" cy="555000"/>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800"/>
              </a:spcBef>
              <a:spcAft>
                <a:spcPts val="0"/>
              </a:spcAft>
              <a:buClr>
                <a:schemeClr val="dk1"/>
              </a:buClr>
              <a:buSzPts val="1500"/>
              <a:buNone/>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85.xml><?xml version="1.0" encoding="utf-8"?>
<p:sldLayout xmlns:a="http://schemas.openxmlformats.org/drawingml/2006/main" xmlns:r="http://schemas.openxmlformats.org/officeDocument/2006/relationships" xmlns:p="http://schemas.openxmlformats.org/presentationml/2006/main" matchingName="4x points icon slide">
  <p:cSld name="4x points icon slide">
    <p:spTree>
      <p:nvGrpSpPr>
        <p:cNvPr id="1" name="Shape 886"/>
        <p:cNvGrpSpPr/>
        <p:nvPr/>
      </p:nvGrpSpPr>
      <p:grpSpPr>
        <a:xfrm>
          <a:off x="0" y="0"/>
          <a:ext cx="0" cy="0"/>
          <a:chOff x="0" y="0"/>
          <a:chExt cx="0" cy="0"/>
        </a:xfrm>
      </p:grpSpPr>
      <p:sp>
        <p:nvSpPr>
          <p:cNvPr id="887" name="Google Shape;887;p86"/>
          <p:cNvSpPr txBox="1">
            <a:spLocks noGrp="1"/>
          </p:cNvSpPr>
          <p:nvPr>
            <p:ph type="body" idx="1"/>
          </p:nvPr>
        </p:nvSpPr>
        <p:spPr>
          <a:xfrm>
            <a:off x="694382" y="1952625"/>
            <a:ext cx="2525700" cy="1028700"/>
          </a:xfrm>
          <a:prstGeom prst="rect">
            <a:avLst/>
          </a:prstGeom>
          <a:noFill/>
          <a:ln>
            <a:noFill/>
          </a:ln>
        </p:spPr>
        <p:txBody>
          <a:bodyPr spcFirstLastPara="1" wrap="square" lIns="0" tIns="0" rIns="0" bIns="0" anchor="ctr" anchorCtr="0">
            <a:noAutofit/>
          </a:bodyPr>
          <a:lstStyle>
            <a:lvl1pPr marL="457200" lvl="0" indent="-228600" algn="r">
              <a:lnSpc>
                <a:spcPct val="90000"/>
              </a:lnSpc>
              <a:spcBef>
                <a:spcPts val="800"/>
              </a:spcBef>
              <a:spcAft>
                <a:spcPts val="0"/>
              </a:spcAft>
              <a:buClr>
                <a:schemeClr val="dk1"/>
              </a:buClr>
              <a:buSzPts val="1400"/>
              <a:buNone/>
              <a:defRPr sz="1400">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888" name="Google Shape;888;p86"/>
          <p:cNvSpPr txBox="1">
            <a:spLocks noGrp="1"/>
          </p:cNvSpPr>
          <p:nvPr>
            <p:ph type="title"/>
          </p:nvPr>
        </p:nvSpPr>
        <p:spPr>
          <a:xfrm>
            <a:off x="694382" y="273844"/>
            <a:ext cx="7755300" cy="555000"/>
          </a:xfrm>
          <a:prstGeom prst="rect">
            <a:avLst/>
          </a:prstGeom>
          <a:noFill/>
          <a:ln>
            <a:noFill/>
          </a:ln>
        </p:spPr>
        <p:txBody>
          <a:bodyPr spcFirstLastPara="1" wrap="square" lIns="0" tIns="297000" rIns="0" bIns="202500" anchor="ctr" anchorCtr="0">
            <a:noAutofit/>
          </a:bodyPr>
          <a:lstStyle>
            <a:lvl1pPr lvl="0" algn="ctr">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889" name="Google Shape;889;p86"/>
          <p:cNvSpPr txBox="1">
            <a:spLocks noGrp="1"/>
          </p:cNvSpPr>
          <p:nvPr>
            <p:ph type="body" idx="2"/>
          </p:nvPr>
        </p:nvSpPr>
        <p:spPr>
          <a:xfrm>
            <a:off x="694382" y="974104"/>
            <a:ext cx="7755300" cy="664200"/>
          </a:xfrm>
          <a:prstGeom prst="rect">
            <a:avLst/>
          </a:prstGeom>
          <a:noFill/>
          <a:ln>
            <a:noFill/>
          </a:ln>
        </p:spPr>
        <p:txBody>
          <a:bodyPr spcFirstLastPara="1" wrap="square" lIns="0" tIns="0" rIns="0" bIns="0" anchor="t" anchorCtr="0">
            <a:noAutofit/>
          </a:bodyPr>
          <a:lstStyle>
            <a:lvl1pPr marL="457200" lvl="0" indent="-228600" algn="ctr">
              <a:lnSpc>
                <a:spcPct val="90000"/>
              </a:lnSpc>
              <a:spcBef>
                <a:spcPts val="800"/>
              </a:spcBef>
              <a:spcAft>
                <a:spcPts val="0"/>
              </a:spcAft>
              <a:buClr>
                <a:schemeClr val="dk1"/>
              </a:buClr>
              <a:buSzPts val="1500"/>
              <a:buNone/>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890" name="Google Shape;890;p86"/>
          <p:cNvSpPr>
            <a:spLocks noGrp="1"/>
          </p:cNvSpPr>
          <p:nvPr>
            <p:ph type="pic" idx="3"/>
          </p:nvPr>
        </p:nvSpPr>
        <p:spPr>
          <a:xfrm>
            <a:off x="3535784" y="2104532"/>
            <a:ext cx="724800" cy="724800"/>
          </a:xfrm>
          <a:prstGeom prst="rect">
            <a:avLst/>
          </a:prstGeom>
          <a:noFill/>
          <a:ln>
            <a:noFill/>
          </a:ln>
        </p:spPr>
      </p:sp>
      <p:sp>
        <p:nvSpPr>
          <p:cNvPr id="891" name="Google Shape;891;p86"/>
          <p:cNvSpPr>
            <a:spLocks noGrp="1"/>
          </p:cNvSpPr>
          <p:nvPr>
            <p:ph type="pic" idx="4"/>
          </p:nvPr>
        </p:nvSpPr>
        <p:spPr>
          <a:xfrm>
            <a:off x="4883320" y="2104532"/>
            <a:ext cx="724800" cy="724800"/>
          </a:xfrm>
          <a:prstGeom prst="rect">
            <a:avLst/>
          </a:prstGeom>
          <a:noFill/>
          <a:ln>
            <a:noFill/>
          </a:ln>
        </p:spPr>
      </p:sp>
      <p:sp>
        <p:nvSpPr>
          <p:cNvPr id="892" name="Google Shape;892;p86"/>
          <p:cNvSpPr>
            <a:spLocks noGrp="1"/>
          </p:cNvSpPr>
          <p:nvPr>
            <p:ph type="pic" idx="5"/>
          </p:nvPr>
        </p:nvSpPr>
        <p:spPr>
          <a:xfrm>
            <a:off x="3545312" y="3450056"/>
            <a:ext cx="724800" cy="724800"/>
          </a:xfrm>
          <a:prstGeom prst="rect">
            <a:avLst/>
          </a:prstGeom>
          <a:noFill/>
          <a:ln>
            <a:noFill/>
          </a:ln>
        </p:spPr>
      </p:sp>
      <p:sp>
        <p:nvSpPr>
          <p:cNvPr id="893" name="Google Shape;893;p86"/>
          <p:cNvSpPr>
            <a:spLocks noGrp="1"/>
          </p:cNvSpPr>
          <p:nvPr>
            <p:ph type="pic" idx="6"/>
          </p:nvPr>
        </p:nvSpPr>
        <p:spPr>
          <a:xfrm>
            <a:off x="4892848" y="3450056"/>
            <a:ext cx="724800" cy="724800"/>
          </a:xfrm>
          <a:prstGeom prst="rect">
            <a:avLst/>
          </a:prstGeom>
          <a:noFill/>
          <a:ln>
            <a:noFill/>
          </a:ln>
        </p:spPr>
      </p:sp>
      <p:sp>
        <p:nvSpPr>
          <p:cNvPr id="894" name="Google Shape;894;p86"/>
          <p:cNvSpPr txBox="1">
            <a:spLocks noGrp="1"/>
          </p:cNvSpPr>
          <p:nvPr>
            <p:ph type="body" idx="7"/>
          </p:nvPr>
        </p:nvSpPr>
        <p:spPr>
          <a:xfrm>
            <a:off x="694382" y="3295648"/>
            <a:ext cx="2525700" cy="1028700"/>
          </a:xfrm>
          <a:prstGeom prst="rect">
            <a:avLst/>
          </a:prstGeom>
          <a:noFill/>
          <a:ln>
            <a:noFill/>
          </a:ln>
        </p:spPr>
        <p:txBody>
          <a:bodyPr spcFirstLastPara="1" wrap="square" lIns="0" tIns="0" rIns="0" bIns="0" anchor="ctr" anchorCtr="0">
            <a:noAutofit/>
          </a:bodyPr>
          <a:lstStyle>
            <a:lvl1pPr marL="457200" lvl="0" indent="-228600" algn="r">
              <a:lnSpc>
                <a:spcPct val="90000"/>
              </a:lnSpc>
              <a:spcBef>
                <a:spcPts val="800"/>
              </a:spcBef>
              <a:spcAft>
                <a:spcPts val="0"/>
              </a:spcAft>
              <a:buClr>
                <a:schemeClr val="dk1"/>
              </a:buClr>
              <a:buSzPts val="1400"/>
              <a:buNone/>
              <a:defRPr sz="1400">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895" name="Google Shape;895;p86"/>
          <p:cNvSpPr txBox="1">
            <a:spLocks noGrp="1"/>
          </p:cNvSpPr>
          <p:nvPr>
            <p:ph type="body" idx="8"/>
          </p:nvPr>
        </p:nvSpPr>
        <p:spPr>
          <a:xfrm>
            <a:off x="5924050" y="1952625"/>
            <a:ext cx="2525700" cy="1028700"/>
          </a:xfrm>
          <a:prstGeom prst="rect">
            <a:avLst/>
          </a:prstGeom>
          <a:noFill/>
          <a:ln>
            <a:noFill/>
          </a:ln>
        </p:spPr>
        <p:txBody>
          <a:bodyPr spcFirstLastPara="1" wrap="square" lIns="0" tIns="0" rIns="0" bIns="0" anchor="ctr" anchorCtr="0">
            <a:noAutofit/>
          </a:bodyPr>
          <a:lstStyle>
            <a:lvl1pPr marL="457200" lvl="0" indent="-228600" algn="l">
              <a:lnSpc>
                <a:spcPct val="90000"/>
              </a:lnSpc>
              <a:spcBef>
                <a:spcPts val="800"/>
              </a:spcBef>
              <a:spcAft>
                <a:spcPts val="0"/>
              </a:spcAft>
              <a:buClr>
                <a:schemeClr val="dk1"/>
              </a:buClr>
              <a:buSzPts val="1400"/>
              <a:buNone/>
              <a:defRPr sz="1400">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896" name="Google Shape;896;p86"/>
          <p:cNvSpPr txBox="1">
            <a:spLocks noGrp="1"/>
          </p:cNvSpPr>
          <p:nvPr>
            <p:ph type="body" idx="9"/>
          </p:nvPr>
        </p:nvSpPr>
        <p:spPr>
          <a:xfrm>
            <a:off x="5924050" y="3295648"/>
            <a:ext cx="2525700" cy="1028700"/>
          </a:xfrm>
          <a:prstGeom prst="rect">
            <a:avLst/>
          </a:prstGeom>
          <a:noFill/>
          <a:ln>
            <a:noFill/>
          </a:ln>
        </p:spPr>
        <p:txBody>
          <a:bodyPr spcFirstLastPara="1" wrap="square" lIns="0" tIns="0" rIns="0" bIns="0" anchor="ctr" anchorCtr="0">
            <a:noAutofit/>
          </a:bodyPr>
          <a:lstStyle>
            <a:lvl1pPr marL="457200" lvl="0" indent="-228600" algn="l">
              <a:lnSpc>
                <a:spcPct val="90000"/>
              </a:lnSpc>
              <a:spcBef>
                <a:spcPts val="800"/>
              </a:spcBef>
              <a:spcAft>
                <a:spcPts val="0"/>
              </a:spcAft>
              <a:buClr>
                <a:schemeClr val="dk1"/>
              </a:buClr>
              <a:buSzPts val="1400"/>
              <a:buNone/>
              <a:defRPr sz="1400">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extLst>
    <p:ext uri="{DCECCB84-F9BA-43D5-87BE-67443E8EF086}">
      <p15:sldGuideLst xmlns:p15="http://schemas.microsoft.com/office/powerpoint/2012/main">
        <p15:guide id="1" orient="horz" pos="251">
          <p15:clr>
            <a:srgbClr val="FBAE40"/>
          </p15:clr>
        </p15:guide>
        <p15:guide id="2" orient="horz" pos="439">
          <p15:clr>
            <a:srgbClr val="FBAE40"/>
          </p15:clr>
        </p15:guide>
      </p15:sldGuideLst>
    </p:ext>
  </p:extLst>
</p:sldLayout>
</file>

<file path=ppt/slideLayouts/slideLayout86.xml><?xml version="1.0" encoding="utf-8"?>
<p:sldLayout xmlns:a="http://schemas.openxmlformats.org/drawingml/2006/main" xmlns:r="http://schemas.openxmlformats.org/officeDocument/2006/relationships" xmlns:p="http://schemas.openxmlformats.org/presentationml/2006/main" matchingName="Text &amp; table">
  <p:cSld name="Text &amp; table">
    <p:spTree>
      <p:nvGrpSpPr>
        <p:cNvPr id="1" name="Shape 897"/>
        <p:cNvGrpSpPr/>
        <p:nvPr/>
      </p:nvGrpSpPr>
      <p:grpSpPr>
        <a:xfrm>
          <a:off x="0" y="0"/>
          <a:ext cx="0" cy="0"/>
          <a:chOff x="0" y="0"/>
          <a:chExt cx="0" cy="0"/>
        </a:xfrm>
      </p:grpSpPr>
      <p:sp>
        <p:nvSpPr>
          <p:cNvPr id="898" name="Google Shape;898;p87"/>
          <p:cNvSpPr txBox="1">
            <a:spLocks noGrp="1"/>
          </p:cNvSpPr>
          <p:nvPr>
            <p:ph type="title"/>
          </p:nvPr>
        </p:nvSpPr>
        <p:spPr>
          <a:xfrm>
            <a:off x="200869" y="166688"/>
            <a:ext cx="7866000" cy="555000"/>
          </a:xfrm>
          <a:prstGeom prst="rect">
            <a:avLst/>
          </a:prstGeom>
          <a:noFill/>
          <a:ln>
            <a:noFill/>
          </a:ln>
        </p:spPr>
        <p:txBody>
          <a:bodyPr spcFirstLastPara="1" wrap="square" lIns="0" tIns="297000" rIns="0" bIns="202500" anchor="ctr" anchorCtr="0">
            <a:noAutofit/>
          </a:bodyPr>
          <a:lstStyle>
            <a:lvl1pPr lvl="0" algn="l">
              <a:lnSpc>
                <a:spcPct val="75000"/>
              </a:lnSpc>
              <a:spcBef>
                <a:spcPts val="0"/>
              </a:spcBef>
              <a:spcAft>
                <a:spcPts val="0"/>
              </a:spcAft>
              <a:buClr>
                <a:schemeClr val="dk1"/>
              </a:buClr>
              <a:buSzPts val="3300"/>
              <a:buFont typeface="Arial"/>
              <a:buNone/>
              <a:defRPr>
                <a:solidFill>
                  <a:schemeClr val="dk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899" name="Google Shape;899;p87"/>
          <p:cNvSpPr txBox="1">
            <a:spLocks noGrp="1"/>
          </p:cNvSpPr>
          <p:nvPr>
            <p:ph type="body" idx="1"/>
          </p:nvPr>
        </p:nvSpPr>
        <p:spPr>
          <a:xfrm>
            <a:off x="639019" y="974104"/>
            <a:ext cx="7866000" cy="555000"/>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800"/>
              </a:spcBef>
              <a:spcAft>
                <a:spcPts val="0"/>
              </a:spcAft>
              <a:buClr>
                <a:schemeClr val="dk1"/>
              </a:buClr>
              <a:buSzPts val="1500"/>
              <a:buNone/>
              <a:defRPr>
                <a:solidFill>
                  <a:schemeClr val="dk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87.xml><?xml version="1.0" encoding="utf-8"?>
<p:sldLayout xmlns:a="http://schemas.openxmlformats.org/drawingml/2006/main" xmlns:r="http://schemas.openxmlformats.org/officeDocument/2006/relationships" xmlns:p="http://schemas.openxmlformats.org/presentationml/2006/main" matchingName="3-step pyramid">
  <p:cSld name="3-step pyramid">
    <p:spTree>
      <p:nvGrpSpPr>
        <p:cNvPr id="1" name="Shape 900"/>
        <p:cNvGrpSpPr/>
        <p:nvPr/>
      </p:nvGrpSpPr>
      <p:grpSpPr>
        <a:xfrm>
          <a:off x="0" y="0"/>
          <a:ext cx="0" cy="0"/>
          <a:chOff x="0" y="0"/>
          <a:chExt cx="0" cy="0"/>
        </a:xfrm>
      </p:grpSpPr>
      <p:sp>
        <p:nvSpPr>
          <p:cNvPr id="901" name="Google Shape;901;p88"/>
          <p:cNvSpPr txBox="1">
            <a:spLocks noGrp="1"/>
          </p:cNvSpPr>
          <p:nvPr>
            <p:ph type="title"/>
          </p:nvPr>
        </p:nvSpPr>
        <p:spPr>
          <a:xfrm>
            <a:off x="203250" y="173831"/>
            <a:ext cx="7866000" cy="555000"/>
          </a:xfrm>
          <a:prstGeom prst="rect">
            <a:avLst/>
          </a:prstGeom>
          <a:noFill/>
          <a:ln>
            <a:noFill/>
          </a:ln>
        </p:spPr>
        <p:txBody>
          <a:bodyPr spcFirstLastPara="1" wrap="square" lIns="0" tIns="297000" rIns="0" bIns="202500" anchor="ctr" anchorCtr="0">
            <a:noAutofit/>
          </a:bodyPr>
          <a:lstStyle>
            <a:lvl1pPr lvl="0" algn="r">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902" name="Google Shape;902;p88"/>
          <p:cNvSpPr>
            <a:spLocks noGrp="1"/>
          </p:cNvSpPr>
          <p:nvPr>
            <p:ph type="pic" idx="2"/>
          </p:nvPr>
        </p:nvSpPr>
        <p:spPr>
          <a:xfrm>
            <a:off x="1605268" y="1548787"/>
            <a:ext cx="516300" cy="516300"/>
          </a:xfrm>
          <a:prstGeom prst="rect">
            <a:avLst/>
          </a:prstGeom>
          <a:noFill/>
          <a:ln>
            <a:noFill/>
          </a:ln>
        </p:spPr>
      </p:sp>
      <p:sp>
        <p:nvSpPr>
          <p:cNvPr id="903" name="Google Shape;903;p88"/>
          <p:cNvSpPr>
            <a:spLocks noGrp="1"/>
          </p:cNvSpPr>
          <p:nvPr>
            <p:ph type="pic" idx="3"/>
          </p:nvPr>
        </p:nvSpPr>
        <p:spPr>
          <a:xfrm>
            <a:off x="1605268" y="2582873"/>
            <a:ext cx="516300" cy="516300"/>
          </a:xfrm>
          <a:prstGeom prst="rect">
            <a:avLst/>
          </a:prstGeom>
          <a:noFill/>
          <a:ln>
            <a:noFill/>
          </a:ln>
        </p:spPr>
      </p:sp>
      <p:sp>
        <p:nvSpPr>
          <p:cNvPr id="904" name="Google Shape;904;p88"/>
          <p:cNvSpPr>
            <a:spLocks noGrp="1"/>
          </p:cNvSpPr>
          <p:nvPr>
            <p:ph type="pic" idx="4"/>
          </p:nvPr>
        </p:nvSpPr>
        <p:spPr>
          <a:xfrm>
            <a:off x="1605268" y="3845559"/>
            <a:ext cx="516300" cy="516300"/>
          </a:xfrm>
          <a:prstGeom prst="rect">
            <a:avLst/>
          </a:prstGeom>
          <a:noFill/>
          <a:ln>
            <a:noFill/>
          </a:ln>
        </p:spPr>
      </p:sp>
      <p:sp>
        <p:nvSpPr>
          <p:cNvPr id="905" name="Google Shape;905;p88"/>
          <p:cNvSpPr txBox="1">
            <a:spLocks noGrp="1"/>
          </p:cNvSpPr>
          <p:nvPr>
            <p:ph type="body" idx="1"/>
          </p:nvPr>
        </p:nvSpPr>
        <p:spPr>
          <a:xfrm>
            <a:off x="2844193" y="1348828"/>
            <a:ext cx="4935300" cy="666900"/>
          </a:xfrm>
          <a:prstGeom prst="rect">
            <a:avLst/>
          </a:prstGeom>
          <a:noFill/>
          <a:ln>
            <a:noFill/>
          </a:ln>
        </p:spPr>
        <p:txBody>
          <a:bodyPr spcFirstLastPara="1" wrap="square" lIns="0" tIns="0" rIns="0" bIns="0" anchor="ctr" anchorCtr="0">
            <a:noAutofit/>
          </a:bodyPr>
          <a:lstStyle>
            <a:lvl1pPr marL="457200" lvl="0" indent="-228600" algn="r">
              <a:lnSpc>
                <a:spcPct val="90000"/>
              </a:lnSpc>
              <a:spcBef>
                <a:spcPts val="800"/>
              </a:spcBef>
              <a:spcAft>
                <a:spcPts val="0"/>
              </a:spcAft>
              <a:buClr>
                <a:schemeClr val="lt1"/>
              </a:buClr>
              <a:buSzPts val="1200"/>
              <a:buNone/>
              <a:defRPr sz="1200">
                <a:solidFill>
                  <a:schemeClr val="l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906" name="Google Shape;906;p88"/>
          <p:cNvSpPr txBox="1">
            <a:spLocks noGrp="1"/>
          </p:cNvSpPr>
          <p:nvPr>
            <p:ph type="body" idx="5"/>
          </p:nvPr>
        </p:nvSpPr>
        <p:spPr>
          <a:xfrm>
            <a:off x="2844193" y="1120267"/>
            <a:ext cx="4935300" cy="224400"/>
          </a:xfrm>
          <a:prstGeom prst="rect">
            <a:avLst/>
          </a:prstGeom>
          <a:noFill/>
          <a:ln>
            <a:noFill/>
          </a:ln>
        </p:spPr>
        <p:txBody>
          <a:bodyPr spcFirstLastPara="1" wrap="square" lIns="0" tIns="0" rIns="0" bIns="0" anchor="ctr" anchorCtr="0">
            <a:noAutofit/>
          </a:bodyPr>
          <a:lstStyle>
            <a:lvl1pPr marL="457200" lvl="0" indent="-228600" algn="r">
              <a:lnSpc>
                <a:spcPct val="90000"/>
              </a:lnSpc>
              <a:spcBef>
                <a:spcPts val="800"/>
              </a:spcBef>
              <a:spcAft>
                <a:spcPts val="0"/>
              </a:spcAft>
              <a:buClr>
                <a:schemeClr val="lt1"/>
              </a:buClr>
              <a:buSzPts val="1500"/>
              <a:buNone/>
              <a:defRPr sz="1500">
                <a:solidFill>
                  <a:schemeClr val="l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907" name="Google Shape;907;p88"/>
          <p:cNvSpPr txBox="1">
            <a:spLocks noGrp="1"/>
          </p:cNvSpPr>
          <p:nvPr>
            <p:ph type="body" idx="6"/>
          </p:nvPr>
        </p:nvSpPr>
        <p:spPr>
          <a:xfrm>
            <a:off x="3319004" y="2624243"/>
            <a:ext cx="4460700" cy="666900"/>
          </a:xfrm>
          <a:prstGeom prst="rect">
            <a:avLst/>
          </a:prstGeom>
          <a:noFill/>
          <a:ln>
            <a:noFill/>
          </a:ln>
        </p:spPr>
        <p:txBody>
          <a:bodyPr spcFirstLastPara="1" wrap="square" lIns="0" tIns="0" rIns="0" bIns="0" anchor="ctr" anchorCtr="0">
            <a:noAutofit/>
          </a:bodyPr>
          <a:lstStyle>
            <a:lvl1pPr marL="457200" lvl="0" indent="-228600" algn="r">
              <a:lnSpc>
                <a:spcPct val="90000"/>
              </a:lnSpc>
              <a:spcBef>
                <a:spcPts val="800"/>
              </a:spcBef>
              <a:spcAft>
                <a:spcPts val="0"/>
              </a:spcAft>
              <a:buClr>
                <a:schemeClr val="lt1"/>
              </a:buClr>
              <a:buSzPts val="1200"/>
              <a:buNone/>
              <a:defRPr sz="1200">
                <a:solidFill>
                  <a:schemeClr val="l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908" name="Google Shape;908;p88"/>
          <p:cNvSpPr txBox="1">
            <a:spLocks noGrp="1"/>
          </p:cNvSpPr>
          <p:nvPr>
            <p:ph type="body" idx="7"/>
          </p:nvPr>
        </p:nvSpPr>
        <p:spPr>
          <a:xfrm>
            <a:off x="3319004" y="2395682"/>
            <a:ext cx="4460700" cy="224400"/>
          </a:xfrm>
          <a:prstGeom prst="rect">
            <a:avLst/>
          </a:prstGeom>
          <a:noFill/>
          <a:ln>
            <a:noFill/>
          </a:ln>
        </p:spPr>
        <p:txBody>
          <a:bodyPr spcFirstLastPara="1" wrap="square" lIns="0" tIns="0" rIns="0" bIns="0" anchor="ctr" anchorCtr="0">
            <a:noAutofit/>
          </a:bodyPr>
          <a:lstStyle>
            <a:lvl1pPr marL="457200" lvl="0" indent="-228600" algn="r">
              <a:lnSpc>
                <a:spcPct val="90000"/>
              </a:lnSpc>
              <a:spcBef>
                <a:spcPts val="800"/>
              </a:spcBef>
              <a:spcAft>
                <a:spcPts val="0"/>
              </a:spcAft>
              <a:buClr>
                <a:schemeClr val="lt1"/>
              </a:buClr>
              <a:buSzPts val="1500"/>
              <a:buNone/>
              <a:defRPr sz="1500">
                <a:solidFill>
                  <a:schemeClr val="l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909" name="Google Shape;909;p88"/>
          <p:cNvSpPr txBox="1">
            <a:spLocks noGrp="1"/>
          </p:cNvSpPr>
          <p:nvPr>
            <p:ph type="body" idx="8"/>
          </p:nvPr>
        </p:nvSpPr>
        <p:spPr>
          <a:xfrm>
            <a:off x="4306325" y="3900900"/>
            <a:ext cx="3473400" cy="666900"/>
          </a:xfrm>
          <a:prstGeom prst="rect">
            <a:avLst/>
          </a:prstGeom>
          <a:noFill/>
          <a:ln>
            <a:noFill/>
          </a:ln>
        </p:spPr>
        <p:txBody>
          <a:bodyPr spcFirstLastPara="1" wrap="square" lIns="0" tIns="0" rIns="0" bIns="0" anchor="ctr" anchorCtr="0">
            <a:noAutofit/>
          </a:bodyPr>
          <a:lstStyle>
            <a:lvl1pPr marL="457200" lvl="0" indent="-228600" algn="r">
              <a:lnSpc>
                <a:spcPct val="90000"/>
              </a:lnSpc>
              <a:spcBef>
                <a:spcPts val="800"/>
              </a:spcBef>
              <a:spcAft>
                <a:spcPts val="0"/>
              </a:spcAft>
              <a:buClr>
                <a:schemeClr val="lt1"/>
              </a:buClr>
              <a:buSzPts val="1200"/>
              <a:buNone/>
              <a:defRPr sz="1200">
                <a:solidFill>
                  <a:schemeClr val="l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910" name="Google Shape;910;p88"/>
          <p:cNvSpPr txBox="1">
            <a:spLocks noGrp="1"/>
          </p:cNvSpPr>
          <p:nvPr>
            <p:ph type="body" idx="9"/>
          </p:nvPr>
        </p:nvSpPr>
        <p:spPr>
          <a:xfrm>
            <a:off x="4306325" y="3672339"/>
            <a:ext cx="3473400" cy="224400"/>
          </a:xfrm>
          <a:prstGeom prst="rect">
            <a:avLst/>
          </a:prstGeom>
          <a:noFill/>
          <a:ln>
            <a:noFill/>
          </a:ln>
        </p:spPr>
        <p:txBody>
          <a:bodyPr spcFirstLastPara="1" wrap="square" lIns="0" tIns="0" rIns="0" bIns="0" anchor="ctr" anchorCtr="0">
            <a:noAutofit/>
          </a:bodyPr>
          <a:lstStyle>
            <a:lvl1pPr marL="457200" lvl="0" indent="-228600" algn="r">
              <a:lnSpc>
                <a:spcPct val="90000"/>
              </a:lnSpc>
              <a:spcBef>
                <a:spcPts val="800"/>
              </a:spcBef>
              <a:spcAft>
                <a:spcPts val="0"/>
              </a:spcAft>
              <a:buClr>
                <a:schemeClr val="lt1"/>
              </a:buClr>
              <a:buSzPts val="1500"/>
              <a:buNone/>
              <a:defRPr sz="1500">
                <a:solidFill>
                  <a:schemeClr val="l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88.xml><?xml version="1.0" encoding="utf-8"?>
<p:sldLayout xmlns:a="http://schemas.openxmlformats.org/drawingml/2006/main" xmlns:r="http://schemas.openxmlformats.org/officeDocument/2006/relationships" xmlns:p="http://schemas.openxmlformats.org/presentationml/2006/main" matchingName="4-step pyramid">
  <p:cSld name="4-step pyramid">
    <p:spTree>
      <p:nvGrpSpPr>
        <p:cNvPr id="1" name="Shape 911"/>
        <p:cNvGrpSpPr/>
        <p:nvPr/>
      </p:nvGrpSpPr>
      <p:grpSpPr>
        <a:xfrm>
          <a:off x="0" y="0"/>
          <a:ext cx="0" cy="0"/>
          <a:chOff x="0" y="0"/>
          <a:chExt cx="0" cy="0"/>
        </a:xfrm>
      </p:grpSpPr>
      <p:grpSp>
        <p:nvGrpSpPr>
          <p:cNvPr id="912" name="Google Shape;912;p89"/>
          <p:cNvGrpSpPr/>
          <p:nvPr/>
        </p:nvGrpSpPr>
        <p:grpSpPr>
          <a:xfrm>
            <a:off x="489347" y="947057"/>
            <a:ext cx="7875951" cy="3787448"/>
            <a:chOff x="652463" y="1262742"/>
            <a:chExt cx="10501268" cy="5049931"/>
          </a:xfrm>
        </p:grpSpPr>
        <p:grpSp>
          <p:nvGrpSpPr>
            <p:cNvPr id="913" name="Google Shape;913;p89"/>
            <p:cNvGrpSpPr/>
            <p:nvPr/>
          </p:nvGrpSpPr>
          <p:grpSpPr>
            <a:xfrm>
              <a:off x="2987431" y="1271615"/>
              <a:ext cx="8166300" cy="5036465"/>
              <a:chOff x="3749431" y="1271583"/>
              <a:chExt cx="8166300" cy="4660804"/>
            </a:xfrm>
          </p:grpSpPr>
          <p:sp>
            <p:nvSpPr>
              <p:cNvPr id="914" name="Google Shape;914;p89"/>
              <p:cNvSpPr/>
              <p:nvPr/>
            </p:nvSpPr>
            <p:spPr>
              <a:xfrm>
                <a:off x="4248007" y="1271583"/>
                <a:ext cx="7667700" cy="1155600"/>
              </a:xfrm>
              <a:prstGeom prst="rect">
                <a:avLst/>
              </a:prstGeom>
              <a:solidFill>
                <a:schemeClr val="accent2">
                  <a:alpha val="80000"/>
                </a:schemeClr>
              </a:solidFill>
              <a:ln>
                <a:noFill/>
              </a:ln>
            </p:spPr>
            <p:txBody>
              <a:bodyPr spcFirstLastPara="1" wrap="square" lIns="68575" tIns="34275" rIns="270000" bIns="34275" anchor="ctr" anchorCtr="0">
                <a:noAutofit/>
              </a:bodyPr>
              <a:lstStyle/>
              <a:p>
                <a:pPr marL="0" marR="0" lvl="0" indent="0" algn="r" rtl="0">
                  <a:lnSpc>
                    <a:spcPct val="100000"/>
                  </a:lnSpc>
                  <a:spcBef>
                    <a:spcPts val="0"/>
                  </a:spcBef>
                  <a:spcAft>
                    <a:spcPts val="0"/>
                  </a:spcAft>
                  <a:buClr>
                    <a:schemeClr val="dk1"/>
                  </a:buClr>
                  <a:buSzPts val="2100"/>
                  <a:buFont typeface="Arial"/>
                  <a:buNone/>
                </a:pPr>
                <a:endParaRPr sz="2100" b="1" i="0" u="none" strike="noStrike" cap="none">
                  <a:solidFill>
                    <a:schemeClr val="lt1"/>
                  </a:solidFill>
                  <a:latin typeface="Arial"/>
                  <a:ea typeface="Arial"/>
                  <a:cs typeface="Arial"/>
                  <a:sym typeface="Arial"/>
                </a:endParaRPr>
              </a:p>
            </p:txBody>
          </p:sp>
          <p:sp>
            <p:nvSpPr>
              <p:cNvPr id="915" name="Google Shape;915;p89"/>
              <p:cNvSpPr/>
              <p:nvPr/>
            </p:nvSpPr>
            <p:spPr>
              <a:xfrm>
                <a:off x="3752286" y="2438401"/>
                <a:ext cx="8163300" cy="1155600"/>
              </a:xfrm>
              <a:prstGeom prst="rect">
                <a:avLst/>
              </a:prstGeom>
              <a:solidFill>
                <a:schemeClr val="accent1">
                  <a:alpha val="80000"/>
                </a:schemeClr>
              </a:solidFill>
              <a:ln>
                <a:noFill/>
              </a:ln>
            </p:spPr>
            <p:txBody>
              <a:bodyPr spcFirstLastPara="1" wrap="square" lIns="68575" tIns="34275" rIns="270000" bIns="34275" anchor="ctr" anchorCtr="0">
                <a:noAutofit/>
              </a:bodyPr>
              <a:lstStyle/>
              <a:p>
                <a:pPr marL="0" marR="0" lvl="0" indent="0" algn="r" rtl="0">
                  <a:lnSpc>
                    <a:spcPct val="100000"/>
                  </a:lnSpc>
                  <a:spcBef>
                    <a:spcPts val="0"/>
                  </a:spcBef>
                  <a:spcAft>
                    <a:spcPts val="0"/>
                  </a:spcAft>
                  <a:buClr>
                    <a:srgbClr val="000000"/>
                  </a:buClr>
                  <a:buSzPts val="1200"/>
                  <a:buFont typeface="Arial"/>
                  <a:buNone/>
                </a:pPr>
                <a:endParaRPr sz="1200" b="0" i="0" u="none" strike="noStrike" cap="none">
                  <a:solidFill>
                    <a:schemeClr val="lt1"/>
                  </a:solidFill>
                  <a:latin typeface="Arial"/>
                  <a:ea typeface="Arial"/>
                  <a:cs typeface="Arial"/>
                  <a:sym typeface="Arial"/>
                </a:endParaRPr>
              </a:p>
            </p:txBody>
          </p:sp>
          <p:sp>
            <p:nvSpPr>
              <p:cNvPr id="916" name="Google Shape;916;p89"/>
              <p:cNvSpPr/>
              <p:nvPr/>
            </p:nvSpPr>
            <p:spPr>
              <a:xfrm>
                <a:off x="3755484" y="3607593"/>
                <a:ext cx="8160000" cy="1155600"/>
              </a:xfrm>
              <a:prstGeom prst="rect">
                <a:avLst/>
              </a:prstGeom>
              <a:solidFill>
                <a:schemeClr val="accent3">
                  <a:alpha val="80000"/>
                </a:schemeClr>
              </a:solidFill>
              <a:ln>
                <a:noFill/>
              </a:ln>
            </p:spPr>
            <p:txBody>
              <a:bodyPr spcFirstLastPara="1" wrap="square" lIns="68575" tIns="34275" rIns="270000" bIns="34275" anchor="ctr" anchorCtr="0">
                <a:noAutofit/>
              </a:bodyPr>
              <a:lstStyle/>
              <a:p>
                <a:pPr marL="0" marR="0" lvl="0" indent="0" algn="r" rtl="0">
                  <a:lnSpc>
                    <a:spcPct val="100000"/>
                  </a:lnSpc>
                  <a:spcBef>
                    <a:spcPts val="0"/>
                  </a:spcBef>
                  <a:spcAft>
                    <a:spcPts val="0"/>
                  </a:spcAft>
                  <a:buClr>
                    <a:srgbClr val="000000"/>
                  </a:buClr>
                  <a:buSzPts val="1200"/>
                  <a:buFont typeface="Arial"/>
                  <a:buNone/>
                </a:pPr>
                <a:endParaRPr sz="1200" b="0" i="0" u="none" strike="noStrike" cap="none">
                  <a:solidFill>
                    <a:schemeClr val="lt1"/>
                  </a:solidFill>
                  <a:latin typeface="Arial"/>
                  <a:ea typeface="Arial"/>
                  <a:cs typeface="Arial"/>
                  <a:sym typeface="Arial"/>
                </a:endParaRPr>
              </a:p>
            </p:txBody>
          </p:sp>
          <p:sp>
            <p:nvSpPr>
              <p:cNvPr id="917" name="Google Shape;917;p89"/>
              <p:cNvSpPr/>
              <p:nvPr/>
            </p:nvSpPr>
            <p:spPr>
              <a:xfrm>
                <a:off x="3749431" y="4776787"/>
                <a:ext cx="8166300" cy="1155600"/>
              </a:xfrm>
              <a:prstGeom prst="rect">
                <a:avLst/>
              </a:prstGeom>
              <a:solidFill>
                <a:schemeClr val="dk2">
                  <a:alpha val="80000"/>
                </a:schemeClr>
              </a:solidFill>
              <a:ln>
                <a:noFill/>
              </a:ln>
            </p:spPr>
            <p:txBody>
              <a:bodyPr spcFirstLastPara="1" wrap="square" lIns="1188000" tIns="34275" rIns="270000" bIns="34275" anchor="ctr" anchorCtr="0">
                <a:noAutofit/>
              </a:bodyPr>
              <a:lstStyle/>
              <a:p>
                <a:pPr marL="0" marR="0" lvl="0" indent="0" algn="r" rtl="0">
                  <a:lnSpc>
                    <a:spcPct val="100000"/>
                  </a:lnSpc>
                  <a:spcBef>
                    <a:spcPts val="0"/>
                  </a:spcBef>
                  <a:spcAft>
                    <a:spcPts val="0"/>
                  </a:spcAft>
                  <a:buClr>
                    <a:schemeClr val="dk1"/>
                  </a:buClr>
                  <a:buSzPts val="2100"/>
                  <a:buFont typeface="Arial"/>
                  <a:buNone/>
                </a:pPr>
                <a:endParaRPr sz="2100" b="1" i="0" u="none" strike="noStrike" cap="none">
                  <a:solidFill>
                    <a:schemeClr val="lt1"/>
                  </a:solidFill>
                  <a:latin typeface="Arial"/>
                  <a:ea typeface="Arial"/>
                  <a:cs typeface="Arial"/>
                  <a:sym typeface="Arial"/>
                </a:endParaRPr>
              </a:p>
            </p:txBody>
          </p:sp>
        </p:grpSp>
        <p:sp>
          <p:nvSpPr>
            <p:cNvPr id="918" name="Google Shape;918;p89"/>
            <p:cNvSpPr/>
            <p:nvPr/>
          </p:nvSpPr>
          <p:spPr>
            <a:xfrm>
              <a:off x="2769227" y="1262742"/>
              <a:ext cx="1408281" cy="1261872"/>
            </a:xfrm>
            <a:custGeom>
              <a:avLst/>
              <a:gdLst/>
              <a:ahLst/>
              <a:cxnLst/>
              <a:rect l="l" t="t" r="r" b="b"/>
              <a:pathLst>
                <a:path w="2788676" h="1168400" extrusionOk="0">
                  <a:moveTo>
                    <a:pt x="0" y="1168400"/>
                  </a:moveTo>
                  <a:lnTo>
                    <a:pt x="1394334" y="0"/>
                  </a:lnTo>
                  <a:lnTo>
                    <a:pt x="1394342" y="0"/>
                  </a:lnTo>
                  <a:lnTo>
                    <a:pt x="2788676" y="1168400"/>
                  </a:lnTo>
                  <a:lnTo>
                    <a:pt x="0" y="1168400"/>
                  </a:lnTo>
                  <a:close/>
                </a:path>
              </a:pathLst>
            </a:custGeom>
            <a:solidFill>
              <a:schemeClr val="accent2"/>
            </a:solidFill>
            <a:ln w="12700" cap="flat" cmpd="sng">
              <a:solidFill>
                <a:schemeClr val="lt1"/>
              </a:solidFill>
              <a:prstDash val="solid"/>
              <a:miter lim="800000"/>
              <a:headEnd type="none" w="sm" len="sm"/>
              <a:tailEnd type="none" w="sm" len="sm"/>
            </a:ln>
          </p:spPr>
          <p:txBody>
            <a:bodyPr spcFirstLastPara="1" wrap="square" lIns="61925" tIns="61925" rIns="61925" bIns="61925" anchor="ctr" anchorCtr="0">
              <a:noAutofit/>
            </a:bodyPr>
            <a:lstStyle/>
            <a:p>
              <a:pPr marL="0" marR="0" lvl="0" indent="0" algn="ctr" rtl="0">
                <a:lnSpc>
                  <a:spcPct val="90000"/>
                </a:lnSpc>
                <a:spcBef>
                  <a:spcPts val="0"/>
                </a:spcBef>
                <a:spcAft>
                  <a:spcPts val="0"/>
                </a:spcAft>
                <a:buClr>
                  <a:schemeClr val="dk1"/>
                </a:buClr>
                <a:buSzPts val="4900"/>
                <a:buFont typeface="Arial"/>
                <a:buNone/>
              </a:pPr>
              <a:endParaRPr sz="4900" b="0" i="0" u="none" strike="noStrike" cap="none">
                <a:solidFill>
                  <a:schemeClr val="dk1"/>
                </a:solidFill>
                <a:latin typeface="Arial"/>
                <a:ea typeface="Arial"/>
                <a:cs typeface="Arial"/>
                <a:sym typeface="Arial"/>
              </a:endParaRPr>
            </a:p>
          </p:txBody>
        </p:sp>
        <p:sp>
          <p:nvSpPr>
            <p:cNvPr id="919" name="Google Shape;919;p89"/>
            <p:cNvSpPr/>
            <p:nvPr/>
          </p:nvSpPr>
          <p:spPr>
            <a:xfrm>
              <a:off x="2063639" y="2525428"/>
              <a:ext cx="2816563" cy="1261872"/>
            </a:xfrm>
            <a:custGeom>
              <a:avLst/>
              <a:gdLst/>
              <a:ahLst/>
              <a:cxnLst/>
              <a:rect l="l" t="t" r="r" b="b"/>
              <a:pathLst>
                <a:path w="5577353" h="1168400" extrusionOk="0">
                  <a:moveTo>
                    <a:pt x="0" y="1168400"/>
                  </a:moveTo>
                  <a:lnTo>
                    <a:pt x="1394334" y="0"/>
                  </a:lnTo>
                  <a:lnTo>
                    <a:pt x="4183019" y="0"/>
                  </a:lnTo>
                  <a:lnTo>
                    <a:pt x="5577353" y="1168400"/>
                  </a:lnTo>
                  <a:lnTo>
                    <a:pt x="0" y="1168400"/>
                  </a:lnTo>
                  <a:close/>
                </a:path>
              </a:pathLst>
            </a:custGeom>
            <a:solidFill>
              <a:schemeClr val="accent1"/>
            </a:solidFill>
            <a:ln w="12700" cap="flat" cmpd="sng">
              <a:solidFill>
                <a:schemeClr val="lt1"/>
              </a:solidFill>
              <a:prstDash val="solid"/>
              <a:miter lim="800000"/>
              <a:headEnd type="none" w="sm" len="sm"/>
              <a:tailEnd type="none" w="sm" len="sm"/>
            </a:ln>
          </p:spPr>
          <p:txBody>
            <a:bodyPr spcFirstLastPara="1" wrap="square" lIns="793925" tIns="61925" rIns="793925" bIns="61925" anchor="ctr" anchorCtr="0">
              <a:noAutofit/>
            </a:bodyPr>
            <a:lstStyle/>
            <a:p>
              <a:pPr marL="0" marR="0" lvl="0" indent="0" algn="ctr" rtl="0">
                <a:lnSpc>
                  <a:spcPct val="90000"/>
                </a:lnSpc>
                <a:spcBef>
                  <a:spcPts val="0"/>
                </a:spcBef>
                <a:spcAft>
                  <a:spcPts val="0"/>
                </a:spcAft>
                <a:buClr>
                  <a:schemeClr val="dk1"/>
                </a:buClr>
                <a:buSzPts val="4900"/>
                <a:buFont typeface="Arial"/>
                <a:buNone/>
              </a:pPr>
              <a:endParaRPr sz="4900" b="0" i="0" u="none" strike="noStrike" cap="none">
                <a:solidFill>
                  <a:schemeClr val="lt1"/>
                </a:solidFill>
                <a:latin typeface="Arial"/>
                <a:ea typeface="Arial"/>
                <a:cs typeface="Arial"/>
                <a:sym typeface="Arial"/>
              </a:endParaRPr>
            </a:p>
          </p:txBody>
        </p:sp>
        <p:sp>
          <p:nvSpPr>
            <p:cNvPr id="920" name="Google Shape;920;p89"/>
            <p:cNvSpPr/>
            <p:nvPr/>
          </p:nvSpPr>
          <p:spPr>
            <a:xfrm>
              <a:off x="1358051" y="3788115"/>
              <a:ext cx="4224845" cy="1261872"/>
            </a:xfrm>
            <a:custGeom>
              <a:avLst/>
              <a:gdLst/>
              <a:ahLst/>
              <a:cxnLst/>
              <a:rect l="l" t="t" r="r" b="b"/>
              <a:pathLst>
                <a:path w="8366029" h="1168400" extrusionOk="0">
                  <a:moveTo>
                    <a:pt x="0" y="1168400"/>
                  </a:moveTo>
                  <a:lnTo>
                    <a:pt x="1394334" y="0"/>
                  </a:lnTo>
                  <a:lnTo>
                    <a:pt x="6971695" y="0"/>
                  </a:lnTo>
                  <a:lnTo>
                    <a:pt x="8366029" y="1168400"/>
                  </a:lnTo>
                  <a:lnTo>
                    <a:pt x="0" y="1168400"/>
                  </a:lnTo>
                  <a:close/>
                </a:path>
              </a:pathLst>
            </a:custGeom>
            <a:solidFill>
              <a:schemeClr val="accent3"/>
            </a:solidFill>
            <a:ln w="12700" cap="flat" cmpd="sng">
              <a:solidFill>
                <a:schemeClr val="lt1"/>
              </a:solidFill>
              <a:prstDash val="solid"/>
              <a:miter lim="800000"/>
              <a:headEnd type="none" w="sm" len="sm"/>
              <a:tailEnd type="none" w="sm" len="sm"/>
            </a:ln>
          </p:spPr>
          <p:txBody>
            <a:bodyPr spcFirstLastPara="1" wrap="square" lIns="1159950" tIns="61925" rIns="1159950" bIns="61925" anchor="ctr" anchorCtr="0">
              <a:noAutofit/>
            </a:bodyPr>
            <a:lstStyle/>
            <a:p>
              <a:pPr marL="0" marR="0" lvl="0" indent="0" algn="ctr" rtl="0">
                <a:lnSpc>
                  <a:spcPct val="90000"/>
                </a:lnSpc>
                <a:spcBef>
                  <a:spcPts val="0"/>
                </a:spcBef>
                <a:spcAft>
                  <a:spcPts val="0"/>
                </a:spcAft>
                <a:buClr>
                  <a:schemeClr val="dk1"/>
                </a:buClr>
                <a:buSzPts val="4900"/>
                <a:buFont typeface="Arial"/>
                <a:buNone/>
              </a:pPr>
              <a:endParaRPr sz="4900" b="0" i="0" u="none" strike="noStrike" cap="none">
                <a:solidFill>
                  <a:schemeClr val="lt1"/>
                </a:solidFill>
                <a:latin typeface="Arial"/>
                <a:ea typeface="Arial"/>
                <a:cs typeface="Arial"/>
                <a:sym typeface="Arial"/>
              </a:endParaRPr>
            </a:p>
          </p:txBody>
        </p:sp>
        <p:sp>
          <p:nvSpPr>
            <p:cNvPr id="921" name="Google Shape;921;p89"/>
            <p:cNvSpPr/>
            <p:nvPr/>
          </p:nvSpPr>
          <p:spPr>
            <a:xfrm>
              <a:off x="652463" y="5050801"/>
              <a:ext cx="5633127" cy="1261872"/>
            </a:xfrm>
            <a:custGeom>
              <a:avLst/>
              <a:gdLst/>
              <a:ahLst/>
              <a:cxnLst/>
              <a:rect l="l" t="t" r="r" b="b"/>
              <a:pathLst>
                <a:path w="11154706" h="1168400" extrusionOk="0">
                  <a:moveTo>
                    <a:pt x="0" y="1168400"/>
                  </a:moveTo>
                  <a:lnTo>
                    <a:pt x="1394334" y="0"/>
                  </a:lnTo>
                  <a:lnTo>
                    <a:pt x="9760372" y="0"/>
                  </a:lnTo>
                  <a:lnTo>
                    <a:pt x="11154706" y="1168400"/>
                  </a:lnTo>
                  <a:lnTo>
                    <a:pt x="0" y="1168400"/>
                  </a:lnTo>
                  <a:close/>
                </a:path>
              </a:pathLst>
            </a:custGeom>
            <a:solidFill>
              <a:schemeClr val="dk2"/>
            </a:solidFill>
            <a:ln w="12700" cap="flat" cmpd="sng">
              <a:solidFill>
                <a:schemeClr val="lt1"/>
              </a:solidFill>
              <a:prstDash val="solid"/>
              <a:miter lim="800000"/>
              <a:headEnd type="none" w="sm" len="sm"/>
              <a:tailEnd type="none" w="sm" len="sm"/>
            </a:ln>
          </p:spPr>
          <p:txBody>
            <a:bodyPr spcFirstLastPara="1" wrap="square" lIns="1525950" tIns="61925" rIns="1525975" bIns="61925" anchor="ctr" anchorCtr="0">
              <a:noAutofit/>
            </a:bodyPr>
            <a:lstStyle/>
            <a:p>
              <a:pPr marL="0" marR="0" lvl="0" indent="0" algn="ctr" rtl="0">
                <a:lnSpc>
                  <a:spcPct val="90000"/>
                </a:lnSpc>
                <a:spcBef>
                  <a:spcPts val="0"/>
                </a:spcBef>
                <a:spcAft>
                  <a:spcPts val="0"/>
                </a:spcAft>
                <a:buClr>
                  <a:schemeClr val="dk1"/>
                </a:buClr>
                <a:buSzPts val="4900"/>
                <a:buFont typeface="Arial"/>
                <a:buNone/>
              </a:pPr>
              <a:endParaRPr sz="4900" b="0" i="0" u="none" strike="noStrike" cap="none">
                <a:solidFill>
                  <a:schemeClr val="lt1"/>
                </a:solidFill>
                <a:latin typeface="Arial"/>
                <a:ea typeface="Arial"/>
                <a:cs typeface="Arial"/>
                <a:sym typeface="Arial"/>
              </a:endParaRPr>
            </a:p>
          </p:txBody>
        </p:sp>
      </p:grpSp>
      <p:sp>
        <p:nvSpPr>
          <p:cNvPr id="922" name="Google Shape;922;p89"/>
          <p:cNvSpPr txBox="1">
            <a:spLocks noGrp="1"/>
          </p:cNvSpPr>
          <p:nvPr>
            <p:ph type="title"/>
          </p:nvPr>
        </p:nvSpPr>
        <p:spPr>
          <a:xfrm>
            <a:off x="481856" y="173831"/>
            <a:ext cx="7866000" cy="555000"/>
          </a:xfrm>
          <a:prstGeom prst="rect">
            <a:avLst/>
          </a:prstGeom>
          <a:noFill/>
          <a:ln>
            <a:noFill/>
          </a:ln>
        </p:spPr>
        <p:txBody>
          <a:bodyPr spcFirstLastPara="1" wrap="square" lIns="0" tIns="297000" rIns="0" bIns="202500" anchor="ctr" anchorCtr="0">
            <a:noAutofit/>
          </a:bodyPr>
          <a:lstStyle>
            <a:lvl1pPr lvl="0" algn="r">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923" name="Google Shape;923;p89"/>
          <p:cNvSpPr>
            <a:spLocks noGrp="1"/>
          </p:cNvSpPr>
          <p:nvPr>
            <p:ph type="pic" idx="2"/>
          </p:nvPr>
        </p:nvSpPr>
        <p:spPr>
          <a:xfrm>
            <a:off x="2419946" y="1408509"/>
            <a:ext cx="375000" cy="375000"/>
          </a:xfrm>
          <a:prstGeom prst="rect">
            <a:avLst/>
          </a:prstGeom>
          <a:noFill/>
          <a:ln>
            <a:noFill/>
          </a:ln>
        </p:spPr>
      </p:sp>
      <p:sp>
        <p:nvSpPr>
          <p:cNvPr id="924" name="Google Shape;924;p89"/>
          <p:cNvSpPr>
            <a:spLocks noGrp="1"/>
          </p:cNvSpPr>
          <p:nvPr>
            <p:ph type="pic" idx="3"/>
          </p:nvPr>
        </p:nvSpPr>
        <p:spPr>
          <a:xfrm>
            <a:off x="2418588" y="2180055"/>
            <a:ext cx="375000" cy="375000"/>
          </a:xfrm>
          <a:prstGeom prst="rect">
            <a:avLst/>
          </a:prstGeom>
          <a:noFill/>
          <a:ln>
            <a:noFill/>
          </a:ln>
        </p:spPr>
      </p:sp>
      <p:sp>
        <p:nvSpPr>
          <p:cNvPr id="925" name="Google Shape;925;p89"/>
          <p:cNvSpPr>
            <a:spLocks noGrp="1"/>
          </p:cNvSpPr>
          <p:nvPr>
            <p:ph type="pic" idx="4"/>
          </p:nvPr>
        </p:nvSpPr>
        <p:spPr>
          <a:xfrm>
            <a:off x="2418588" y="3127070"/>
            <a:ext cx="375000" cy="375000"/>
          </a:xfrm>
          <a:prstGeom prst="rect">
            <a:avLst/>
          </a:prstGeom>
          <a:noFill/>
          <a:ln>
            <a:noFill/>
          </a:ln>
        </p:spPr>
      </p:sp>
      <p:sp>
        <p:nvSpPr>
          <p:cNvPr id="926" name="Google Shape;926;p89"/>
          <p:cNvSpPr>
            <a:spLocks noGrp="1"/>
          </p:cNvSpPr>
          <p:nvPr>
            <p:ph type="pic" idx="5"/>
          </p:nvPr>
        </p:nvSpPr>
        <p:spPr>
          <a:xfrm>
            <a:off x="2418589" y="4074085"/>
            <a:ext cx="375000" cy="375000"/>
          </a:xfrm>
          <a:prstGeom prst="rect">
            <a:avLst/>
          </a:prstGeom>
          <a:noFill/>
          <a:ln>
            <a:noFill/>
          </a:ln>
        </p:spPr>
      </p:sp>
      <p:sp>
        <p:nvSpPr>
          <p:cNvPr id="927" name="Google Shape;927;p89"/>
          <p:cNvSpPr txBox="1">
            <a:spLocks noGrp="1"/>
          </p:cNvSpPr>
          <p:nvPr>
            <p:ph type="body" idx="1"/>
          </p:nvPr>
        </p:nvSpPr>
        <p:spPr>
          <a:xfrm>
            <a:off x="3365687" y="1248983"/>
            <a:ext cx="4935300" cy="466800"/>
          </a:xfrm>
          <a:prstGeom prst="rect">
            <a:avLst/>
          </a:prstGeom>
          <a:noFill/>
          <a:ln>
            <a:noFill/>
          </a:ln>
        </p:spPr>
        <p:txBody>
          <a:bodyPr spcFirstLastPara="1" wrap="square" lIns="0" tIns="0" rIns="0" bIns="0" anchor="ctr" anchorCtr="0">
            <a:noAutofit/>
          </a:bodyPr>
          <a:lstStyle>
            <a:lvl1pPr marL="457200" lvl="0" indent="-228600" algn="r">
              <a:lnSpc>
                <a:spcPct val="90000"/>
              </a:lnSpc>
              <a:spcBef>
                <a:spcPts val="800"/>
              </a:spcBef>
              <a:spcAft>
                <a:spcPts val="0"/>
              </a:spcAft>
              <a:buClr>
                <a:schemeClr val="lt1"/>
              </a:buClr>
              <a:buSzPts val="1200"/>
              <a:buNone/>
              <a:defRPr sz="1200">
                <a:solidFill>
                  <a:schemeClr val="l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928" name="Google Shape;928;p89"/>
          <p:cNvSpPr txBox="1">
            <a:spLocks noGrp="1"/>
          </p:cNvSpPr>
          <p:nvPr>
            <p:ph type="body" idx="6"/>
          </p:nvPr>
        </p:nvSpPr>
        <p:spPr>
          <a:xfrm>
            <a:off x="3365687" y="1020422"/>
            <a:ext cx="4935300" cy="224400"/>
          </a:xfrm>
          <a:prstGeom prst="rect">
            <a:avLst/>
          </a:prstGeom>
          <a:noFill/>
          <a:ln>
            <a:noFill/>
          </a:ln>
        </p:spPr>
        <p:txBody>
          <a:bodyPr spcFirstLastPara="1" wrap="square" lIns="0" tIns="0" rIns="0" bIns="0" anchor="ctr" anchorCtr="0">
            <a:noAutofit/>
          </a:bodyPr>
          <a:lstStyle>
            <a:lvl1pPr marL="457200" lvl="0" indent="-228600" algn="r">
              <a:lnSpc>
                <a:spcPct val="90000"/>
              </a:lnSpc>
              <a:spcBef>
                <a:spcPts val="800"/>
              </a:spcBef>
              <a:spcAft>
                <a:spcPts val="0"/>
              </a:spcAft>
              <a:buClr>
                <a:schemeClr val="lt1"/>
              </a:buClr>
              <a:buSzPts val="1500"/>
              <a:buNone/>
              <a:defRPr sz="1500">
                <a:solidFill>
                  <a:schemeClr val="l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929" name="Google Shape;929;p89"/>
          <p:cNvSpPr txBox="1">
            <a:spLocks noGrp="1"/>
          </p:cNvSpPr>
          <p:nvPr>
            <p:ph type="body" idx="7"/>
          </p:nvPr>
        </p:nvSpPr>
        <p:spPr>
          <a:xfrm>
            <a:off x="3840497" y="2221263"/>
            <a:ext cx="4460700" cy="466800"/>
          </a:xfrm>
          <a:prstGeom prst="rect">
            <a:avLst/>
          </a:prstGeom>
          <a:noFill/>
          <a:ln>
            <a:noFill/>
          </a:ln>
        </p:spPr>
        <p:txBody>
          <a:bodyPr spcFirstLastPara="1" wrap="square" lIns="0" tIns="0" rIns="0" bIns="0" anchor="ctr" anchorCtr="0">
            <a:noAutofit/>
          </a:bodyPr>
          <a:lstStyle>
            <a:lvl1pPr marL="457200" lvl="0" indent="-228600" algn="r">
              <a:lnSpc>
                <a:spcPct val="90000"/>
              </a:lnSpc>
              <a:spcBef>
                <a:spcPts val="800"/>
              </a:spcBef>
              <a:spcAft>
                <a:spcPts val="0"/>
              </a:spcAft>
              <a:buClr>
                <a:schemeClr val="lt1"/>
              </a:buClr>
              <a:buSzPts val="1200"/>
              <a:buNone/>
              <a:defRPr sz="1200">
                <a:solidFill>
                  <a:schemeClr val="l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930" name="Google Shape;930;p89"/>
          <p:cNvSpPr txBox="1">
            <a:spLocks noGrp="1"/>
          </p:cNvSpPr>
          <p:nvPr>
            <p:ph type="body" idx="8"/>
          </p:nvPr>
        </p:nvSpPr>
        <p:spPr>
          <a:xfrm>
            <a:off x="3840497" y="1992702"/>
            <a:ext cx="4460700" cy="224400"/>
          </a:xfrm>
          <a:prstGeom prst="rect">
            <a:avLst/>
          </a:prstGeom>
          <a:noFill/>
          <a:ln>
            <a:noFill/>
          </a:ln>
        </p:spPr>
        <p:txBody>
          <a:bodyPr spcFirstLastPara="1" wrap="square" lIns="0" tIns="0" rIns="0" bIns="0" anchor="ctr" anchorCtr="0">
            <a:noAutofit/>
          </a:bodyPr>
          <a:lstStyle>
            <a:lvl1pPr marL="457200" lvl="0" indent="-228600" algn="r">
              <a:lnSpc>
                <a:spcPct val="90000"/>
              </a:lnSpc>
              <a:spcBef>
                <a:spcPts val="800"/>
              </a:spcBef>
              <a:spcAft>
                <a:spcPts val="0"/>
              </a:spcAft>
              <a:buClr>
                <a:schemeClr val="lt1"/>
              </a:buClr>
              <a:buSzPts val="1500"/>
              <a:buNone/>
              <a:defRPr sz="1500">
                <a:solidFill>
                  <a:schemeClr val="l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931" name="Google Shape;931;p89"/>
          <p:cNvSpPr txBox="1">
            <a:spLocks noGrp="1"/>
          </p:cNvSpPr>
          <p:nvPr>
            <p:ph type="body" idx="9"/>
          </p:nvPr>
        </p:nvSpPr>
        <p:spPr>
          <a:xfrm>
            <a:off x="4275162" y="3191421"/>
            <a:ext cx="4026000" cy="466800"/>
          </a:xfrm>
          <a:prstGeom prst="rect">
            <a:avLst/>
          </a:prstGeom>
          <a:noFill/>
          <a:ln>
            <a:noFill/>
          </a:ln>
        </p:spPr>
        <p:txBody>
          <a:bodyPr spcFirstLastPara="1" wrap="square" lIns="0" tIns="0" rIns="0" bIns="0" anchor="ctr" anchorCtr="0">
            <a:noAutofit/>
          </a:bodyPr>
          <a:lstStyle>
            <a:lvl1pPr marL="457200" lvl="0" indent="-228600" algn="r">
              <a:lnSpc>
                <a:spcPct val="90000"/>
              </a:lnSpc>
              <a:spcBef>
                <a:spcPts val="800"/>
              </a:spcBef>
              <a:spcAft>
                <a:spcPts val="0"/>
              </a:spcAft>
              <a:buClr>
                <a:schemeClr val="lt1"/>
              </a:buClr>
              <a:buSzPts val="1200"/>
              <a:buNone/>
              <a:defRPr sz="1200">
                <a:solidFill>
                  <a:schemeClr val="l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932" name="Google Shape;932;p89"/>
          <p:cNvSpPr txBox="1">
            <a:spLocks noGrp="1"/>
          </p:cNvSpPr>
          <p:nvPr>
            <p:ph type="body" idx="13"/>
          </p:nvPr>
        </p:nvSpPr>
        <p:spPr>
          <a:xfrm>
            <a:off x="4275162" y="2962860"/>
            <a:ext cx="4026000" cy="224400"/>
          </a:xfrm>
          <a:prstGeom prst="rect">
            <a:avLst/>
          </a:prstGeom>
          <a:noFill/>
          <a:ln>
            <a:noFill/>
          </a:ln>
        </p:spPr>
        <p:txBody>
          <a:bodyPr spcFirstLastPara="1" wrap="square" lIns="0" tIns="0" rIns="0" bIns="0" anchor="ctr" anchorCtr="0">
            <a:noAutofit/>
          </a:bodyPr>
          <a:lstStyle>
            <a:lvl1pPr marL="457200" lvl="0" indent="-228600" algn="r">
              <a:lnSpc>
                <a:spcPct val="90000"/>
              </a:lnSpc>
              <a:spcBef>
                <a:spcPts val="800"/>
              </a:spcBef>
              <a:spcAft>
                <a:spcPts val="0"/>
              </a:spcAft>
              <a:buClr>
                <a:schemeClr val="lt1"/>
              </a:buClr>
              <a:buSzPts val="1500"/>
              <a:buNone/>
              <a:defRPr sz="1500">
                <a:solidFill>
                  <a:schemeClr val="l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933" name="Google Shape;933;p89"/>
          <p:cNvSpPr txBox="1">
            <a:spLocks noGrp="1"/>
          </p:cNvSpPr>
          <p:nvPr>
            <p:ph type="body" idx="14"/>
          </p:nvPr>
        </p:nvSpPr>
        <p:spPr>
          <a:xfrm>
            <a:off x="4827818" y="4101075"/>
            <a:ext cx="3473400" cy="466800"/>
          </a:xfrm>
          <a:prstGeom prst="rect">
            <a:avLst/>
          </a:prstGeom>
          <a:noFill/>
          <a:ln>
            <a:noFill/>
          </a:ln>
        </p:spPr>
        <p:txBody>
          <a:bodyPr spcFirstLastPara="1" wrap="square" lIns="0" tIns="0" rIns="0" bIns="0" anchor="ctr" anchorCtr="0">
            <a:noAutofit/>
          </a:bodyPr>
          <a:lstStyle>
            <a:lvl1pPr marL="457200" lvl="0" indent="-228600" algn="r">
              <a:lnSpc>
                <a:spcPct val="90000"/>
              </a:lnSpc>
              <a:spcBef>
                <a:spcPts val="800"/>
              </a:spcBef>
              <a:spcAft>
                <a:spcPts val="0"/>
              </a:spcAft>
              <a:buClr>
                <a:schemeClr val="lt1"/>
              </a:buClr>
              <a:buSzPts val="1200"/>
              <a:buNone/>
              <a:defRPr sz="1200">
                <a:solidFill>
                  <a:schemeClr val="l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934" name="Google Shape;934;p89"/>
          <p:cNvSpPr txBox="1">
            <a:spLocks noGrp="1"/>
          </p:cNvSpPr>
          <p:nvPr>
            <p:ph type="body" idx="15"/>
          </p:nvPr>
        </p:nvSpPr>
        <p:spPr>
          <a:xfrm>
            <a:off x="4827818" y="3876671"/>
            <a:ext cx="3473400" cy="224400"/>
          </a:xfrm>
          <a:prstGeom prst="rect">
            <a:avLst/>
          </a:prstGeom>
          <a:noFill/>
          <a:ln>
            <a:noFill/>
          </a:ln>
        </p:spPr>
        <p:txBody>
          <a:bodyPr spcFirstLastPara="1" wrap="square" lIns="0" tIns="0" rIns="0" bIns="0" anchor="ctr" anchorCtr="0">
            <a:noAutofit/>
          </a:bodyPr>
          <a:lstStyle>
            <a:lvl1pPr marL="457200" lvl="0" indent="-228600" algn="r">
              <a:lnSpc>
                <a:spcPct val="90000"/>
              </a:lnSpc>
              <a:spcBef>
                <a:spcPts val="800"/>
              </a:spcBef>
              <a:spcAft>
                <a:spcPts val="0"/>
              </a:spcAft>
              <a:buClr>
                <a:schemeClr val="lt1"/>
              </a:buClr>
              <a:buSzPts val="1500"/>
              <a:buNone/>
              <a:defRPr sz="1500">
                <a:solidFill>
                  <a:schemeClr val="l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89.xml><?xml version="1.0" encoding="utf-8"?>
<p:sldLayout xmlns:a="http://schemas.openxmlformats.org/drawingml/2006/main" xmlns:r="http://schemas.openxmlformats.org/officeDocument/2006/relationships" xmlns:p="http://schemas.openxmlformats.org/presentationml/2006/main" matchingName="2_Custom Layout">
  <p:cSld name="2_Custom Layout">
    <p:spTree>
      <p:nvGrpSpPr>
        <p:cNvPr id="1" name="Shape 935"/>
        <p:cNvGrpSpPr/>
        <p:nvPr/>
      </p:nvGrpSpPr>
      <p:grpSpPr>
        <a:xfrm>
          <a:off x="0" y="0"/>
          <a:ext cx="0" cy="0"/>
          <a:chOff x="0" y="0"/>
          <a:chExt cx="0" cy="0"/>
        </a:xfrm>
      </p:grpSpPr>
      <p:sp>
        <p:nvSpPr>
          <p:cNvPr id="936" name="Google Shape;936;p90"/>
          <p:cNvSpPr txBox="1">
            <a:spLocks noGrp="1"/>
          </p:cNvSpPr>
          <p:nvPr>
            <p:ph type="title"/>
          </p:nvPr>
        </p:nvSpPr>
        <p:spPr>
          <a:xfrm>
            <a:off x="639019" y="173831"/>
            <a:ext cx="7866000" cy="555000"/>
          </a:xfrm>
          <a:prstGeom prst="rect">
            <a:avLst/>
          </a:prstGeom>
          <a:noFill/>
          <a:ln>
            <a:noFill/>
          </a:ln>
        </p:spPr>
        <p:txBody>
          <a:bodyPr spcFirstLastPara="1" wrap="square" lIns="0" tIns="297000" rIns="0" bIns="202500" anchor="ctr" anchorCtr="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937" name="Google Shape;937;p90"/>
          <p:cNvSpPr txBox="1">
            <a:spLocks noGrp="1"/>
          </p:cNvSpPr>
          <p:nvPr>
            <p:ph type="body" idx="1"/>
          </p:nvPr>
        </p:nvSpPr>
        <p:spPr>
          <a:xfrm>
            <a:off x="637829" y="874091"/>
            <a:ext cx="7866000" cy="555000"/>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800"/>
              </a:spcBef>
              <a:spcAft>
                <a:spcPts val="0"/>
              </a:spcAft>
              <a:buClr>
                <a:schemeClr val="dk1"/>
              </a:buClr>
              <a:buSzPts val="1500"/>
              <a:buNone/>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938" name="Google Shape;938;p90"/>
          <p:cNvSpPr>
            <a:spLocks noGrp="1"/>
          </p:cNvSpPr>
          <p:nvPr>
            <p:ph type="pic" idx="2"/>
          </p:nvPr>
        </p:nvSpPr>
        <p:spPr>
          <a:xfrm>
            <a:off x="844659" y="1666196"/>
            <a:ext cx="568500" cy="568500"/>
          </a:xfrm>
          <a:prstGeom prst="rect">
            <a:avLst/>
          </a:prstGeom>
          <a:noFill/>
          <a:ln>
            <a:noFill/>
          </a:ln>
        </p:spPr>
      </p:sp>
      <p:sp>
        <p:nvSpPr>
          <p:cNvPr id="939" name="Google Shape;939;p90"/>
          <p:cNvSpPr>
            <a:spLocks noGrp="1"/>
          </p:cNvSpPr>
          <p:nvPr>
            <p:ph type="pic" idx="3"/>
          </p:nvPr>
        </p:nvSpPr>
        <p:spPr>
          <a:xfrm>
            <a:off x="2566443" y="1666196"/>
            <a:ext cx="568500" cy="568500"/>
          </a:xfrm>
          <a:prstGeom prst="rect">
            <a:avLst/>
          </a:prstGeom>
          <a:noFill/>
          <a:ln>
            <a:noFill/>
          </a:ln>
        </p:spPr>
      </p:sp>
      <p:sp>
        <p:nvSpPr>
          <p:cNvPr id="940" name="Google Shape;940;p90"/>
          <p:cNvSpPr>
            <a:spLocks noGrp="1"/>
          </p:cNvSpPr>
          <p:nvPr>
            <p:ph type="pic" idx="4"/>
          </p:nvPr>
        </p:nvSpPr>
        <p:spPr>
          <a:xfrm>
            <a:off x="4288227" y="1666196"/>
            <a:ext cx="568500" cy="568500"/>
          </a:xfrm>
          <a:prstGeom prst="rect">
            <a:avLst/>
          </a:prstGeom>
          <a:noFill/>
          <a:ln>
            <a:noFill/>
          </a:ln>
        </p:spPr>
      </p:sp>
      <p:sp>
        <p:nvSpPr>
          <p:cNvPr id="941" name="Google Shape;941;p90"/>
          <p:cNvSpPr>
            <a:spLocks noGrp="1"/>
          </p:cNvSpPr>
          <p:nvPr>
            <p:ph type="pic" idx="5"/>
          </p:nvPr>
        </p:nvSpPr>
        <p:spPr>
          <a:xfrm>
            <a:off x="6009589" y="1666196"/>
            <a:ext cx="568500" cy="568500"/>
          </a:xfrm>
          <a:prstGeom prst="rect">
            <a:avLst/>
          </a:prstGeom>
          <a:noFill/>
          <a:ln>
            <a:noFill/>
          </a:ln>
        </p:spPr>
      </p:sp>
      <p:sp>
        <p:nvSpPr>
          <p:cNvPr id="942" name="Google Shape;942;p90"/>
          <p:cNvSpPr>
            <a:spLocks noGrp="1"/>
          </p:cNvSpPr>
          <p:nvPr>
            <p:ph type="pic" idx="6"/>
          </p:nvPr>
        </p:nvSpPr>
        <p:spPr>
          <a:xfrm>
            <a:off x="7731233" y="2516471"/>
            <a:ext cx="568500" cy="568500"/>
          </a:xfrm>
          <a:prstGeom prst="rect">
            <a:avLst/>
          </a:prstGeom>
          <a:noFill/>
          <a:ln>
            <a:noFill/>
          </a:ln>
        </p:spPr>
      </p:sp>
      <p:sp>
        <p:nvSpPr>
          <p:cNvPr id="943" name="Google Shape;943;p90"/>
          <p:cNvSpPr>
            <a:spLocks noGrp="1"/>
          </p:cNvSpPr>
          <p:nvPr>
            <p:ph type="pic" idx="7"/>
          </p:nvPr>
        </p:nvSpPr>
        <p:spPr>
          <a:xfrm>
            <a:off x="6009588" y="3366748"/>
            <a:ext cx="568500" cy="568500"/>
          </a:xfrm>
          <a:prstGeom prst="rect">
            <a:avLst/>
          </a:prstGeom>
          <a:noFill/>
          <a:ln>
            <a:noFill/>
          </a:ln>
        </p:spPr>
      </p:sp>
      <p:sp>
        <p:nvSpPr>
          <p:cNvPr id="944" name="Google Shape;944;p90"/>
          <p:cNvSpPr>
            <a:spLocks noGrp="1"/>
          </p:cNvSpPr>
          <p:nvPr>
            <p:ph type="pic" idx="8"/>
          </p:nvPr>
        </p:nvSpPr>
        <p:spPr>
          <a:xfrm>
            <a:off x="4287945" y="3364195"/>
            <a:ext cx="568500" cy="568500"/>
          </a:xfrm>
          <a:prstGeom prst="rect">
            <a:avLst/>
          </a:prstGeom>
          <a:noFill/>
          <a:ln>
            <a:noFill/>
          </a:ln>
        </p:spPr>
      </p:sp>
      <p:sp>
        <p:nvSpPr>
          <p:cNvPr id="945" name="Google Shape;945;p90"/>
          <p:cNvSpPr>
            <a:spLocks noGrp="1"/>
          </p:cNvSpPr>
          <p:nvPr>
            <p:ph type="pic" idx="9"/>
          </p:nvPr>
        </p:nvSpPr>
        <p:spPr>
          <a:xfrm>
            <a:off x="2566302" y="3361642"/>
            <a:ext cx="568500" cy="568500"/>
          </a:xfrm>
          <a:prstGeom prst="rect">
            <a:avLst/>
          </a:prstGeom>
          <a:noFill/>
          <a:ln>
            <a:noFill/>
          </a:ln>
        </p:spPr>
      </p:sp>
      <p:sp>
        <p:nvSpPr>
          <p:cNvPr id="946" name="Google Shape;946;p90"/>
          <p:cNvSpPr>
            <a:spLocks noGrp="1"/>
          </p:cNvSpPr>
          <p:nvPr>
            <p:ph type="pic" idx="13"/>
          </p:nvPr>
        </p:nvSpPr>
        <p:spPr>
          <a:xfrm>
            <a:off x="844659" y="3359089"/>
            <a:ext cx="568500" cy="568500"/>
          </a:xfrm>
          <a:prstGeom prst="rect">
            <a:avLst/>
          </a:prstGeom>
          <a:noFill/>
          <a:ln>
            <a:noFill/>
          </a:ln>
        </p:spPr>
      </p:sp>
      <p:sp>
        <p:nvSpPr>
          <p:cNvPr id="947" name="Google Shape;947;p90"/>
          <p:cNvSpPr txBox="1">
            <a:spLocks noGrp="1"/>
          </p:cNvSpPr>
          <p:nvPr>
            <p:ph type="body" idx="14"/>
          </p:nvPr>
        </p:nvSpPr>
        <p:spPr>
          <a:xfrm>
            <a:off x="637829" y="2431184"/>
            <a:ext cx="1521600" cy="195900"/>
          </a:xfrm>
          <a:prstGeom prst="rect">
            <a:avLst/>
          </a:prstGeom>
          <a:noFill/>
          <a:ln>
            <a:noFill/>
          </a:ln>
        </p:spPr>
        <p:txBody>
          <a:bodyPr spcFirstLastPara="1" wrap="square" lIns="0" tIns="0" rIns="0" bIns="0" anchor="ctr" anchorCtr="0">
            <a:noAutofit/>
          </a:bodyPr>
          <a:lstStyle>
            <a:lvl1pPr marL="457200" lvl="0" indent="-2286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948" name="Google Shape;948;p90"/>
          <p:cNvSpPr txBox="1">
            <a:spLocks noGrp="1"/>
          </p:cNvSpPr>
          <p:nvPr>
            <p:ph type="body" idx="15"/>
          </p:nvPr>
        </p:nvSpPr>
        <p:spPr>
          <a:xfrm>
            <a:off x="637829" y="2652371"/>
            <a:ext cx="1521600" cy="264900"/>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800"/>
              </a:spcBef>
              <a:spcAft>
                <a:spcPts val="0"/>
              </a:spcAft>
              <a:buClr>
                <a:schemeClr val="dk1"/>
              </a:buClr>
              <a:buSzPts val="1200"/>
              <a:buNone/>
              <a:defRPr sz="1200">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949" name="Google Shape;949;p90"/>
          <p:cNvSpPr txBox="1">
            <a:spLocks noGrp="1"/>
          </p:cNvSpPr>
          <p:nvPr>
            <p:ph type="body" idx="16"/>
          </p:nvPr>
        </p:nvSpPr>
        <p:spPr>
          <a:xfrm>
            <a:off x="2359472" y="2431184"/>
            <a:ext cx="1521600" cy="195900"/>
          </a:xfrm>
          <a:prstGeom prst="rect">
            <a:avLst/>
          </a:prstGeom>
          <a:noFill/>
          <a:ln>
            <a:noFill/>
          </a:ln>
        </p:spPr>
        <p:txBody>
          <a:bodyPr spcFirstLastPara="1" wrap="square" lIns="0" tIns="0" rIns="0" bIns="0" anchor="ctr" anchorCtr="0">
            <a:noAutofit/>
          </a:bodyPr>
          <a:lstStyle>
            <a:lvl1pPr marL="457200" lvl="0" indent="-2286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950" name="Google Shape;950;p90"/>
          <p:cNvSpPr txBox="1">
            <a:spLocks noGrp="1"/>
          </p:cNvSpPr>
          <p:nvPr>
            <p:ph type="body" idx="17"/>
          </p:nvPr>
        </p:nvSpPr>
        <p:spPr>
          <a:xfrm>
            <a:off x="2359472" y="2652371"/>
            <a:ext cx="1521600" cy="264900"/>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800"/>
              </a:spcBef>
              <a:spcAft>
                <a:spcPts val="0"/>
              </a:spcAft>
              <a:buClr>
                <a:schemeClr val="dk1"/>
              </a:buClr>
              <a:buSzPts val="1200"/>
              <a:buNone/>
              <a:defRPr sz="1200">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951" name="Google Shape;951;p90"/>
          <p:cNvSpPr txBox="1">
            <a:spLocks noGrp="1"/>
          </p:cNvSpPr>
          <p:nvPr>
            <p:ph type="body" idx="18"/>
          </p:nvPr>
        </p:nvSpPr>
        <p:spPr>
          <a:xfrm>
            <a:off x="4081116" y="2431184"/>
            <a:ext cx="1521600" cy="195900"/>
          </a:xfrm>
          <a:prstGeom prst="rect">
            <a:avLst/>
          </a:prstGeom>
          <a:noFill/>
          <a:ln>
            <a:noFill/>
          </a:ln>
        </p:spPr>
        <p:txBody>
          <a:bodyPr spcFirstLastPara="1" wrap="square" lIns="0" tIns="0" rIns="0" bIns="0" anchor="ctr" anchorCtr="0">
            <a:noAutofit/>
          </a:bodyPr>
          <a:lstStyle>
            <a:lvl1pPr marL="457200" lvl="0" indent="-2286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952" name="Google Shape;952;p90"/>
          <p:cNvSpPr txBox="1">
            <a:spLocks noGrp="1"/>
          </p:cNvSpPr>
          <p:nvPr>
            <p:ph type="body" idx="19"/>
          </p:nvPr>
        </p:nvSpPr>
        <p:spPr>
          <a:xfrm>
            <a:off x="4081116" y="2652371"/>
            <a:ext cx="1521600" cy="264900"/>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800"/>
              </a:spcBef>
              <a:spcAft>
                <a:spcPts val="0"/>
              </a:spcAft>
              <a:buClr>
                <a:schemeClr val="dk1"/>
              </a:buClr>
              <a:buSzPts val="1200"/>
              <a:buNone/>
              <a:defRPr sz="1200">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953" name="Google Shape;953;p90"/>
          <p:cNvSpPr txBox="1">
            <a:spLocks noGrp="1"/>
          </p:cNvSpPr>
          <p:nvPr>
            <p:ph type="body" idx="20"/>
          </p:nvPr>
        </p:nvSpPr>
        <p:spPr>
          <a:xfrm>
            <a:off x="5802760" y="2431184"/>
            <a:ext cx="1521600" cy="195900"/>
          </a:xfrm>
          <a:prstGeom prst="rect">
            <a:avLst/>
          </a:prstGeom>
          <a:noFill/>
          <a:ln>
            <a:noFill/>
          </a:ln>
        </p:spPr>
        <p:txBody>
          <a:bodyPr spcFirstLastPara="1" wrap="square" lIns="0" tIns="0" rIns="0" bIns="0" anchor="ctr" anchorCtr="0">
            <a:noAutofit/>
          </a:bodyPr>
          <a:lstStyle>
            <a:lvl1pPr marL="457200" lvl="0" indent="-2286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954" name="Google Shape;954;p90"/>
          <p:cNvSpPr txBox="1">
            <a:spLocks noGrp="1"/>
          </p:cNvSpPr>
          <p:nvPr>
            <p:ph type="body" idx="21"/>
          </p:nvPr>
        </p:nvSpPr>
        <p:spPr>
          <a:xfrm>
            <a:off x="5802760" y="2652371"/>
            <a:ext cx="1521600" cy="264900"/>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800"/>
              </a:spcBef>
              <a:spcAft>
                <a:spcPts val="0"/>
              </a:spcAft>
              <a:buClr>
                <a:schemeClr val="dk1"/>
              </a:buClr>
              <a:buSzPts val="1200"/>
              <a:buNone/>
              <a:defRPr sz="1200">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955" name="Google Shape;955;p90"/>
          <p:cNvSpPr txBox="1">
            <a:spLocks noGrp="1"/>
          </p:cNvSpPr>
          <p:nvPr>
            <p:ph type="body" idx="22"/>
          </p:nvPr>
        </p:nvSpPr>
        <p:spPr>
          <a:xfrm>
            <a:off x="6984892" y="3322193"/>
            <a:ext cx="1521600" cy="195900"/>
          </a:xfrm>
          <a:prstGeom prst="rect">
            <a:avLst/>
          </a:prstGeom>
          <a:noFill/>
          <a:ln>
            <a:noFill/>
          </a:ln>
        </p:spPr>
        <p:txBody>
          <a:bodyPr spcFirstLastPara="1" wrap="square" lIns="0" tIns="0" rIns="0" bIns="0" anchor="ctr" anchorCtr="0">
            <a:noAutofit/>
          </a:bodyPr>
          <a:lstStyle>
            <a:lvl1pPr marL="457200" lvl="0" indent="-228600" algn="r">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956" name="Google Shape;956;p90"/>
          <p:cNvSpPr txBox="1">
            <a:spLocks noGrp="1"/>
          </p:cNvSpPr>
          <p:nvPr>
            <p:ph type="body" idx="23"/>
          </p:nvPr>
        </p:nvSpPr>
        <p:spPr>
          <a:xfrm>
            <a:off x="6984892" y="3543380"/>
            <a:ext cx="1521600" cy="264900"/>
          </a:xfrm>
          <a:prstGeom prst="rect">
            <a:avLst/>
          </a:prstGeom>
          <a:noFill/>
          <a:ln>
            <a:noFill/>
          </a:ln>
        </p:spPr>
        <p:txBody>
          <a:bodyPr spcFirstLastPara="1" wrap="square" lIns="0" tIns="0" rIns="0" bIns="0" anchor="t" anchorCtr="0">
            <a:noAutofit/>
          </a:bodyPr>
          <a:lstStyle>
            <a:lvl1pPr marL="457200" lvl="0" indent="-228600" algn="r">
              <a:lnSpc>
                <a:spcPct val="90000"/>
              </a:lnSpc>
              <a:spcBef>
                <a:spcPts val="800"/>
              </a:spcBef>
              <a:spcAft>
                <a:spcPts val="0"/>
              </a:spcAft>
              <a:buClr>
                <a:schemeClr val="dk1"/>
              </a:buClr>
              <a:buSzPts val="1200"/>
              <a:buNone/>
              <a:defRPr sz="1200">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957" name="Google Shape;957;p90"/>
          <p:cNvSpPr txBox="1">
            <a:spLocks noGrp="1"/>
          </p:cNvSpPr>
          <p:nvPr>
            <p:ph type="body" idx="24"/>
          </p:nvPr>
        </p:nvSpPr>
        <p:spPr>
          <a:xfrm>
            <a:off x="5802760" y="4136234"/>
            <a:ext cx="1521600" cy="195900"/>
          </a:xfrm>
          <a:prstGeom prst="rect">
            <a:avLst/>
          </a:prstGeom>
          <a:noFill/>
          <a:ln>
            <a:noFill/>
          </a:ln>
        </p:spPr>
        <p:txBody>
          <a:bodyPr spcFirstLastPara="1" wrap="square" lIns="0" tIns="0" rIns="0" bIns="0" anchor="ctr" anchorCtr="0">
            <a:noAutofit/>
          </a:bodyPr>
          <a:lstStyle>
            <a:lvl1pPr marL="457200" lvl="0" indent="-2286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958" name="Google Shape;958;p90"/>
          <p:cNvSpPr txBox="1">
            <a:spLocks noGrp="1"/>
          </p:cNvSpPr>
          <p:nvPr>
            <p:ph type="body" idx="25"/>
          </p:nvPr>
        </p:nvSpPr>
        <p:spPr>
          <a:xfrm>
            <a:off x="5802760" y="4357421"/>
            <a:ext cx="1521600" cy="264900"/>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800"/>
              </a:spcBef>
              <a:spcAft>
                <a:spcPts val="0"/>
              </a:spcAft>
              <a:buClr>
                <a:schemeClr val="dk1"/>
              </a:buClr>
              <a:buSzPts val="1200"/>
              <a:buNone/>
              <a:defRPr sz="1200">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959" name="Google Shape;959;p90"/>
          <p:cNvSpPr txBox="1">
            <a:spLocks noGrp="1"/>
          </p:cNvSpPr>
          <p:nvPr>
            <p:ph type="body" idx="26"/>
          </p:nvPr>
        </p:nvSpPr>
        <p:spPr>
          <a:xfrm>
            <a:off x="4075855" y="4136234"/>
            <a:ext cx="1521600" cy="195900"/>
          </a:xfrm>
          <a:prstGeom prst="rect">
            <a:avLst/>
          </a:prstGeom>
          <a:noFill/>
          <a:ln>
            <a:noFill/>
          </a:ln>
        </p:spPr>
        <p:txBody>
          <a:bodyPr spcFirstLastPara="1" wrap="square" lIns="0" tIns="0" rIns="0" bIns="0" anchor="ctr" anchorCtr="0">
            <a:noAutofit/>
          </a:bodyPr>
          <a:lstStyle>
            <a:lvl1pPr marL="457200" lvl="0" indent="-2286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960" name="Google Shape;960;p90"/>
          <p:cNvSpPr txBox="1">
            <a:spLocks noGrp="1"/>
          </p:cNvSpPr>
          <p:nvPr>
            <p:ph type="body" idx="27"/>
          </p:nvPr>
        </p:nvSpPr>
        <p:spPr>
          <a:xfrm>
            <a:off x="4075855" y="4357421"/>
            <a:ext cx="1521600" cy="264900"/>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800"/>
              </a:spcBef>
              <a:spcAft>
                <a:spcPts val="0"/>
              </a:spcAft>
              <a:buClr>
                <a:schemeClr val="dk1"/>
              </a:buClr>
              <a:buSzPts val="1200"/>
              <a:buNone/>
              <a:defRPr sz="1200">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961" name="Google Shape;961;p90"/>
          <p:cNvSpPr txBox="1">
            <a:spLocks noGrp="1"/>
          </p:cNvSpPr>
          <p:nvPr>
            <p:ph type="body" idx="28"/>
          </p:nvPr>
        </p:nvSpPr>
        <p:spPr>
          <a:xfrm>
            <a:off x="2348950" y="4136234"/>
            <a:ext cx="1521600" cy="195900"/>
          </a:xfrm>
          <a:prstGeom prst="rect">
            <a:avLst/>
          </a:prstGeom>
          <a:noFill/>
          <a:ln>
            <a:noFill/>
          </a:ln>
        </p:spPr>
        <p:txBody>
          <a:bodyPr spcFirstLastPara="1" wrap="square" lIns="0" tIns="0" rIns="0" bIns="0" anchor="ctr" anchorCtr="0">
            <a:noAutofit/>
          </a:bodyPr>
          <a:lstStyle>
            <a:lvl1pPr marL="457200" lvl="0" indent="-2286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962" name="Google Shape;962;p90"/>
          <p:cNvSpPr txBox="1">
            <a:spLocks noGrp="1"/>
          </p:cNvSpPr>
          <p:nvPr>
            <p:ph type="body" idx="29"/>
          </p:nvPr>
        </p:nvSpPr>
        <p:spPr>
          <a:xfrm>
            <a:off x="2348950" y="4357421"/>
            <a:ext cx="1521600" cy="264900"/>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800"/>
              </a:spcBef>
              <a:spcAft>
                <a:spcPts val="0"/>
              </a:spcAft>
              <a:buClr>
                <a:schemeClr val="dk1"/>
              </a:buClr>
              <a:buSzPts val="1200"/>
              <a:buNone/>
              <a:defRPr sz="1200">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963" name="Google Shape;963;p90"/>
          <p:cNvSpPr txBox="1">
            <a:spLocks noGrp="1"/>
          </p:cNvSpPr>
          <p:nvPr>
            <p:ph type="body" idx="30"/>
          </p:nvPr>
        </p:nvSpPr>
        <p:spPr>
          <a:xfrm>
            <a:off x="622045" y="4136234"/>
            <a:ext cx="1521600" cy="195900"/>
          </a:xfrm>
          <a:prstGeom prst="rect">
            <a:avLst/>
          </a:prstGeom>
          <a:noFill/>
          <a:ln>
            <a:noFill/>
          </a:ln>
        </p:spPr>
        <p:txBody>
          <a:bodyPr spcFirstLastPara="1" wrap="square" lIns="0" tIns="0" rIns="0" bIns="0" anchor="ctr" anchorCtr="0">
            <a:noAutofit/>
          </a:bodyPr>
          <a:lstStyle>
            <a:lvl1pPr marL="457200" lvl="0" indent="-2286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964" name="Google Shape;964;p90"/>
          <p:cNvSpPr txBox="1">
            <a:spLocks noGrp="1"/>
          </p:cNvSpPr>
          <p:nvPr>
            <p:ph type="body" idx="31"/>
          </p:nvPr>
        </p:nvSpPr>
        <p:spPr>
          <a:xfrm>
            <a:off x="622045" y="4357421"/>
            <a:ext cx="1521600" cy="264900"/>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800"/>
              </a:spcBef>
              <a:spcAft>
                <a:spcPts val="0"/>
              </a:spcAft>
              <a:buClr>
                <a:schemeClr val="dk1"/>
              </a:buClr>
              <a:buSzPts val="1200"/>
              <a:buNone/>
              <a:defRPr sz="1200">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90.xml><?xml version="1.0" encoding="utf-8"?>
<p:sldLayout xmlns:a="http://schemas.openxmlformats.org/drawingml/2006/main" xmlns:r="http://schemas.openxmlformats.org/officeDocument/2006/relationships" xmlns:p="http://schemas.openxmlformats.org/presentationml/2006/main" matchingName="6 step process">
  <p:cSld name="6 step process">
    <p:spTree>
      <p:nvGrpSpPr>
        <p:cNvPr id="1" name="Shape 965"/>
        <p:cNvGrpSpPr/>
        <p:nvPr/>
      </p:nvGrpSpPr>
      <p:grpSpPr>
        <a:xfrm>
          <a:off x="0" y="0"/>
          <a:ext cx="0" cy="0"/>
          <a:chOff x="0" y="0"/>
          <a:chExt cx="0" cy="0"/>
        </a:xfrm>
      </p:grpSpPr>
      <p:sp>
        <p:nvSpPr>
          <p:cNvPr id="966" name="Google Shape;966;p91"/>
          <p:cNvSpPr txBox="1">
            <a:spLocks noGrp="1"/>
          </p:cNvSpPr>
          <p:nvPr>
            <p:ph type="title"/>
          </p:nvPr>
        </p:nvSpPr>
        <p:spPr>
          <a:xfrm>
            <a:off x="646163" y="173831"/>
            <a:ext cx="7866000" cy="555000"/>
          </a:xfrm>
          <a:prstGeom prst="rect">
            <a:avLst/>
          </a:prstGeom>
          <a:noFill/>
          <a:ln>
            <a:noFill/>
          </a:ln>
        </p:spPr>
        <p:txBody>
          <a:bodyPr spcFirstLastPara="1" wrap="square" lIns="0" tIns="297000" rIns="0" bIns="202500" anchor="ctr" anchorCtr="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967" name="Google Shape;967;p91"/>
          <p:cNvSpPr txBox="1">
            <a:spLocks noGrp="1"/>
          </p:cNvSpPr>
          <p:nvPr>
            <p:ph type="body" idx="1"/>
          </p:nvPr>
        </p:nvSpPr>
        <p:spPr>
          <a:xfrm>
            <a:off x="644972" y="874091"/>
            <a:ext cx="7866000" cy="555000"/>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800"/>
              </a:spcBef>
              <a:spcAft>
                <a:spcPts val="0"/>
              </a:spcAft>
              <a:buClr>
                <a:schemeClr val="dk1"/>
              </a:buClr>
              <a:buSzPts val="1500"/>
              <a:buNone/>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968" name="Google Shape;968;p91"/>
          <p:cNvSpPr txBox="1">
            <a:spLocks noGrp="1"/>
          </p:cNvSpPr>
          <p:nvPr>
            <p:ph type="body" idx="2"/>
          </p:nvPr>
        </p:nvSpPr>
        <p:spPr>
          <a:xfrm>
            <a:off x="1270050" y="4021166"/>
            <a:ext cx="910800" cy="238800"/>
          </a:xfrm>
          <a:prstGeom prst="rect">
            <a:avLst/>
          </a:prstGeom>
          <a:noFill/>
          <a:ln>
            <a:noFill/>
          </a:ln>
        </p:spPr>
        <p:txBody>
          <a:bodyPr spcFirstLastPara="1" wrap="square" lIns="0" tIns="0" rIns="0" bIns="0" anchor="ctr" anchorCtr="0">
            <a:noAutofit/>
          </a:bodyPr>
          <a:lstStyle>
            <a:lvl1pPr marL="457200" lvl="0" indent="-228600" algn="r">
              <a:lnSpc>
                <a:spcPct val="90000"/>
              </a:lnSpc>
              <a:spcBef>
                <a:spcPts val="800"/>
              </a:spcBef>
              <a:spcAft>
                <a:spcPts val="0"/>
              </a:spcAft>
              <a:buClr>
                <a:schemeClr val="lt1"/>
              </a:buClr>
              <a:buSzPts val="1500"/>
              <a:buNone/>
              <a:defRPr>
                <a:solidFill>
                  <a:schemeClr val="l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969" name="Google Shape;969;p91"/>
          <p:cNvSpPr>
            <a:spLocks noGrp="1"/>
          </p:cNvSpPr>
          <p:nvPr>
            <p:ph type="pic" idx="3"/>
          </p:nvPr>
        </p:nvSpPr>
        <p:spPr>
          <a:xfrm>
            <a:off x="1603347" y="4357222"/>
            <a:ext cx="577500" cy="577500"/>
          </a:xfrm>
          <a:prstGeom prst="rect">
            <a:avLst/>
          </a:prstGeom>
          <a:noFill/>
          <a:ln>
            <a:noFill/>
          </a:ln>
        </p:spPr>
      </p:sp>
      <p:sp>
        <p:nvSpPr>
          <p:cNvPr id="970" name="Google Shape;970;p91"/>
          <p:cNvSpPr txBox="1">
            <a:spLocks noGrp="1"/>
          </p:cNvSpPr>
          <p:nvPr>
            <p:ph type="body" idx="4"/>
          </p:nvPr>
        </p:nvSpPr>
        <p:spPr>
          <a:xfrm>
            <a:off x="2524384" y="3807884"/>
            <a:ext cx="910800" cy="238800"/>
          </a:xfrm>
          <a:prstGeom prst="rect">
            <a:avLst/>
          </a:prstGeom>
          <a:noFill/>
          <a:ln>
            <a:noFill/>
          </a:ln>
        </p:spPr>
        <p:txBody>
          <a:bodyPr spcFirstLastPara="1" wrap="square" lIns="0" tIns="0" rIns="0" bIns="0" anchor="ctr" anchorCtr="0">
            <a:noAutofit/>
          </a:bodyPr>
          <a:lstStyle>
            <a:lvl1pPr marL="457200" lvl="0" indent="-228600" algn="r">
              <a:lnSpc>
                <a:spcPct val="90000"/>
              </a:lnSpc>
              <a:spcBef>
                <a:spcPts val="800"/>
              </a:spcBef>
              <a:spcAft>
                <a:spcPts val="0"/>
              </a:spcAft>
              <a:buClr>
                <a:schemeClr val="lt1"/>
              </a:buClr>
              <a:buSzPts val="1500"/>
              <a:buNone/>
              <a:defRPr>
                <a:solidFill>
                  <a:schemeClr val="l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971" name="Google Shape;971;p91"/>
          <p:cNvSpPr>
            <a:spLocks noGrp="1"/>
          </p:cNvSpPr>
          <p:nvPr>
            <p:ph type="pic" idx="5"/>
          </p:nvPr>
        </p:nvSpPr>
        <p:spPr>
          <a:xfrm>
            <a:off x="2857681" y="4143939"/>
            <a:ext cx="577500" cy="577500"/>
          </a:xfrm>
          <a:prstGeom prst="rect">
            <a:avLst/>
          </a:prstGeom>
          <a:noFill/>
          <a:ln>
            <a:noFill/>
          </a:ln>
        </p:spPr>
      </p:sp>
      <p:sp>
        <p:nvSpPr>
          <p:cNvPr id="972" name="Google Shape;972;p91"/>
          <p:cNvSpPr txBox="1">
            <a:spLocks noGrp="1"/>
          </p:cNvSpPr>
          <p:nvPr>
            <p:ph type="body" idx="6"/>
          </p:nvPr>
        </p:nvSpPr>
        <p:spPr>
          <a:xfrm>
            <a:off x="3778718" y="3594601"/>
            <a:ext cx="910800" cy="238800"/>
          </a:xfrm>
          <a:prstGeom prst="rect">
            <a:avLst/>
          </a:prstGeom>
          <a:noFill/>
          <a:ln>
            <a:noFill/>
          </a:ln>
        </p:spPr>
        <p:txBody>
          <a:bodyPr spcFirstLastPara="1" wrap="square" lIns="0" tIns="0" rIns="0" bIns="0" anchor="ctr" anchorCtr="0">
            <a:noAutofit/>
          </a:bodyPr>
          <a:lstStyle>
            <a:lvl1pPr marL="457200" lvl="0" indent="-228600" algn="r">
              <a:lnSpc>
                <a:spcPct val="90000"/>
              </a:lnSpc>
              <a:spcBef>
                <a:spcPts val="800"/>
              </a:spcBef>
              <a:spcAft>
                <a:spcPts val="0"/>
              </a:spcAft>
              <a:buClr>
                <a:schemeClr val="lt1"/>
              </a:buClr>
              <a:buSzPts val="1500"/>
              <a:buNone/>
              <a:defRPr>
                <a:solidFill>
                  <a:schemeClr val="l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973" name="Google Shape;973;p91"/>
          <p:cNvSpPr>
            <a:spLocks noGrp="1"/>
          </p:cNvSpPr>
          <p:nvPr>
            <p:ph type="pic" idx="7"/>
          </p:nvPr>
        </p:nvSpPr>
        <p:spPr>
          <a:xfrm>
            <a:off x="4112015" y="3930656"/>
            <a:ext cx="577500" cy="577500"/>
          </a:xfrm>
          <a:prstGeom prst="rect">
            <a:avLst/>
          </a:prstGeom>
          <a:noFill/>
          <a:ln>
            <a:noFill/>
          </a:ln>
        </p:spPr>
      </p:sp>
      <p:sp>
        <p:nvSpPr>
          <p:cNvPr id="974" name="Google Shape;974;p91"/>
          <p:cNvSpPr txBox="1">
            <a:spLocks noGrp="1"/>
          </p:cNvSpPr>
          <p:nvPr>
            <p:ph type="body" idx="8"/>
          </p:nvPr>
        </p:nvSpPr>
        <p:spPr>
          <a:xfrm>
            <a:off x="5033051" y="3381318"/>
            <a:ext cx="910800" cy="238800"/>
          </a:xfrm>
          <a:prstGeom prst="rect">
            <a:avLst/>
          </a:prstGeom>
          <a:noFill/>
          <a:ln>
            <a:noFill/>
          </a:ln>
        </p:spPr>
        <p:txBody>
          <a:bodyPr spcFirstLastPara="1" wrap="square" lIns="0" tIns="0" rIns="0" bIns="0" anchor="ctr" anchorCtr="0">
            <a:noAutofit/>
          </a:bodyPr>
          <a:lstStyle>
            <a:lvl1pPr marL="457200" lvl="0" indent="-228600" algn="r">
              <a:lnSpc>
                <a:spcPct val="90000"/>
              </a:lnSpc>
              <a:spcBef>
                <a:spcPts val="800"/>
              </a:spcBef>
              <a:spcAft>
                <a:spcPts val="0"/>
              </a:spcAft>
              <a:buClr>
                <a:schemeClr val="lt1"/>
              </a:buClr>
              <a:buSzPts val="1500"/>
              <a:buNone/>
              <a:defRPr>
                <a:solidFill>
                  <a:schemeClr val="l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975" name="Google Shape;975;p91"/>
          <p:cNvSpPr>
            <a:spLocks noGrp="1"/>
          </p:cNvSpPr>
          <p:nvPr>
            <p:ph type="pic" idx="9"/>
          </p:nvPr>
        </p:nvSpPr>
        <p:spPr>
          <a:xfrm>
            <a:off x="5366348" y="3717374"/>
            <a:ext cx="577500" cy="577500"/>
          </a:xfrm>
          <a:prstGeom prst="rect">
            <a:avLst/>
          </a:prstGeom>
          <a:noFill/>
          <a:ln>
            <a:noFill/>
          </a:ln>
        </p:spPr>
      </p:sp>
      <p:sp>
        <p:nvSpPr>
          <p:cNvPr id="976" name="Google Shape;976;p91"/>
          <p:cNvSpPr txBox="1">
            <a:spLocks noGrp="1"/>
          </p:cNvSpPr>
          <p:nvPr>
            <p:ph type="body" idx="13"/>
          </p:nvPr>
        </p:nvSpPr>
        <p:spPr>
          <a:xfrm>
            <a:off x="6287385" y="3168035"/>
            <a:ext cx="910800" cy="238800"/>
          </a:xfrm>
          <a:prstGeom prst="rect">
            <a:avLst/>
          </a:prstGeom>
          <a:noFill/>
          <a:ln>
            <a:noFill/>
          </a:ln>
        </p:spPr>
        <p:txBody>
          <a:bodyPr spcFirstLastPara="1" wrap="square" lIns="0" tIns="0" rIns="0" bIns="0" anchor="ctr" anchorCtr="0">
            <a:noAutofit/>
          </a:bodyPr>
          <a:lstStyle>
            <a:lvl1pPr marL="457200" lvl="0" indent="-228600" algn="r">
              <a:lnSpc>
                <a:spcPct val="90000"/>
              </a:lnSpc>
              <a:spcBef>
                <a:spcPts val="800"/>
              </a:spcBef>
              <a:spcAft>
                <a:spcPts val="0"/>
              </a:spcAft>
              <a:buClr>
                <a:schemeClr val="lt1"/>
              </a:buClr>
              <a:buSzPts val="1500"/>
              <a:buNone/>
              <a:defRPr>
                <a:solidFill>
                  <a:schemeClr val="l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977" name="Google Shape;977;p91"/>
          <p:cNvSpPr>
            <a:spLocks noGrp="1"/>
          </p:cNvSpPr>
          <p:nvPr>
            <p:ph type="pic" idx="14"/>
          </p:nvPr>
        </p:nvSpPr>
        <p:spPr>
          <a:xfrm>
            <a:off x="6620682" y="3504091"/>
            <a:ext cx="577500" cy="577500"/>
          </a:xfrm>
          <a:prstGeom prst="rect">
            <a:avLst/>
          </a:prstGeom>
          <a:noFill/>
          <a:ln>
            <a:noFill/>
          </a:ln>
        </p:spPr>
      </p:sp>
      <p:sp>
        <p:nvSpPr>
          <p:cNvPr id="978" name="Google Shape;978;p91"/>
          <p:cNvSpPr txBox="1">
            <a:spLocks noGrp="1"/>
          </p:cNvSpPr>
          <p:nvPr>
            <p:ph type="body" idx="15"/>
          </p:nvPr>
        </p:nvSpPr>
        <p:spPr>
          <a:xfrm>
            <a:off x="7541719" y="2954753"/>
            <a:ext cx="910800" cy="238800"/>
          </a:xfrm>
          <a:prstGeom prst="rect">
            <a:avLst/>
          </a:prstGeom>
          <a:noFill/>
          <a:ln>
            <a:noFill/>
          </a:ln>
        </p:spPr>
        <p:txBody>
          <a:bodyPr spcFirstLastPara="1" wrap="square" lIns="0" tIns="0" rIns="0" bIns="0" anchor="ctr" anchorCtr="0">
            <a:noAutofit/>
          </a:bodyPr>
          <a:lstStyle>
            <a:lvl1pPr marL="457200" lvl="0" indent="-228600" algn="r">
              <a:lnSpc>
                <a:spcPct val="90000"/>
              </a:lnSpc>
              <a:spcBef>
                <a:spcPts val="800"/>
              </a:spcBef>
              <a:spcAft>
                <a:spcPts val="0"/>
              </a:spcAft>
              <a:buClr>
                <a:schemeClr val="lt1"/>
              </a:buClr>
              <a:buSzPts val="1500"/>
              <a:buNone/>
              <a:defRPr>
                <a:solidFill>
                  <a:schemeClr val="l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979" name="Google Shape;979;p91"/>
          <p:cNvSpPr>
            <a:spLocks noGrp="1"/>
          </p:cNvSpPr>
          <p:nvPr>
            <p:ph type="pic" idx="16"/>
          </p:nvPr>
        </p:nvSpPr>
        <p:spPr>
          <a:xfrm>
            <a:off x="7875016" y="3290808"/>
            <a:ext cx="577500" cy="577500"/>
          </a:xfrm>
          <a:prstGeom prst="rect">
            <a:avLst/>
          </a:prstGeom>
          <a:noFill/>
          <a:ln>
            <a:noFill/>
          </a:ln>
        </p:spPr>
      </p:sp>
      <p:sp>
        <p:nvSpPr>
          <p:cNvPr id="980" name="Google Shape;980;p91"/>
          <p:cNvSpPr txBox="1">
            <a:spLocks noGrp="1"/>
          </p:cNvSpPr>
          <p:nvPr>
            <p:ph type="body" idx="17"/>
          </p:nvPr>
        </p:nvSpPr>
        <p:spPr>
          <a:xfrm>
            <a:off x="1256794" y="1800320"/>
            <a:ext cx="1167000" cy="2132400"/>
          </a:xfrm>
          <a:prstGeom prst="rect">
            <a:avLst/>
          </a:prstGeom>
          <a:noFill/>
          <a:ln>
            <a:noFill/>
          </a:ln>
        </p:spPr>
        <p:txBody>
          <a:bodyPr spcFirstLastPara="1" wrap="square" lIns="0" tIns="0" rIns="0" bIns="0" anchor="b" anchorCtr="0">
            <a:noAutofit/>
          </a:bodyPr>
          <a:lstStyle>
            <a:lvl1pPr marL="457200" lvl="0" indent="-228600" algn="r">
              <a:lnSpc>
                <a:spcPct val="90000"/>
              </a:lnSpc>
              <a:spcBef>
                <a:spcPts val="800"/>
              </a:spcBef>
              <a:spcAft>
                <a:spcPts val="0"/>
              </a:spcAft>
              <a:buClr>
                <a:schemeClr val="dk1"/>
              </a:buClr>
              <a:buSzPts val="1200"/>
              <a:buNone/>
              <a:defRPr sz="1200"/>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981" name="Google Shape;981;p91"/>
          <p:cNvSpPr txBox="1">
            <a:spLocks noGrp="1"/>
          </p:cNvSpPr>
          <p:nvPr>
            <p:ph type="body" idx="18"/>
          </p:nvPr>
        </p:nvSpPr>
        <p:spPr>
          <a:xfrm>
            <a:off x="2575766" y="1720881"/>
            <a:ext cx="1167000" cy="1919100"/>
          </a:xfrm>
          <a:prstGeom prst="rect">
            <a:avLst/>
          </a:prstGeom>
          <a:noFill/>
          <a:ln>
            <a:noFill/>
          </a:ln>
        </p:spPr>
        <p:txBody>
          <a:bodyPr spcFirstLastPara="1" wrap="square" lIns="0" tIns="0" rIns="0" bIns="0" anchor="b" anchorCtr="0">
            <a:noAutofit/>
          </a:bodyPr>
          <a:lstStyle>
            <a:lvl1pPr marL="457200" lvl="0" indent="-228600" algn="r">
              <a:lnSpc>
                <a:spcPct val="90000"/>
              </a:lnSpc>
              <a:spcBef>
                <a:spcPts val="800"/>
              </a:spcBef>
              <a:spcAft>
                <a:spcPts val="0"/>
              </a:spcAft>
              <a:buClr>
                <a:schemeClr val="dk1"/>
              </a:buClr>
              <a:buSzPts val="1200"/>
              <a:buNone/>
              <a:defRPr sz="1200"/>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982" name="Google Shape;982;p91"/>
          <p:cNvSpPr txBox="1">
            <a:spLocks noGrp="1"/>
          </p:cNvSpPr>
          <p:nvPr>
            <p:ph type="body" idx="19"/>
          </p:nvPr>
        </p:nvSpPr>
        <p:spPr>
          <a:xfrm>
            <a:off x="3850710" y="1675595"/>
            <a:ext cx="1167000" cy="1705800"/>
          </a:xfrm>
          <a:prstGeom prst="rect">
            <a:avLst/>
          </a:prstGeom>
          <a:noFill/>
          <a:ln>
            <a:noFill/>
          </a:ln>
        </p:spPr>
        <p:txBody>
          <a:bodyPr spcFirstLastPara="1" wrap="square" lIns="0" tIns="0" rIns="0" bIns="0" anchor="b" anchorCtr="0">
            <a:noAutofit/>
          </a:bodyPr>
          <a:lstStyle>
            <a:lvl1pPr marL="457200" lvl="0" indent="-228600" algn="r">
              <a:lnSpc>
                <a:spcPct val="90000"/>
              </a:lnSpc>
              <a:spcBef>
                <a:spcPts val="800"/>
              </a:spcBef>
              <a:spcAft>
                <a:spcPts val="0"/>
              </a:spcAft>
              <a:buClr>
                <a:schemeClr val="dk1"/>
              </a:buClr>
              <a:buSzPts val="1200"/>
              <a:buNone/>
              <a:defRPr sz="1200"/>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983" name="Google Shape;983;p91"/>
          <p:cNvSpPr txBox="1">
            <a:spLocks noGrp="1"/>
          </p:cNvSpPr>
          <p:nvPr>
            <p:ph type="body" idx="20"/>
          </p:nvPr>
        </p:nvSpPr>
        <p:spPr>
          <a:xfrm>
            <a:off x="5120357" y="1606943"/>
            <a:ext cx="1167000" cy="1492500"/>
          </a:xfrm>
          <a:prstGeom prst="rect">
            <a:avLst/>
          </a:prstGeom>
          <a:noFill/>
          <a:ln>
            <a:noFill/>
          </a:ln>
        </p:spPr>
        <p:txBody>
          <a:bodyPr spcFirstLastPara="1" wrap="square" lIns="0" tIns="0" rIns="0" bIns="0" anchor="b" anchorCtr="0">
            <a:noAutofit/>
          </a:bodyPr>
          <a:lstStyle>
            <a:lvl1pPr marL="457200" lvl="0" indent="-228600" algn="r">
              <a:lnSpc>
                <a:spcPct val="90000"/>
              </a:lnSpc>
              <a:spcBef>
                <a:spcPts val="800"/>
              </a:spcBef>
              <a:spcAft>
                <a:spcPts val="0"/>
              </a:spcAft>
              <a:buClr>
                <a:schemeClr val="dk1"/>
              </a:buClr>
              <a:buSzPts val="1200"/>
              <a:buNone/>
              <a:defRPr sz="1200"/>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984" name="Google Shape;984;p91"/>
          <p:cNvSpPr txBox="1">
            <a:spLocks noGrp="1"/>
          </p:cNvSpPr>
          <p:nvPr>
            <p:ph type="body" idx="21"/>
          </p:nvPr>
        </p:nvSpPr>
        <p:spPr>
          <a:xfrm>
            <a:off x="6459116" y="1569681"/>
            <a:ext cx="1167000" cy="1278000"/>
          </a:xfrm>
          <a:prstGeom prst="rect">
            <a:avLst/>
          </a:prstGeom>
          <a:noFill/>
          <a:ln>
            <a:noFill/>
          </a:ln>
        </p:spPr>
        <p:txBody>
          <a:bodyPr spcFirstLastPara="1" wrap="square" lIns="0" tIns="0" rIns="0" bIns="0" anchor="b" anchorCtr="0">
            <a:noAutofit/>
          </a:bodyPr>
          <a:lstStyle>
            <a:lvl1pPr marL="457200" lvl="0" indent="-228600" algn="r">
              <a:lnSpc>
                <a:spcPct val="90000"/>
              </a:lnSpc>
              <a:spcBef>
                <a:spcPts val="800"/>
              </a:spcBef>
              <a:spcAft>
                <a:spcPts val="0"/>
              </a:spcAft>
              <a:buClr>
                <a:schemeClr val="dk1"/>
              </a:buClr>
              <a:buSzPts val="1200"/>
              <a:buNone/>
              <a:defRPr sz="1200"/>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985" name="Google Shape;985;p91"/>
          <p:cNvSpPr txBox="1">
            <a:spLocks noGrp="1"/>
          </p:cNvSpPr>
          <p:nvPr>
            <p:ph type="body" idx="22"/>
          </p:nvPr>
        </p:nvSpPr>
        <p:spPr>
          <a:xfrm>
            <a:off x="7749124" y="1474088"/>
            <a:ext cx="1167000" cy="1080600"/>
          </a:xfrm>
          <a:prstGeom prst="rect">
            <a:avLst/>
          </a:prstGeom>
          <a:noFill/>
          <a:ln>
            <a:noFill/>
          </a:ln>
        </p:spPr>
        <p:txBody>
          <a:bodyPr spcFirstLastPara="1" wrap="square" lIns="0" tIns="0" rIns="0" bIns="0" anchor="b" anchorCtr="0">
            <a:noAutofit/>
          </a:bodyPr>
          <a:lstStyle>
            <a:lvl1pPr marL="457200" lvl="0" indent="-228600" algn="r">
              <a:lnSpc>
                <a:spcPct val="90000"/>
              </a:lnSpc>
              <a:spcBef>
                <a:spcPts val="800"/>
              </a:spcBef>
              <a:spcAft>
                <a:spcPts val="0"/>
              </a:spcAft>
              <a:buClr>
                <a:schemeClr val="dk1"/>
              </a:buClr>
              <a:buSzPts val="1200"/>
              <a:buNone/>
              <a:defRPr sz="1200"/>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91.xml><?xml version="1.0" encoding="utf-8"?>
<p:sldLayout xmlns:a="http://schemas.openxmlformats.org/drawingml/2006/main" xmlns:r="http://schemas.openxmlformats.org/officeDocument/2006/relationships" xmlns:p="http://schemas.openxmlformats.org/presentationml/2006/main" matchingName="4-point ecosystem">
  <p:cSld name="4-point ecosystem">
    <p:spTree>
      <p:nvGrpSpPr>
        <p:cNvPr id="1" name="Shape 986"/>
        <p:cNvGrpSpPr/>
        <p:nvPr/>
      </p:nvGrpSpPr>
      <p:grpSpPr>
        <a:xfrm>
          <a:off x="0" y="0"/>
          <a:ext cx="0" cy="0"/>
          <a:chOff x="0" y="0"/>
          <a:chExt cx="0" cy="0"/>
        </a:xfrm>
      </p:grpSpPr>
      <p:sp>
        <p:nvSpPr>
          <p:cNvPr id="987" name="Google Shape;987;p92"/>
          <p:cNvSpPr/>
          <p:nvPr/>
        </p:nvSpPr>
        <p:spPr>
          <a:xfrm>
            <a:off x="4355231" y="4496999"/>
            <a:ext cx="896" cy="708"/>
          </a:xfrm>
          <a:custGeom>
            <a:avLst/>
            <a:gdLst/>
            <a:ahLst/>
            <a:cxnLst/>
            <a:rect l="l" t="t" r="r" b="b"/>
            <a:pathLst>
              <a:path w="1194" h="944" extrusionOk="0">
                <a:moveTo>
                  <a:pt x="0" y="0"/>
                </a:moveTo>
                <a:lnTo>
                  <a:pt x="1194" y="944"/>
                </a:lnTo>
                <a:lnTo>
                  <a:pt x="0" y="762"/>
                </a:lnTo>
                <a:lnTo>
                  <a:pt x="0" y="0"/>
                </a:lnTo>
                <a:close/>
              </a:path>
            </a:pathLst>
          </a:custGeom>
          <a:solidFill>
            <a:schemeClr val="accent1"/>
          </a:solid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2100"/>
              <a:buFont typeface="Arial"/>
              <a:buNone/>
            </a:pPr>
            <a:endParaRPr sz="2100" b="0" i="0" u="none" strike="noStrike" cap="none">
              <a:solidFill>
                <a:srgbClr val="002732"/>
              </a:solidFill>
              <a:latin typeface="Arial"/>
              <a:ea typeface="Arial"/>
              <a:cs typeface="Arial"/>
              <a:sym typeface="Arial"/>
            </a:endParaRPr>
          </a:p>
        </p:txBody>
      </p:sp>
      <p:sp>
        <p:nvSpPr>
          <p:cNvPr id="988" name="Google Shape;988;p92"/>
          <p:cNvSpPr>
            <a:spLocks noGrp="1"/>
          </p:cNvSpPr>
          <p:nvPr>
            <p:ph type="pic" idx="2"/>
          </p:nvPr>
        </p:nvSpPr>
        <p:spPr>
          <a:xfrm>
            <a:off x="4343384" y="1755596"/>
            <a:ext cx="342900" cy="342900"/>
          </a:xfrm>
          <a:prstGeom prst="rect">
            <a:avLst/>
          </a:prstGeom>
          <a:noFill/>
          <a:ln>
            <a:noFill/>
          </a:ln>
        </p:spPr>
      </p:sp>
      <p:sp>
        <p:nvSpPr>
          <p:cNvPr id="989" name="Google Shape;989;p92"/>
          <p:cNvSpPr>
            <a:spLocks noGrp="1"/>
          </p:cNvSpPr>
          <p:nvPr>
            <p:ph type="pic" idx="3"/>
          </p:nvPr>
        </p:nvSpPr>
        <p:spPr>
          <a:xfrm>
            <a:off x="5547106" y="2827097"/>
            <a:ext cx="342900" cy="342900"/>
          </a:xfrm>
          <a:prstGeom prst="rect">
            <a:avLst/>
          </a:prstGeom>
          <a:noFill/>
          <a:ln>
            <a:noFill/>
          </a:ln>
        </p:spPr>
      </p:sp>
      <p:sp>
        <p:nvSpPr>
          <p:cNvPr id="990" name="Google Shape;990;p92"/>
          <p:cNvSpPr>
            <a:spLocks noGrp="1"/>
          </p:cNvSpPr>
          <p:nvPr>
            <p:ph type="pic" idx="4"/>
          </p:nvPr>
        </p:nvSpPr>
        <p:spPr>
          <a:xfrm>
            <a:off x="4468167" y="4076311"/>
            <a:ext cx="342900" cy="342900"/>
          </a:xfrm>
          <a:prstGeom prst="rect">
            <a:avLst/>
          </a:prstGeom>
          <a:noFill/>
          <a:ln>
            <a:noFill/>
          </a:ln>
        </p:spPr>
      </p:sp>
      <p:sp>
        <p:nvSpPr>
          <p:cNvPr id="991" name="Google Shape;991;p92"/>
          <p:cNvSpPr>
            <a:spLocks noGrp="1"/>
          </p:cNvSpPr>
          <p:nvPr>
            <p:ph type="pic" idx="5"/>
          </p:nvPr>
        </p:nvSpPr>
        <p:spPr>
          <a:xfrm>
            <a:off x="3245504" y="3124836"/>
            <a:ext cx="342900" cy="342900"/>
          </a:xfrm>
          <a:prstGeom prst="rect">
            <a:avLst/>
          </a:prstGeom>
          <a:noFill/>
          <a:ln>
            <a:noFill/>
          </a:ln>
        </p:spPr>
      </p:sp>
      <p:sp>
        <p:nvSpPr>
          <p:cNvPr id="992" name="Google Shape;992;p92"/>
          <p:cNvSpPr txBox="1">
            <a:spLocks noGrp="1"/>
          </p:cNvSpPr>
          <p:nvPr>
            <p:ph type="title"/>
          </p:nvPr>
        </p:nvSpPr>
        <p:spPr>
          <a:xfrm>
            <a:off x="694382" y="173831"/>
            <a:ext cx="7755300" cy="555000"/>
          </a:xfrm>
          <a:prstGeom prst="rect">
            <a:avLst/>
          </a:prstGeom>
          <a:noFill/>
          <a:ln>
            <a:noFill/>
          </a:ln>
        </p:spPr>
        <p:txBody>
          <a:bodyPr spcFirstLastPara="1" wrap="square" lIns="0" tIns="297000" rIns="0" bIns="202500" anchor="ctr" anchorCtr="0">
            <a:noAutofit/>
          </a:bodyPr>
          <a:lstStyle>
            <a:lvl1pPr lvl="0" algn="ctr">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993" name="Google Shape;993;p92"/>
          <p:cNvSpPr txBox="1">
            <a:spLocks noGrp="1"/>
          </p:cNvSpPr>
          <p:nvPr>
            <p:ph type="body" idx="1"/>
          </p:nvPr>
        </p:nvSpPr>
        <p:spPr>
          <a:xfrm>
            <a:off x="693192" y="874091"/>
            <a:ext cx="7755300" cy="555000"/>
          </a:xfrm>
          <a:prstGeom prst="rect">
            <a:avLst/>
          </a:prstGeom>
          <a:noFill/>
          <a:ln>
            <a:noFill/>
          </a:ln>
        </p:spPr>
        <p:txBody>
          <a:bodyPr spcFirstLastPara="1" wrap="square" lIns="0" tIns="0" rIns="0" bIns="0" anchor="t" anchorCtr="0">
            <a:noAutofit/>
          </a:bodyPr>
          <a:lstStyle>
            <a:lvl1pPr marL="457200" lvl="0" indent="-228600" algn="ctr">
              <a:lnSpc>
                <a:spcPct val="90000"/>
              </a:lnSpc>
              <a:spcBef>
                <a:spcPts val="800"/>
              </a:spcBef>
              <a:spcAft>
                <a:spcPts val="0"/>
              </a:spcAft>
              <a:buClr>
                <a:schemeClr val="dk1"/>
              </a:buClr>
              <a:buSzPts val="1500"/>
              <a:buNone/>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994" name="Google Shape;994;p92"/>
          <p:cNvSpPr txBox="1">
            <a:spLocks noGrp="1"/>
          </p:cNvSpPr>
          <p:nvPr>
            <p:ph type="body" idx="6"/>
          </p:nvPr>
        </p:nvSpPr>
        <p:spPr>
          <a:xfrm>
            <a:off x="702717" y="1843088"/>
            <a:ext cx="2365200" cy="1028700"/>
          </a:xfrm>
          <a:prstGeom prst="rect">
            <a:avLst/>
          </a:prstGeom>
          <a:noFill/>
          <a:ln>
            <a:noFill/>
          </a:ln>
        </p:spPr>
        <p:txBody>
          <a:bodyPr spcFirstLastPara="1" wrap="square" lIns="0" tIns="0" rIns="0" bIns="0" anchor="ctr" anchorCtr="0">
            <a:noAutofit/>
          </a:bodyPr>
          <a:lstStyle>
            <a:lvl1pPr marL="457200" lvl="0" indent="-228600" algn="r">
              <a:lnSpc>
                <a:spcPct val="90000"/>
              </a:lnSpc>
              <a:spcBef>
                <a:spcPts val="800"/>
              </a:spcBef>
              <a:spcAft>
                <a:spcPts val="0"/>
              </a:spcAft>
              <a:buClr>
                <a:schemeClr val="dk1"/>
              </a:buClr>
              <a:buSzPts val="1400"/>
              <a:buNone/>
              <a:defRPr sz="1400">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995" name="Google Shape;995;p92"/>
          <p:cNvSpPr txBox="1">
            <a:spLocks noGrp="1"/>
          </p:cNvSpPr>
          <p:nvPr>
            <p:ph type="body" idx="7"/>
          </p:nvPr>
        </p:nvSpPr>
        <p:spPr>
          <a:xfrm>
            <a:off x="702717" y="3395663"/>
            <a:ext cx="2365200" cy="1028700"/>
          </a:xfrm>
          <a:prstGeom prst="rect">
            <a:avLst/>
          </a:prstGeom>
          <a:noFill/>
          <a:ln>
            <a:noFill/>
          </a:ln>
        </p:spPr>
        <p:txBody>
          <a:bodyPr spcFirstLastPara="1" wrap="square" lIns="0" tIns="0" rIns="0" bIns="0" anchor="ctr" anchorCtr="0">
            <a:noAutofit/>
          </a:bodyPr>
          <a:lstStyle>
            <a:lvl1pPr marL="457200" lvl="0" indent="-228600" algn="r">
              <a:lnSpc>
                <a:spcPct val="90000"/>
              </a:lnSpc>
              <a:spcBef>
                <a:spcPts val="800"/>
              </a:spcBef>
              <a:spcAft>
                <a:spcPts val="0"/>
              </a:spcAft>
              <a:buClr>
                <a:schemeClr val="dk1"/>
              </a:buClr>
              <a:buSzPts val="1400"/>
              <a:buNone/>
              <a:defRPr sz="1400">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996" name="Google Shape;996;p92"/>
          <p:cNvSpPr txBox="1">
            <a:spLocks noGrp="1"/>
          </p:cNvSpPr>
          <p:nvPr>
            <p:ph type="body" idx="8"/>
          </p:nvPr>
        </p:nvSpPr>
        <p:spPr>
          <a:xfrm>
            <a:off x="6083128" y="1843088"/>
            <a:ext cx="2365200" cy="1028700"/>
          </a:xfrm>
          <a:prstGeom prst="rect">
            <a:avLst/>
          </a:prstGeom>
          <a:noFill/>
          <a:ln>
            <a:noFill/>
          </a:ln>
        </p:spPr>
        <p:txBody>
          <a:bodyPr spcFirstLastPara="1" wrap="square" lIns="0" tIns="0" rIns="0" bIns="0" anchor="ctr" anchorCtr="0">
            <a:noAutofit/>
          </a:bodyPr>
          <a:lstStyle>
            <a:lvl1pPr marL="457200" lvl="0" indent="-228600" algn="l">
              <a:lnSpc>
                <a:spcPct val="90000"/>
              </a:lnSpc>
              <a:spcBef>
                <a:spcPts val="800"/>
              </a:spcBef>
              <a:spcAft>
                <a:spcPts val="0"/>
              </a:spcAft>
              <a:buClr>
                <a:schemeClr val="dk1"/>
              </a:buClr>
              <a:buSzPts val="1400"/>
              <a:buNone/>
              <a:defRPr sz="1400">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997" name="Google Shape;997;p92"/>
          <p:cNvSpPr txBox="1">
            <a:spLocks noGrp="1"/>
          </p:cNvSpPr>
          <p:nvPr>
            <p:ph type="body" idx="9"/>
          </p:nvPr>
        </p:nvSpPr>
        <p:spPr>
          <a:xfrm>
            <a:off x="6073600" y="3395663"/>
            <a:ext cx="2365200" cy="1028700"/>
          </a:xfrm>
          <a:prstGeom prst="rect">
            <a:avLst/>
          </a:prstGeom>
          <a:noFill/>
          <a:ln>
            <a:noFill/>
          </a:ln>
        </p:spPr>
        <p:txBody>
          <a:bodyPr spcFirstLastPara="1" wrap="square" lIns="0" tIns="0" rIns="0" bIns="0" anchor="ctr" anchorCtr="0">
            <a:noAutofit/>
          </a:bodyPr>
          <a:lstStyle>
            <a:lvl1pPr marL="457200" lvl="0" indent="-228600" algn="l">
              <a:lnSpc>
                <a:spcPct val="90000"/>
              </a:lnSpc>
              <a:spcBef>
                <a:spcPts val="800"/>
              </a:spcBef>
              <a:spcAft>
                <a:spcPts val="0"/>
              </a:spcAft>
              <a:buClr>
                <a:schemeClr val="dk1"/>
              </a:buClr>
              <a:buSzPts val="1400"/>
              <a:buNone/>
              <a:defRPr sz="1400">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998" name="Google Shape;998;p92"/>
          <p:cNvSpPr>
            <a:spLocks noGrp="1"/>
          </p:cNvSpPr>
          <p:nvPr>
            <p:ph type="pic" idx="13"/>
          </p:nvPr>
        </p:nvSpPr>
        <p:spPr>
          <a:xfrm>
            <a:off x="4089548" y="2619002"/>
            <a:ext cx="962700" cy="962700"/>
          </a:xfrm>
          <a:prstGeom prst="rect">
            <a:avLst/>
          </a:prstGeom>
          <a:noFill/>
          <a:ln>
            <a:noFill/>
          </a:ln>
        </p:spPr>
      </p:sp>
      <p:sp>
        <p:nvSpPr>
          <p:cNvPr id="999" name="Google Shape;999;p92"/>
          <p:cNvSpPr/>
          <p:nvPr/>
        </p:nvSpPr>
        <p:spPr>
          <a:xfrm rot="-3103781">
            <a:off x="3224447" y="2112827"/>
            <a:ext cx="1788839" cy="1034754"/>
          </a:xfrm>
          <a:prstGeom prst="rect">
            <a:avLst/>
          </a:prstGeom>
        </p:spPr>
        <p:txBody>
          <a:bodyPr>
            <a:prstTxWarp prst="textPlain">
              <a:avLst/>
            </a:prstTxWarp>
          </a:bodyPr>
          <a:lstStyle/>
          <a:p>
            <a:pPr lvl="0" algn="ctr"/>
            <a:r>
              <a:rPr b="0" i="0">
                <a:ln>
                  <a:noFill/>
                </a:ln>
                <a:solidFill>
                  <a:schemeClr val="lt1"/>
                </a:solidFill>
                <a:latin typeface="Arial"/>
              </a:rPr>
              <a:t>Subtitle</a:t>
            </a:r>
          </a:p>
        </p:txBody>
      </p:sp>
      <p:sp>
        <p:nvSpPr>
          <p:cNvPr id="1000" name="Google Shape;1000;p92"/>
          <p:cNvSpPr/>
          <p:nvPr/>
        </p:nvSpPr>
        <p:spPr>
          <a:xfrm rot="2803173">
            <a:off x="4184372" y="2175920"/>
            <a:ext cx="1788841" cy="1018481"/>
          </a:xfrm>
          <a:prstGeom prst="rect">
            <a:avLst/>
          </a:prstGeom>
        </p:spPr>
        <p:txBody>
          <a:bodyPr>
            <a:prstTxWarp prst="textPlain">
              <a:avLst/>
            </a:prstTxWarp>
          </a:bodyPr>
          <a:lstStyle/>
          <a:p>
            <a:pPr lvl="0" algn="ctr"/>
            <a:r>
              <a:rPr b="0" i="0">
                <a:ln>
                  <a:noFill/>
                </a:ln>
                <a:solidFill>
                  <a:schemeClr val="lt1"/>
                </a:solidFill>
                <a:latin typeface="Arial"/>
              </a:rPr>
              <a:t>Subtitle</a:t>
            </a:r>
          </a:p>
        </p:txBody>
      </p:sp>
      <p:sp>
        <p:nvSpPr>
          <p:cNvPr id="1001" name="Google Shape;1001;p92"/>
          <p:cNvSpPr/>
          <p:nvPr/>
        </p:nvSpPr>
        <p:spPr>
          <a:xfrm rot="-2744097">
            <a:off x="4128487" y="3156721"/>
            <a:ext cx="1788843" cy="1018481"/>
          </a:xfrm>
          <a:prstGeom prst="rect">
            <a:avLst/>
          </a:prstGeom>
        </p:spPr>
        <p:txBody>
          <a:bodyPr>
            <a:prstTxWarp prst="textPlain">
              <a:avLst/>
            </a:prstTxWarp>
          </a:bodyPr>
          <a:lstStyle/>
          <a:p>
            <a:pPr lvl="0" algn="ctr"/>
            <a:r>
              <a:rPr b="0" i="0">
                <a:ln>
                  <a:noFill/>
                </a:ln>
                <a:solidFill>
                  <a:schemeClr val="lt1"/>
                </a:solidFill>
                <a:latin typeface="Arial"/>
              </a:rPr>
              <a:t>Subtitle</a:t>
            </a:r>
          </a:p>
        </p:txBody>
      </p:sp>
      <p:sp>
        <p:nvSpPr>
          <p:cNvPr id="1002" name="Google Shape;1002;p92"/>
          <p:cNvSpPr/>
          <p:nvPr/>
        </p:nvSpPr>
        <p:spPr>
          <a:xfrm rot="2918373">
            <a:off x="3263986" y="3172824"/>
            <a:ext cx="1788835" cy="1018480"/>
          </a:xfrm>
          <a:prstGeom prst="rect">
            <a:avLst/>
          </a:prstGeom>
        </p:spPr>
        <p:txBody>
          <a:bodyPr>
            <a:prstTxWarp prst="textPlain">
              <a:avLst/>
            </a:prstTxWarp>
          </a:bodyPr>
          <a:lstStyle/>
          <a:p>
            <a:pPr lvl="0" algn="ctr"/>
            <a:r>
              <a:rPr b="0" i="0">
                <a:ln>
                  <a:noFill/>
                </a:ln>
                <a:solidFill>
                  <a:schemeClr val="lt1"/>
                </a:solidFill>
                <a:latin typeface="Arial"/>
              </a:rPr>
              <a:t>Subtitle</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92.xml><?xml version="1.0" encoding="utf-8"?>
<p:sldLayout xmlns:a="http://schemas.openxmlformats.org/drawingml/2006/main" xmlns:r="http://schemas.openxmlformats.org/officeDocument/2006/relationships" xmlns:p="http://schemas.openxmlformats.org/presentationml/2006/main" matchingName="6-point radial diagram">
  <p:cSld name="6-point radial diagram">
    <p:spTree>
      <p:nvGrpSpPr>
        <p:cNvPr id="1" name="Shape 1003"/>
        <p:cNvGrpSpPr/>
        <p:nvPr/>
      </p:nvGrpSpPr>
      <p:grpSpPr>
        <a:xfrm>
          <a:off x="0" y="0"/>
          <a:ext cx="0" cy="0"/>
          <a:chOff x="0" y="0"/>
          <a:chExt cx="0" cy="0"/>
        </a:xfrm>
      </p:grpSpPr>
      <p:sp>
        <p:nvSpPr>
          <p:cNvPr id="1004" name="Google Shape;1004;p93"/>
          <p:cNvSpPr/>
          <p:nvPr/>
        </p:nvSpPr>
        <p:spPr>
          <a:xfrm>
            <a:off x="4362374" y="4496999"/>
            <a:ext cx="896" cy="708"/>
          </a:xfrm>
          <a:custGeom>
            <a:avLst/>
            <a:gdLst/>
            <a:ahLst/>
            <a:cxnLst/>
            <a:rect l="l" t="t" r="r" b="b"/>
            <a:pathLst>
              <a:path w="1194" h="944" extrusionOk="0">
                <a:moveTo>
                  <a:pt x="0" y="0"/>
                </a:moveTo>
                <a:lnTo>
                  <a:pt x="1194" y="944"/>
                </a:lnTo>
                <a:lnTo>
                  <a:pt x="0" y="762"/>
                </a:lnTo>
                <a:lnTo>
                  <a:pt x="0" y="0"/>
                </a:lnTo>
                <a:close/>
              </a:path>
            </a:pathLst>
          </a:custGeom>
          <a:solidFill>
            <a:schemeClr val="accent1"/>
          </a:solid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2100"/>
              <a:buFont typeface="Arial"/>
              <a:buNone/>
            </a:pPr>
            <a:endParaRPr sz="2100" b="0" i="0" u="none" strike="noStrike" cap="none">
              <a:solidFill>
                <a:srgbClr val="002732"/>
              </a:solidFill>
              <a:latin typeface="Arial"/>
              <a:ea typeface="Arial"/>
              <a:cs typeface="Arial"/>
              <a:sym typeface="Arial"/>
            </a:endParaRPr>
          </a:p>
        </p:txBody>
      </p:sp>
      <p:sp>
        <p:nvSpPr>
          <p:cNvPr id="1005" name="Google Shape;1005;p93"/>
          <p:cNvSpPr txBox="1">
            <a:spLocks noGrp="1"/>
          </p:cNvSpPr>
          <p:nvPr>
            <p:ph type="title"/>
          </p:nvPr>
        </p:nvSpPr>
        <p:spPr>
          <a:xfrm>
            <a:off x="701526" y="173831"/>
            <a:ext cx="7755300" cy="555000"/>
          </a:xfrm>
          <a:prstGeom prst="rect">
            <a:avLst/>
          </a:prstGeom>
          <a:noFill/>
          <a:ln>
            <a:noFill/>
          </a:ln>
        </p:spPr>
        <p:txBody>
          <a:bodyPr spcFirstLastPara="1" wrap="square" lIns="0" tIns="297000" rIns="0" bIns="202500" anchor="ctr" anchorCtr="0">
            <a:noAutofit/>
          </a:bodyPr>
          <a:lstStyle>
            <a:lvl1pPr lvl="0" algn="ctr">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006" name="Google Shape;1006;p93"/>
          <p:cNvSpPr txBox="1">
            <a:spLocks noGrp="1"/>
          </p:cNvSpPr>
          <p:nvPr>
            <p:ph type="body" idx="1"/>
          </p:nvPr>
        </p:nvSpPr>
        <p:spPr>
          <a:xfrm>
            <a:off x="700336" y="874091"/>
            <a:ext cx="7755300" cy="555000"/>
          </a:xfrm>
          <a:prstGeom prst="rect">
            <a:avLst/>
          </a:prstGeom>
          <a:noFill/>
          <a:ln>
            <a:noFill/>
          </a:ln>
        </p:spPr>
        <p:txBody>
          <a:bodyPr spcFirstLastPara="1" wrap="square" lIns="0" tIns="0" rIns="0" bIns="0" anchor="t" anchorCtr="0">
            <a:noAutofit/>
          </a:bodyPr>
          <a:lstStyle>
            <a:lvl1pPr marL="457200" lvl="0" indent="-228600" algn="ctr">
              <a:lnSpc>
                <a:spcPct val="90000"/>
              </a:lnSpc>
              <a:spcBef>
                <a:spcPts val="800"/>
              </a:spcBef>
              <a:spcAft>
                <a:spcPts val="0"/>
              </a:spcAft>
              <a:buClr>
                <a:schemeClr val="dk1"/>
              </a:buClr>
              <a:buSzPts val="1500"/>
              <a:buNone/>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007" name="Google Shape;1007;p93"/>
          <p:cNvSpPr txBox="1">
            <a:spLocks noGrp="1"/>
          </p:cNvSpPr>
          <p:nvPr>
            <p:ph type="body" idx="2"/>
          </p:nvPr>
        </p:nvSpPr>
        <p:spPr>
          <a:xfrm>
            <a:off x="709861" y="1684895"/>
            <a:ext cx="2365200" cy="786900"/>
          </a:xfrm>
          <a:prstGeom prst="rect">
            <a:avLst/>
          </a:prstGeom>
          <a:noFill/>
          <a:ln>
            <a:noFill/>
          </a:ln>
        </p:spPr>
        <p:txBody>
          <a:bodyPr spcFirstLastPara="1" wrap="square" lIns="0" tIns="0" rIns="0" bIns="0" anchor="ctr" anchorCtr="0">
            <a:noAutofit/>
          </a:bodyPr>
          <a:lstStyle>
            <a:lvl1pPr marL="457200" lvl="0" indent="-228600" algn="r">
              <a:lnSpc>
                <a:spcPct val="90000"/>
              </a:lnSpc>
              <a:spcBef>
                <a:spcPts val="800"/>
              </a:spcBef>
              <a:spcAft>
                <a:spcPts val="0"/>
              </a:spcAft>
              <a:buClr>
                <a:schemeClr val="dk1"/>
              </a:buClr>
              <a:buSzPts val="1400"/>
              <a:buNone/>
              <a:defRPr sz="1400">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008" name="Google Shape;1008;p93"/>
          <p:cNvSpPr>
            <a:spLocks noGrp="1"/>
          </p:cNvSpPr>
          <p:nvPr>
            <p:ph type="pic" idx="3"/>
          </p:nvPr>
        </p:nvSpPr>
        <p:spPr>
          <a:xfrm>
            <a:off x="4377803" y="2900112"/>
            <a:ext cx="400200" cy="400200"/>
          </a:xfrm>
          <a:prstGeom prst="rect">
            <a:avLst/>
          </a:prstGeom>
          <a:noFill/>
          <a:ln>
            <a:noFill/>
          </a:ln>
        </p:spPr>
      </p:sp>
      <p:sp>
        <p:nvSpPr>
          <p:cNvPr id="1009" name="Google Shape;1009;p93"/>
          <p:cNvSpPr txBox="1">
            <a:spLocks noGrp="1"/>
          </p:cNvSpPr>
          <p:nvPr>
            <p:ph type="body" idx="4"/>
          </p:nvPr>
        </p:nvSpPr>
        <p:spPr>
          <a:xfrm>
            <a:off x="709861" y="2706841"/>
            <a:ext cx="2365200" cy="786900"/>
          </a:xfrm>
          <a:prstGeom prst="rect">
            <a:avLst/>
          </a:prstGeom>
          <a:noFill/>
          <a:ln>
            <a:noFill/>
          </a:ln>
        </p:spPr>
        <p:txBody>
          <a:bodyPr spcFirstLastPara="1" wrap="square" lIns="0" tIns="0" rIns="0" bIns="0" anchor="ctr" anchorCtr="0">
            <a:noAutofit/>
          </a:bodyPr>
          <a:lstStyle>
            <a:lvl1pPr marL="457200" lvl="0" indent="-228600" algn="r">
              <a:lnSpc>
                <a:spcPct val="90000"/>
              </a:lnSpc>
              <a:spcBef>
                <a:spcPts val="800"/>
              </a:spcBef>
              <a:spcAft>
                <a:spcPts val="0"/>
              </a:spcAft>
              <a:buClr>
                <a:schemeClr val="dk1"/>
              </a:buClr>
              <a:buSzPts val="1400"/>
              <a:buNone/>
              <a:defRPr sz="1400">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010" name="Google Shape;1010;p93"/>
          <p:cNvSpPr txBox="1">
            <a:spLocks noGrp="1"/>
          </p:cNvSpPr>
          <p:nvPr>
            <p:ph type="body" idx="5"/>
          </p:nvPr>
        </p:nvSpPr>
        <p:spPr>
          <a:xfrm>
            <a:off x="709861" y="3728786"/>
            <a:ext cx="2365200" cy="786900"/>
          </a:xfrm>
          <a:prstGeom prst="rect">
            <a:avLst/>
          </a:prstGeom>
          <a:noFill/>
          <a:ln>
            <a:noFill/>
          </a:ln>
        </p:spPr>
        <p:txBody>
          <a:bodyPr spcFirstLastPara="1" wrap="square" lIns="0" tIns="0" rIns="0" bIns="0" anchor="ctr" anchorCtr="0">
            <a:noAutofit/>
          </a:bodyPr>
          <a:lstStyle>
            <a:lvl1pPr marL="457200" marR="0" lvl="0" indent="-228600" algn="r">
              <a:lnSpc>
                <a:spcPct val="90000"/>
              </a:lnSpc>
              <a:spcBef>
                <a:spcPts val="800"/>
              </a:spcBef>
              <a:spcAft>
                <a:spcPts val="0"/>
              </a:spcAft>
              <a:buClr>
                <a:schemeClr val="dk1"/>
              </a:buClr>
              <a:buSzPts val="1400"/>
              <a:buFont typeface="Arial"/>
              <a:buNone/>
              <a:defRPr sz="1400">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011" name="Google Shape;1011;p93"/>
          <p:cNvSpPr txBox="1">
            <a:spLocks noGrp="1"/>
          </p:cNvSpPr>
          <p:nvPr>
            <p:ph type="body" idx="6"/>
          </p:nvPr>
        </p:nvSpPr>
        <p:spPr>
          <a:xfrm>
            <a:off x="6080742" y="1684895"/>
            <a:ext cx="2365200" cy="786900"/>
          </a:xfrm>
          <a:prstGeom prst="rect">
            <a:avLst/>
          </a:prstGeom>
          <a:noFill/>
          <a:ln>
            <a:noFill/>
          </a:ln>
        </p:spPr>
        <p:txBody>
          <a:bodyPr spcFirstLastPara="1" wrap="square" lIns="0" tIns="0" rIns="0" bIns="0" anchor="ctr" anchorCtr="0">
            <a:noAutofit/>
          </a:bodyPr>
          <a:lstStyle>
            <a:lvl1pPr marL="457200" lvl="0" indent="-228600" algn="l">
              <a:lnSpc>
                <a:spcPct val="90000"/>
              </a:lnSpc>
              <a:spcBef>
                <a:spcPts val="800"/>
              </a:spcBef>
              <a:spcAft>
                <a:spcPts val="0"/>
              </a:spcAft>
              <a:buClr>
                <a:schemeClr val="dk1"/>
              </a:buClr>
              <a:buSzPts val="1400"/>
              <a:buNone/>
              <a:defRPr sz="1400">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012" name="Google Shape;1012;p93"/>
          <p:cNvSpPr txBox="1">
            <a:spLocks noGrp="1"/>
          </p:cNvSpPr>
          <p:nvPr>
            <p:ph type="body" idx="7"/>
          </p:nvPr>
        </p:nvSpPr>
        <p:spPr>
          <a:xfrm>
            <a:off x="6080742" y="2706841"/>
            <a:ext cx="2365200" cy="786900"/>
          </a:xfrm>
          <a:prstGeom prst="rect">
            <a:avLst/>
          </a:prstGeom>
          <a:noFill/>
          <a:ln>
            <a:noFill/>
          </a:ln>
        </p:spPr>
        <p:txBody>
          <a:bodyPr spcFirstLastPara="1" wrap="square" lIns="0" tIns="0" rIns="0" bIns="0" anchor="ctr" anchorCtr="0">
            <a:noAutofit/>
          </a:bodyPr>
          <a:lstStyle>
            <a:lvl1pPr marL="457200" lvl="0" indent="-228600" algn="l">
              <a:lnSpc>
                <a:spcPct val="90000"/>
              </a:lnSpc>
              <a:spcBef>
                <a:spcPts val="800"/>
              </a:spcBef>
              <a:spcAft>
                <a:spcPts val="0"/>
              </a:spcAft>
              <a:buClr>
                <a:schemeClr val="dk1"/>
              </a:buClr>
              <a:buSzPts val="1400"/>
              <a:buNone/>
              <a:defRPr sz="1400">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013" name="Google Shape;1013;p93"/>
          <p:cNvSpPr txBox="1">
            <a:spLocks noGrp="1"/>
          </p:cNvSpPr>
          <p:nvPr>
            <p:ph type="body" idx="8"/>
          </p:nvPr>
        </p:nvSpPr>
        <p:spPr>
          <a:xfrm>
            <a:off x="6080742" y="3728786"/>
            <a:ext cx="2365200" cy="786900"/>
          </a:xfrm>
          <a:prstGeom prst="rect">
            <a:avLst/>
          </a:prstGeom>
          <a:noFill/>
          <a:ln>
            <a:noFill/>
          </a:ln>
        </p:spPr>
        <p:txBody>
          <a:bodyPr spcFirstLastPara="1" wrap="square" lIns="0" tIns="0" rIns="0" bIns="0" anchor="ctr" anchorCtr="0">
            <a:noAutofit/>
          </a:bodyPr>
          <a:lstStyle>
            <a:lvl1pPr marL="457200" lvl="0" indent="-228600" algn="l">
              <a:lnSpc>
                <a:spcPct val="90000"/>
              </a:lnSpc>
              <a:spcBef>
                <a:spcPts val="800"/>
              </a:spcBef>
              <a:spcAft>
                <a:spcPts val="0"/>
              </a:spcAft>
              <a:buClr>
                <a:schemeClr val="dk1"/>
              </a:buClr>
              <a:buSzPts val="1400"/>
              <a:buNone/>
              <a:defRPr sz="1400">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014" name="Google Shape;1014;p93"/>
          <p:cNvSpPr/>
          <p:nvPr/>
        </p:nvSpPr>
        <p:spPr>
          <a:xfrm rot="-1997134">
            <a:off x="3481433" y="1975221"/>
            <a:ext cx="1191811" cy="552749"/>
          </a:xfrm>
          <a:prstGeom prst="rect">
            <a:avLst/>
          </a:prstGeom>
        </p:spPr>
        <p:txBody>
          <a:bodyPr>
            <a:prstTxWarp prst="textPlain">
              <a:avLst/>
            </a:prstTxWarp>
          </a:bodyPr>
          <a:lstStyle/>
          <a:p>
            <a:pPr lvl="0" algn="ctr"/>
            <a:r>
              <a:rPr b="0" i="0">
                <a:ln>
                  <a:noFill/>
                </a:ln>
                <a:solidFill>
                  <a:schemeClr val="lt1"/>
                </a:solidFill>
                <a:latin typeface="Arial"/>
              </a:rPr>
              <a:t>Subtitle</a:t>
            </a:r>
          </a:p>
        </p:txBody>
      </p:sp>
      <p:sp>
        <p:nvSpPr>
          <p:cNvPr id="1015" name="Google Shape;1015;p93"/>
          <p:cNvSpPr/>
          <p:nvPr/>
        </p:nvSpPr>
        <p:spPr>
          <a:xfrm rot="1699148">
            <a:off x="4450885" y="1974903"/>
            <a:ext cx="1191813" cy="552749"/>
          </a:xfrm>
          <a:prstGeom prst="rect">
            <a:avLst/>
          </a:prstGeom>
        </p:spPr>
        <p:txBody>
          <a:bodyPr>
            <a:prstTxWarp prst="textPlain">
              <a:avLst/>
            </a:prstTxWarp>
          </a:bodyPr>
          <a:lstStyle/>
          <a:p>
            <a:pPr lvl="0" algn="ctr"/>
            <a:r>
              <a:rPr b="0" i="0">
                <a:ln>
                  <a:noFill/>
                </a:ln>
                <a:solidFill>
                  <a:schemeClr val="lt1"/>
                </a:solidFill>
                <a:latin typeface="Arial"/>
              </a:rPr>
              <a:t>Subtitle</a:t>
            </a:r>
          </a:p>
        </p:txBody>
      </p:sp>
      <p:sp>
        <p:nvSpPr>
          <p:cNvPr id="1016" name="Google Shape;1016;p93"/>
          <p:cNvSpPr/>
          <p:nvPr/>
        </p:nvSpPr>
        <p:spPr>
          <a:xfrm rot="5400000">
            <a:off x="4964673" y="2830337"/>
            <a:ext cx="1191806" cy="552749"/>
          </a:xfrm>
          <a:prstGeom prst="rect">
            <a:avLst/>
          </a:prstGeom>
        </p:spPr>
        <p:txBody>
          <a:bodyPr>
            <a:prstTxWarp prst="textPlain">
              <a:avLst/>
            </a:prstTxWarp>
          </a:bodyPr>
          <a:lstStyle/>
          <a:p>
            <a:pPr lvl="0" algn="ctr"/>
            <a:r>
              <a:rPr b="0" i="0">
                <a:ln>
                  <a:noFill/>
                </a:ln>
                <a:solidFill>
                  <a:schemeClr val="lt1"/>
                </a:solidFill>
                <a:latin typeface="Arial"/>
              </a:rPr>
              <a:t>Subtitle</a:t>
            </a:r>
          </a:p>
        </p:txBody>
      </p:sp>
      <p:sp>
        <p:nvSpPr>
          <p:cNvPr id="1017" name="Google Shape;1017;p93"/>
          <p:cNvSpPr/>
          <p:nvPr/>
        </p:nvSpPr>
        <p:spPr>
          <a:xfrm rot="-5400000">
            <a:off x="3011122" y="2820082"/>
            <a:ext cx="1191806" cy="552750"/>
          </a:xfrm>
          <a:prstGeom prst="rect">
            <a:avLst/>
          </a:prstGeom>
        </p:spPr>
        <p:txBody>
          <a:bodyPr>
            <a:prstTxWarp prst="textPlain">
              <a:avLst/>
            </a:prstTxWarp>
          </a:bodyPr>
          <a:lstStyle/>
          <a:p>
            <a:pPr lvl="0" algn="ctr"/>
            <a:r>
              <a:rPr b="0" i="0">
                <a:ln>
                  <a:noFill/>
                </a:ln>
                <a:solidFill>
                  <a:schemeClr val="lt1"/>
                </a:solidFill>
                <a:latin typeface="Arial"/>
              </a:rPr>
              <a:t>Subtitle</a:t>
            </a:r>
          </a:p>
        </p:txBody>
      </p:sp>
      <p:sp>
        <p:nvSpPr>
          <p:cNvPr id="1018" name="Google Shape;1018;p93"/>
          <p:cNvSpPr/>
          <p:nvPr/>
        </p:nvSpPr>
        <p:spPr>
          <a:xfrm rot="2030482">
            <a:off x="3488985" y="3668716"/>
            <a:ext cx="1191811" cy="552750"/>
          </a:xfrm>
          <a:prstGeom prst="rect">
            <a:avLst/>
          </a:prstGeom>
        </p:spPr>
        <p:txBody>
          <a:bodyPr>
            <a:prstTxWarp prst="textPlain">
              <a:avLst/>
            </a:prstTxWarp>
          </a:bodyPr>
          <a:lstStyle/>
          <a:p>
            <a:pPr lvl="0" algn="ctr"/>
            <a:r>
              <a:rPr b="0" i="0">
                <a:ln>
                  <a:noFill/>
                </a:ln>
                <a:solidFill>
                  <a:schemeClr val="lt1"/>
                </a:solidFill>
                <a:latin typeface="Arial"/>
              </a:rPr>
              <a:t>Subtitle</a:t>
            </a:r>
          </a:p>
        </p:txBody>
      </p:sp>
      <p:sp>
        <p:nvSpPr>
          <p:cNvPr id="1019" name="Google Shape;1019;p93"/>
          <p:cNvSpPr/>
          <p:nvPr/>
        </p:nvSpPr>
        <p:spPr>
          <a:xfrm rot="-1751933">
            <a:off x="4462707" y="3681452"/>
            <a:ext cx="1191812" cy="552749"/>
          </a:xfrm>
          <a:prstGeom prst="rect">
            <a:avLst/>
          </a:prstGeom>
        </p:spPr>
        <p:txBody>
          <a:bodyPr>
            <a:prstTxWarp prst="textPlain">
              <a:avLst/>
            </a:prstTxWarp>
          </a:bodyPr>
          <a:lstStyle/>
          <a:p>
            <a:pPr lvl="0" algn="ctr"/>
            <a:r>
              <a:rPr b="0" i="0">
                <a:ln>
                  <a:noFill/>
                </a:ln>
                <a:solidFill>
                  <a:schemeClr val="lt1"/>
                </a:solidFill>
                <a:latin typeface="Arial"/>
              </a:rPr>
              <a:t>Subtitle</a:t>
            </a:r>
          </a:p>
        </p:txBody>
      </p:sp>
      <p:sp>
        <p:nvSpPr>
          <p:cNvPr id="1020" name="Google Shape;1020;p93"/>
          <p:cNvSpPr>
            <a:spLocks noGrp="1"/>
          </p:cNvSpPr>
          <p:nvPr>
            <p:ph type="pic" idx="9"/>
          </p:nvPr>
        </p:nvSpPr>
        <p:spPr>
          <a:xfrm>
            <a:off x="4051392" y="2306707"/>
            <a:ext cx="295800" cy="295800"/>
          </a:xfrm>
          <a:prstGeom prst="rect">
            <a:avLst/>
          </a:prstGeom>
          <a:noFill/>
          <a:ln>
            <a:noFill/>
          </a:ln>
        </p:spPr>
      </p:sp>
      <p:sp>
        <p:nvSpPr>
          <p:cNvPr id="1021" name="Google Shape;1021;p93"/>
          <p:cNvSpPr>
            <a:spLocks noGrp="1"/>
          </p:cNvSpPr>
          <p:nvPr>
            <p:ph type="pic" idx="13"/>
          </p:nvPr>
        </p:nvSpPr>
        <p:spPr>
          <a:xfrm>
            <a:off x="4806220" y="2306707"/>
            <a:ext cx="295800" cy="295800"/>
          </a:xfrm>
          <a:prstGeom prst="rect">
            <a:avLst/>
          </a:prstGeom>
          <a:noFill/>
          <a:ln>
            <a:noFill/>
          </a:ln>
        </p:spPr>
      </p:sp>
      <p:sp>
        <p:nvSpPr>
          <p:cNvPr id="1022" name="Google Shape;1022;p93"/>
          <p:cNvSpPr>
            <a:spLocks noGrp="1"/>
          </p:cNvSpPr>
          <p:nvPr>
            <p:ph type="pic" idx="14"/>
          </p:nvPr>
        </p:nvSpPr>
        <p:spPr>
          <a:xfrm>
            <a:off x="5175551" y="2952377"/>
            <a:ext cx="295800" cy="295800"/>
          </a:xfrm>
          <a:prstGeom prst="rect">
            <a:avLst/>
          </a:prstGeom>
          <a:noFill/>
          <a:ln>
            <a:noFill/>
          </a:ln>
        </p:spPr>
      </p:sp>
      <p:sp>
        <p:nvSpPr>
          <p:cNvPr id="1023" name="Google Shape;1023;p93"/>
          <p:cNvSpPr>
            <a:spLocks noGrp="1"/>
          </p:cNvSpPr>
          <p:nvPr>
            <p:ph type="pic" idx="15"/>
          </p:nvPr>
        </p:nvSpPr>
        <p:spPr>
          <a:xfrm>
            <a:off x="3674025" y="2952377"/>
            <a:ext cx="295800" cy="295800"/>
          </a:xfrm>
          <a:prstGeom prst="rect">
            <a:avLst/>
          </a:prstGeom>
          <a:noFill/>
          <a:ln>
            <a:noFill/>
          </a:ln>
        </p:spPr>
      </p:sp>
      <p:sp>
        <p:nvSpPr>
          <p:cNvPr id="1024" name="Google Shape;1024;p93"/>
          <p:cNvSpPr>
            <a:spLocks noGrp="1"/>
          </p:cNvSpPr>
          <p:nvPr>
            <p:ph type="pic" idx="16"/>
          </p:nvPr>
        </p:nvSpPr>
        <p:spPr>
          <a:xfrm>
            <a:off x="4051929" y="3634007"/>
            <a:ext cx="295800" cy="295800"/>
          </a:xfrm>
          <a:prstGeom prst="rect">
            <a:avLst/>
          </a:prstGeom>
          <a:noFill/>
          <a:ln>
            <a:noFill/>
          </a:ln>
        </p:spPr>
      </p:sp>
      <p:sp>
        <p:nvSpPr>
          <p:cNvPr id="1025" name="Google Shape;1025;p93"/>
          <p:cNvSpPr>
            <a:spLocks noGrp="1"/>
          </p:cNvSpPr>
          <p:nvPr>
            <p:ph type="pic" idx="17"/>
          </p:nvPr>
        </p:nvSpPr>
        <p:spPr>
          <a:xfrm>
            <a:off x="4806757" y="3634007"/>
            <a:ext cx="295800" cy="295800"/>
          </a:xfrm>
          <a:prstGeom prst="rect">
            <a:avLst/>
          </a:prstGeom>
          <a:noFill/>
          <a:ln>
            <a:noFill/>
          </a:ln>
        </p:spPr>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93.xml><?xml version="1.0" encoding="utf-8"?>
<p:sldLayout xmlns:a="http://schemas.openxmlformats.org/drawingml/2006/main" xmlns:r="http://schemas.openxmlformats.org/officeDocument/2006/relationships" xmlns:p="http://schemas.openxmlformats.org/presentationml/2006/main" matchingName="Heirarchy">
  <p:cSld name="Heirarchy">
    <p:spTree>
      <p:nvGrpSpPr>
        <p:cNvPr id="1" name="Shape 1026"/>
        <p:cNvGrpSpPr/>
        <p:nvPr/>
      </p:nvGrpSpPr>
      <p:grpSpPr>
        <a:xfrm>
          <a:off x="0" y="0"/>
          <a:ext cx="0" cy="0"/>
          <a:chOff x="0" y="0"/>
          <a:chExt cx="0" cy="0"/>
        </a:xfrm>
      </p:grpSpPr>
      <p:sp>
        <p:nvSpPr>
          <p:cNvPr id="1027" name="Google Shape;1027;p94"/>
          <p:cNvSpPr txBox="1">
            <a:spLocks noGrp="1"/>
          </p:cNvSpPr>
          <p:nvPr>
            <p:ph type="body" idx="1"/>
          </p:nvPr>
        </p:nvSpPr>
        <p:spPr>
          <a:xfrm>
            <a:off x="3561408" y="1528763"/>
            <a:ext cx="2022600" cy="325200"/>
          </a:xfrm>
          <a:prstGeom prst="rect">
            <a:avLst/>
          </a:prstGeom>
          <a:solidFill>
            <a:schemeClr val="accent2"/>
          </a:solidFill>
          <a:ln>
            <a:noFill/>
          </a:ln>
        </p:spPr>
        <p:txBody>
          <a:bodyPr spcFirstLastPara="1" wrap="square" lIns="0" tIns="27000" rIns="0" bIns="0" anchor="ctr" anchorCtr="0">
            <a:noAutofit/>
          </a:bodyPr>
          <a:lstStyle>
            <a:lvl1pPr marL="457200" lvl="0" indent="-228600" algn="ctr">
              <a:lnSpc>
                <a:spcPct val="90000"/>
              </a:lnSpc>
              <a:spcBef>
                <a:spcPts val="800"/>
              </a:spcBef>
              <a:spcAft>
                <a:spcPts val="0"/>
              </a:spcAft>
              <a:buClr>
                <a:schemeClr val="lt1"/>
              </a:buClr>
              <a:buSzPts val="1500"/>
              <a:buNone/>
              <a:defRPr>
                <a:solidFill>
                  <a:schemeClr val="l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028" name="Google Shape;1028;p94"/>
          <p:cNvSpPr txBox="1">
            <a:spLocks noGrp="1"/>
          </p:cNvSpPr>
          <p:nvPr>
            <p:ph type="body" idx="2"/>
          </p:nvPr>
        </p:nvSpPr>
        <p:spPr>
          <a:xfrm>
            <a:off x="3561407" y="1853380"/>
            <a:ext cx="2022300" cy="493800"/>
          </a:xfrm>
          <a:prstGeom prst="rect">
            <a:avLst/>
          </a:prstGeom>
          <a:solidFill>
            <a:schemeClr val="lt2"/>
          </a:solidFill>
          <a:ln>
            <a:noFill/>
          </a:ln>
        </p:spPr>
        <p:txBody>
          <a:bodyPr spcFirstLastPara="1" wrap="square" lIns="0" tIns="27000" rIns="0" bIns="0" anchor="ctr" anchorCtr="0">
            <a:noAutofit/>
          </a:bodyPr>
          <a:lstStyle>
            <a:lvl1pPr marL="457200" lvl="0" indent="-228600" algn="ctr">
              <a:lnSpc>
                <a:spcPct val="90000"/>
              </a:lnSpc>
              <a:spcBef>
                <a:spcPts val="800"/>
              </a:spcBef>
              <a:spcAft>
                <a:spcPts val="0"/>
              </a:spcAft>
              <a:buClr>
                <a:schemeClr val="dk1"/>
              </a:buClr>
              <a:buSzPts val="1200"/>
              <a:buNone/>
              <a:defRPr sz="1200">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029" name="Google Shape;1029;p94"/>
          <p:cNvSpPr txBox="1">
            <a:spLocks noGrp="1"/>
          </p:cNvSpPr>
          <p:nvPr>
            <p:ph type="body" idx="3"/>
          </p:nvPr>
        </p:nvSpPr>
        <p:spPr>
          <a:xfrm>
            <a:off x="2128006" y="2635899"/>
            <a:ext cx="2022600" cy="325200"/>
          </a:xfrm>
          <a:prstGeom prst="rect">
            <a:avLst/>
          </a:prstGeom>
          <a:solidFill>
            <a:schemeClr val="accent1"/>
          </a:solidFill>
          <a:ln>
            <a:noFill/>
          </a:ln>
        </p:spPr>
        <p:txBody>
          <a:bodyPr spcFirstLastPara="1" wrap="square" lIns="0" tIns="27000" rIns="0" bIns="0" anchor="ctr" anchorCtr="0">
            <a:noAutofit/>
          </a:bodyPr>
          <a:lstStyle>
            <a:lvl1pPr marL="457200" lvl="0" indent="-228600" algn="ctr">
              <a:lnSpc>
                <a:spcPct val="90000"/>
              </a:lnSpc>
              <a:spcBef>
                <a:spcPts val="800"/>
              </a:spcBef>
              <a:spcAft>
                <a:spcPts val="0"/>
              </a:spcAft>
              <a:buClr>
                <a:schemeClr val="lt1"/>
              </a:buClr>
              <a:buSzPts val="1500"/>
              <a:buNone/>
              <a:defRPr>
                <a:solidFill>
                  <a:schemeClr val="l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030" name="Google Shape;1030;p94"/>
          <p:cNvSpPr txBox="1">
            <a:spLocks noGrp="1"/>
          </p:cNvSpPr>
          <p:nvPr>
            <p:ph type="body" idx="4"/>
          </p:nvPr>
        </p:nvSpPr>
        <p:spPr>
          <a:xfrm>
            <a:off x="2128006" y="2960516"/>
            <a:ext cx="2022300" cy="493800"/>
          </a:xfrm>
          <a:prstGeom prst="rect">
            <a:avLst/>
          </a:prstGeom>
          <a:solidFill>
            <a:schemeClr val="lt2"/>
          </a:solidFill>
          <a:ln>
            <a:noFill/>
          </a:ln>
        </p:spPr>
        <p:txBody>
          <a:bodyPr spcFirstLastPara="1" wrap="square" lIns="0" tIns="27000" rIns="0" bIns="0" anchor="ctr" anchorCtr="0">
            <a:noAutofit/>
          </a:bodyPr>
          <a:lstStyle>
            <a:lvl1pPr marL="457200" lvl="0" indent="-228600" algn="ctr">
              <a:lnSpc>
                <a:spcPct val="90000"/>
              </a:lnSpc>
              <a:spcBef>
                <a:spcPts val="800"/>
              </a:spcBef>
              <a:spcAft>
                <a:spcPts val="0"/>
              </a:spcAft>
              <a:buClr>
                <a:schemeClr val="dk1"/>
              </a:buClr>
              <a:buSzPts val="1200"/>
              <a:buNone/>
              <a:defRPr sz="1200">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031" name="Google Shape;1031;p94"/>
          <p:cNvSpPr txBox="1">
            <a:spLocks noGrp="1"/>
          </p:cNvSpPr>
          <p:nvPr>
            <p:ph type="body" idx="5"/>
          </p:nvPr>
        </p:nvSpPr>
        <p:spPr>
          <a:xfrm>
            <a:off x="694605" y="3743036"/>
            <a:ext cx="2022600" cy="325200"/>
          </a:xfrm>
          <a:prstGeom prst="rect">
            <a:avLst/>
          </a:prstGeom>
          <a:solidFill>
            <a:schemeClr val="accent3"/>
          </a:solidFill>
          <a:ln>
            <a:noFill/>
          </a:ln>
        </p:spPr>
        <p:txBody>
          <a:bodyPr spcFirstLastPara="1" wrap="square" lIns="0" tIns="27000" rIns="0" bIns="0" anchor="ctr" anchorCtr="0">
            <a:noAutofit/>
          </a:bodyPr>
          <a:lstStyle>
            <a:lvl1pPr marL="457200" lvl="0" indent="-228600" algn="ctr">
              <a:lnSpc>
                <a:spcPct val="90000"/>
              </a:lnSpc>
              <a:spcBef>
                <a:spcPts val="800"/>
              </a:spcBef>
              <a:spcAft>
                <a:spcPts val="0"/>
              </a:spcAft>
              <a:buClr>
                <a:schemeClr val="lt1"/>
              </a:buClr>
              <a:buSzPts val="1500"/>
              <a:buNone/>
              <a:defRPr>
                <a:solidFill>
                  <a:schemeClr val="l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032" name="Google Shape;1032;p94"/>
          <p:cNvSpPr txBox="1">
            <a:spLocks noGrp="1"/>
          </p:cNvSpPr>
          <p:nvPr>
            <p:ph type="body" idx="6"/>
          </p:nvPr>
        </p:nvSpPr>
        <p:spPr>
          <a:xfrm>
            <a:off x="694604" y="4067653"/>
            <a:ext cx="2022300" cy="493800"/>
          </a:xfrm>
          <a:prstGeom prst="rect">
            <a:avLst/>
          </a:prstGeom>
          <a:solidFill>
            <a:schemeClr val="lt2"/>
          </a:solidFill>
          <a:ln>
            <a:noFill/>
          </a:ln>
        </p:spPr>
        <p:txBody>
          <a:bodyPr spcFirstLastPara="1" wrap="square" lIns="0" tIns="27000" rIns="0" bIns="0" anchor="ctr" anchorCtr="0">
            <a:noAutofit/>
          </a:bodyPr>
          <a:lstStyle>
            <a:lvl1pPr marL="457200" lvl="0" indent="-228600" algn="ctr">
              <a:lnSpc>
                <a:spcPct val="90000"/>
              </a:lnSpc>
              <a:spcBef>
                <a:spcPts val="800"/>
              </a:spcBef>
              <a:spcAft>
                <a:spcPts val="0"/>
              </a:spcAft>
              <a:buClr>
                <a:schemeClr val="dk1"/>
              </a:buClr>
              <a:buSzPts val="1200"/>
              <a:buNone/>
              <a:defRPr sz="1200">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033" name="Google Shape;1033;p94"/>
          <p:cNvSpPr txBox="1">
            <a:spLocks noGrp="1"/>
          </p:cNvSpPr>
          <p:nvPr>
            <p:ph type="body" idx="7"/>
          </p:nvPr>
        </p:nvSpPr>
        <p:spPr>
          <a:xfrm>
            <a:off x="4985982" y="2635899"/>
            <a:ext cx="2022600" cy="325200"/>
          </a:xfrm>
          <a:prstGeom prst="rect">
            <a:avLst/>
          </a:prstGeom>
          <a:solidFill>
            <a:schemeClr val="accent1"/>
          </a:solidFill>
          <a:ln>
            <a:noFill/>
          </a:ln>
        </p:spPr>
        <p:txBody>
          <a:bodyPr spcFirstLastPara="1" wrap="square" lIns="0" tIns="27000" rIns="0" bIns="0" anchor="ctr" anchorCtr="0">
            <a:noAutofit/>
          </a:bodyPr>
          <a:lstStyle>
            <a:lvl1pPr marL="457200" lvl="0" indent="-228600" algn="ctr">
              <a:lnSpc>
                <a:spcPct val="90000"/>
              </a:lnSpc>
              <a:spcBef>
                <a:spcPts val="800"/>
              </a:spcBef>
              <a:spcAft>
                <a:spcPts val="0"/>
              </a:spcAft>
              <a:buClr>
                <a:schemeClr val="lt1"/>
              </a:buClr>
              <a:buSzPts val="1500"/>
              <a:buNone/>
              <a:defRPr>
                <a:solidFill>
                  <a:schemeClr val="l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034" name="Google Shape;1034;p94"/>
          <p:cNvSpPr txBox="1">
            <a:spLocks noGrp="1"/>
          </p:cNvSpPr>
          <p:nvPr>
            <p:ph type="body" idx="8"/>
          </p:nvPr>
        </p:nvSpPr>
        <p:spPr>
          <a:xfrm>
            <a:off x="4985981" y="2960516"/>
            <a:ext cx="2022300" cy="493800"/>
          </a:xfrm>
          <a:prstGeom prst="rect">
            <a:avLst/>
          </a:prstGeom>
          <a:solidFill>
            <a:schemeClr val="lt2"/>
          </a:solidFill>
          <a:ln>
            <a:noFill/>
          </a:ln>
        </p:spPr>
        <p:txBody>
          <a:bodyPr spcFirstLastPara="1" wrap="square" lIns="0" tIns="27000" rIns="0" bIns="0" anchor="ctr" anchorCtr="0">
            <a:noAutofit/>
          </a:bodyPr>
          <a:lstStyle>
            <a:lvl1pPr marL="457200" lvl="0" indent="-228600" algn="ctr">
              <a:lnSpc>
                <a:spcPct val="90000"/>
              </a:lnSpc>
              <a:spcBef>
                <a:spcPts val="800"/>
              </a:spcBef>
              <a:spcAft>
                <a:spcPts val="0"/>
              </a:spcAft>
              <a:buClr>
                <a:schemeClr val="dk1"/>
              </a:buClr>
              <a:buSzPts val="1200"/>
              <a:buNone/>
              <a:defRPr sz="1200">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035" name="Google Shape;1035;p94"/>
          <p:cNvSpPr txBox="1">
            <a:spLocks noGrp="1"/>
          </p:cNvSpPr>
          <p:nvPr>
            <p:ph type="body" idx="9"/>
          </p:nvPr>
        </p:nvSpPr>
        <p:spPr>
          <a:xfrm>
            <a:off x="3552581" y="3752476"/>
            <a:ext cx="2022600" cy="325200"/>
          </a:xfrm>
          <a:prstGeom prst="rect">
            <a:avLst/>
          </a:prstGeom>
          <a:solidFill>
            <a:schemeClr val="accent3"/>
          </a:solidFill>
          <a:ln>
            <a:noFill/>
          </a:ln>
        </p:spPr>
        <p:txBody>
          <a:bodyPr spcFirstLastPara="1" wrap="square" lIns="0" tIns="27000" rIns="0" bIns="0" anchor="ctr" anchorCtr="0">
            <a:noAutofit/>
          </a:bodyPr>
          <a:lstStyle>
            <a:lvl1pPr marL="457200" lvl="0" indent="-228600" algn="ctr">
              <a:lnSpc>
                <a:spcPct val="90000"/>
              </a:lnSpc>
              <a:spcBef>
                <a:spcPts val="800"/>
              </a:spcBef>
              <a:spcAft>
                <a:spcPts val="0"/>
              </a:spcAft>
              <a:buClr>
                <a:schemeClr val="lt1"/>
              </a:buClr>
              <a:buSzPts val="1500"/>
              <a:buNone/>
              <a:defRPr>
                <a:solidFill>
                  <a:schemeClr val="l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036" name="Google Shape;1036;p94"/>
          <p:cNvSpPr txBox="1">
            <a:spLocks noGrp="1"/>
          </p:cNvSpPr>
          <p:nvPr>
            <p:ph type="body" idx="13"/>
          </p:nvPr>
        </p:nvSpPr>
        <p:spPr>
          <a:xfrm>
            <a:off x="3552580" y="4077093"/>
            <a:ext cx="2022300" cy="493800"/>
          </a:xfrm>
          <a:prstGeom prst="rect">
            <a:avLst/>
          </a:prstGeom>
          <a:solidFill>
            <a:schemeClr val="lt2"/>
          </a:solidFill>
          <a:ln>
            <a:noFill/>
          </a:ln>
        </p:spPr>
        <p:txBody>
          <a:bodyPr spcFirstLastPara="1" wrap="square" lIns="0" tIns="27000" rIns="0" bIns="0" anchor="ctr" anchorCtr="0">
            <a:noAutofit/>
          </a:bodyPr>
          <a:lstStyle>
            <a:lvl1pPr marL="457200" lvl="0" indent="-228600" algn="ctr">
              <a:lnSpc>
                <a:spcPct val="90000"/>
              </a:lnSpc>
              <a:spcBef>
                <a:spcPts val="800"/>
              </a:spcBef>
              <a:spcAft>
                <a:spcPts val="0"/>
              </a:spcAft>
              <a:buClr>
                <a:schemeClr val="dk1"/>
              </a:buClr>
              <a:buSzPts val="1200"/>
              <a:buNone/>
              <a:defRPr sz="1200">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037" name="Google Shape;1037;p94"/>
          <p:cNvSpPr txBox="1">
            <a:spLocks noGrp="1"/>
          </p:cNvSpPr>
          <p:nvPr>
            <p:ph type="body" idx="14"/>
          </p:nvPr>
        </p:nvSpPr>
        <p:spPr>
          <a:xfrm>
            <a:off x="6421036" y="3743036"/>
            <a:ext cx="2022600" cy="325200"/>
          </a:xfrm>
          <a:prstGeom prst="rect">
            <a:avLst/>
          </a:prstGeom>
          <a:solidFill>
            <a:schemeClr val="accent3"/>
          </a:solidFill>
          <a:ln>
            <a:noFill/>
          </a:ln>
        </p:spPr>
        <p:txBody>
          <a:bodyPr spcFirstLastPara="1" wrap="square" lIns="0" tIns="27000" rIns="0" bIns="0" anchor="ctr" anchorCtr="0">
            <a:noAutofit/>
          </a:bodyPr>
          <a:lstStyle>
            <a:lvl1pPr marL="457200" lvl="0" indent="-228600" algn="ctr">
              <a:lnSpc>
                <a:spcPct val="90000"/>
              </a:lnSpc>
              <a:spcBef>
                <a:spcPts val="800"/>
              </a:spcBef>
              <a:spcAft>
                <a:spcPts val="0"/>
              </a:spcAft>
              <a:buClr>
                <a:schemeClr val="lt1"/>
              </a:buClr>
              <a:buSzPts val="1500"/>
              <a:buNone/>
              <a:defRPr>
                <a:solidFill>
                  <a:schemeClr val="l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038" name="Google Shape;1038;p94"/>
          <p:cNvSpPr txBox="1">
            <a:spLocks noGrp="1"/>
          </p:cNvSpPr>
          <p:nvPr>
            <p:ph type="body" idx="15"/>
          </p:nvPr>
        </p:nvSpPr>
        <p:spPr>
          <a:xfrm>
            <a:off x="6433184" y="4067653"/>
            <a:ext cx="2022300" cy="493800"/>
          </a:xfrm>
          <a:prstGeom prst="rect">
            <a:avLst/>
          </a:prstGeom>
          <a:solidFill>
            <a:schemeClr val="lt2"/>
          </a:solidFill>
          <a:ln>
            <a:noFill/>
          </a:ln>
        </p:spPr>
        <p:txBody>
          <a:bodyPr spcFirstLastPara="1" wrap="square" lIns="0" tIns="27000" rIns="0" bIns="0" anchor="ctr" anchorCtr="0">
            <a:noAutofit/>
          </a:bodyPr>
          <a:lstStyle>
            <a:lvl1pPr marL="457200" lvl="0" indent="-228600" algn="ctr">
              <a:lnSpc>
                <a:spcPct val="90000"/>
              </a:lnSpc>
              <a:spcBef>
                <a:spcPts val="800"/>
              </a:spcBef>
              <a:spcAft>
                <a:spcPts val="0"/>
              </a:spcAft>
              <a:buClr>
                <a:schemeClr val="dk1"/>
              </a:buClr>
              <a:buSzPts val="1200"/>
              <a:buNone/>
              <a:defRPr sz="1200">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cxnSp>
        <p:nvCxnSpPr>
          <p:cNvPr id="1039" name="Google Shape;1039;p94"/>
          <p:cNvCxnSpPr>
            <a:endCxn id="1030" idx="2"/>
          </p:cNvCxnSpPr>
          <p:nvPr/>
        </p:nvCxnSpPr>
        <p:spPr>
          <a:xfrm rot="10800000">
            <a:off x="3139156" y="3454316"/>
            <a:ext cx="0" cy="113700"/>
          </a:xfrm>
          <a:prstGeom prst="straightConnector1">
            <a:avLst/>
          </a:prstGeom>
          <a:noFill/>
          <a:ln w="25400" cap="rnd" cmpd="sng">
            <a:solidFill>
              <a:srgbClr val="D2D4D6"/>
            </a:solidFill>
            <a:prstDash val="dot"/>
            <a:miter lim="800000"/>
            <a:headEnd type="none" w="sm" len="sm"/>
            <a:tailEnd type="none" w="sm" len="sm"/>
          </a:ln>
        </p:spPr>
      </p:cxnSp>
      <p:cxnSp>
        <p:nvCxnSpPr>
          <p:cNvPr id="1040" name="Google Shape;1040;p94"/>
          <p:cNvCxnSpPr>
            <a:endCxn id="1034" idx="2"/>
          </p:cNvCxnSpPr>
          <p:nvPr/>
        </p:nvCxnSpPr>
        <p:spPr>
          <a:xfrm rot="10800000">
            <a:off x="5997131" y="3454316"/>
            <a:ext cx="0" cy="113700"/>
          </a:xfrm>
          <a:prstGeom prst="straightConnector1">
            <a:avLst/>
          </a:prstGeom>
          <a:noFill/>
          <a:ln w="25400" cap="rnd" cmpd="sng">
            <a:solidFill>
              <a:srgbClr val="D2D4D6"/>
            </a:solidFill>
            <a:prstDash val="dot"/>
            <a:miter lim="800000"/>
            <a:headEnd type="none" w="sm" len="sm"/>
            <a:tailEnd type="none" w="sm" len="sm"/>
          </a:ln>
        </p:spPr>
      </p:cxnSp>
      <p:sp>
        <p:nvSpPr>
          <p:cNvPr id="1041" name="Google Shape;1041;p94"/>
          <p:cNvSpPr txBox="1">
            <a:spLocks noGrp="1"/>
          </p:cNvSpPr>
          <p:nvPr>
            <p:ph type="title"/>
          </p:nvPr>
        </p:nvSpPr>
        <p:spPr>
          <a:xfrm>
            <a:off x="701526" y="288131"/>
            <a:ext cx="7755300" cy="555000"/>
          </a:xfrm>
          <a:prstGeom prst="rect">
            <a:avLst/>
          </a:prstGeom>
          <a:noFill/>
          <a:ln>
            <a:noFill/>
          </a:ln>
        </p:spPr>
        <p:txBody>
          <a:bodyPr spcFirstLastPara="1" wrap="square" lIns="0" tIns="297000" rIns="0" bIns="202500" anchor="ctr" anchorCtr="0">
            <a:noAutofit/>
          </a:bodyPr>
          <a:lstStyle>
            <a:lvl1pPr lvl="0" algn="ctr">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042" name="Google Shape;1042;p94"/>
          <p:cNvSpPr txBox="1">
            <a:spLocks noGrp="1"/>
          </p:cNvSpPr>
          <p:nvPr>
            <p:ph type="body" idx="16"/>
          </p:nvPr>
        </p:nvSpPr>
        <p:spPr>
          <a:xfrm>
            <a:off x="700336" y="988391"/>
            <a:ext cx="7755300" cy="382200"/>
          </a:xfrm>
          <a:prstGeom prst="rect">
            <a:avLst/>
          </a:prstGeom>
          <a:noFill/>
          <a:ln>
            <a:noFill/>
          </a:ln>
        </p:spPr>
        <p:txBody>
          <a:bodyPr spcFirstLastPara="1" wrap="square" lIns="0" tIns="0" rIns="0" bIns="0" anchor="t" anchorCtr="0">
            <a:noAutofit/>
          </a:bodyPr>
          <a:lstStyle>
            <a:lvl1pPr marL="457200" lvl="0" indent="-228600" algn="ctr">
              <a:lnSpc>
                <a:spcPct val="90000"/>
              </a:lnSpc>
              <a:spcBef>
                <a:spcPts val="800"/>
              </a:spcBef>
              <a:spcAft>
                <a:spcPts val="0"/>
              </a:spcAft>
              <a:buClr>
                <a:schemeClr val="dk1"/>
              </a:buClr>
              <a:buSzPts val="1500"/>
              <a:buNone/>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94.xml><?xml version="1.0" encoding="utf-8"?>
<p:sldLayout xmlns:a="http://schemas.openxmlformats.org/drawingml/2006/main" xmlns:r="http://schemas.openxmlformats.org/officeDocument/2006/relationships" xmlns:p="http://schemas.openxmlformats.org/presentationml/2006/main" matchingName="Journey slide">
  <p:cSld name="Journey slide">
    <p:spTree>
      <p:nvGrpSpPr>
        <p:cNvPr id="1" name="Shape 1043"/>
        <p:cNvGrpSpPr/>
        <p:nvPr/>
      </p:nvGrpSpPr>
      <p:grpSpPr>
        <a:xfrm>
          <a:off x="0" y="0"/>
          <a:ext cx="0" cy="0"/>
          <a:chOff x="0" y="0"/>
          <a:chExt cx="0" cy="0"/>
        </a:xfrm>
      </p:grpSpPr>
      <p:sp>
        <p:nvSpPr>
          <p:cNvPr id="1044" name="Google Shape;1044;p95"/>
          <p:cNvSpPr txBox="1">
            <a:spLocks noGrp="1"/>
          </p:cNvSpPr>
          <p:nvPr>
            <p:ph type="body" idx="1"/>
          </p:nvPr>
        </p:nvSpPr>
        <p:spPr>
          <a:xfrm>
            <a:off x="707480" y="2119652"/>
            <a:ext cx="1584600" cy="1290000"/>
          </a:xfrm>
          <a:prstGeom prst="rect">
            <a:avLst/>
          </a:prstGeom>
          <a:noFill/>
          <a:ln w="25400" cap="flat" cmpd="sng">
            <a:solidFill>
              <a:srgbClr val="D2D4D6"/>
            </a:solidFill>
            <a:prstDash val="solid"/>
            <a:miter lim="800000"/>
            <a:headEnd type="none" w="sm" len="sm"/>
            <a:tailEnd type="none" w="sm" len="sm"/>
          </a:ln>
        </p:spPr>
        <p:txBody>
          <a:bodyPr spcFirstLastPara="1" wrap="square" lIns="121500" tIns="121500" rIns="121500" bIns="121500" anchor="b" anchorCtr="0">
            <a:noAutofit/>
          </a:bodyPr>
          <a:lstStyle>
            <a:lvl1pPr marL="457200" lvl="0" indent="-228600" algn="ctr">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045" name="Google Shape;1045;p95"/>
          <p:cNvSpPr>
            <a:spLocks noGrp="1"/>
          </p:cNvSpPr>
          <p:nvPr>
            <p:ph type="pic" idx="2"/>
          </p:nvPr>
        </p:nvSpPr>
        <p:spPr>
          <a:xfrm>
            <a:off x="1271836" y="2291443"/>
            <a:ext cx="448800" cy="448800"/>
          </a:xfrm>
          <a:prstGeom prst="rect">
            <a:avLst/>
          </a:prstGeom>
          <a:noFill/>
          <a:ln>
            <a:noFill/>
          </a:ln>
        </p:spPr>
      </p:sp>
      <p:sp>
        <p:nvSpPr>
          <p:cNvPr id="1046" name="Google Shape;1046;p95"/>
          <p:cNvSpPr txBox="1">
            <a:spLocks noGrp="1"/>
          </p:cNvSpPr>
          <p:nvPr>
            <p:ph type="body" idx="3"/>
          </p:nvPr>
        </p:nvSpPr>
        <p:spPr>
          <a:xfrm>
            <a:off x="707480" y="3548743"/>
            <a:ext cx="1584600" cy="723900"/>
          </a:xfrm>
          <a:prstGeom prst="rect">
            <a:avLst/>
          </a:prstGeom>
          <a:noFill/>
          <a:ln>
            <a:noFill/>
          </a:ln>
        </p:spPr>
        <p:txBody>
          <a:bodyPr spcFirstLastPara="1" wrap="square" lIns="121500" tIns="121500" rIns="121500" bIns="121500" anchor="t" anchorCtr="0">
            <a:noAutofit/>
          </a:bodyPr>
          <a:lstStyle>
            <a:lvl1pPr marL="457200" lvl="0" indent="-228600" algn="ctr">
              <a:lnSpc>
                <a:spcPct val="90000"/>
              </a:lnSpc>
              <a:spcBef>
                <a:spcPts val="800"/>
              </a:spcBef>
              <a:spcAft>
                <a:spcPts val="0"/>
              </a:spcAft>
              <a:buClr>
                <a:schemeClr val="dk1"/>
              </a:buClr>
              <a:buSzPts val="1200"/>
              <a:buNone/>
              <a:defRPr sz="1200"/>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047" name="Google Shape;1047;p95"/>
          <p:cNvSpPr txBox="1">
            <a:spLocks noGrp="1"/>
          </p:cNvSpPr>
          <p:nvPr>
            <p:ph type="body" idx="4"/>
          </p:nvPr>
        </p:nvSpPr>
        <p:spPr>
          <a:xfrm>
            <a:off x="2710343" y="2982513"/>
            <a:ext cx="1584600" cy="1290000"/>
          </a:xfrm>
          <a:prstGeom prst="rect">
            <a:avLst/>
          </a:prstGeom>
          <a:noFill/>
          <a:ln w="25400" cap="flat" cmpd="sng">
            <a:solidFill>
              <a:srgbClr val="D2D4D6"/>
            </a:solidFill>
            <a:prstDash val="solid"/>
            <a:miter lim="800000"/>
            <a:headEnd type="none" w="sm" len="sm"/>
            <a:tailEnd type="none" w="sm" len="sm"/>
          </a:ln>
        </p:spPr>
        <p:txBody>
          <a:bodyPr spcFirstLastPara="1" wrap="square" lIns="121500" tIns="121500" rIns="121500" bIns="121500" anchor="b" anchorCtr="0">
            <a:noAutofit/>
          </a:bodyPr>
          <a:lstStyle>
            <a:lvl1pPr marL="457200" lvl="0" indent="-228600" algn="ctr">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048" name="Google Shape;1048;p95"/>
          <p:cNvSpPr>
            <a:spLocks noGrp="1"/>
          </p:cNvSpPr>
          <p:nvPr>
            <p:ph type="pic" idx="5"/>
          </p:nvPr>
        </p:nvSpPr>
        <p:spPr>
          <a:xfrm>
            <a:off x="3278271" y="3154304"/>
            <a:ext cx="448800" cy="448800"/>
          </a:xfrm>
          <a:prstGeom prst="rect">
            <a:avLst/>
          </a:prstGeom>
          <a:noFill/>
          <a:ln>
            <a:noFill/>
          </a:ln>
        </p:spPr>
      </p:sp>
      <p:sp>
        <p:nvSpPr>
          <p:cNvPr id="1049" name="Google Shape;1049;p95"/>
          <p:cNvSpPr txBox="1">
            <a:spLocks noGrp="1"/>
          </p:cNvSpPr>
          <p:nvPr>
            <p:ph type="body" idx="6"/>
          </p:nvPr>
        </p:nvSpPr>
        <p:spPr>
          <a:xfrm>
            <a:off x="2710343" y="2123141"/>
            <a:ext cx="1584600" cy="723900"/>
          </a:xfrm>
          <a:prstGeom prst="rect">
            <a:avLst/>
          </a:prstGeom>
          <a:noFill/>
          <a:ln>
            <a:noFill/>
          </a:ln>
        </p:spPr>
        <p:txBody>
          <a:bodyPr spcFirstLastPara="1" wrap="square" lIns="121500" tIns="121500" rIns="121500" bIns="121500" anchor="t" anchorCtr="0">
            <a:noAutofit/>
          </a:bodyPr>
          <a:lstStyle>
            <a:lvl1pPr marL="457200" lvl="0" indent="-228600" algn="ctr">
              <a:lnSpc>
                <a:spcPct val="90000"/>
              </a:lnSpc>
              <a:spcBef>
                <a:spcPts val="800"/>
              </a:spcBef>
              <a:spcAft>
                <a:spcPts val="0"/>
              </a:spcAft>
              <a:buClr>
                <a:schemeClr val="dk1"/>
              </a:buClr>
              <a:buSzPts val="1200"/>
              <a:buNone/>
              <a:defRPr sz="1200"/>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050" name="Google Shape;1050;p95"/>
          <p:cNvSpPr txBox="1">
            <a:spLocks noGrp="1"/>
          </p:cNvSpPr>
          <p:nvPr>
            <p:ph type="body" idx="7"/>
          </p:nvPr>
        </p:nvSpPr>
        <p:spPr>
          <a:xfrm>
            <a:off x="2289322" y="1591675"/>
            <a:ext cx="423900" cy="401400"/>
          </a:xfrm>
          <a:prstGeom prst="rect">
            <a:avLst/>
          </a:prstGeom>
          <a:solidFill>
            <a:srgbClr val="D2D4D6"/>
          </a:solidFill>
          <a:ln>
            <a:noFill/>
          </a:ln>
        </p:spPr>
        <p:txBody>
          <a:bodyPr spcFirstLastPara="1" wrap="square" lIns="0" tIns="0" rIns="0" bIns="0" anchor="ctr" anchorCtr="0">
            <a:noAutofit/>
          </a:bodyPr>
          <a:lstStyle>
            <a:lvl1pPr marL="457200" lvl="0" indent="-228600" algn="ctr">
              <a:lnSpc>
                <a:spcPct val="90000"/>
              </a:lnSpc>
              <a:spcBef>
                <a:spcPts val="800"/>
              </a:spcBef>
              <a:spcAft>
                <a:spcPts val="0"/>
              </a:spcAft>
              <a:buClr>
                <a:schemeClr val="accent1"/>
              </a:buClr>
              <a:buSzPts val="1500"/>
              <a:buNone/>
              <a:defRPr b="1">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051" name="Google Shape;1051;p95"/>
          <p:cNvSpPr txBox="1">
            <a:spLocks noGrp="1"/>
          </p:cNvSpPr>
          <p:nvPr>
            <p:ph type="body" idx="8"/>
          </p:nvPr>
        </p:nvSpPr>
        <p:spPr>
          <a:xfrm>
            <a:off x="4292185" y="4399850"/>
            <a:ext cx="423900" cy="401400"/>
          </a:xfrm>
          <a:prstGeom prst="rect">
            <a:avLst/>
          </a:prstGeom>
          <a:solidFill>
            <a:srgbClr val="D2D4D6"/>
          </a:solidFill>
          <a:ln>
            <a:noFill/>
          </a:ln>
        </p:spPr>
        <p:txBody>
          <a:bodyPr spcFirstLastPara="1" wrap="square" lIns="0" tIns="0" rIns="0" bIns="0" anchor="ctr" anchorCtr="0">
            <a:noAutofit/>
          </a:bodyPr>
          <a:lstStyle>
            <a:lvl1pPr marL="457200" lvl="0" indent="-228600" algn="ctr">
              <a:lnSpc>
                <a:spcPct val="90000"/>
              </a:lnSpc>
              <a:spcBef>
                <a:spcPts val="800"/>
              </a:spcBef>
              <a:spcAft>
                <a:spcPts val="0"/>
              </a:spcAft>
              <a:buClr>
                <a:schemeClr val="accent1"/>
              </a:buClr>
              <a:buSzPts val="1500"/>
              <a:buNone/>
              <a:defRPr b="1">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052" name="Google Shape;1052;p95"/>
          <p:cNvSpPr txBox="1">
            <a:spLocks noGrp="1"/>
          </p:cNvSpPr>
          <p:nvPr>
            <p:ph type="body" idx="9"/>
          </p:nvPr>
        </p:nvSpPr>
        <p:spPr>
          <a:xfrm>
            <a:off x="4713206" y="2119652"/>
            <a:ext cx="1584600" cy="1290000"/>
          </a:xfrm>
          <a:prstGeom prst="rect">
            <a:avLst/>
          </a:prstGeom>
          <a:noFill/>
          <a:ln w="25400" cap="flat" cmpd="sng">
            <a:solidFill>
              <a:srgbClr val="D2D4D6"/>
            </a:solidFill>
            <a:prstDash val="solid"/>
            <a:miter lim="800000"/>
            <a:headEnd type="none" w="sm" len="sm"/>
            <a:tailEnd type="none" w="sm" len="sm"/>
          </a:ln>
        </p:spPr>
        <p:txBody>
          <a:bodyPr spcFirstLastPara="1" wrap="square" lIns="121500" tIns="121500" rIns="121500" bIns="121500" anchor="b" anchorCtr="0">
            <a:noAutofit/>
          </a:bodyPr>
          <a:lstStyle>
            <a:lvl1pPr marL="457200" lvl="0" indent="-228600" algn="ctr">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053" name="Google Shape;1053;p95"/>
          <p:cNvSpPr txBox="1">
            <a:spLocks noGrp="1"/>
          </p:cNvSpPr>
          <p:nvPr>
            <p:ph type="body" idx="13"/>
          </p:nvPr>
        </p:nvSpPr>
        <p:spPr>
          <a:xfrm>
            <a:off x="4713206" y="3548743"/>
            <a:ext cx="1584600" cy="723900"/>
          </a:xfrm>
          <a:prstGeom prst="rect">
            <a:avLst/>
          </a:prstGeom>
          <a:noFill/>
          <a:ln>
            <a:noFill/>
          </a:ln>
        </p:spPr>
        <p:txBody>
          <a:bodyPr spcFirstLastPara="1" wrap="square" lIns="121500" tIns="121500" rIns="121500" bIns="121500" anchor="t" anchorCtr="0">
            <a:noAutofit/>
          </a:bodyPr>
          <a:lstStyle>
            <a:lvl1pPr marL="457200" lvl="0" indent="-228600" algn="ctr">
              <a:lnSpc>
                <a:spcPct val="90000"/>
              </a:lnSpc>
              <a:spcBef>
                <a:spcPts val="800"/>
              </a:spcBef>
              <a:spcAft>
                <a:spcPts val="0"/>
              </a:spcAft>
              <a:buClr>
                <a:schemeClr val="dk1"/>
              </a:buClr>
              <a:buSzPts val="1200"/>
              <a:buNone/>
              <a:defRPr sz="1200"/>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054" name="Google Shape;1054;p95"/>
          <p:cNvSpPr>
            <a:spLocks noGrp="1"/>
          </p:cNvSpPr>
          <p:nvPr>
            <p:ph type="pic" idx="14"/>
          </p:nvPr>
        </p:nvSpPr>
        <p:spPr>
          <a:xfrm>
            <a:off x="5281134" y="2291443"/>
            <a:ext cx="448800" cy="448800"/>
          </a:xfrm>
          <a:prstGeom prst="rect">
            <a:avLst/>
          </a:prstGeom>
          <a:noFill/>
          <a:ln>
            <a:noFill/>
          </a:ln>
        </p:spPr>
      </p:sp>
      <p:sp>
        <p:nvSpPr>
          <p:cNvPr id="1055" name="Google Shape;1055;p95"/>
          <p:cNvSpPr txBox="1">
            <a:spLocks noGrp="1"/>
          </p:cNvSpPr>
          <p:nvPr>
            <p:ph type="body" idx="15"/>
          </p:nvPr>
        </p:nvSpPr>
        <p:spPr>
          <a:xfrm>
            <a:off x="6716070" y="2982513"/>
            <a:ext cx="1584600" cy="1290000"/>
          </a:xfrm>
          <a:prstGeom prst="rect">
            <a:avLst/>
          </a:prstGeom>
          <a:noFill/>
          <a:ln w="25400" cap="flat" cmpd="sng">
            <a:solidFill>
              <a:srgbClr val="D2D4D6"/>
            </a:solidFill>
            <a:prstDash val="solid"/>
            <a:miter lim="800000"/>
            <a:headEnd type="none" w="sm" len="sm"/>
            <a:tailEnd type="none" w="sm" len="sm"/>
          </a:ln>
        </p:spPr>
        <p:txBody>
          <a:bodyPr spcFirstLastPara="1" wrap="square" lIns="121500" tIns="121500" rIns="121500" bIns="121500" anchor="b" anchorCtr="0">
            <a:noAutofit/>
          </a:bodyPr>
          <a:lstStyle>
            <a:lvl1pPr marL="457200" lvl="0" indent="-228600" algn="ctr">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056" name="Google Shape;1056;p95"/>
          <p:cNvSpPr>
            <a:spLocks noGrp="1"/>
          </p:cNvSpPr>
          <p:nvPr>
            <p:ph type="pic" idx="16"/>
          </p:nvPr>
        </p:nvSpPr>
        <p:spPr>
          <a:xfrm>
            <a:off x="7280426" y="3154304"/>
            <a:ext cx="448800" cy="448800"/>
          </a:xfrm>
          <a:prstGeom prst="rect">
            <a:avLst/>
          </a:prstGeom>
          <a:noFill/>
          <a:ln>
            <a:noFill/>
          </a:ln>
        </p:spPr>
      </p:sp>
      <p:sp>
        <p:nvSpPr>
          <p:cNvPr id="1057" name="Google Shape;1057;p95"/>
          <p:cNvSpPr txBox="1">
            <a:spLocks noGrp="1"/>
          </p:cNvSpPr>
          <p:nvPr>
            <p:ph type="body" idx="17"/>
          </p:nvPr>
        </p:nvSpPr>
        <p:spPr>
          <a:xfrm>
            <a:off x="6716070" y="2123141"/>
            <a:ext cx="1584600" cy="723900"/>
          </a:xfrm>
          <a:prstGeom prst="rect">
            <a:avLst/>
          </a:prstGeom>
          <a:noFill/>
          <a:ln>
            <a:noFill/>
          </a:ln>
        </p:spPr>
        <p:txBody>
          <a:bodyPr spcFirstLastPara="1" wrap="square" lIns="121500" tIns="121500" rIns="121500" bIns="121500" anchor="t" anchorCtr="0">
            <a:noAutofit/>
          </a:bodyPr>
          <a:lstStyle>
            <a:lvl1pPr marL="457200" lvl="0" indent="-228600" algn="ctr">
              <a:lnSpc>
                <a:spcPct val="90000"/>
              </a:lnSpc>
              <a:spcBef>
                <a:spcPts val="800"/>
              </a:spcBef>
              <a:spcAft>
                <a:spcPts val="0"/>
              </a:spcAft>
              <a:buClr>
                <a:schemeClr val="dk1"/>
              </a:buClr>
              <a:buSzPts val="1200"/>
              <a:buNone/>
              <a:defRPr sz="1200"/>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058" name="Google Shape;1058;p95"/>
          <p:cNvSpPr txBox="1">
            <a:spLocks noGrp="1"/>
          </p:cNvSpPr>
          <p:nvPr>
            <p:ph type="body" idx="18"/>
          </p:nvPr>
        </p:nvSpPr>
        <p:spPr>
          <a:xfrm>
            <a:off x="6295048" y="1591675"/>
            <a:ext cx="423900" cy="401400"/>
          </a:xfrm>
          <a:prstGeom prst="rect">
            <a:avLst/>
          </a:prstGeom>
          <a:solidFill>
            <a:srgbClr val="D2D4D6"/>
          </a:solidFill>
          <a:ln>
            <a:noFill/>
          </a:ln>
        </p:spPr>
        <p:txBody>
          <a:bodyPr spcFirstLastPara="1" wrap="square" lIns="0" tIns="0" rIns="0" bIns="0" anchor="ctr" anchorCtr="0">
            <a:noAutofit/>
          </a:bodyPr>
          <a:lstStyle>
            <a:lvl1pPr marL="457200" lvl="0" indent="-228600" algn="ctr">
              <a:lnSpc>
                <a:spcPct val="90000"/>
              </a:lnSpc>
              <a:spcBef>
                <a:spcPts val="800"/>
              </a:spcBef>
              <a:spcAft>
                <a:spcPts val="0"/>
              </a:spcAft>
              <a:buClr>
                <a:schemeClr val="accent1"/>
              </a:buClr>
              <a:buSzPts val="1500"/>
              <a:buNone/>
              <a:defRPr b="1">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059" name="Google Shape;1059;p95"/>
          <p:cNvSpPr txBox="1">
            <a:spLocks noGrp="1"/>
          </p:cNvSpPr>
          <p:nvPr>
            <p:ph type="title"/>
          </p:nvPr>
        </p:nvSpPr>
        <p:spPr>
          <a:xfrm>
            <a:off x="708670" y="180975"/>
            <a:ext cx="7755300" cy="555000"/>
          </a:xfrm>
          <a:prstGeom prst="rect">
            <a:avLst/>
          </a:prstGeom>
          <a:noFill/>
          <a:ln>
            <a:noFill/>
          </a:ln>
        </p:spPr>
        <p:txBody>
          <a:bodyPr spcFirstLastPara="1" wrap="square" lIns="0" tIns="297000" rIns="0" bIns="202500" anchor="ctr" anchorCtr="0">
            <a:noAutofit/>
          </a:bodyPr>
          <a:lstStyle>
            <a:lvl1pPr lvl="0" algn="ctr">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060" name="Google Shape;1060;p95"/>
          <p:cNvSpPr txBox="1">
            <a:spLocks noGrp="1"/>
          </p:cNvSpPr>
          <p:nvPr>
            <p:ph type="body" idx="19"/>
          </p:nvPr>
        </p:nvSpPr>
        <p:spPr>
          <a:xfrm>
            <a:off x="707479" y="881235"/>
            <a:ext cx="7755300" cy="382200"/>
          </a:xfrm>
          <a:prstGeom prst="rect">
            <a:avLst/>
          </a:prstGeom>
          <a:noFill/>
          <a:ln>
            <a:noFill/>
          </a:ln>
        </p:spPr>
        <p:txBody>
          <a:bodyPr spcFirstLastPara="1" wrap="square" lIns="0" tIns="0" rIns="0" bIns="0" anchor="t" anchorCtr="0">
            <a:noAutofit/>
          </a:bodyPr>
          <a:lstStyle>
            <a:lvl1pPr marL="457200" lvl="0" indent="-228600" algn="ctr">
              <a:lnSpc>
                <a:spcPct val="90000"/>
              </a:lnSpc>
              <a:spcBef>
                <a:spcPts val="800"/>
              </a:spcBef>
              <a:spcAft>
                <a:spcPts val="0"/>
              </a:spcAft>
              <a:buClr>
                <a:schemeClr val="dk1"/>
              </a:buClr>
              <a:buSzPts val="1500"/>
              <a:buNone/>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95.xml><?xml version="1.0" encoding="utf-8"?>
<p:sldLayout xmlns:a="http://schemas.openxmlformats.org/drawingml/2006/main" xmlns:r="http://schemas.openxmlformats.org/officeDocument/2006/relationships" xmlns:p="http://schemas.openxmlformats.org/presentationml/2006/main" matchingName="Laptop 1">
  <p:cSld name="Laptop 1">
    <p:spTree>
      <p:nvGrpSpPr>
        <p:cNvPr id="1" name="Shape 1061"/>
        <p:cNvGrpSpPr/>
        <p:nvPr/>
      </p:nvGrpSpPr>
      <p:grpSpPr>
        <a:xfrm>
          <a:off x="0" y="0"/>
          <a:ext cx="0" cy="0"/>
          <a:chOff x="0" y="0"/>
          <a:chExt cx="0" cy="0"/>
        </a:xfrm>
      </p:grpSpPr>
      <p:sp>
        <p:nvSpPr>
          <p:cNvPr id="1062" name="Google Shape;1062;p96"/>
          <p:cNvSpPr txBox="1">
            <a:spLocks noGrp="1"/>
          </p:cNvSpPr>
          <p:nvPr>
            <p:ph type="title"/>
          </p:nvPr>
        </p:nvSpPr>
        <p:spPr>
          <a:xfrm>
            <a:off x="5679125" y="862940"/>
            <a:ext cx="7327200" cy="507300"/>
          </a:xfrm>
          <a:prstGeom prst="rect">
            <a:avLst/>
          </a:prstGeom>
          <a:noFill/>
          <a:ln>
            <a:noFill/>
          </a:ln>
        </p:spPr>
        <p:txBody>
          <a:bodyPr spcFirstLastPara="1" wrap="square" lIns="0" tIns="297000" rIns="0" bIns="0" anchor="b" anchorCtr="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063" name="Google Shape;1063;p96"/>
          <p:cNvSpPr txBox="1">
            <a:spLocks noGrp="1"/>
          </p:cNvSpPr>
          <p:nvPr>
            <p:ph type="body" idx="1"/>
          </p:nvPr>
        </p:nvSpPr>
        <p:spPr>
          <a:xfrm>
            <a:off x="5679125" y="1507595"/>
            <a:ext cx="2811900" cy="2772900"/>
          </a:xfrm>
          <a:prstGeom prst="rect">
            <a:avLst/>
          </a:prstGeom>
          <a:noFill/>
          <a:ln>
            <a:noFill/>
          </a:ln>
        </p:spPr>
        <p:txBody>
          <a:bodyPr spcFirstLastPara="1" wrap="square" lIns="0" tIns="202500" rIns="0" bIns="202500" anchor="t" anchorCtr="0">
            <a:noAutofit/>
          </a:bodyPr>
          <a:lstStyle>
            <a:lvl1pPr marL="457200" lvl="0" indent="-323850" algn="l">
              <a:lnSpc>
                <a:spcPct val="90000"/>
              </a:lnSpc>
              <a:spcBef>
                <a:spcPts val="800"/>
              </a:spcBef>
              <a:spcAft>
                <a:spcPts val="0"/>
              </a:spcAft>
              <a:buClr>
                <a:schemeClr val="dk1"/>
              </a:buClr>
              <a:buSzPts val="15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064" name="Google Shape;1064;p96"/>
          <p:cNvSpPr>
            <a:spLocks noGrp="1"/>
          </p:cNvSpPr>
          <p:nvPr>
            <p:ph type="pic" idx="2"/>
          </p:nvPr>
        </p:nvSpPr>
        <p:spPr>
          <a:xfrm>
            <a:off x="652959" y="1116926"/>
            <a:ext cx="3876900" cy="2437500"/>
          </a:xfrm>
          <a:prstGeom prst="rect">
            <a:avLst/>
          </a:prstGeom>
          <a:noFill/>
          <a:ln>
            <a:noFill/>
          </a:ln>
        </p:spPr>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96.xml><?xml version="1.0" encoding="utf-8"?>
<p:sldLayout xmlns:a="http://schemas.openxmlformats.org/drawingml/2006/main" xmlns:r="http://schemas.openxmlformats.org/officeDocument/2006/relationships" xmlns:p="http://schemas.openxmlformats.org/presentationml/2006/main" matchingName="iPad 1">
  <p:cSld name="iPad 1">
    <p:spTree>
      <p:nvGrpSpPr>
        <p:cNvPr id="1" name="Shape 1065"/>
        <p:cNvGrpSpPr/>
        <p:nvPr/>
      </p:nvGrpSpPr>
      <p:grpSpPr>
        <a:xfrm>
          <a:off x="0" y="0"/>
          <a:ext cx="0" cy="0"/>
          <a:chOff x="0" y="0"/>
          <a:chExt cx="0" cy="0"/>
        </a:xfrm>
      </p:grpSpPr>
      <p:sp>
        <p:nvSpPr>
          <p:cNvPr id="1066" name="Google Shape;1066;p97"/>
          <p:cNvSpPr txBox="1">
            <a:spLocks noGrp="1"/>
          </p:cNvSpPr>
          <p:nvPr>
            <p:ph type="body" idx="1"/>
          </p:nvPr>
        </p:nvSpPr>
        <p:spPr>
          <a:xfrm>
            <a:off x="4674329" y="2392808"/>
            <a:ext cx="4141800" cy="2179200"/>
          </a:xfrm>
          <a:prstGeom prst="rect">
            <a:avLst/>
          </a:prstGeom>
          <a:noFill/>
          <a:ln>
            <a:noFill/>
          </a:ln>
        </p:spPr>
        <p:txBody>
          <a:bodyPr spcFirstLastPara="1" wrap="square" lIns="0" tIns="202500" rIns="0" bIns="202500" anchor="t" anchorCtr="0">
            <a:noAutofit/>
          </a:bodyPr>
          <a:lstStyle>
            <a:lvl1pPr marL="457200" lvl="0" indent="-323850" algn="l">
              <a:lnSpc>
                <a:spcPct val="90000"/>
              </a:lnSpc>
              <a:spcBef>
                <a:spcPts val="800"/>
              </a:spcBef>
              <a:spcAft>
                <a:spcPts val="0"/>
              </a:spcAft>
              <a:buClr>
                <a:schemeClr val="dk1"/>
              </a:buClr>
              <a:buSzPts val="15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067" name="Google Shape;1067;p97"/>
          <p:cNvSpPr txBox="1">
            <a:spLocks noGrp="1"/>
          </p:cNvSpPr>
          <p:nvPr>
            <p:ph type="title"/>
          </p:nvPr>
        </p:nvSpPr>
        <p:spPr>
          <a:xfrm>
            <a:off x="4674329" y="1303170"/>
            <a:ext cx="4141500" cy="981600"/>
          </a:xfrm>
          <a:prstGeom prst="rect">
            <a:avLst/>
          </a:prstGeom>
          <a:noFill/>
          <a:ln>
            <a:noFill/>
          </a:ln>
        </p:spPr>
        <p:txBody>
          <a:bodyPr spcFirstLastPara="1" wrap="square" lIns="0" tIns="297000" rIns="0" bIns="0" anchor="b" anchorCtr="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068" name="Google Shape;1068;p97"/>
          <p:cNvSpPr>
            <a:spLocks noGrp="1"/>
          </p:cNvSpPr>
          <p:nvPr>
            <p:ph type="pic" idx="2"/>
          </p:nvPr>
        </p:nvSpPr>
        <p:spPr>
          <a:xfrm>
            <a:off x="620878" y="371475"/>
            <a:ext cx="3139500" cy="4200600"/>
          </a:xfrm>
          <a:prstGeom prst="roundRect">
            <a:avLst>
              <a:gd name="adj" fmla="val 1612"/>
            </a:avLst>
          </a:prstGeom>
          <a:noFill/>
          <a:ln>
            <a:noFill/>
          </a:ln>
        </p:spPr>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97.xml><?xml version="1.0" encoding="utf-8"?>
<p:sldLayout xmlns:a="http://schemas.openxmlformats.org/drawingml/2006/main" xmlns:r="http://schemas.openxmlformats.org/officeDocument/2006/relationships" xmlns:p="http://schemas.openxmlformats.org/presentationml/2006/main" matchingName="iPhone 1">
  <p:cSld name="iPhone 1">
    <p:spTree>
      <p:nvGrpSpPr>
        <p:cNvPr id="1" name="Shape 1069"/>
        <p:cNvGrpSpPr/>
        <p:nvPr/>
      </p:nvGrpSpPr>
      <p:grpSpPr>
        <a:xfrm>
          <a:off x="0" y="0"/>
          <a:ext cx="0" cy="0"/>
          <a:chOff x="0" y="0"/>
          <a:chExt cx="0" cy="0"/>
        </a:xfrm>
      </p:grpSpPr>
      <p:sp>
        <p:nvSpPr>
          <p:cNvPr id="1070" name="Google Shape;1070;p98"/>
          <p:cNvSpPr txBox="1">
            <a:spLocks noGrp="1"/>
          </p:cNvSpPr>
          <p:nvPr>
            <p:ph type="body" idx="1"/>
          </p:nvPr>
        </p:nvSpPr>
        <p:spPr>
          <a:xfrm>
            <a:off x="3270563" y="2571750"/>
            <a:ext cx="5196000" cy="2179200"/>
          </a:xfrm>
          <a:prstGeom prst="rect">
            <a:avLst/>
          </a:prstGeom>
          <a:noFill/>
          <a:ln>
            <a:noFill/>
          </a:ln>
        </p:spPr>
        <p:txBody>
          <a:bodyPr spcFirstLastPara="1" wrap="square" lIns="0" tIns="202500" rIns="0" bIns="202500" anchor="t" anchorCtr="0">
            <a:noAutofit/>
          </a:bodyPr>
          <a:lstStyle>
            <a:lvl1pPr marL="457200" lvl="0" indent="-323850" algn="l">
              <a:lnSpc>
                <a:spcPct val="90000"/>
              </a:lnSpc>
              <a:spcBef>
                <a:spcPts val="800"/>
              </a:spcBef>
              <a:spcAft>
                <a:spcPts val="0"/>
              </a:spcAft>
              <a:buClr>
                <a:schemeClr val="dk1"/>
              </a:buClr>
              <a:buSzPts val="15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071" name="Google Shape;1071;p98"/>
          <p:cNvSpPr txBox="1">
            <a:spLocks noGrp="1"/>
          </p:cNvSpPr>
          <p:nvPr>
            <p:ph type="title"/>
          </p:nvPr>
        </p:nvSpPr>
        <p:spPr>
          <a:xfrm>
            <a:off x="3270563" y="1466287"/>
            <a:ext cx="5196000" cy="981600"/>
          </a:xfrm>
          <a:prstGeom prst="rect">
            <a:avLst/>
          </a:prstGeom>
          <a:noFill/>
          <a:ln>
            <a:noFill/>
          </a:ln>
        </p:spPr>
        <p:txBody>
          <a:bodyPr spcFirstLastPara="1" wrap="square" lIns="0" tIns="297000" rIns="0" bIns="0" anchor="b" anchorCtr="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072" name="Google Shape;1072;p98"/>
          <p:cNvSpPr>
            <a:spLocks noGrp="1"/>
          </p:cNvSpPr>
          <p:nvPr>
            <p:ph type="pic" idx="2"/>
          </p:nvPr>
        </p:nvSpPr>
        <p:spPr>
          <a:xfrm>
            <a:off x="677549" y="447260"/>
            <a:ext cx="1915500" cy="4141200"/>
          </a:xfrm>
          <a:prstGeom prst="rect">
            <a:avLst/>
          </a:prstGeom>
          <a:noFill/>
          <a:ln>
            <a:noFill/>
          </a:ln>
        </p:spPr>
        <p:txBody>
          <a:bodyPr/>
          <a:lstStyle/>
          <a:p>
            <a:endParaRPr lang="nl-BE"/>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98.xml><?xml version="1.0" encoding="utf-8"?>
<p:sldLayout xmlns:a="http://schemas.openxmlformats.org/drawingml/2006/main" xmlns:r="http://schemas.openxmlformats.org/officeDocument/2006/relationships" xmlns:p="http://schemas.openxmlformats.org/presentationml/2006/main" matchingName="Laptop 2">
  <p:cSld name="Laptop 2">
    <p:spTree>
      <p:nvGrpSpPr>
        <p:cNvPr id="1" name="Shape 1073"/>
        <p:cNvGrpSpPr/>
        <p:nvPr/>
      </p:nvGrpSpPr>
      <p:grpSpPr>
        <a:xfrm>
          <a:off x="0" y="0"/>
          <a:ext cx="0" cy="0"/>
          <a:chOff x="0" y="0"/>
          <a:chExt cx="0" cy="0"/>
        </a:xfrm>
      </p:grpSpPr>
      <p:sp>
        <p:nvSpPr>
          <p:cNvPr id="1074" name="Google Shape;1074;p99"/>
          <p:cNvSpPr>
            <a:spLocks noGrp="1"/>
          </p:cNvSpPr>
          <p:nvPr>
            <p:ph type="pic" idx="2"/>
          </p:nvPr>
        </p:nvSpPr>
        <p:spPr>
          <a:xfrm>
            <a:off x="5445159" y="956382"/>
            <a:ext cx="701700" cy="700800"/>
          </a:xfrm>
          <a:prstGeom prst="rect">
            <a:avLst/>
          </a:prstGeom>
          <a:noFill/>
          <a:ln>
            <a:noFill/>
          </a:ln>
        </p:spPr>
      </p:sp>
      <p:sp>
        <p:nvSpPr>
          <p:cNvPr id="1075" name="Google Shape;1075;p99"/>
          <p:cNvSpPr txBox="1">
            <a:spLocks noGrp="1"/>
          </p:cNvSpPr>
          <p:nvPr>
            <p:ph type="body" idx="1"/>
          </p:nvPr>
        </p:nvSpPr>
        <p:spPr>
          <a:xfrm>
            <a:off x="6266063" y="1019253"/>
            <a:ext cx="2877900" cy="575400"/>
          </a:xfrm>
          <a:prstGeom prst="rect">
            <a:avLst/>
          </a:prstGeom>
          <a:noFill/>
          <a:ln>
            <a:noFill/>
          </a:ln>
        </p:spPr>
        <p:txBody>
          <a:bodyPr spcFirstLastPara="1" wrap="square" lIns="0" tIns="54000" rIns="0" bIns="54000" anchor="ctr" anchorCtr="0">
            <a:noAutofit/>
          </a:bodyPr>
          <a:lstStyle>
            <a:lvl1pPr marL="457200" lvl="0" indent="-228600" algn="l">
              <a:lnSpc>
                <a:spcPct val="90000"/>
              </a:lnSpc>
              <a:spcBef>
                <a:spcPts val="800"/>
              </a:spcBef>
              <a:spcAft>
                <a:spcPts val="0"/>
              </a:spcAft>
              <a:buClr>
                <a:schemeClr val="dk1"/>
              </a:buClr>
              <a:buSzPts val="1200"/>
              <a:buNone/>
              <a:defRPr sz="1200"/>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076" name="Google Shape;1076;p99"/>
          <p:cNvSpPr>
            <a:spLocks noGrp="1"/>
          </p:cNvSpPr>
          <p:nvPr>
            <p:ph type="pic" idx="3"/>
          </p:nvPr>
        </p:nvSpPr>
        <p:spPr>
          <a:xfrm>
            <a:off x="669152" y="1306860"/>
            <a:ext cx="3819600" cy="2394600"/>
          </a:xfrm>
          <a:prstGeom prst="rect">
            <a:avLst/>
          </a:prstGeom>
          <a:noFill/>
          <a:ln>
            <a:noFill/>
          </a:ln>
        </p:spPr>
      </p:sp>
      <p:sp>
        <p:nvSpPr>
          <p:cNvPr id="1077" name="Google Shape;1077;p99"/>
          <p:cNvSpPr txBox="1">
            <a:spLocks noGrp="1"/>
          </p:cNvSpPr>
          <p:nvPr>
            <p:ph type="title"/>
          </p:nvPr>
        </p:nvSpPr>
        <p:spPr>
          <a:xfrm>
            <a:off x="186334" y="173264"/>
            <a:ext cx="7866000" cy="555000"/>
          </a:xfrm>
          <a:prstGeom prst="rect">
            <a:avLst/>
          </a:prstGeom>
          <a:noFill/>
          <a:ln>
            <a:noFill/>
          </a:ln>
        </p:spPr>
        <p:txBody>
          <a:bodyPr spcFirstLastPara="1" wrap="square" lIns="0" tIns="297000" rIns="0" bIns="202500" anchor="ctr" anchorCtr="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078" name="Google Shape;1078;p99"/>
          <p:cNvSpPr>
            <a:spLocks noGrp="1"/>
          </p:cNvSpPr>
          <p:nvPr>
            <p:ph type="pic" idx="4"/>
          </p:nvPr>
        </p:nvSpPr>
        <p:spPr>
          <a:xfrm>
            <a:off x="5445159" y="1838846"/>
            <a:ext cx="701700" cy="700800"/>
          </a:xfrm>
          <a:prstGeom prst="rect">
            <a:avLst/>
          </a:prstGeom>
          <a:noFill/>
          <a:ln>
            <a:noFill/>
          </a:ln>
        </p:spPr>
      </p:sp>
      <p:sp>
        <p:nvSpPr>
          <p:cNvPr id="1079" name="Google Shape;1079;p99"/>
          <p:cNvSpPr txBox="1">
            <a:spLocks noGrp="1"/>
          </p:cNvSpPr>
          <p:nvPr>
            <p:ph type="body" idx="5"/>
          </p:nvPr>
        </p:nvSpPr>
        <p:spPr>
          <a:xfrm>
            <a:off x="6266063" y="1901717"/>
            <a:ext cx="2877900" cy="575400"/>
          </a:xfrm>
          <a:prstGeom prst="rect">
            <a:avLst/>
          </a:prstGeom>
          <a:noFill/>
          <a:ln>
            <a:noFill/>
          </a:ln>
        </p:spPr>
        <p:txBody>
          <a:bodyPr spcFirstLastPara="1" wrap="square" lIns="0" tIns="54000" rIns="0" bIns="54000" anchor="ctr" anchorCtr="0">
            <a:noAutofit/>
          </a:bodyPr>
          <a:lstStyle>
            <a:lvl1pPr marL="457200" lvl="0" indent="-228600" algn="l">
              <a:lnSpc>
                <a:spcPct val="90000"/>
              </a:lnSpc>
              <a:spcBef>
                <a:spcPts val="800"/>
              </a:spcBef>
              <a:spcAft>
                <a:spcPts val="0"/>
              </a:spcAft>
              <a:buClr>
                <a:schemeClr val="dk1"/>
              </a:buClr>
              <a:buSzPts val="1200"/>
              <a:buNone/>
              <a:defRPr sz="1200"/>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080" name="Google Shape;1080;p99"/>
          <p:cNvSpPr>
            <a:spLocks noGrp="1"/>
          </p:cNvSpPr>
          <p:nvPr>
            <p:ph type="pic" idx="6"/>
          </p:nvPr>
        </p:nvSpPr>
        <p:spPr>
          <a:xfrm>
            <a:off x="5445159" y="2721309"/>
            <a:ext cx="701700" cy="700800"/>
          </a:xfrm>
          <a:prstGeom prst="rect">
            <a:avLst/>
          </a:prstGeom>
          <a:noFill/>
          <a:ln>
            <a:noFill/>
          </a:ln>
        </p:spPr>
      </p:sp>
      <p:sp>
        <p:nvSpPr>
          <p:cNvPr id="1081" name="Google Shape;1081;p99"/>
          <p:cNvSpPr txBox="1">
            <a:spLocks noGrp="1"/>
          </p:cNvSpPr>
          <p:nvPr>
            <p:ph type="body" idx="7"/>
          </p:nvPr>
        </p:nvSpPr>
        <p:spPr>
          <a:xfrm>
            <a:off x="6264375" y="2784180"/>
            <a:ext cx="2877900" cy="575400"/>
          </a:xfrm>
          <a:prstGeom prst="rect">
            <a:avLst/>
          </a:prstGeom>
          <a:noFill/>
          <a:ln>
            <a:noFill/>
          </a:ln>
        </p:spPr>
        <p:txBody>
          <a:bodyPr spcFirstLastPara="1" wrap="square" lIns="0" tIns="54000" rIns="0" bIns="54000" anchor="ctr" anchorCtr="0">
            <a:noAutofit/>
          </a:bodyPr>
          <a:lstStyle>
            <a:lvl1pPr marL="457200" lvl="0" indent="-228600" algn="l">
              <a:lnSpc>
                <a:spcPct val="90000"/>
              </a:lnSpc>
              <a:spcBef>
                <a:spcPts val="800"/>
              </a:spcBef>
              <a:spcAft>
                <a:spcPts val="0"/>
              </a:spcAft>
              <a:buClr>
                <a:schemeClr val="dk1"/>
              </a:buClr>
              <a:buSzPts val="1200"/>
              <a:buNone/>
              <a:defRPr sz="1200"/>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082" name="Google Shape;1082;p99"/>
          <p:cNvSpPr>
            <a:spLocks noGrp="1"/>
          </p:cNvSpPr>
          <p:nvPr>
            <p:ph type="pic" idx="8"/>
          </p:nvPr>
        </p:nvSpPr>
        <p:spPr>
          <a:xfrm>
            <a:off x="5445159" y="3603773"/>
            <a:ext cx="701700" cy="700800"/>
          </a:xfrm>
          <a:prstGeom prst="rect">
            <a:avLst/>
          </a:prstGeom>
          <a:noFill/>
          <a:ln>
            <a:noFill/>
          </a:ln>
        </p:spPr>
      </p:sp>
      <p:sp>
        <p:nvSpPr>
          <p:cNvPr id="1083" name="Google Shape;1083;p99"/>
          <p:cNvSpPr txBox="1">
            <a:spLocks noGrp="1"/>
          </p:cNvSpPr>
          <p:nvPr>
            <p:ph type="body" idx="9"/>
          </p:nvPr>
        </p:nvSpPr>
        <p:spPr>
          <a:xfrm>
            <a:off x="6262688" y="3666643"/>
            <a:ext cx="2877900" cy="575400"/>
          </a:xfrm>
          <a:prstGeom prst="rect">
            <a:avLst/>
          </a:prstGeom>
          <a:noFill/>
          <a:ln>
            <a:noFill/>
          </a:ln>
        </p:spPr>
        <p:txBody>
          <a:bodyPr spcFirstLastPara="1" wrap="square" lIns="0" tIns="54000" rIns="0" bIns="54000" anchor="ctr" anchorCtr="0">
            <a:noAutofit/>
          </a:bodyPr>
          <a:lstStyle>
            <a:lvl1pPr marL="457200" lvl="0" indent="-228600" algn="l">
              <a:lnSpc>
                <a:spcPct val="90000"/>
              </a:lnSpc>
              <a:spcBef>
                <a:spcPts val="800"/>
              </a:spcBef>
              <a:spcAft>
                <a:spcPts val="0"/>
              </a:spcAft>
              <a:buClr>
                <a:schemeClr val="dk1"/>
              </a:buClr>
              <a:buSzPts val="1200"/>
              <a:buNone/>
              <a:defRPr sz="1200"/>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99.xml><?xml version="1.0" encoding="utf-8"?>
<p:sldLayout xmlns:a="http://schemas.openxmlformats.org/drawingml/2006/main" xmlns:r="http://schemas.openxmlformats.org/officeDocument/2006/relationships" xmlns:p="http://schemas.openxmlformats.org/presentationml/2006/main" matchingName="iPad 2">
  <p:cSld name="iPad 2">
    <p:spTree>
      <p:nvGrpSpPr>
        <p:cNvPr id="1" name="Shape 1084"/>
        <p:cNvGrpSpPr/>
        <p:nvPr/>
      </p:nvGrpSpPr>
      <p:grpSpPr>
        <a:xfrm>
          <a:off x="0" y="0"/>
          <a:ext cx="0" cy="0"/>
          <a:chOff x="0" y="0"/>
          <a:chExt cx="0" cy="0"/>
        </a:xfrm>
      </p:grpSpPr>
      <p:sp>
        <p:nvSpPr>
          <p:cNvPr id="1085" name="Google Shape;1085;p100"/>
          <p:cNvSpPr>
            <a:spLocks noGrp="1"/>
          </p:cNvSpPr>
          <p:nvPr>
            <p:ph type="pic" idx="2"/>
          </p:nvPr>
        </p:nvSpPr>
        <p:spPr>
          <a:xfrm>
            <a:off x="4367708" y="1189092"/>
            <a:ext cx="755100" cy="753900"/>
          </a:xfrm>
          <a:prstGeom prst="rect">
            <a:avLst/>
          </a:prstGeom>
          <a:noFill/>
          <a:ln>
            <a:noFill/>
          </a:ln>
        </p:spPr>
      </p:sp>
      <p:sp>
        <p:nvSpPr>
          <p:cNvPr id="1086" name="Google Shape;1086;p100"/>
          <p:cNvSpPr>
            <a:spLocks noGrp="1"/>
          </p:cNvSpPr>
          <p:nvPr>
            <p:ph type="pic" idx="3"/>
          </p:nvPr>
        </p:nvSpPr>
        <p:spPr>
          <a:xfrm>
            <a:off x="6528523" y="1189092"/>
            <a:ext cx="755100" cy="753900"/>
          </a:xfrm>
          <a:prstGeom prst="rect">
            <a:avLst/>
          </a:prstGeom>
          <a:noFill/>
          <a:ln>
            <a:noFill/>
          </a:ln>
        </p:spPr>
      </p:sp>
      <p:sp>
        <p:nvSpPr>
          <p:cNvPr id="1087" name="Google Shape;1087;p100"/>
          <p:cNvSpPr txBox="1">
            <a:spLocks noGrp="1"/>
          </p:cNvSpPr>
          <p:nvPr>
            <p:ph type="body" idx="1"/>
          </p:nvPr>
        </p:nvSpPr>
        <p:spPr>
          <a:xfrm>
            <a:off x="4367147" y="2022730"/>
            <a:ext cx="1946100" cy="575400"/>
          </a:xfrm>
          <a:prstGeom prst="rect">
            <a:avLst/>
          </a:prstGeom>
          <a:noFill/>
          <a:ln>
            <a:noFill/>
          </a:ln>
        </p:spPr>
        <p:txBody>
          <a:bodyPr spcFirstLastPara="1" wrap="square" lIns="0" tIns="54000" rIns="0" bIns="54000" anchor="t" anchorCtr="0">
            <a:noAutofit/>
          </a:bodyPr>
          <a:lstStyle>
            <a:lvl1pPr marL="457200" lvl="0" indent="-228600" algn="l">
              <a:lnSpc>
                <a:spcPct val="90000"/>
              </a:lnSpc>
              <a:spcBef>
                <a:spcPts val="800"/>
              </a:spcBef>
              <a:spcAft>
                <a:spcPts val="0"/>
              </a:spcAft>
              <a:buClr>
                <a:schemeClr val="dk1"/>
              </a:buClr>
              <a:buSzPts val="1200"/>
              <a:buNone/>
              <a:defRPr sz="1200"/>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088" name="Google Shape;1088;p100"/>
          <p:cNvSpPr txBox="1">
            <a:spLocks noGrp="1"/>
          </p:cNvSpPr>
          <p:nvPr>
            <p:ph type="body" idx="4"/>
          </p:nvPr>
        </p:nvSpPr>
        <p:spPr>
          <a:xfrm>
            <a:off x="6527962" y="2022730"/>
            <a:ext cx="1946100" cy="575400"/>
          </a:xfrm>
          <a:prstGeom prst="rect">
            <a:avLst/>
          </a:prstGeom>
          <a:noFill/>
          <a:ln>
            <a:noFill/>
          </a:ln>
        </p:spPr>
        <p:txBody>
          <a:bodyPr spcFirstLastPara="1" wrap="square" lIns="0" tIns="54000" rIns="0" bIns="54000" anchor="t" anchorCtr="0">
            <a:noAutofit/>
          </a:bodyPr>
          <a:lstStyle>
            <a:lvl1pPr marL="457200" lvl="0" indent="-228600" algn="l">
              <a:lnSpc>
                <a:spcPct val="90000"/>
              </a:lnSpc>
              <a:spcBef>
                <a:spcPts val="800"/>
              </a:spcBef>
              <a:spcAft>
                <a:spcPts val="0"/>
              </a:spcAft>
              <a:buClr>
                <a:schemeClr val="dk1"/>
              </a:buClr>
              <a:buSzPts val="1200"/>
              <a:buNone/>
              <a:defRPr sz="1200"/>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089" name="Google Shape;1089;p100"/>
          <p:cNvSpPr>
            <a:spLocks noGrp="1"/>
          </p:cNvSpPr>
          <p:nvPr>
            <p:ph type="pic" idx="5"/>
          </p:nvPr>
        </p:nvSpPr>
        <p:spPr>
          <a:xfrm>
            <a:off x="4367708" y="2874664"/>
            <a:ext cx="755100" cy="753900"/>
          </a:xfrm>
          <a:prstGeom prst="rect">
            <a:avLst/>
          </a:prstGeom>
          <a:noFill/>
          <a:ln>
            <a:noFill/>
          </a:ln>
        </p:spPr>
      </p:sp>
      <p:sp>
        <p:nvSpPr>
          <p:cNvPr id="1090" name="Google Shape;1090;p100"/>
          <p:cNvSpPr>
            <a:spLocks noGrp="1"/>
          </p:cNvSpPr>
          <p:nvPr>
            <p:ph type="pic" idx="6"/>
          </p:nvPr>
        </p:nvSpPr>
        <p:spPr>
          <a:xfrm>
            <a:off x="6528523" y="2874664"/>
            <a:ext cx="755100" cy="753900"/>
          </a:xfrm>
          <a:prstGeom prst="rect">
            <a:avLst/>
          </a:prstGeom>
          <a:noFill/>
          <a:ln>
            <a:noFill/>
          </a:ln>
        </p:spPr>
      </p:sp>
      <p:sp>
        <p:nvSpPr>
          <p:cNvPr id="1091" name="Google Shape;1091;p100"/>
          <p:cNvSpPr txBox="1">
            <a:spLocks noGrp="1"/>
          </p:cNvSpPr>
          <p:nvPr>
            <p:ph type="body" idx="7"/>
          </p:nvPr>
        </p:nvSpPr>
        <p:spPr>
          <a:xfrm>
            <a:off x="4367147" y="3708302"/>
            <a:ext cx="1946100" cy="575400"/>
          </a:xfrm>
          <a:prstGeom prst="rect">
            <a:avLst/>
          </a:prstGeom>
          <a:noFill/>
          <a:ln>
            <a:noFill/>
          </a:ln>
        </p:spPr>
        <p:txBody>
          <a:bodyPr spcFirstLastPara="1" wrap="square" lIns="0" tIns="54000" rIns="0" bIns="54000" anchor="t" anchorCtr="0">
            <a:noAutofit/>
          </a:bodyPr>
          <a:lstStyle>
            <a:lvl1pPr marL="457200" lvl="0" indent="-228600" algn="l">
              <a:lnSpc>
                <a:spcPct val="90000"/>
              </a:lnSpc>
              <a:spcBef>
                <a:spcPts val="800"/>
              </a:spcBef>
              <a:spcAft>
                <a:spcPts val="0"/>
              </a:spcAft>
              <a:buClr>
                <a:schemeClr val="dk1"/>
              </a:buClr>
              <a:buSzPts val="1200"/>
              <a:buNone/>
              <a:defRPr sz="1200"/>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092" name="Google Shape;1092;p100"/>
          <p:cNvSpPr txBox="1">
            <a:spLocks noGrp="1"/>
          </p:cNvSpPr>
          <p:nvPr>
            <p:ph type="body" idx="8"/>
          </p:nvPr>
        </p:nvSpPr>
        <p:spPr>
          <a:xfrm>
            <a:off x="6527962" y="3708302"/>
            <a:ext cx="1946100" cy="575400"/>
          </a:xfrm>
          <a:prstGeom prst="rect">
            <a:avLst/>
          </a:prstGeom>
          <a:noFill/>
          <a:ln>
            <a:noFill/>
          </a:ln>
        </p:spPr>
        <p:txBody>
          <a:bodyPr spcFirstLastPara="1" wrap="square" lIns="0" tIns="54000" rIns="0" bIns="54000" anchor="t" anchorCtr="0">
            <a:noAutofit/>
          </a:bodyPr>
          <a:lstStyle>
            <a:lvl1pPr marL="457200" lvl="0" indent="-228600" algn="l">
              <a:lnSpc>
                <a:spcPct val="90000"/>
              </a:lnSpc>
              <a:spcBef>
                <a:spcPts val="800"/>
              </a:spcBef>
              <a:spcAft>
                <a:spcPts val="0"/>
              </a:spcAft>
              <a:buClr>
                <a:schemeClr val="dk1"/>
              </a:buClr>
              <a:buSzPts val="1200"/>
              <a:buNone/>
              <a:defRPr sz="1200"/>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093" name="Google Shape;1093;p100"/>
          <p:cNvSpPr>
            <a:spLocks noGrp="1"/>
          </p:cNvSpPr>
          <p:nvPr>
            <p:ph type="pic" idx="9"/>
          </p:nvPr>
        </p:nvSpPr>
        <p:spPr>
          <a:xfrm>
            <a:off x="717438" y="361856"/>
            <a:ext cx="3139500" cy="4200600"/>
          </a:xfrm>
          <a:prstGeom prst="roundRect">
            <a:avLst>
              <a:gd name="adj" fmla="val 1612"/>
            </a:avLst>
          </a:prstGeom>
          <a:noFill/>
          <a:ln>
            <a:noFill/>
          </a:ln>
        </p:spPr>
      </p:sp>
      <p:sp>
        <p:nvSpPr>
          <p:cNvPr id="1094" name="Google Shape;1094;p100"/>
          <p:cNvSpPr txBox="1">
            <a:spLocks noGrp="1"/>
          </p:cNvSpPr>
          <p:nvPr>
            <p:ph type="title"/>
          </p:nvPr>
        </p:nvSpPr>
        <p:spPr>
          <a:xfrm>
            <a:off x="4332450" y="-22409"/>
            <a:ext cx="4141500" cy="981600"/>
          </a:xfrm>
          <a:prstGeom prst="rect">
            <a:avLst/>
          </a:prstGeom>
          <a:noFill/>
          <a:ln>
            <a:noFill/>
          </a:ln>
        </p:spPr>
        <p:txBody>
          <a:bodyPr spcFirstLastPara="1" wrap="square" lIns="0" tIns="297000" rIns="0" bIns="0" anchor="b" anchorCtr="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100.xml><?xml version="1.0" encoding="utf-8"?>
<p:sldLayout xmlns:a="http://schemas.openxmlformats.org/drawingml/2006/main" xmlns:r="http://schemas.openxmlformats.org/officeDocument/2006/relationships" xmlns:p="http://schemas.openxmlformats.org/presentationml/2006/main" matchingName="iPhone 2">
  <p:cSld name="iPhone 2">
    <p:spTree>
      <p:nvGrpSpPr>
        <p:cNvPr id="1" name="Shape 1095"/>
        <p:cNvGrpSpPr/>
        <p:nvPr/>
      </p:nvGrpSpPr>
      <p:grpSpPr>
        <a:xfrm>
          <a:off x="0" y="0"/>
          <a:ext cx="0" cy="0"/>
          <a:chOff x="0" y="0"/>
          <a:chExt cx="0" cy="0"/>
        </a:xfrm>
      </p:grpSpPr>
      <p:sp>
        <p:nvSpPr>
          <p:cNvPr id="1096" name="Google Shape;1096;p101"/>
          <p:cNvSpPr txBox="1">
            <a:spLocks noGrp="1"/>
          </p:cNvSpPr>
          <p:nvPr>
            <p:ph type="title"/>
          </p:nvPr>
        </p:nvSpPr>
        <p:spPr>
          <a:xfrm>
            <a:off x="3270564" y="414338"/>
            <a:ext cx="5196000" cy="981600"/>
          </a:xfrm>
          <a:prstGeom prst="rect">
            <a:avLst/>
          </a:prstGeom>
          <a:noFill/>
          <a:ln>
            <a:noFill/>
          </a:ln>
        </p:spPr>
        <p:txBody>
          <a:bodyPr spcFirstLastPara="1" wrap="square" lIns="0" tIns="297000" rIns="0" bIns="0" anchor="b" anchorCtr="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097" name="Google Shape;1097;p101"/>
          <p:cNvSpPr>
            <a:spLocks noGrp="1"/>
          </p:cNvSpPr>
          <p:nvPr>
            <p:ph type="pic" idx="2"/>
          </p:nvPr>
        </p:nvSpPr>
        <p:spPr>
          <a:xfrm>
            <a:off x="3270565" y="1634738"/>
            <a:ext cx="755100" cy="753900"/>
          </a:xfrm>
          <a:prstGeom prst="rect">
            <a:avLst/>
          </a:prstGeom>
          <a:noFill/>
          <a:ln>
            <a:noFill/>
          </a:ln>
        </p:spPr>
      </p:sp>
      <p:sp>
        <p:nvSpPr>
          <p:cNvPr id="1098" name="Google Shape;1098;p101"/>
          <p:cNvSpPr>
            <a:spLocks noGrp="1"/>
          </p:cNvSpPr>
          <p:nvPr>
            <p:ph type="pic" idx="3"/>
          </p:nvPr>
        </p:nvSpPr>
        <p:spPr>
          <a:xfrm>
            <a:off x="6061601" y="1634738"/>
            <a:ext cx="755100" cy="753900"/>
          </a:xfrm>
          <a:prstGeom prst="rect">
            <a:avLst/>
          </a:prstGeom>
          <a:noFill/>
          <a:ln>
            <a:noFill/>
          </a:ln>
        </p:spPr>
      </p:sp>
      <p:sp>
        <p:nvSpPr>
          <p:cNvPr id="1099" name="Google Shape;1099;p101"/>
          <p:cNvSpPr txBox="1">
            <a:spLocks noGrp="1"/>
          </p:cNvSpPr>
          <p:nvPr>
            <p:ph type="body" idx="1"/>
          </p:nvPr>
        </p:nvSpPr>
        <p:spPr>
          <a:xfrm>
            <a:off x="3270564" y="2468376"/>
            <a:ext cx="2405400" cy="575400"/>
          </a:xfrm>
          <a:prstGeom prst="rect">
            <a:avLst/>
          </a:prstGeom>
          <a:noFill/>
          <a:ln>
            <a:noFill/>
          </a:ln>
        </p:spPr>
        <p:txBody>
          <a:bodyPr spcFirstLastPara="1" wrap="square" lIns="0" tIns="54000" rIns="0" bIns="54000" anchor="t" anchorCtr="0">
            <a:noAutofit/>
          </a:bodyPr>
          <a:lstStyle>
            <a:lvl1pPr marL="457200" lvl="0" indent="-228600" algn="l">
              <a:lnSpc>
                <a:spcPct val="90000"/>
              </a:lnSpc>
              <a:spcBef>
                <a:spcPts val="800"/>
              </a:spcBef>
              <a:spcAft>
                <a:spcPts val="0"/>
              </a:spcAft>
              <a:buClr>
                <a:schemeClr val="dk1"/>
              </a:buClr>
              <a:buSzPts val="1200"/>
              <a:buNone/>
              <a:defRPr sz="1200"/>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100" name="Google Shape;1100;p101"/>
          <p:cNvSpPr txBox="1">
            <a:spLocks noGrp="1"/>
          </p:cNvSpPr>
          <p:nvPr>
            <p:ph type="body" idx="4"/>
          </p:nvPr>
        </p:nvSpPr>
        <p:spPr>
          <a:xfrm>
            <a:off x="6061039" y="2468376"/>
            <a:ext cx="2405400" cy="575400"/>
          </a:xfrm>
          <a:prstGeom prst="rect">
            <a:avLst/>
          </a:prstGeom>
          <a:noFill/>
          <a:ln>
            <a:noFill/>
          </a:ln>
        </p:spPr>
        <p:txBody>
          <a:bodyPr spcFirstLastPara="1" wrap="square" lIns="0" tIns="54000" rIns="0" bIns="54000" anchor="t" anchorCtr="0">
            <a:noAutofit/>
          </a:bodyPr>
          <a:lstStyle>
            <a:lvl1pPr marL="457200" lvl="0" indent="-228600" algn="l">
              <a:lnSpc>
                <a:spcPct val="90000"/>
              </a:lnSpc>
              <a:spcBef>
                <a:spcPts val="800"/>
              </a:spcBef>
              <a:spcAft>
                <a:spcPts val="0"/>
              </a:spcAft>
              <a:buClr>
                <a:schemeClr val="dk1"/>
              </a:buClr>
              <a:buSzPts val="1200"/>
              <a:buNone/>
              <a:defRPr sz="1200"/>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101" name="Google Shape;1101;p101"/>
          <p:cNvSpPr>
            <a:spLocks noGrp="1"/>
          </p:cNvSpPr>
          <p:nvPr>
            <p:ph type="pic" idx="5"/>
          </p:nvPr>
        </p:nvSpPr>
        <p:spPr>
          <a:xfrm>
            <a:off x="3270565" y="3320311"/>
            <a:ext cx="755100" cy="753900"/>
          </a:xfrm>
          <a:prstGeom prst="rect">
            <a:avLst/>
          </a:prstGeom>
          <a:noFill/>
          <a:ln>
            <a:noFill/>
          </a:ln>
        </p:spPr>
      </p:sp>
      <p:sp>
        <p:nvSpPr>
          <p:cNvPr id="1102" name="Google Shape;1102;p101"/>
          <p:cNvSpPr>
            <a:spLocks noGrp="1"/>
          </p:cNvSpPr>
          <p:nvPr>
            <p:ph type="pic" idx="6"/>
          </p:nvPr>
        </p:nvSpPr>
        <p:spPr>
          <a:xfrm>
            <a:off x="6061601" y="3320311"/>
            <a:ext cx="755100" cy="753900"/>
          </a:xfrm>
          <a:prstGeom prst="rect">
            <a:avLst/>
          </a:prstGeom>
          <a:noFill/>
          <a:ln>
            <a:noFill/>
          </a:ln>
        </p:spPr>
      </p:sp>
      <p:sp>
        <p:nvSpPr>
          <p:cNvPr id="1103" name="Google Shape;1103;p101"/>
          <p:cNvSpPr txBox="1">
            <a:spLocks noGrp="1"/>
          </p:cNvSpPr>
          <p:nvPr>
            <p:ph type="body" idx="7"/>
          </p:nvPr>
        </p:nvSpPr>
        <p:spPr>
          <a:xfrm>
            <a:off x="3270564" y="4153949"/>
            <a:ext cx="2405400" cy="575400"/>
          </a:xfrm>
          <a:prstGeom prst="rect">
            <a:avLst/>
          </a:prstGeom>
          <a:noFill/>
          <a:ln>
            <a:noFill/>
          </a:ln>
        </p:spPr>
        <p:txBody>
          <a:bodyPr spcFirstLastPara="1" wrap="square" lIns="0" tIns="54000" rIns="0" bIns="54000" anchor="t" anchorCtr="0">
            <a:noAutofit/>
          </a:bodyPr>
          <a:lstStyle>
            <a:lvl1pPr marL="457200" lvl="0" indent="-228600" algn="l">
              <a:lnSpc>
                <a:spcPct val="90000"/>
              </a:lnSpc>
              <a:spcBef>
                <a:spcPts val="800"/>
              </a:spcBef>
              <a:spcAft>
                <a:spcPts val="0"/>
              </a:spcAft>
              <a:buClr>
                <a:schemeClr val="dk1"/>
              </a:buClr>
              <a:buSzPts val="1200"/>
              <a:buNone/>
              <a:defRPr sz="1200"/>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104" name="Google Shape;1104;p101"/>
          <p:cNvSpPr txBox="1">
            <a:spLocks noGrp="1"/>
          </p:cNvSpPr>
          <p:nvPr>
            <p:ph type="body" idx="8"/>
          </p:nvPr>
        </p:nvSpPr>
        <p:spPr>
          <a:xfrm>
            <a:off x="6061039" y="4153949"/>
            <a:ext cx="2405400" cy="575400"/>
          </a:xfrm>
          <a:prstGeom prst="rect">
            <a:avLst/>
          </a:prstGeom>
          <a:noFill/>
          <a:ln>
            <a:noFill/>
          </a:ln>
        </p:spPr>
        <p:txBody>
          <a:bodyPr spcFirstLastPara="1" wrap="square" lIns="0" tIns="54000" rIns="0" bIns="54000" anchor="t" anchorCtr="0">
            <a:noAutofit/>
          </a:bodyPr>
          <a:lstStyle>
            <a:lvl1pPr marL="457200" lvl="0" indent="-228600" algn="l">
              <a:lnSpc>
                <a:spcPct val="90000"/>
              </a:lnSpc>
              <a:spcBef>
                <a:spcPts val="800"/>
              </a:spcBef>
              <a:spcAft>
                <a:spcPts val="0"/>
              </a:spcAft>
              <a:buClr>
                <a:schemeClr val="dk1"/>
              </a:buClr>
              <a:buSzPts val="1200"/>
              <a:buNone/>
              <a:defRPr sz="1200"/>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105" name="Google Shape;1105;p101"/>
          <p:cNvSpPr>
            <a:spLocks noGrp="1"/>
          </p:cNvSpPr>
          <p:nvPr>
            <p:ph type="pic" idx="9"/>
          </p:nvPr>
        </p:nvSpPr>
        <p:spPr>
          <a:xfrm>
            <a:off x="734700" y="447260"/>
            <a:ext cx="1915500" cy="4141200"/>
          </a:xfrm>
          <a:prstGeom prst="rect">
            <a:avLst/>
          </a:prstGeom>
          <a:noFill/>
          <a:ln>
            <a:noFill/>
          </a:ln>
        </p:spPr>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101.xml><?xml version="1.0" encoding="utf-8"?>
<p:sldLayout xmlns:a="http://schemas.openxmlformats.org/drawingml/2006/main" xmlns:r="http://schemas.openxmlformats.org/officeDocument/2006/relationships" xmlns:p="http://schemas.openxmlformats.org/presentationml/2006/main" matchingName="Laptop 3">
  <p:cSld name="Laptop 3">
    <p:spTree>
      <p:nvGrpSpPr>
        <p:cNvPr id="1" name="Shape 1106"/>
        <p:cNvGrpSpPr/>
        <p:nvPr/>
      </p:nvGrpSpPr>
      <p:grpSpPr>
        <a:xfrm>
          <a:off x="0" y="0"/>
          <a:ext cx="0" cy="0"/>
          <a:chOff x="0" y="0"/>
          <a:chExt cx="0" cy="0"/>
        </a:xfrm>
      </p:grpSpPr>
      <p:sp>
        <p:nvSpPr>
          <p:cNvPr id="1107" name="Google Shape;1107;p102"/>
          <p:cNvSpPr txBox="1">
            <a:spLocks noGrp="1"/>
          </p:cNvSpPr>
          <p:nvPr>
            <p:ph type="title"/>
          </p:nvPr>
        </p:nvSpPr>
        <p:spPr>
          <a:xfrm>
            <a:off x="647700" y="274864"/>
            <a:ext cx="7866000" cy="555000"/>
          </a:xfrm>
          <a:prstGeom prst="rect">
            <a:avLst/>
          </a:prstGeom>
          <a:noFill/>
          <a:ln>
            <a:noFill/>
          </a:ln>
        </p:spPr>
        <p:txBody>
          <a:bodyPr spcFirstLastPara="1" wrap="square" lIns="0" tIns="297000" rIns="0" bIns="202500" anchor="ctr" anchorCtr="0">
            <a:noAutofit/>
          </a:bodyPr>
          <a:lstStyle>
            <a:lvl1pPr lvl="0" algn="ctr">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108" name="Google Shape;1108;p102"/>
          <p:cNvSpPr>
            <a:spLocks noGrp="1"/>
          </p:cNvSpPr>
          <p:nvPr>
            <p:ph type="pic" idx="2"/>
          </p:nvPr>
        </p:nvSpPr>
        <p:spPr>
          <a:xfrm>
            <a:off x="7091242" y="1027727"/>
            <a:ext cx="755100" cy="753900"/>
          </a:xfrm>
          <a:prstGeom prst="rect">
            <a:avLst/>
          </a:prstGeom>
          <a:noFill/>
          <a:ln>
            <a:noFill/>
          </a:ln>
        </p:spPr>
      </p:sp>
      <p:sp>
        <p:nvSpPr>
          <p:cNvPr id="1109" name="Google Shape;1109;p102"/>
          <p:cNvSpPr txBox="1">
            <a:spLocks noGrp="1"/>
          </p:cNvSpPr>
          <p:nvPr>
            <p:ph type="body" idx="1"/>
          </p:nvPr>
        </p:nvSpPr>
        <p:spPr>
          <a:xfrm>
            <a:off x="7090681" y="1861363"/>
            <a:ext cx="1653300" cy="699600"/>
          </a:xfrm>
          <a:prstGeom prst="rect">
            <a:avLst/>
          </a:prstGeom>
          <a:noFill/>
          <a:ln>
            <a:noFill/>
          </a:ln>
        </p:spPr>
        <p:txBody>
          <a:bodyPr spcFirstLastPara="1" wrap="square" lIns="0" tIns="54000" rIns="0" bIns="54000" anchor="t" anchorCtr="0">
            <a:noAutofit/>
          </a:bodyPr>
          <a:lstStyle>
            <a:lvl1pPr marL="457200" lvl="0" indent="-228600" algn="l">
              <a:lnSpc>
                <a:spcPct val="90000"/>
              </a:lnSpc>
              <a:spcBef>
                <a:spcPts val="800"/>
              </a:spcBef>
              <a:spcAft>
                <a:spcPts val="0"/>
              </a:spcAft>
              <a:buClr>
                <a:schemeClr val="dk1"/>
              </a:buClr>
              <a:buSzPts val="1200"/>
              <a:buNone/>
              <a:defRPr sz="1200"/>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110" name="Google Shape;1110;p102"/>
          <p:cNvSpPr>
            <a:spLocks noGrp="1"/>
          </p:cNvSpPr>
          <p:nvPr>
            <p:ph type="pic" idx="3"/>
          </p:nvPr>
        </p:nvSpPr>
        <p:spPr>
          <a:xfrm>
            <a:off x="7091242" y="2903799"/>
            <a:ext cx="755100" cy="753900"/>
          </a:xfrm>
          <a:prstGeom prst="rect">
            <a:avLst/>
          </a:prstGeom>
          <a:noFill/>
          <a:ln>
            <a:noFill/>
          </a:ln>
        </p:spPr>
      </p:sp>
      <p:sp>
        <p:nvSpPr>
          <p:cNvPr id="1111" name="Google Shape;1111;p102"/>
          <p:cNvSpPr txBox="1">
            <a:spLocks noGrp="1"/>
          </p:cNvSpPr>
          <p:nvPr>
            <p:ph type="body" idx="4"/>
          </p:nvPr>
        </p:nvSpPr>
        <p:spPr>
          <a:xfrm>
            <a:off x="7090681" y="3737436"/>
            <a:ext cx="1653300" cy="699600"/>
          </a:xfrm>
          <a:prstGeom prst="rect">
            <a:avLst/>
          </a:prstGeom>
          <a:noFill/>
          <a:ln>
            <a:noFill/>
          </a:ln>
        </p:spPr>
        <p:txBody>
          <a:bodyPr spcFirstLastPara="1" wrap="square" lIns="0" tIns="54000" rIns="0" bIns="54000" anchor="t" anchorCtr="0">
            <a:noAutofit/>
          </a:bodyPr>
          <a:lstStyle>
            <a:lvl1pPr marL="457200" lvl="0" indent="-228600" algn="l">
              <a:lnSpc>
                <a:spcPct val="90000"/>
              </a:lnSpc>
              <a:spcBef>
                <a:spcPts val="800"/>
              </a:spcBef>
              <a:spcAft>
                <a:spcPts val="0"/>
              </a:spcAft>
              <a:buClr>
                <a:schemeClr val="dk1"/>
              </a:buClr>
              <a:buSzPts val="1200"/>
              <a:buNone/>
              <a:defRPr sz="1200"/>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112" name="Google Shape;1112;p102"/>
          <p:cNvSpPr>
            <a:spLocks noGrp="1"/>
          </p:cNvSpPr>
          <p:nvPr>
            <p:ph type="pic" idx="5"/>
          </p:nvPr>
        </p:nvSpPr>
        <p:spPr>
          <a:xfrm>
            <a:off x="1358555" y="1031445"/>
            <a:ext cx="755100" cy="753900"/>
          </a:xfrm>
          <a:prstGeom prst="rect">
            <a:avLst/>
          </a:prstGeom>
          <a:noFill/>
          <a:ln>
            <a:noFill/>
          </a:ln>
        </p:spPr>
      </p:sp>
      <p:sp>
        <p:nvSpPr>
          <p:cNvPr id="1113" name="Google Shape;1113;p102"/>
          <p:cNvSpPr txBox="1">
            <a:spLocks noGrp="1"/>
          </p:cNvSpPr>
          <p:nvPr>
            <p:ph type="body" idx="6"/>
          </p:nvPr>
        </p:nvSpPr>
        <p:spPr>
          <a:xfrm>
            <a:off x="457064" y="1865082"/>
            <a:ext cx="1653300" cy="699600"/>
          </a:xfrm>
          <a:prstGeom prst="rect">
            <a:avLst/>
          </a:prstGeom>
          <a:noFill/>
          <a:ln>
            <a:noFill/>
          </a:ln>
        </p:spPr>
        <p:txBody>
          <a:bodyPr spcFirstLastPara="1" wrap="square" lIns="0" tIns="54000" rIns="0" bIns="54000" anchor="t" anchorCtr="0">
            <a:noAutofit/>
          </a:bodyPr>
          <a:lstStyle>
            <a:lvl1pPr marL="457200" lvl="0" indent="-228600" algn="r">
              <a:lnSpc>
                <a:spcPct val="90000"/>
              </a:lnSpc>
              <a:spcBef>
                <a:spcPts val="800"/>
              </a:spcBef>
              <a:spcAft>
                <a:spcPts val="0"/>
              </a:spcAft>
              <a:buClr>
                <a:schemeClr val="dk1"/>
              </a:buClr>
              <a:buSzPts val="1200"/>
              <a:buNone/>
              <a:defRPr sz="1200"/>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114" name="Google Shape;1114;p102"/>
          <p:cNvSpPr>
            <a:spLocks noGrp="1"/>
          </p:cNvSpPr>
          <p:nvPr>
            <p:ph type="pic" idx="7"/>
          </p:nvPr>
        </p:nvSpPr>
        <p:spPr>
          <a:xfrm>
            <a:off x="1358555" y="2907518"/>
            <a:ext cx="755100" cy="753900"/>
          </a:xfrm>
          <a:prstGeom prst="rect">
            <a:avLst/>
          </a:prstGeom>
          <a:noFill/>
          <a:ln>
            <a:noFill/>
          </a:ln>
        </p:spPr>
      </p:sp>
      <p:sp>
        <p:nvSpPr>
          <p:cNvPr id="1115" name="Google Shape;1115;p102"/>
          <p:cNvSpPr txBox="1">
            <a:spLocks noGrp="1"/>
          </p:cNvSpPr>
          <p:nvPr>
            <p:ph type="body" idx="8"/>
          </p:nvPr>
        </p:nvSpPr>
        <p:spPr>
          <a:xfrm>
            <a:off x="457064" y="3741155"/>
            <a:ext cx="1653300" cy="699600"/>
          </a:xfrm>
          <a:prstGeom prst="rect">
            <a:avLst/>
          </a:prstGeom>
          <a:noFill/>
          <a:ln>
            <a:noFill/>
          </a:ln>
        </p:spPr>
        <p:txBody>
          <a:bodyPr spcFirstLastPara="1" wrap="square" lIns="0" tIns="54000" rIns="0" bIns="54000" anchor="t" anchorCtr="0">
            <a:noAutofit/>
          </a:bodyPr>
          <a:lstStyle>
            <a:lvl1pPr marL="457200" lvl="0" indent="-228600" algn="r">
              <a:lnSpc>
                <a:spcPct val="90000"/>
              </a:lnSpc>
              <a:spcBef>
                <a:spcPts val="800"/>
              </a:spcBef>
              <a:spcAft>
                <a:spcPts val="0"/>
              </a:spcAft>
              <a:buClr>
                <a:schemeClr val="dk1"/>
              </a:buClr>
              <a:buSzPts val="1200"/>
              <a:buNone/>
              <a:defRPr sz="1200"/>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116" name="Google Shape;1116;p102"/>
          <p:cNvSpPr>
            <a:spLocks noGrp="1"/>
          </p:cNvSpPr>
          <p:nvPr>
            <p:ph type="pic" idx="9"/>
          </p:nvPr>
        </p:nvSpPr>
        <p:spPr>
          <a:xfrm>
            <a:off x="2870002" y="1511261"/>
            <a:ext cx="3417600" cy="2148600"/>
          </a:xfrm>
          <a:prstGeom prst="rect">
            <a:avLst/>
          </a:prstGeom>
          <a:noFill/>
          <a:ln>
            <a:noFill/>
          </a:ln>
        </p:spPr>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102.xml><?xml version="1.0" encoding="utf-8"?>
<p:sldLayout xmlns:a="http://schemas.openxmlformats.org/drawingml/2006/main" xmlns:r="http://schemas.openxmlformats.org/officeDocument/2006/relationships" xmlns:p="http://schemas.openxmlformats.org/presentationml/2006/main" matchingName="iPad 3">
  <p:cSld name="iPad 3">
    <p:spTree>
      <p:nvGrpSpPr>
        <p:cNvPr id="1" name="Shape 1117"/>
        <p:cNvGrpSpPr/>
        <p:nvPr/>
      </p:nvGrpSpPr>
      <p:grpSpPr>
        <a:xfrm>
          <a:off x="0" y="0"/>
          <a:ext cx="0" cy="0"/>
          <a:chOff x="0" y="0"/>
          <a:chExt cx="0" cy="0"/>
        </a:xfrm>
      </p:grpSpPr>
      <p:sp>
        <p:nvSpPr>
          <p:cNvPr id="1118" name="Google Shape;1118;p103"/>
          <p:cNvSpPr txBox="1">
            <a:spLocks noGrp="1"/>
          </p:cNvSpPr>
          <p:nvPr>
            <p:ph type="title"/>
          </p:nvPr>
        </p:nvSpPr>
        <p:spPr>
          <a:xfrm>
            <a:off x="639019" y="173831"/>
            <a:ext cx="7866000" cy="555000"/>
          </a:xfrm>
          <a:prstGeom prst="rect">
            <a:avLst/>
          </a:prstGeom>
          <a:noFill/>
          <a:ln>
            <a:noFill/>
          </a:ln>
        </p:spPr>
        <p:txBody>
          <a:bodyPr spcFirstLastPara="1" wrap="square" lIns="0" tIns="297000" rIns="0" bIns="202500" anchor="ctr" anchorCtr="0">
            <a:noAutofit/>
          </a:bodyPr>
          <a:lstStyle>
            <a:lvl1pPr lvl="0" algn="ctr">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119" name="Google Shape;1119;p103"/>
          <p:cNvSpPr>
            <a:spLocks noGrp="1"/>
          </p:cNvSpPr>
          <p:nvPr>
            <p:ph type="pic" idx="2"/>
          </p:nvPr>
        </p:nvSpPr>
        <p:spPr>
          <a:xfrm>
            <a:off x="3236709" y="1103361"/>
            <a:ext cx="2670600" cy="3573000"/>
          </a:xfrm>
          <a:prstGeom prst="roundRect">
            <a:avLst>
              <a:gd name="adj" fmla="val 1612"/>
            </a:avLst>
          </a:prstGeom>
          <a:noFill/>
          <a:ln>
            <a:noFill/>
          </a:ln>
        </p:spPr>
      </p:sp>
      <p:sp>
        <p:nvSpPr>
          <p:cNvPr id="1120" name="Google Shape;1120;p103"/>
          <p:cNvSpPr>
            <a:spLocks noGrp="1"/>
          </p:cNvSpPr>
          <p:nvPr>
            <p:ph type="pic" idx="3"/>
          </p:nvPr>
        </p:nvSpPr>
        <p:spPr>
          <a:xfrm>
            <a:off x="6570867" y="1152889"/>
            <a:ext cx="755100" cy="753900"/>
          </a:xfrm>
          <a:prstGeom prst="rect">
            <a:avLst/>
          </a:prstGeom>
          <a:noFill/>
          <a:ln>
            <a:noFill/>
          </a:ln>
        </p:spPr>
      </p:sp>
      <p:sp>
        <p:nvSpPr>
          <p:cNvPr id="1121" name="Google Shape;1121;p103"/>
          <p:cNvSpPr txBox="1">
            <a:spLocks noGrp="1"/>
          </p:cNvSpPr>
          <p:nvPr>
            <p:ph type="body" idx="1"/>
          </p:nvPr>
        </p:nvSpPr>
        <p:spPr>
          <a:xfrm>
            <a:off x="6570306" y="1986526"/>
            <a:ext cx="2160000" cy="699600"/>
          </a:xfrm>
          <a:prstGeom prst="rect">
            <a:avLst/>
          </a:prstGeom>
          <a:noFill/>
          <a:ln>
            <a:noFill/>
          </a:ln>
        </p:spPr>
        <p:txBody>
          <a:bodyPr spcFirstLastPara="1" wrap="square" lIns="0" tIns="54000" rIns="0" bIns="54000" anchor="t" anchorCtr="0">
            <a:noAutofit/>
          </a:bodyPr>
          <a:lstStyle>
            <a:lvl1pPr marL="457200" lvl="0" indent="-228600" algn="l">
              <a:lnSpc>
                <a:spcPct val="90000"/>
              </a:lnSpc>
              <a:spcBef>
                <a:spcPts val="800"/>
              </a:spcBef>
              <a:spcAft>
                <a:spcPts val="0"/>
              </a:spcAft>
              <a:buClr>
                <a:schemeClr val="dk1"/>
              </a:buClr>
              <a:buSzPts val="1200"/>
              <a:buNone/>
              <a:defRPr sz="1200"/>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122" name="Google Shape;1122;p103"/>
          <p:cNvSpPr>
            <a:spLocks noGrp="1"/>
          </p:cNvSpPr>
          <p:nvPr>
            <p:ph type="pic" idx="4"/>
          </p:nvPr>
        </p:nvSpPr>
        <p:spPr>
          <a:xfrm>
            <a:off x="6570867" y="3186124"/>
            <a:ext cx="755100" cy="753900"/>
          </a:xfrm>
          <a:prstGeom prst="rect">
            <a:avLst/>
          </a:prstGeom>
          <a:noFill/>
          <a:ln>
            <a:noFill/>
          </a:ln>
        </p:spPr>
      </p:sp>
      <p:sp>
        <p:nvSpPr>
          <p:cNvPr id="1123" name="Google Shape;1123;p103"/>
          <p:cNvSpPr txBox="1">
            <a:spLocks noGrp="1"/>
          </p:cNvSpPr>
          <p:nvPr>
            <p:ph type="body" idx="5"/>
          </p:nvPr>
        </p:nvSpPr>
        <p:spPr>
          <a:xfrm>
            <a:off x="6570306" y="4019761"/>
            <a:ext cx="2160000" cy="699600"/>
          </a:xfrm>
          <a:prstGeom prst="rect">
            <a:avLst/>
          </a:prstGeom>
          <a:noFill/>
          <a:ln>
            <a:noFill/>
          </a:ln>
        </p:spPr>
        <p:txBody>
          <a:bodyPr spcFirstLastPara="1" wrap="square" lIns="0" tIns="54000" rIns="0" bIns="54000" anchor="t" anchorCtr="0">
            <a:noAutofit/>
          </a:bodyPr>
          <a:lstStyle>
            <a:lvl1pPr marL="457200" lvl="0" indent="-228600" algn="l">
              <a:lnSpc>
                <a:spcPct val="90000"/>
              </a:lnSpc>
              <a:spcBef>
                <a:spcPts val="800"/>
              </a:spcBef>
              <a:spcAft>
                <a:spcPts val="0"/>
              </a:spcAft>
              <a:buClr>
                <a:schemeClr val="dk1"/>
              </a:buClr>
              <a:buSzPts val="1200"/>
              <a:buNone/>
              <a:defRPr sz="1200"/>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124" name="Google Shape;1124;p103"/>
          <p:cNvSpPr>
            <a:spLocks noGrp="1"/>
          </p:cNvSpPr>
          <p:nvPr>
            <p:ph type="pic" idx="6"/>
          </p:nvPr>
        </p:nvSpPr>
        <p:spPr>
          <a:xfrm>
            <a:off x="1800438" y="1152889"/>
            <a:ext cx="755100" cy="753900"/>
          </a:xfrm>
          <a:prstGeom prst="rect">
            <a:avLst/>
          </a:prstGeom>
          <a:noFill/>
          <a:ln>
            <a:noFill/>
          </a:ln>
        </p:spPr>
      </p:sp>
      <p:sp>
        <p:nvSpPr>
          <p:cNvPr id="1125" name="Google Shape;1125;p103"/>
          <p:cNvSpPr txBox="1">
            <a:spLocks noGrp="1"/>
          </p:cNvSpPr>
          <p:nvPr>
            <p:ph type="body" idx="7"/>
          </p:nvPr>
        </p:nvSpPr>
        <p:spPr>
          <a:xfrm>
            <a:off x="392217" y="1986526"/>
            <a:ext cx="2160000" cy="699600"/>
          </a:xfrm>
          <a:prstGeom prst="rect">
            <a:avLst/>
          </a:prstGeom>
          <a:noFill/>
          <a:ln>
            <a:noFill/>
          </a:ln>
        </p:spPr>
        <p:txBody>
          <a:bodyPr spcFirstLastPara="1" wrap="square" lIns="0" tIns="54000" rIns="0" bIns="54000" anchor="t" anchorCtr="0">
            <a:noAutofit/>
          </a:bodyPr>
          <a:lstStyle>
            <a:lvl1pPr marL="457200" lvl="0" indent="-228600" algn="r">
              <a:lnSpc>
                <a:spcPct val="90000"/>
              </a:lnSpc>
              <a:spcBef>
                <a:spcPts val="800"/>
              </a:spcBef>
              <a:spcAft>
                <a:spcPts val="0"/>
              </a:spcAft>
              <a:buClr>
                <a:schemeClr val="dk1"/>
              </a:buClr>
              <a:buSzPts val="1200"/>
              <a:buNone/>
              <a:defRPr sz="1200"/>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126" name="Google Shape;1126;p103"/>
          <p:cNvSpPr>
            <a:spLocks noGrp="1"/>
          </p:cNvSpPr>
          <p:nvPr>
            <p:ph type="pic" idx="8"/>
          </p:nvPr>
        </p:nvSpPr>
        <p:spPr>
          <a:xfrm>
            <a:off x="1800438" y="3186124"/>
            <a:ext cx="755100" cy="753900"/>
          </a:xfrm>
          <a:prstGeom prst="rect">
            <a:avLst/>
          </a:prstGeom>
          <a:noFill/>
          <a:ln>
            <a:noFill/>
          </a:ln>
        </p:spPr>
      </p:sp>
      <p:sp>
        <p:nvSpPr>
          <p:cNvPr id="1127" name="Google Shape;1127;p103"/>
          <p:cNvSpPr txBox="1">
            <a:spLocks noGrp="1"/>
          </p:cNvSpPr>
          <p:nvPr>
            <p:ph type="body" idx="9"/>
          </p:nvPr>
        </p:nvSpPr>
        <p:spPr>
          <a:xfrm>
            <a:off x="392217" y="4019761"/>
            <a:ext cx="2160000" cy="699600"/>
          </a:xfrm>
          <a:prstGeom prst="rect">
            <a:avLst/>
          </a:prstGeom>
          <a:noFill/>
          <a:ln>
            <a:noFill/>
          </a:ln>
        </p:spPr>
        <p:txBody>
          <a:bodyPr spcFirstLastPara="1" wrap="square" lIns="0" tIns="54000" rIns="0" bIns="54000" anchor="t" anchorCtr="0">
            <a:noAutofit/>
          </a:bodyPr>
          <a:lstStyle>
            <a:lvl1pPr marL="457200" lvl="0" indent="-228600" algn="r">
              <a:lnSpc>
                <a:spcPct val="90000"/>
              </a:lnSpc>
              <a:spcBef>
                <a:spcPts val="800"/>
              </a:spcBef>
              <a:spcAft>
                <a:spcPts val="0"/>
              </a:spcAft>
              <a:buClr>
                <a:schemeClr val="dk1"/>
              </a:buClr>
              <a:buSzPts val="1200"/>
              <a:buNone/>
              <a:defRPr sz="1200"/>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103.xml><?xml version="1.0" encoding="utf-8"?>
<p:sldLayout xmlns:a="http://schemas.openxmlformats.org/drawingml/2006/main" xmlns:r="http://schemas.openxmlformats.org/officeDocument/2006/relationships" xmlns:p="http://schemas.openxmlformats.org/presentationml/2006/main" matchingName="iPhone 3">
  <p:cSld name="iPhone 3">
    <p:spTree>
      <p:nvGrpSpPr>
        <p:cNvPr id="1" name="Shape 1128"/>
        <p:cNvGrpSpPr/>
        <p:nvPr/>
      </p:nvGrpSpPr>
      <p:grpSpPr>
        <a:xfrm>
          <a:off x="0" y="0"/>
          <a:ext cx="0" cy="0"/>
          <a:chOff x="0" y="0"/>
          <a:chExt cx="0" cy="0"/>
        </a:xfrm>
      </p:grpSpPr>
      <p:sp>
        <p:nvSpPr>
          <p:cNvPr id="1129" name="Google Shape;1129;p104"/>
          <p:cNvSpPr txBox="1">
            <a:spLocks noGrp="1"/>
          </p:cNvSpPr>
          <p:nvPr>
            <p:ph type="title"/>
          </p:nvPr>
        </p:nvSpPr>
        <p:spPr>
          <a:xfrm>
            <a:off x="639019" y="173831"/>
            <a:ext cx="7866000" cy="555000"/>
          </a:xfrm>
          <a:prstGeom prst="rect">
            <a:avLst/>
          </a:prstGeom>
          <a:noFill/>
          <a:ln>
            <a:noFill/>
          </a:ln>
        </p:spPr>
        <p:txBody>
          <a:bodyPr spcFirstLastPara="1" wrap="square" lIns="0" tIns="297000" rIns="0" bIns="202500" anchor="ctr" anchorCtr="0">
            <a:noAutofit/>
          </a:bodyPr>
          <a:lstStyle>
            <a:lvl1pPr lvl="0" algn="ctr">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130" name="Google Shape;1130;p104"/>
          <p:cNvSpPr>
            <a:spLocks noGrp="1"/>
          </p:cNvSpPr>
          <p:nvPr>
            <p:ph type="pic" idx="2"/>
          </p:nvPr>
        </p:nvSpPr>
        <p:spPr>
          <a:xfrm>
            <a:off x="3752255" y="1084064"/>
            <a:ext cx="1653900" cy="3575400"/>
          </a:xfrm>
          <a:prstGeom prst="rect">
            <a:avLst/>
          </a:prstGeom>
          <a:noFill/>
          <a:ln>
            <a:noFill/>
          </a:ln>
        </p:spPr>
      </p:sp>
      <p:sp>
        <p:nvSpPr>
          <p:cNvPr id="1131" name="Google Shape;1131;p104"/>
          <p:cNvSpPr>
            <a:spLocks noGrp="1"/>
          </p:cNvSpPr>
          <p:nvPr>
            <p:ph type="pic" idx="3"/>
          </p:nvPr>
        </p:nvSpPr>
        <p:spPr>
          <a:xfrm>
            <a:off x="5999096" y="1288620"/>
            <a:ext cx="755100" cy="753900"/>
          </a:xfrm>
          <a:prstGeom prst="rect">
            <a:avLst/>
          </a:prstGeom>
          <a:noFill/>
          <a:ln>
            <a:noFill/>
          </a:ln>
        </p:spPr>
      </p:sp>
      <p:sp>
        <p:nvSpPr>
          <p:cNvPr id="1132" name="Google Shape;1132;p104"/>
          <p:cNvSpPr txBox="1">
            <a:spLocks noGrp="1"/>
          </p:cNvSpPr>
          <p:nvPr>
            <p:ph type="body" idx="1"/>
          </p:nvPr>
        </p:nvSpPr>
        <p:spPr>
          <a:xfrm>
            <a:off x="5994963" y="2122257"/>
            <a:ext cx="2659500" cy="699600"/>
          </a:xfrm>
          <a:prstGeom prst="rect">
            <a:avLst/>
          </a:prstGeom>
          <a:noFill/>
          <a:ln>
            <a:noFill/>
          </a:ln>
        </p:spPr>
        <p:txBody>
          <a:bodyPr spcFirstLastPara="1" wrap="square" lIns="0" tIns="54000" rIns="0" bIns="54000" anchor="t" anchorCtr="0">
            <a:noAutofit/>
          </a:bodyPr>
          <a:lstStyle>
            <a:lvl1pPr marL="457200" lvl="0" indent="-228600" algn="l">
              <a:lnSpc>
                <a:spcPct val="90000"/>
              </a:lnSpc>
              <a:spcBef>
                <a:spcPts val="800"/>
              </a:spcBef>
              <a:spcAft>
                <a:spcPts val="0"/>
              </a:spcAft>
              <a:buClr>
                <a:schemeClr val="dk1"/>
              </a:buClr>
              <a:buSzPts val="1200"/>
              <a:buNone/>
              <a:defRPr sz="1200"/>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133" name="Google Shape;1133;p104"/>
          <p:cNvSpPr>
            <a:spLocks noGrp="1"/>
          </p:cNvSpPr>
          <p:nvPr>
            <p:ph type="pic" idx="4"/>
          </p:nvPr>
        </p:nvSpPr>
        <p:spPr>
          <a:xfrm>
            <a:off x="5999096" y="3164693"/>
            <a:ext cx="755100" cy="753900"/>
          </a:xfrm>
          <a:prstGeom prst="rect">
            <a:avLst/>
          </a:prstGeom>
          <a:noFill/>
          <a:ln>
            <a:noFill/>
          </a:ln>
        </p:spPr>
      </p:sp>
      <p:sp>
        <p:nvSpPr>
          <p:cNvPr id="1134" name="Google Shape;1134;p104"/>
          <p:cNvSpPr txBox="1">
            <a:spLocks noGrp="1"/>
          </p:cNvSpPr>
          <p:nvPr>
            <p:ph type="body" idx="5"/>
          </p:nvPr>
        </p:nvSpPr>
        <p:spPr>
          <a:xfrm>
            <a:off x="5998535" y="3998330"/>
            <a:ext cx="2659500" cy="699600"/>
          </a:xfrm>
          <a:prstGeom prst="rect">
            <a:avLst/>
          </a:prstGeom>
          <a:noFill/>
          <a:ln>
            <a:noFill/>
          </a:ln>
        </p:spPr>
        <p:txBody>
          <a:bodyPr spcFirstLastPara="1" wrap="square" lIns="0" tIns="54000" rIns="0" bIns="54000" anchor="t" anchorCtr="0">
            <a:noAutofit/>
          </a:bodyPr>
          <a:lstStyle>
            <a:lvl1pPr marL="457200" lvl="0" indent="-228600" algn="l">
              <a:lnSpc>
                <a:spcPct val="90000"/>
              </a:lnSpc>
              <a:spcBef>
                <a:spcPts val="800"/>
              </a:spcBef>
              <a:spcAft>
                <a:spcPts val="0"/>
              </a:spcAft>
              <a:buClr>
                <a:schemeClr val="dk1"/>
              </a:buClr>
              <a:buSzPts val="1200"/>
              <a:buNone/>
              <a:defRPr sz="1200"/>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135" name="Google Shape;1135;p104"/>
          <p:cNvSpPr>
            <a:spLocks noGrp="1"/>
          </p:cNvSpPr>
          <p:nvPr>
            <p:ph type="pic" idx="6"/>
          </p:nvPr>
        </p:nvSpPr>
        <p:spPr>
          <a:xfrm>
            <a:off x="2415257" y="1288620"/>
            <a:ext cx="755100" cy="753900"/>
          </a:xfrm>
          <a:prstGeom prst="rect">
            <a:avLst/>
          </a:prstGeom>
          <a:noFill/>
          <a:ln>
            <a:noFill/>
          </a:ln>
        </p:spPr>
      </p:sp>
      <p:sp>
        <p:nvSpPr>
          <p:cNvPr id="1136" name="Google Shape;1136;p104"/>
          <p:cNvSpPr txBox="1">
            <a:spLocks noGrp="1"/>
          </p:cNvSpPr>
          <p:nvPr>
            <p:ph type="body" idx="7"/>
          </p:nvPr>
        </p:nvSpPr>
        <p:spPr>
          <a:xfrm>
            <a:off x="508992" y="2122257"/>
            <a:ext cx="2658300" cy="699600"/>
          </a:xfrm>
          <a:prstGeom prst="rect">
            <a:avLst/>
          </a:prstGeom>
          <a:noFill/>
          <a:ln>
            <a:noFill/>
          </a:ln>
        </p:spPr>
        <p:txBody>
          <a:bodyPr spcFirstLastPara="1" wrap="square" lIns="0" tIns="54000" rIns="0" bIns="54000" anchor="t" anchorCtr="0">
            <a:noAutofit/>
          </a:bodyPr>
          <a:lstStyle>
            <a:lvl1pPr marL="457200" lvl="0" indent="-228600" algn="r">
              <a:lnSpc>
                <a:spcPct val="90000"/>
              </a:lnSpc>
              <a:spcBef>
                <a:spcPts val="800"/>
              </a:spcBef>
              <a:spcAft>
                <a:spcPts val="0"/>
              </a:spcAft>
              <a:buClr>
                <a:schemeClr val="dk1"/>
              </a:buClr>
              <a:buSzPts val="1200"/>
              <a:buNone/>
              <a:defRPr sz="1200"/>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137" name="Google Shape;1137;p104"/>
          <p:cNvSpPr>
            <a:spLocks noGrp="1"/>
          </p:cNvSpPr>
          <p:nvPr>
            <p:ph type="pic" idx="8"/>
          </p:nvPr>
        </p:nvSpPr>
        <p:spPr>
          <a:xfrm>
            <a:off x="2415257" y="3164693"/>
            <a:ext cx="755100" cy="753900"/>
          </a:xfrm>
          <a:prstGeom prst="rect">
            <a:avLst/>
          </a:prstGeom>
          <a:noFill/>
          <a:ln>
            <a:noFill/>
          </a:ln>
        </p:spPr>
      </p:sp>
      <p:sp>
        <p:nvSpPr>
          <p:cNvPr id="1138" name="Google Shape;1138;p104"/>
          <p:cNvSpPr txBox="1">
            <a:spLocks noGrp="1"/>
          </p:cNvSpPr>
          <p:nvPr>
            <p:ph type="body" idx="9"/>
          </p:nvPr>
        </p:nvSpPr>
        <p:spPr>
          <a:xfrm>
            <a:off x="508992" y="3998330"/>
            <a:ext cx="2658300" cy="699600"/>
          </a:xfrm>
          <a:prstGeom prst="rect">
            <a:avLst/>
          </a:prstGeom>
          <a:noFill/>
          <a:ln>
            <a:noFill/>
          </a:ln>
        </p:spPr>
        <p:txBody>
          <a:bodyPr spcFirstLastPara="1" wrap="square" lIns="0" tIns="54000" rIns="0" bIns="54000" anchor="t" anchorCtr="0">
            <a:noAutofit/>
          </a:bodyPr>
          <a:lstStyle>
            <a:lvl1pPr marL="457200" lvl="0" indent="-228600" algn="r">
              <a:lnSpc>
                <a:spcPct val="90000"/>
              </a:lnSpc>
              <a:spcBef>
                <a:spcPts val="800"/>
              </a:spcBef>
              <a:spcAft>
                <a:spcPts val="0"/>
              </a:spcAft>
              <a:buClr>
                <a:schemeClr val="dk1"/>
              </a:buClr>
              <a:buSzPts val="1200"/>
              <a:buNone/>
              <a:defRPr sz="1200"/>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104.xml><?xml version="1.0" encoding="utf-8"?>
<p:sldLayout xmlns:a="http://schemas.openxmlformats.org/drawingml/2006/main" xmlns:r="http://schemas.openxmlformats.org/officeDocument/2006/relationships" xmlns:p="http://schemas.openxmlformats.org/presentationml/2006/main" matchingName="Laptop 4">
  <p:cSld name="Laptop 4">
    <p:spTree>
      <p:nvGrpSpPr>
        <p:cNvPr id="1" name="Shape 1139"/>
        <p:cNvGrpSpPr/>
        <p:nvPr/>
      </p:nvGrpSpPr>
      <p:grpSpPr>
        <a:xfrm>
          <a:off x="0" y="0"/>
          <a:ext cx="0" cy="0"/>
          <a:chOff x="0" y="0"/>
          <a:chExt cx="0" cy="0"/>
        </a:xfrm>
      </p:grpSpPr>
      <p:sp>
        <p:nvSpPr>
          <p:cNvPr id="1140" name="Google Shape;1140;p105"/>
          <p:cNvSpPr/>
          <p:nvPr/>
        </p:nvSpPr>
        <p:spPr>
          <a:xfrm>
            <a:off x="0" y="0"/>
            <a:ext cx="9144000" cy="2556000"/>
          </a:xfrm>
          <a:prstGeom prst="rect">
            <a:avLst/>
          </a:prstGeom>
          <a:solidFill>
            <a:schemeClr val="accent1"/>
          </a:solid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2100"/>
              <a:buFont typeface="Arial"/>
              <a:buNone/>
            </a:pPr>
            <a:endParaRPr sz="2100" b="0" i="0" u="none" strike="noStrike" cap="none">
              <a:solidFill>
                <a:srgbClr val="002732"/>
              </a:solidFill>
              <a:latin typeface="Arial"/>
              <a:ea typeface="Arial"/>
              <a:cs typeface="Arial"/>
              <a:sym typeface="Arial"/>
            </a:endParaRPr>
          </a:p>
        </p:txBody>
      </p:sp>
      <p:sp>
        <p:nvSpPr>
          <p:cNvPr id="1141" name="Google Shape;1141;p105"/>
          <p:cNvSpPr txBox="1">
            <a:spLocks noGrp="1"/>
          </p:cNvSpPr>
          <p:nvPr>
            <p:ph type="body" idx="1"/>
          </p:nvPr>
        </p:nvSpPr>
        <p:spPr>
          <a:xfrm>
            <a:off x="5394684" y="2555925"/>
            <a:ext cx="3167100" cy="2179200"/>
          </a:xfrm>
          <a:prstGeom prst="rect">
            <a:avLst/>
          </a:prstGeom>
          <a:noFill/>
          <a:ln>
            <a:noFill/>
          </a:ln>
        </p:spPr>
        <p:txBody>
          <a:bodyPr spcFirstLastPara="1" wrap="square" lIns="0" tIns="202500" rIns="0" bIns="202500" anchor="t" anchorCtr="0">
            <a:noAutofit/>
          </a:bodyPr>
          <a:lstStyle>
            <a:lvl1pPr marL="457200" lvl="0" indent="-228600" algn="l">
              <a:lnSpc>
                <a:spcPct val="90000"/>
              </a:lnSpc>
              <a:spcBef>
                <a:spcPts val="800"/>
              </a:spcBef>
              <a:spcAft>
                <a:spcPts val="0"/>
              </a:spcAft>
              <a:buClr>
                <a:schemeClr val="dk1"/>
              </a:buClr>
              <a:buSzPts val="1500"/>
              <a:buNone/>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142" name="Google Shape;1142;p105"/>
          <p:cNvSpPr txBox="1">
            <a:spLocks noGrp="1"/>
          </p:cNvSpPr>
          <p:nvPr>
            <p:ph type="title"/>
          </p:nvPr>
        </p:nvSpPr>
        <p:spPr>
          <a:xfrm>
            <a:off x="5394685" y="1466287"/>
            <a:ext cx="3167100" cy="981600"/>
          </a:xfrm>
          <a:prstGeom prst="rect">
            <a:avLst/>
          </a:prstGeom>
          <a:noFill/>
          <a:ln>
            <a:noFill/>
          </a:ln>
        </p:spPr>
        <p:txBody>
          <a:bodyPr spcFirstLastPara="1" wrap="square" lIns="0" tIns="297000" rIns="0" bIns="0" anchor="b" anchorCtr="0">
            <a:noAutofit/>
          </a:bodyPr>
          <a:lstStyle>
            <a:lvl1pPr lvl="0" algn="l">
              <a:lnSpc>
                <a:spcPct val="75000"/>
              </a:lnSpc>
              <a:spcBef>
                <a:spcPts val="0"/>
              </a:spcBef>
              <a:spcAft>
                <a:spcPts val="0"/>
              </a:spcAft>
              <a:buClr>
                <a:schemeClr val="lt1"/>
              </a:buClr>
              <a:buSzPts val="3300"/>
              <a:buFont typeface="Arial"/>
              <a:buNone/>
              <a:defRPr>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143" name="Google Shape;1143;p105"/>
          <p:cNvSpPr>
            <a:spLocks noGrp="1"/>
          </p:cNvSpPr>
          <p:nvPr>
            <p:ph type="pic" idx="2"/>
          </p:nvPr>
        </p:nvSpPr>
        <p:spPr>
          <a:xfrm>
            <a:off x="582253" y="1175179"/>
            <a:ext cx="4230300" cy="2647500"/>
          </a:xfrm>
          <a:prstGeom prst="rect">
            <a:avLst/>
          </a:prstGeom>
          <a:noFill/>
          <a:ln>
            <a:noFill/>
          </a:ln>
        </p:spPr>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105.xml><?xml version="1.0" encoding="utf-8"?>
<p:sldLayout xmlns:a="http://schemas.openxmlformats.org/drawingml/2006/main" xmlns:r="http://schemas.openxmlformats.org/officeDocument/2006/relationships" xmlns:p="http://schemas.openxmlformats.org/presentationml/2006/main" matchingName="iPad 4">
  <p:cSld name="iPad 4">
    <p:spTree>
      <p:nvGrpSpPr>
        <p:cNvPr id="1" name="Shape 1144"/>
        <p:cNvGrpSpPr/>
        <p:nvPr/>
      </p:nvGrpSpPr>
      <p:grpSpPr>
        <a:xfrm>
          <a:off x="0" y="0"/>
          <a:ext cx="0" cy="0"/>
          <a:chOff x="0" y="0"/>
          <a:chExt cx="0" cy="0"/>
        </a:xfrm>
      </p:grpSpPr>
      <p:sp>
        <p:nvSpPr>
          <p:cNvPr id="1145" name="Google Shape;1145;p106"/>
          <p:cNvSpPr/>
          <p:nvPr/>
        </p:nvSpPr>
        <p:spPr>
          <a:xfrm>
            <a:off x="0" y="0"/>
            <a:ext cx="9144000" cy="2556000"/>
          </a:xfrm>
          <a:prstGeom prst="rect">
            <a:avLst/>
          </a:prstGeom>
          <a:solidFill>
            <a:schemeClr val="accent1"/>
          </a:solid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2100"/>
              <a:buFont typeface="Arial"/>
              <a:buNone/>
            </a:pPr>
            <a:endParaRPr sz="2100" b="0" i="0" u="none" strike="noStrike" cap="none">
              <a:solidFill>
                <a:srgbClr val="002732"/>
              </a:solidFill>
              <a:latin typeface="Arial"/>
              <a:ea typeface="Arial"/>
              <a:cs typeface="Arial"/>
              <a:sym typeface="Arial"/>
            </a:endParaRPr>
          </a:p>
        </p:txBody>
      </p:sp>
      <p:sp>
        <p:nvSpPr>
          <p:cNvPr id="1146" name="Google Shape;1146;p106"/>
          <p:cNvSpPr txBox="1">
            <a:spLocks noGrp="1"/>
          </p:cNvSpPr>
          <p:nvPr>
            <p:ph type="body" idx="1"/>
          </p:nvPr>
        </p:nvSpPr>
        <p:spPr>
          <a:xfrm>
            <a:off x="5329233" y="2480006"/>
            <a:ext cx="3167100" cy="2179200"/>
          </a:xfrm>
          <a:prstGeom prst="rect">
            <a:avLst/>
          </a:prstGeom>
          <a:noFill/>
          <a:ln>
            <a:noFill/>
          </a:ln>
        </p:spPr>
        <p:txBody>
          <a:bodyPr spcFirstLastPara="1" wrap="square" lIns="0" tIns="202500" rIns="0" bIns="202500" anchor="t" anchorCtr="0">
            <a:noAutofit/>
          </a:bodyPr>
          <a:lstStyle>
            <a:lvl1pPr marL="457200" lvl="0" indent="-228600" algn="l">
              <a:lnSpc>
                <a:spcPct val="90000"/>
              </a:lnSpc>
              <a:spcBef>
                <a:spcPts val="800"/>
              </a:spcBef>
              <a:spcAft>
                <a:spcPts val="0"/>
              </a:spcAft>
              <a:buClr>
                <a:schemeClr val="dk1"/>
              </a:buClr>
              <a:buSzPts val="1500"/>
              <a:buNone/>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147" name="Google Shape;1147;p106"/>
          <p:cNvSpPr txBox="1">
            <a:spLocks noGrp="1"/>
          </p:cNvSpPr>
          <p:nvPr>
            <p:ph type="title"/>
          </p:nvPr>
        </p:nvSpPr>
        <p:spPr>
          <a:xfrm>
            <a:off x="5329234" y="1390368"/>
            <a:ext cx="3167100" cy="981600"/>
          </a:xfrm>
          <a:prstGeom prst="rect">
            <a:avLst/>
          </a:prstGeom>
          <a:noFill/>
          <a:ln>
            <a:noFill/>
          </a:ln>
        </p:spPr>
        <p:txBody>
          <a:bodyPr spcFirstLastPara="1" wrap="square" lIns="0" tIns="297000" rIns="0" bIns="0" anchor="b" anchorCtr="0">
            <a:noAutofit/>
          </a:bodyPr>
          <a:lstStyle>
            <a:lvl1pPr lvl="0" algn="l">
              <a:lnSpc>
                <a:spcPct val="75000"/>
              </a:lnSpc>
              <a:spcBef>
                <a:spcPts val="0"/>
              </a:spcBef>
              <a:spcAft>
                <a:spcPts val="0"/>
              </a:spcAft>
              <a:buClr>
                <a:schemeClr val="lt1"/>
              </a:buClr>
              <a:buSzPts val="3300"/>
              <a:buFont typeface="Arial"/>
              <a:buNone/>
              <a:defRPr>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148" name="Google Shape;1148;p106"/>
          <p:cNvSpPr>
            <a:spLocks noGrp="1"/>
          </p:cNvSpPr>
          <p:nvPr>
            <p:ph type="pic" idx="2"/>
          </p:nvPr>
        </p:nvSpPr>
        <p:spPr>
          <a:xfrm>
            <a:off x="561974" y="876018"/>
            <a:ext cx="4205400" cy="3144000"/>
          </a:xfrm>
          <a:prstGeom prst="roundRect">
            <a:avLst>
              <a:gd name="adj" fmla="val 1612"/>
            </a:avLst>
          </a:prstGeom>
          <a:noFill/>
          <a:ln>
            <a:noFill/>
          </a:ln>
        </p:spPr>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106.xml><?xml version="1.0" encoding="utf-8"?>
<p:sldLayout xmlns:a="http://schemas.openxmlformats.org/drawingml/2006/main" xmlns:r="http://schemas.openxmlformats.org/officeDocument/2006/relationships" xmlns:p="http://schemas.openxmlformats.org/presentationml/2006/main" matchingName="iPhone 4">
  <p:cSld name="iPhone 4">
    <p:spTree>
      <p:nvGrpSpPr>
        <p:cNvPr id="1" name="Shape 1149"/>
        <p:cNvGrpSpPr/>
        <p:nvPr/>
      </p:nvGrpSpPr>
      <p:grpSpPr>
        <a:xfrm>
          <a:off x="0" y="0"/>
          <a:ext cx="0" cy="0"/>
          <a:chOff x="0" y="0"/>
          <a:chExt cx="0" cy="0"/>
        </a:xfrm>
      </p:grpSpPr>
      <p:sp>
        <p:nvSpPr>
          <p:cNvPr id="1150" name="Google Shape;1150;p107"/>
          <p:cNvSpPr/>
          <p:nvPr/>
        </p:nvSpPr>
        <p:spPr>
          <a:xfrm>
            <a:off x="0" y="0"/>
            <a:ext cx="9144000" cy="2556000"/>
          </a:xfrm>
          <a:prstGeom prst="rect">
            <a:avLst/>
          </a:prstGeom>
          <a:solidFill>
            <a:schemeClr val="accent1"/>
          </a:solid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2100"/>
              <a:buFont typeface="Arial"/>
              <a:buNone/>
            </a:pPr>
            <a:endParaRPr sz="2100" b="0" i="0" u="none" strike="noStrike" cap="none">
              <a:solidFill>
                <a:srgbClr val="002732"/>
              </a:solidFill>
              <a:latin typeface="Arial"/>
              <a:ea typeface="Arial"/>
              <a:cs typeface="Arial"/>
              <a:sym typeface="Arial"/>
            </a:endParaRPr>
          </a:p>
        </p:txBody>
      </p:sp>
      <p:sp>
        <p:nvSpPr>
          <p:cNvPr id="1151" name="Google Shape;1151;p107"/>
          <p:cNvSpPr txBox="1">
            <a:spLocks noGrp="1"/>
          </p:cNvSpPr>
          <p:nvPr>
            <p:ph type="body" idx="1"/>
          </p:nvPr>
        </p:nvSpPr>
        <p:spPr>
          <a:xfrm>
            <a:off x="3139934" y="2555925"/>
            <a:ext cx="5391900" cy="2179200"/>
          </a:xfrm>
          <a:prstGeom prst="rect">
            <a:avLst/>
          </a:prstGeom>
          <a:noFill/>
          <a:ln>
            <a:noFill/>
          </a:ln>
        </p:spPr>
        <p:txBody>
          <a:bodyPr spcFirstLastPara="1" wrap="square" lIns="0" tIns="202500" rIns="0" bIns="202500" anchor="t" anchorCtr="0">
            <a:noAutofit/>
          </a:bodyPr>
          <a:lstStyle>
            <a:lvl1pPr marL="457200" lvl="0" indent="-228600" algn="l">
              <a:lnSpc>
                <a:spcPct val="90000"/>
              </a:lnSpc>
              <a:spcBef>
                <a:spcPts val="800"/>
              </a:spcBef>
              <a:spcAft>
                <a:spcPts val="0"/>
              </a:spcAft>
              <a:buClr>
                <a:schemeClr val="dk1"/>
              </a:buClr>
              <a:buSzPts val="1500"/>
              <a:buNone/>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152" name="Google Shape;1152;p107"/>
          <p:cNvSpPr txBox="1">
            <a:spLocks noGrp="1"/>
          </p:cNvSpPr>
          <p:nvPr>
            <p:ph type="title"/>
          </p:nvPr>
        </p:nvSpPr>
        <p:spPr>
          <a:xfrm>
            <a:off x="3139935" y="1466287"/>
            <a:ext cx="5391900" cy="981600"/>
          </a:xfrm>
          <a:prstGeom prst="rect">
            <a:avLst/>
          </a:prstGeom>
          <a:noFill/>
          <a:ln>
            <a:noFill/>
          </a:ln>
        </p:spPr>
        <p:txBody>
          <a:bodyPr spcFirstLastPara="1" wrap="square" lIns="0" tIns="297000" rIns="0" bIns="0" anchor="b" anchorCtr="0">
            <a:noAutofit/>
          </a:bodyPr>
          <a:lstStyle>
            <a:lvl1pPr lvl="0" algn="l">
              <a:lnSpc>
                <a:spcPct val="75000"/>
              </a:lnSpc>
              <a:spcBef>
                <a:spcPts val="0"/>
              </a:spcBef>
              <a:spcAft>
                <a:spcPts val="0"/>
              </a:spcAft>
              <a:buClr>
                <a:schemeClr val="lt1"/>
              </a:buClr>
              <a:buSzPts val="3300"/>
              <a:buFont typeface="Arial"/>
              <a:buNone/>
              <a:defRPr>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153" name="Google Shape;1153;p107"/>
          <p:cNvSpPr>
            <a:spLocks noGrp="1"/>
          </p:cNvSpPr>
          <p:nvPr>
            <p:ph type="pic" idx="2"/>
          </p:nvPr>
        </p:nvSpPr>
        <p:spPr>
          <a:xfrm>
            <a:off x="612236" y="447260"/>
            <a:ext cx="1915500" cy="4141200"/>
          </a:xfrm>
          <a:prstGeom prst="rect">
            <a:avLst/>
          </a:prstGeom>
          <a:noFill/>
          <a:ln>
            <a:noFill/>
          </a:ln>
        </p:spPr>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107.xml><?xml version="1.0" encoding="utf-8"?>
<p:sldLayout xmlns:a="http://schemas.openxmlformats.org/drawingml/2006/main" xmlns:r="http://schemas.openxmlformats.org/officeDocument/2006/relationships" xmlns:p="http://schemas.openxmlformats.org/presentationml/2006/main" matchingName="3x iPhone">
  <p:cSld name="3x iPhone">
    <p:spTree>
      <p:nvGrpSpPr>
        <p:cNvPr id="1" name="Shape 1154"/>
        <p:cNvGrpSpPr/>
        <p:nvPr/>
      </p:nvGrpSpPr>
      <p:grpSpPr>
        <a:xfrm>
          <a:off x="0" y="0"/>
          <a:ext cx="0" cy="0"/>
          <a:chOff x="0" y="0"/>
          <a:chExt cx="0" cy="0"/>
        </a:xfrm>
      </p:grpSpPr>
      <p:sp>
        <p:nvSpPr>
          <p:cNvPr id="1155" name="Google Shape;1155;p108"/>
          <p:cNvSpPr/>
          <p:nvPr/>
        </p:nvSpPr>
        <p:spPr>
          <a:xfrm>
            <a:off x="0" y="0"/>
            <a:ext cx="9144000" cy="2556000"/>
          </a:xfrm>
          <a:prstGeom prst="rect">
            <a:avLst/>
          </a:prstGeom>
          <a:solidFill>
            <a:schemeClr val="accent1"/>
          </a:solid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2100"/>
              <a:buFont typeface="Arial"/>
              <a:buNone/>
            </a:pPr>
            <a:endParaRPr sz="2100" b="0" i="0" u="none" strike="noStrike" cap="none">
              <a:solidFill>
                <a:srgbClr val="002732"/>
              </a:solidFill>
              <a:latin typeface="Arial"/>
              <a:ea typeface="Arial"/>
              <a:cs typeface="Arial"/>
              <a:sym typeface="Arial"/>
            </a:endParaRPr>
          </a:p>
        </p:txBody>
      </p:sp>
      <p:sp>
        <p:nvSpPr>
          <p:cNvPr id="1156" name="Google Shape;1156;p108"/>
          <p:cNvSpPr txBox="1">
            <a:spLocks noGrp="1"/>
          </p:cNvSpPr>
          <p:nvPr>
            <p:ph type="title"/>
          </p:nvPr>
        </p:nvSpPr>
        <p:spPr>
          <a:xfrm>
            <a:off x="639019" y="173831"/>
            <a:ext cx="7866000" cy="555000"/>
          </a:xfrm>
          <a:prstGeom prst="rect">
            <a:avLst/>
          </a:prstGeom>
          <a:noFill/>
          <a:ln>
            <a:noFill/>
          </a:ln>
        </p:spPr>
        <p:txBody>
          <a:bodyPr spcFirstLastPara="1" wrap="square" lIns="0" tIns="297000" rIns="0" bIns="202500" anchor="ctr" anchorCtr="0">
            <a:noAutofit/>
          </a:bodyPr>
          <a:lstStyle>
            <a:lvl1pPr lvl="0" algn="ctr">
              <a:lnSpc>
                <a:spcPct val="75000"/>
              </a:lnSpc>
              <a:spcBef>
                <a:spcPts val="0"/>
              </a:spcBef>
              <a:spcAft>
                <a:spcPts val="0"/>
              </a:spcAft>
              <a:buClr>
                <a:schemeClr val="lt1"/>
              </a:buClr>
              <a:buSzPts val="3300"/>
              <a:buFont typeface="Arial"/>
              <a:buNone/>
              <a:defRPr>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157" name="Google Shape;1157;p108"/>
          <p:cNvSpPr>
            <a:spLocks noGrp="1"/>
          </p:cNvSpPr>
          <p:nvPr>
            <p:ph type="pic" idx="2"/>
          </p:nvPr>
        </p:nvSpPr>
        <p:spPr>
          <a:xfrm>
            <a:off x="3850220" y="2196596"/>
            <a:ext cx="1443600" cy="3114600"/>
          </a:xfrm>
          <a:prstGeom prst="rect">
            <a:avLst/>
          </a:prstGeom>
          <a:noFill/>
          <a:ln>
            <a:noFill/>
          </a:ln>
        </p:spPr>
      </p:sp>
      <p:sp>
        <p:nvSpPr>
          <p:cNvPr id="1158" name="Google Shape;1158;p108"/>
          <p:cNvSpPr>
            <a:spLocks noGrp="1"/>
          </p:cNvSpPr>
          <p:nvPr>
            <p:ph type="pic" idx="3"/>
          </p:nvPr>
        </p:nvSpPr>
        <p:spPr>
          <a:xfrm>
            <a:off x="6498634" y="2196596"/>
            <a:ext cx="1440600" cy="3114600"/>
          </a:xfrm>
          <a:prstGeom prst="rect">
            <a:avLst/>
          </a:prstGeom>
          <a:noFill/>
          <a:ln>
            <a:noFill/>
          </a:ln>
        </p:spPr>
      </p:sp>
      <p:sp>
        <p:nvSpPr>
          <p:cNvPr id="1159" name="Google Shape;1159;p108"/>
          <p:cNvSpPr>
            <a:spLocks noGrp="1"/>
          </p:cNvSpPr>
          <p:nvPr>
            <p:ph type="pic" idx="4"/>
          </p:nvPr>
        </p:nvSpPr>
        <p:spPr>
          <a:xfrm>
            <a:off x="1204855" y="2196596"/>
            <a:ext cx="1440600" cy="3114600"/>
          </a:xfrm>
          <a:prstGeom prst="rect">
            <a:avLst/>
          </a:prstGeom>
          <a:noFill/>
          <a:ln>
            <a:noFill/>
          </a:ln>
        </p:spPr>
      </p:sp>
      <p:sp>
        <p:nvSpPr>
          <p:cNvPr id="1160" name="Google Shape;1160;p108"/>
          <p:cNvSpPr txBox="1">
            <a:spLocks noGrp="1"/>
          </p:cNvSpPr>
          <p:nvPr>
            <p:ph type="body" idx="1"/>
          </p:nvPr>
        </p:nvSpPr>
        <p:spPr>
          <a:xfrm>
            <a:off x="694382" y="974104"/>
            <a:ext cx="7755300" cy="664200"/>
          </a:xfrm>
          <a:prstGeom prst="rect">
            <a:avLst/>
          </a:prstGeom>
          <a:noFill/>
          <a:ln>
            <a:noFill/>
          </a:ln>
        </p:spPr>
        <p:txBody>
          <a:bodyPr spcFirstLastPara="1" wrap="square" lIns="0" tIns="0" rIns="0" bIns="0" anchor="t" anchorCtr="0">
            <a:noAutofit/>
          </a:bodyPr>
          <a:lstStyle>
            <a:lvl1pPr marL="457200" lvl="0" indent="-228600" algn="ctr">
              <a:lnSpc>
                <a:spcPct val="90000"/>
              </a:lnSpc>
              <a:spcBef>
                <a:spcPts val="800"/>
              </a:spcBef>
              <a:spcAft>
                <a:spcPts val="0"/>
              </a:spcAft>
              <a:buClr>
                <a:schemeClr val="lt1"/>
              </a:buClr>
              <a:buSzPts val="1500"/>
              <a:buNone/>
              <a:defRPr>
                <a:solidFill>
                  <a:schemeClr val="l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108.xml><?xml version="1.0" encoding="utf-8"?>
<p:sldLayout xmlns:a="http://schemas.openxmlformats.org/drawingml/2006/main" xmlns:r="http://schemas.openxmlformats.org/officeDocument/2006/relationships" xmlns:p="http://schemas.openxmlformats.org/presentationml/2006/main" matchingName="Quote">
  <p:cSld name="Quote">
    <p:spTree>
      <p:nvGrpSpPr>
        <p:cNvPr id="1" name="Shape 1161"/>
        <p:cNvGrpSpPr/>
        <p:nvPr/>
      </p:nvGrpSpPr>
      <p:grpSpPr>
        <a:xfrm>
          <a:off x="0" y="0"/>
          <a:ext cx="0" cy="0"/>
          <a:chOff x="0" y="0"/>
          <a:chExt cx="0" cy="0"/>
        </a:xfrm>
      </p:grpSpPr>
      <p:sp>
        <p:nvSpPr>
          <p:cNvPr id="1162" name="Google Shape;1162;p109"/>
          <p:cNvSpPr/>
          <p:nvPr/>
        </p:nvSpPr>
        <p:spPr>
          <a:xfrm>
            <a:off x="1060846" y="342901"/>
            <a:ext cx="8083200" cy="4800600"/>
          </a:xfrm>
          <a:prstGeom prst="rect">
            <a:avLst/>
          </a:prstGeom>
          <a:solidFill>
            <a:schemeClr val="accent1">
              <a:alpha val="89410"/>
            </a:schemeClr>
          </a:solid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2100"/>
              <a:buFont typeface="Arial"/>
              <a:buNone/>
            </a:pPr>
            <a:endParaRPr sz="2100" b="0" i="0" u="none" strike="noStrike" cap="none">
              <a:solidFill>
                <a:srgbClr val="002732"/>
              </a:solidFill>
              <a:latin typeface="Arial"/>
              <a:ea typeface="Arial"/>
              <a:cs typeface="Arial"/>
              <a:sym typeface="Arial"/>
            </a:endParaRPr>
          </a:p>
        </p:txBody>
      </p:sp>
      <p:sp>
        <p:nvSpPr>
          <p:cNvPr id="1163" name="Google Shape;1163;p109"/>
          <p:cNvSpPr txBox="1">
            <a:spLocks noGrp="1"/>
          </p:cNvSpPr>
          <p:nvPr>
            <p:ph type="title"/>
          </p:nvPr>
        </p:nvSpPr>
        <p:spPr>
          <a:xfrm>
            <a:off x="1888543" y="1673396"/>
            <a:ext cx="6427200" cy="1769100"/>
          </a:xfrm>
          <a:prstGeom prst="rect">
            <a:avLst/>
          </a:prstGeom>
          <a:noFill/>
          <a:ln>
            <a:noFill/>
          </a:ln>
        </p:spPr>
        <p:txBody>
          <a:bodyPr spcFirstLastPara="1" wrap="square" lIns="202500" tIns="297000" rIns="202500" bIns="202500" anchor="ctr" anchorCtr="0">
            <a:noAutofit/>
          </a:bodyPr>
          <a:lstStyle>
            <a:lvl1pPr lvl="0" algn="ctr">
              <a:lnSpc>
                <a:spcPct val="75000"/>
              </a:lnSpc>
              <a:spcBef>
                <a:spcPts val="0"/>
              </a:spcBef>
              <a:spcAft>
                <a:spcPts val="0"/>
              </a:spcAft>
              <a:buClr>
                <a:schemeClr val="lt1"/>
              </a:buClr>
              <a:buSzPts val="6000"/>
              <a:buFont typeface="Arial"/>
              <a:buNone/>
              <a:defRPr sz="6000">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164" name="Google Shape;1164;p109"/>
          <p:cNvSpPr/>
          <p:nvPr/>
        </p:nvSpPr>
        <p:spPr>
          <a:xfrm>
            <a:off x="0" y="0"/>
            <a:ext cx="1060800" cy="5143500"/>
          </a:xfrm>
          <a:prstGeom prst="rect">
            <a:avLst/>
          </a:prstGeom>
          <a:solidFill>
            <a:schemeClr val="lt1"/>
          </a:solid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2100"/>
              <a:buFont typeface="Arial"/>
              <a:buNone/>
            </a:pPr>
            <a:endParaRPr sz="2100" b="0" i="0" u="none" strike="noStrike" cap="none">
              <a:solidFill>
                <a:srgbClr val="002732"/>
              </a:solidFill>
              <a:latin typeface="Arial"/>
              <a:ea typeface="Arial"/>
              <a:cs typeface="Arial"/>
              <a:sym typeface="Arial"/>
            </a:endParaRPr>
          </a:p>
        </p:txBody>
      </p:sp>
      <p:sp>
        <p:nvSpPr>
          <p:cNvPr id="1165" name="Google Shape;1165;p109"/>
          <p:cNvSpPr/>
          <p:nvPr/>
        </p:nvSpPr>
        <p:spPr>
          <a:xfrm>
            <a:off x="1060846" y="0"/>
            <a:ext cx="8083200" cy="342900"/>
          </a:xfrm>
          <a:prstGeom prst="rect">
            <a:avLst/>
          </a:prstGeom>
          <a:solidFill>
            <a:schemeClr val="lt1"/>
          </a:solid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2100"/>
              <a:buFont typeface="Arial"/>
              <a:buNone/>
            </a:pPr>
            <a:endParaRPr sz="2100" b="0" i="0" u="none" strike="noStrike" cap="none">
              <a:solidFill>
                <a:srgbClr val="002732"/>
              </a:solidFill>
              <a:latin typeface="Arial"/>
              <a:ea typeface="Arial"/>
              <a:cs typeface="Arial"/>
              <a:sym typeface="Arial"/>
            </a:endParaRPr>
          </a:p>
        </p:txBody>
      </p:sp>
      <p:grpSp>
        <p:nvGrpSpPr>
          <p:cNvPr id="1166" name="Google Shape;1166;p109"/>
          <p:cNvGrpSpPr/>
          <p:nvPr/>
        </p:nvGrpSpPr>
        <p:grpSpPr>
          <a:xfrm>
            <a:off x="931271" y="171471"/>
            <a:ext cx="1605054" cy="1501596"/>
            <a:chOff x="1140012" y="376076"/>
            <a:chExt cx="2337685" cy="2187003"/>
          </a:xfrm>
        </p:grpSpPr>
        <p:sp>
          <p:nvSpPr>
            <p:cNvPr id="1167" name="Google Shape;1167;p109"/>
            <p:cNvSpPr/>
            <p:nvPr/>
          </p:nvSpPr>
          <p:spPr>
            <a:xfrm>
              <a:off x="2375377" y="376076"/>
              <a:ext cx="1102320" cy="2187003"/>
            </a:xfrm>
            <a:custGeom>
              <a:avLst/>
              <a:gdLst/>
              <a:ahLst/>
              <a:cxnLst/>
              <a:rect l="l" t="t" r="r" b="b"/>
              <a:pathLst>
                <a:path w="534458" h="1060365" extrusionOk="0">
                  <a:moveTo>
                    <a:pt x="534458" y="1060365"/>
                  </a:moveTo>
                  <a:lnTo>
                    <a:pt x="534458" y="525907"/>
                  </a:lnTo>
                  <a:lnTo>
                    <a:pt x="229550" y="525907"/>
                  </a:lnTo>
                  <a:cubicBezTo>
                    <a:pt x="234178" y="360816"/>
                    <a:pt x="369303" y="229363"/>
                    <a:pt x="534458" y="229283"/>
                  </a:cubicBezTo>
                  <a:lnTo>
                    <a:pt x="534458" y="0"/>
                  </a:lnTo>
                  <a:cubicBezTo>
                    <a:pt x="242593" y="-37"/>
                    <a:pt x="4671" y="234079"/>
                    <a:pt x="0" y="525907"/>
                  </a:cubicBezTo>
                  <a:lnTo>
                    <a:pt x="0" y="525907"/>
                  </a:lnTo>
                  <a:lnTo>
                    <a:pt x="0" y="1060365"/>
                  </a:lnTo>
                  <a:close/>
                </a:path>
              </a:pathLst>
            </a:custGeom>
            <a:solidFill>
              <a:schemeClr val="lt1">
                <a:alpha val="29409"/>
              </a:schemeClr>
            </a:solid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Arial"/>
                <a:ea typeface="Arial"/>
                <a:cs typeface="Arial"/>
                <a:sym typeface="Arial"/>
              </a:endParaRPr>
            </a:p>
          </p:txBody>
        </p:sp>
        <p:sp>
          <p:nvSpPr>
            <p:cNvPr id="1168" name="Google Shape;1168;p109"/>
            <p:cNvSpPr/>
            <p:nvPr/>
          </p:nvSpPr>
          <p:spPr>
            <a:xfrm>
              <a:off x="1140012" y="376076"/>
              <a:ext cx="1102320" cy="2187003"/>
            </a:xfrm>
            <a:custGeom>
              <a:avLst/>
              <a:gdLst/>
              <a:ahLst/>
              <a:cxnLst/>
              <a:rect l="l" t="t" r="r" b="b"/>
              <a:pathLst>
                <a:path w="534458" h="1060365" extrusionOk="0">
                  <a:moveTo>
                    <a:pt x="534458" y="1060365"/>
                  </a:moveTo>
                  <a:lnTo>
                    <a:pt x="534458" y="525907"/>
                  </a:lnTo>
                  <a:lnTo>
                    <a:pt x="229550" y="525907"/>
                  </a:lnTo>
                  <a:cubicBezTo>
                    <a:pt x="234178" y="360816"/>
                    <a:pt x="369303" y="229363"/>
                    <a:pt x="534458" y="229283"/>
                  </a:cubicBezTo>
                  <a:lnTo>
                    <a:pt x="534458" y="0"/>
                  </a:lnTo>
                  <a:cubicBezTo>
                    <a:pt x="242593" y="-37"/>
                    <a:pt x="4671" y="234079"/>
                    <a:pt x="0" y="525907"/>
                  </a:cubicBezTo>
                  <a:lnTo>
                    <a:pt x="0" y="525907"/>
                  </a:lnTo>
                  <a:lnTo>
                    <a:pt x="0" y="1060365"/>
                  </a:lnTo>
                  <a:close/>
                </a:path>
              </a:pathLst>
            </a:custGeom>
            <a:solidFill>
              <a:schemeClr val="lt1">
                <a:alpha val="29409"/>
              </a:schemeClr>
            </a:solid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Arial"/>
                <a:ea typeface="Arial"/>
                <a:cs typeface="Arial"/>
                <a:sym typeface="Arial"/>
              </a:endParaRPr>
            </a:p>
          </p:txBody>
        </p:sp>
      </p:grpSp>
      <p:sp>
        <p:nvSpPr>
          <p:cNvPr id="1169" name="Google Shape;1169;p109"/>
          <p:cNvSpPr txBox="1">
            <a:spLocks noGrp="1"/>
          </p:cNvSpPr>
          <p:nvPr>
            <p:ph type="body" idx="1"/>
          </p:nvPr>
        </p:nvSpPr>
        <p:spPr>
          <a:xfrm>
            <a:off x="1888543" y="3640817"/>
            <a:ext cx="6427800" cy="721500"/>
          </a:xfrm>
          <a:prstGeom prst="rect">
            <a:avLst/>
          </a:prstGeom>
          <a:noFill/>
          <a:ln>
            <a:noFill/>
          </a:ln>
        </p:spPr>
        <p:txBody>
          <a:bodyPr spcFirstLastPara="1" wrap="square" lIns="202500" tIns="202500" rIns="202500" bIns="202500" anchor="t" anchorCtr="0">
            <a:noAutofit/>
          </a:bodyPr>
          <a:lstStyle>
            <a:lvl1pPr marL="457200" lvl="0" indent="-228600" algn="ctr">
              <a:lnSpc>
                <a:spcPct val="90000"/>
              </a:lnSpc>
              <a:spcBef>
                <a:spcPts val="800"/>
              </a:spcBef>
              <a:spcAft>
                <a:spcPts val="0"/>
              </a:spcAft>
              <a:buClr>
                <a:schemeClr val="lt1"/>
              </a:buClr>
              <a:buSzPts val="2300"/>
              <a:buNone/>
              <a:defRPr sz="2300">
                <a:solidFill>
                  <a:schemeClr val="lt1"/>
                </a:solidFill>
              </a:defRPr>
            </a:lvl1pPr>
            <a:lvl2pPr marL="914400" lvl="1" indent="-323850" algn="ctr">
              <a:lnSpc>
                <a:spcPct val="90000"/>
              </a:lnSpc>
              <a:spcBef>
                <a:spcPts val="400"/>
              </a:spcBef>
              <a:spcAft>
                <a:spcPts val="0"/>
              </a:spcAft>
              <a:buClr>
                <a:schemeClr val="dk1"/>
              </a:buClr>
              <a:buSzPts val="1500"/>
              <a:buChar char="•"/>
              <a:defRPr/>
            </a:lvl2pPr>
            <a:lvl3pPr marL="1371600" lvl="2" indent="-323850" algn="ctr">
              <a:lnSpc>
                <a:spcPct val="90000"/>
              </a:lnSpc>
              <a:spcBef>
                <a:spcPts val="400"/>
              </a:spcBef>
              <a:spcAft>
                <a:spcPts val="0"/>
              </a:spcAft>
              <a:buClr>
                <a:schemeClr val="dk1"/>
              </a:buClr>
              <a:buSzPts val="1500"/>
              <a:buChar char="•"/>
              <a:defRPr/>
            </a:lvl3pPr>
            <a:lvl4pPr marL="1828800" lvl="3" indent="-323850" algn="ctr">
              <a:lnSpc>
                <a:spcPct val="90000"/>
              </a:lnSpc>
              <a:spcBef>
                <a:spcPts val="400"/>
              </a:spcBef>
              <a:spcAft>
                <a:spcPts val="0"/>
              </a:spcAft>
              <a:buClr>
                <a:schemeClr val="dk1"/>
              </a:buClr>
              <a:buSzPts val="1500"/>
              <a:buChar char="•"/>
              <a:defRPr/>
            </a:lvl4pPr>
            <a:lvl5pPr marL="2286000" lvl="4" indent="-323850" algn="ctr">
              <a:lnSpc>
                <a:spcPct val="90000"/>
              </a:lnSpc>
              <a:spcBef>
                <a:spcPts val="400"/>
              </a:spcBef>
              <a:spcAft>
                <a:spcPts val="0"/>
              </a:spcAft>
              <a:buClr>
                <a:schemeClr val="dk1"/>
              </a:buClr>
              <a:buSzPts val="15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pic>
        <p:nvPicPr>
          <p:cNvPr id="1170" name="Google Shape;1170;p109"/>
          <p:cNvPicPr preferRelativeResize="0"/>
          <p:nvPr/>
        </p:nvPicPr>
        <p:blipFill rotWithShape="1">
          <a:blip r:embed="rId2">
            <a:alphaModFix/>
          </a:blip>
          <a:srcRect/>
          <a:stretch/>
        </p:blipFill>
        <p:spPr>
          <a:xfrm>
            <a:off x="108000" y="4819724"/>
            <a:ext cx="846038" cy="215550"/>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109.xml><?xml version="1.0" encoding="utf-8"?>
<p:sldLayout xmlns:a="http://schemas.openxmlformats.org/drawingml/2006/main" xmlns:r="http://schemas.openxmlformats.org/officeDocument/2006/relationships" xmlns:p="http://schemas.openxmlformats.org/presentationml/2006/main" matchingName="Message">
  <p:cSld name="Message">
    <p:spTree>
      <p:nvGrpSpPr>
        <p:cNvPr id="1" name="Shape 1171"/>
        <p:cNvGrpSpPr/>
        <p:nvPr/>
      </p:nvGrpSpPr>
      <p:grpSpPr>
        <a:xfrm>
          <a:off x="0" y="0"/>
          <a:ext cx="0" cy="0"/>
          <a:chOff x="0" y="0"/>
          <a:chExt cx="0" cy="0"/>
        </a:xfrm>
      </p:grpSpPr>
      <p:sp>
        <p:nvSpPr>
          <p:cNvPr id="1172" name="Google Shape;1172;p110"/>
          <p:cNvSpPr/>
          <p:nvPr/>
        </p:nvSpPr>
        <p:spPr>
          <a:xfrm>
            <a:off x="1060846" y="342901"/>
            <a:ext cx="8083200" cy="4800600"/>
          </a:xfrm>
          <a:prstGeom prst="rect">
            <a:avLst/>
          </a:prstGeom>
          <a:solidFill>
            <a:schemeClr val="accent1">
              <a:alpha val="89410"/>
            </a:schemeClr>
          </a:solid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2100"/>
              <a:buFont typeface="Arial"/>
              <a:buNone/>
            </a:pPr>
            <a:endParaRPr sz="2100" b="0" i="0" u="none" strike="noStrike" cap="none">
              <a:solidFill>
                <a:srgbClr val="002732"/>
              </a:solidFill>
              <a:latin typeface="Arial"/>
              <a:ea typeface="Arial"/>
              <a:cs typeface="Arial"/>
              <a:sym typeface="Arial"/>
            </a:endParaRPr>
          </a:p>
        </p:txBody>
      </p:sp>
      <p:sp>
        <p:nvSpPr>
          <p:cNvPr id="1173" name="Google Shape;1173;p110"/>
          <p:cNvSpPr txBox="1">
            <a:spLocks noGrp="1"/>
          </p:cNvSpPr>
          <p:nvPr>
            <p:ph type="title"/>
          </p:nvPr>
        </p:nvSpPr>
        <p:spPr>
          <a:xfrm>
            <a:off x="1888543" y="1858737"/>
            <a:ext cx="6427200" cy="1769100"/>
          </a:xfrm>
          <a:prstGeom prst="rect">
            <a:avLst/>
          </a:prstGeom>
          <a:noFill/>
          <a:ln>
            <a:noFill/>
          </a:ln>
        </p:spPr>
        <p:txBody>
          <a:bodyPr spcFirstLastPara="1" wrap="square" lIns="202500" tIns="297000" rIns="202500" bIns="202500" anchor="ctr" anchorCtr="0">
            <a:noAutofit/>
          </a:bodyPr>
          <a:lstStyle>
            <a:lvl1pPr lvl="0" algn="ctr">
              <a:lnSpc>
                <a:spcPct val="75000"/>
              </a:lnSpc>
              <a:spcBef>
                <a:spcPts val="0"/>
              </a:spcBef>
              <a:spcAft>
                <a:spcPts val="0"/>
              </a:spcAft>
              <a:buClr>
                <a:schemeClr val="lt1"/>
              </a:buClr>
              <a:buSzPts val="6000"/>
              <a:buFont typeface="Arial"/>
              <a:buNone/>
              <a:defRPr sz="6000">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174" name="Google Shape;1174;p110"/>
          <p:cNvSpPr/>
          <p:nvPr/>
        </p:nvSpPr>
        <p:spPr>
          <a:xfrm>
            <a:off x="0" y="0"/>
            <a:ext cx="1060800" cy="5143500"/>
          </a:xfrm>
          <a:prstGeom prst="rect">
            <a:avLst/>
          </a:prstGeom>
          <a:solidFill>
            <a:schemeClr val="lt1"/>
          </a:solid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2100"/>
              <a:buFont typeface="Arial"/>
              <a:buNone/>
            </a:pPr>
            <a:endParaRPr sz="2100" b="0" i="0" u="none" strike="noStrike" cap="none">
              <a:solidFill>
                <a:srgbClr val="002732"/>
              </a:solidFill>
              <a:latin typeface="Arial"/>
              <a:ea typeface="Arial"/>
              <a:cs typeface="Arial"/>
              <a:sym typeface="Arial"/>
            </a:endParaRPr>
          </a:p>
        </p:txBody>
      </p:sp>
      <p:sp>
        <p:nvSpPr>
          <p:cNvPr id="1175" name="Google Shape;1175;p110"/>
          <p:cNvSpPr/>
          <p:nvPr/>
        </p:nvSpPr>
        <p:spPr>
          <a:xfrm>
            <a:off x="1060846" y="0"/>
            <a:ext cx="8083200" cy="342900"/>
          </a:xfrm>
          <a:prstGeom prst="rect">
            <a:avLst/>
          </a:prstGeom>
          <a:solidFill>
            <a:schemeClr val="lt1"/>
          </a:solid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2100"/>
              <a:buFont typeface="Arial"/>
              <a:buNone/>
            </a:pPr>
            <a:endParaRPr sz="2100" b="0" i="0" u="none" strike="noStrike" cap="none">
              <a:solidFill>
                <a:srgbClr val="002732"/>
              </a:solidFill>
              <a:latin typeface="Arial"/>
              <a:ea typeface="Arial"/>
              <a:cs typeface="Arial"/>
              <a:sym typeface="Arial"/>
            </a:endParaRPr>
          </a:p>
        </p:txBody>
      </p:sp>
      <p:pic>
        <p:nvPicPr>
          <p:cNvPr id="1176" name="Google Shape;1176;p110"/>
          <p:cNvPicPr preferRelativeResize="0"/>
          <p:nvPr/>
        </p:nvPicPr>
        <p:blipFill rotWithShape="1">
          <a:blip r:embed="rId2">
            <a:alphaModFix/>
          </a:blip>
          <a:srcRect/>
          <a:stretch/>
        </p:blipFill>
        <p:spPr>
          <a:xfrm>
            <a:off x="108000" y="4819724"/>
            <a:ext cx="846038" cy="215550"/>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110.xml><?xml version="1.0" encoding="utf-8"?>
<p:sldLayout xmlns:a="http://schemas.openxmlformats.org/drawingml/2006/main" xmlns:r="http://schemas.openxmlformats.org/officeDocument/2006/relationships" xmlns:p="http://schemas.openxmlformats.org/presentationml/2006/main" matchingName="Contact">
  <p:cSld name="Contact">
    <p:spTree>
      <p:nvGrpSpPr>
        <p:cNvPr id="1" name="Shape 1177"/>
        <p:cNvGrpSpPr/>
        <p:nvPr/>
      </p:nvGrpSpPr>
      <p:grpSpPr>
        <a:xfrm>
          <a:off x="0" y="0"/>
          <a:ext cx="0" cy="0"/>
          <a:chOff x="0" y="0"/>
          <a:chExt cx="0" cy="0"/>
        </a:xfrm>
      </p:grpSpPr>
      <p:sp>
        <p:nvSpPr>
          <p:cNvPr id="1178" name="Google Shape;1178;p111"/>
          <p:cNvSpPr/>
          <p:nvPr/>
        </p:nvSpPr>
        <p:spPr>
          <a:xfrm>
            <a:off x="1060846" y="342901"/>
            <a:ext cx="8083200" cy="4800600"/>
          </a:xfrm>
          <a:prstGeom prst="rect">
            <a:avLst/>
          </a:prstGeom>
          <a:solidFill>
            <a:schemeClr val="accent1">
              <a:alpha val="89410"/>
            </a:schemeClr>
          </a:solid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2100"/>
              <a:buFont typeface="Arial"/>
              <a:buNone/>
            </a:pPr>
            <a:endParaRPr sz="2100" b="0" i="0" u="none" strike="noStrike" cap="none">
              <a:solidFill>
                <a:srgbClr val="002732"/>
              </a:solidFill>
              <a:latin typeface="Arial"/>
              <a:ea typeface="Arial"/>
              <a:cs typeface="Arial"/>
              <a:sym typeface="Arial"/>
            </a:endParaRPr>
          </a:p>
        </p:txBody>
      </p:sp>
      <p:sp>
        <p:nvSpPr>
          <p:cNvPr id="1179" name="Google Shape;1179;p111"/>
          <p:cNvSpPr txBox="1">
            <a:spLocks noGrp="1"/>
          </p:cNvSpPr>
          <p:nvPr>
            <p:ph type="title"/>
          </p:nvPr>
        </p:nvSpPr>
        <p:spPr>
          <a:xfrm>
            <a:off x="1888330" y="1014418"/>
            <a:ext cx="6427200" cy="1028700"/>
          </a:xfrm>
          <a:prstGeom prst="rect">
            <a:avLst/>
          </a:prstGeom>
          <a:noFill/>
          <a:ln>
            <a:noFill/>
          </a:ln>
        </p:spPr>
        <p:txBody>
          <a:bodyPr spcFirstLastPara="1" wrap="square" lIns="202500" tIns="297000" rIns="202500" bIns="202500" anchor="ctr" anchorCtr="0">
            <a:noAutofit/>
          </a:bodyPr>
          <a:lstStyle>
            <a:lvl1pPr lvl="0" algn="ctr">
              <a:lnSpc>
                <a:spcPct val="75000"/>
              </a:lnSpc>
              <a:spcBef>
                <a:spcPts val="0"/>
              </a:spcBef>
              <a:spcAft>
                <a:spcPts val="0"/>
              </a:spcAft>
              <a:buClr>
                <a:schemeClr val="lt1"/>
              </a:buClr>
              <a:buSzPts val="6000"/>
              <a:buFont typeface="Arial"/>
              <a:buNone/>
              <a:defRPr sz="6000">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180" name="Google Shape;1180;p111"/>
          <p:cNvSpPr/>
          <p:nvPr/>
        </p:nvSpPr>
        <p:spPr>
          <a:xfrm>
            <a:off x="0" y="0"/>
            <a:ext cx="1060800" cy="5143500"/>
          </a:xfrm>
          <a:prstGeom prst="rect">
            <a:avLst/>
          </a:prstGeom>
          <a:solidFill>
            <a:schemeClr val="lt1"/>
          </a:solid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2100"/>
              <a:buFont typeface="Arial"/>
              <a:buNone/>
            </a:pPr>
            <a:endParaRPr sz="2100" b="0" i="0" u="none" strike="noStrike" cap="none">
              <a:solidFill>
                <a:srgbClr val="002732"/>
              </a:solidFill>
              <a:latin typeface="Arial"/>
              <a:ea typeface="Arial"/>
              <a:cs typeface="Arial"/>
              <a:sym typeface="Arial"/>
            </a:endParaRPr>
          </a:p>
        </p:txBody>
      </p:sp>
      <p:sp>
        <p:nvSpPr>
          <p:cNvPr id="1181" name="Google Shape;1181;p111"/>
          <p:cNvSpPr/>
          <p:nvPr/>
        </p:nvSpPr>
        <p:spPr>
          <a:xfrm>
            <a:off x="1060846" y="0"/>
            <a:ext cx="8083200" cy="342900"/>
          </a:xfrm>
          <a:prstGeom prst="rect">
            <a:avLst/>
          </a:prstGeom>
          <a:solidFill>
            <a:schemeClr val="lt1"/>
          </a:solid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2100"/>
              <a:buFont typeface="Arial"/>
              <a:buNone/>
            </a:pPr>
            <a:endParaRPr sz="2100" b="0" i="0" u="none" strike="noStrike" cap="none">
              <a:solidFill>
                <a:srgbClr val="002732"/>
              </a:solidFill>
              <a:latin typeface="Arial"/>
              <a:ea typeface="Arial"/>
              <a:cs typeface="Arial"/>
              <a:sym typeface="Arial"/>
            </a:endParaRPr>
          </a:p>
        </p:txBody>
      </p:sp>
      <p:sp>
        <p:nvSpPr>
          <p:cNvPr id="1182" name="Google Shape;1182;p111"/>
          <p:cNvSpPr txBox="1">
            <a:spLocks noGrp="1"/>
          </p:cNvSpPr>
          <p:nvPr>
            <p:ph type="body" idx="1"/>
          </p:nvPr>
        </p:nvSpPr>
        <p:spPr>
          <a:xfrm>
            <a:off x="1889137" y="2164562"/>
            <a:ext cx="6427800" cy="550200"/>
          </a:xfrm>
          <a:prstGeom prst="rect">
            <a:avLst/>
          </a:prstGeom>
          <a:noFill/>
          <a:ln>
            <a:noFill/>
          </a:ln>
        </p:spPr>
        <p:txBody>
          <a:bodyPr spcFirstLastPara="1" wrap="square" lIns="202500" tIns="202500" rIns="202500" bIns="202500" anchor="t" anchorCtr="0">
            <a:noAutofit/>
          </a:bodyPr>
          <a:lstStyle>
            <a:lvl1pPr marL="457200" lvl="0" indent="-228600" algn="ctr">
              <a:lnSpc>
                <a:spcPct val="90000"/>
              </a:lnSpc>
              <a:spcBef>
                <a:spcPts val="800"/>
              </a:spcBef>
              <a:spcAft>
                <a:spcPts val="0"/>
              </a:spcAft>
              <a:buClr>
                <a:schemeClr val="lt1"/>
              </a:buClr>
              <a:buSzPts val="1500"/>
              <a:buNone/>
              <a:defRPr sz="1500">
                <a:solidFill>
                  <a:schemeClr val="lt1"/>
                </a:solidFill>
              </a:defRPr>
            </a:lvl1pPr>
            <a:lvl2pPr marL="914400" lvl="1" indent="-323850" algn="ctr">
              <a:lnSpc>
                <a:spcPct val="90000"/>
              </a:lnSpc>
              <a:spcBef>
                <a:spcPts val="400"/>
              </a:spcBef>
              <a:spcAft>
                <a:spcPts val="0"/>
              </a:spcAft>
              <a:buClr>
                <a:schemeClr val="dk1"/>
              </a:buClr>
              <a:buSzPts val="1500"/>
              <a:buChar char="•"/>
              <a:defRPr/>
            </a:lvl2pPr>
            <a:lvl3pPr marL="1371600" lvl="2" indent="-323850" algn="ctr">
              <a:lnSpc>
                <a:spcPct val="90000"/>
              </a:lnSpc>
              <a:spcBef>
                <a:spcPts val="400"/>
              </a:spcBef>
              <a:spcAft>
                <a:spcPts val="0"/>
              </a:spcAft>
              <a:buClr>
                <a:schemeClr val="dk1"/>
              </a:buClr>
              <a:buSzPts val="1500"/>
              <a:buChar char="•"/>
              <a:defRPr/>
            </a:lvl3pPr>
            <a:lvl4pPr marL="1828800" lvl="3" indent="-323850" algn="ctr">
              <a:lnSpc>
                <a:spcPct val="90000"/>
              </a:lnSpc>
              <a:spcBef>
                <a:spcPts val="400"/>
              </a:spcBef>
              <a:spcAft>
                <a:spcPts val="0"/>
              </a:spcAft>
              <a:buClr>
                <a:schemeClr val="dk1"/>
              </a:buClr>
              <a:buSzPts val="1500"/>
              <a:buChar char="•"/>
              <a:defRPr/>
            </a:lvl4pPr>
            <a:lvl5pPr marL="2286000" lvl="4" indent="-323850" algn="ctr">
              <a:lnSpc>
                <a:spcPct val="90000"/>
              </a:lnSpc>
              <a:spcBef>
                <a:spcPts val="400"/>
              </a:spcBef>
              <a:spcAft>
                <a:spcPts val="0"/>
              </a:spcAft>
              <a:buClr>
                <a:schemeClr val="dk1"/>
              </a:buClr>
              <a:buSzPts val="15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183" name="Google Shape;1183;p111"/>
          <p:cNvSpPr>
            <a:spLocks noGrp="1"/>
          </p:cNvSpPr>
          <p:nvPr>
            <p:ph type="pic" idx="2"/>
          </p:nvPr>
        </p:nvSpPr>
        <p:spPr>
          <a:xfrm>
            <a:off x="2125265" y="3214703"/>
            <a:ext cx="721500" cy="721500"/>
          </a:xfrm>
          <a:prstGeom prst="rect">
            <a:avLst/>
          </a:prstGeom>
          <a:noFill/>
          <a:ln>
            <a:noFill/>
          </a:ln>
        </p:spPr>
      </p:sp>
      <p:sp>
        <p:nvSpPr>
          <p:cNvPr id="1184" name="Google Shape;1184;p111"/>
          <p:cNvSpPr>
            <a:spLocks noGrp="1"/>
          </p:cNvSpPr>
          <p:nvPr>
            <p:ph type="pic" idx="3"/>
          </p:nvPr>
        </p:nvSpPr>
        <p:spPr>
          <a:xfrm>
            <a:off x="4741664" y="3214703"/>
            <a:ext cx="721500" cy="721500"/>
          </a:xfrm>
          <a:prstGeom prst="rect">
            <a:avLst/>
          </a:prstGeom>
          <a:noFill/>
          <a:ln>
            <a:noFill/>
          </a:ln>
        </p:spPr>
      </p:sp>
      <p:sp>
        <p:nvSpPr>
          <p:cNvPr id="1185" name="Google Shape;1185;p111"/>
          <p:cNvSpPr>
            <a:spLocks noGrp="1"/>
          </p:cNvSpPr>
          <p:nvPr>
            <p:ph type="pic" idx="4"/>
          </p:nvPr>
        </p:nvSpPr>
        <p:spPr>
          <a:xfrm>
            <a:off x="7358062" y="3214703"/>
            <a:ext cx="721500" cy="721500"/>
          </a:xfrm>
          <a:prstGeom prst="rect">
            <a:avLst/>
          </a:prstGeom>
          <a:noFill/>
          <a:ln>
            <a:noFill/>
          </a:ln>
        </p:spPr>
      </p:sp>
      <p:sp>
        <p:nvSpPr>
          <p:cNvPr id="1186" name="Google Shape;1186;p111"/>
          <p:cNvSpPr txBox="1">
            <a:spLocks noGrp="1"/>
          </p:cNvSpPr>
          <p:nvPr>
            <p:ph type="body" idx="5"/>
          </p:nvPr>
        </p:nvSpPr>
        <p:spPr>
          <a:xfrm>
            <a:off x="1307643" y="4064788"/>
            <a:ext cx="2356800" cy="970500"/>
          </a:xfrm>
          <a:prstGeom prst="rect">
            <a:avLst/>
          </a:prstGeom>
          <a:noFill/>
          <a:ln>
            <a:noFill/>
          </a:ln>
        </p:spPr>
        <p:txBody>
          <a:bodyPr spcFirstLastPara="1" wrap="square" lIns="202500" tIns="202500" rIns="202500" bIns="202500" anchor="t" anchorCtr="0">
            <a:noAutofit/>
          </a:bodyPr>
          <a:lstStyle>
            <a:lvl1pPr marL="457200" lvl="0" indent="-228600" algn="ctr">
              <a:lnSpc>
                <a:spcPct val="90000"/>
              </a:lnSpc>
              <a:spcBef>
                <a:spcPts val="800"/>
              </a:spcBef>
              <a:spcAft>
                <a:spcPts val="0"/>
              </a:spcAft>
              <a:buClr>
                <a:schemeClr val="lt1"/>
              </a:buClr>
              <a:buSzPts val="1200"/>
              <a:buNone/>
              <a:defRPr sz="1200">
                <a:solidFill>
                  <a:schemeClr val="lt1"/>
                </a:solidFill>
              </a:defRPr>
            </a:lvl1pPr>
            <a:lvl2pPr marL="914400" lvl="1" indent="-323850" algn="ctr">
              <a:lnSpc>
                <a:spcPct val="90000"/>
              </a:lnSpc>
              <a:spcBef>
                <a:spcPts val="400"/>
              </a:spcBef>
              <a:spcAft>
                <a:spcPts val="0"/>
              </a:spcAft>
              <a:buClr>
                <a:schemeClr val="dk1"/>
              </a:buClr>
              <a:buSzPts val="1500"/>
              <a:buChar char="•"/>
              <a:defRPr/>
            </a:lvl2pPr>
            <a:lvl3pPr marL="1371600" lvl="2" indent="-323850" algn="ctr">
              <a:lnSpc>
                <a:spcPct val="90000"/>
              </a:lnSpc>
              <a:spcBef>
                <a:spcPts val="400"/>
              </a:spcBef>
              <a:spcAft>
                <a:spcPts val="0"/>
              </a:spcAft>
              <a:buClr>
                <a:schemeClr val="dk1"/>
              </a:buClr>
              <a:buSzPts val="1500"/>
              <a:buChar char="•"/>
              <a:defRPr/>
            </a:lvl3pPr>
            <a:lvl4pPr marL="1828800" lvl="3" indent="-323850" algn="ctr">
              <a:lnSpc>
                <a:spcPct val="90000"/>
              </a:lnSpc>
              <a:spcBef>
                <a:spcPts val="400"/>
              </a:spcBef>
              <a:spcAft>
                <a:spcPts val="0"/>
              </a:spcAft>
              <a:buClr>
                <a:schemeClr val="dk1"/>
              </a:buClr>
              <a:buSzPts val="1500"/>
              <a:buChar char="•"/>
              <a:defRPr/>
            </a:lvl4pPr>
            <a:lvl5pPr marL="2286000" lvl="4" indent="-323850" algn="ctr">
              <a:lnSpc>
                <a:spcPct val="90000"/>
              </a:lnSpc>
              <a:spcBef>
                <a:spcPts val="400"/>
              </a:spcBef>
              <a:spcAft>
                <a:spcPts val="0"/>
              </a:spcAft>
              <a:buClr>
                <a:schemeClr val="dk1"/>
              </a:buClr>
              <a:buSzPts val="15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pic>
        <p:nvPicPr>
          <p:cNvPr id="1187" name="Google Shape;1187;p111"/>
          <p:cNvPicPr preferRelativeResize="0"/>
          <p:nvPr/>
        </p:nvPicPr>
        <p:blipFill rotWithShape="1">
          <a:blip r:embed="rId2">
            <a:alphaModFix/>
          </a:blip>
          <a:srcRect/>
          <a:stretch/>
        </p:blipFill>
        <p:spPr>
          <a:xfrm>
            <a:off x="108000" y="4819724"/>
            <a:ext cx="846038" cy="215550"/>
          </a:xfrm>
          <a:prstGeom prst="rect">
            <a:avLst/>
          </a:prstGeom>
          <a:noFill/>
          <a:ln>
            <a:noFill/>
          </a:ln>
        </p:spPr>
      </p:pic>
      <p:sp>
        <p:nvSpPr>
          <p:cNvPr id="1188" name="Google Shape;1188;p111"/>
          <p:cNvSpPr txBox="1">
            <a:spLocks noGrp="1"/>
          </p:cNvSpPr>
          <p:nvPr>
            <p:ph type="body" idx="6"/>
          </p:nvPr>
        </p:nvSpPr>
        <p:spPr>
          <a:xfrm>
            <a:off x="3924041" y="4064788"/>
            <a:ext cx="2356800" cy="970500"/>
          </a:xfrm>
          <a:prstGeom prst="rect">
            <a:avLst/>
          </a:prstGeom>
          <a:noFill/>
          <a:ln>
            <a:noFill/>
          </a:ln>
        </p:spPr>
        <p:txBody>
          <a:bodyPr spcFirstLastPara="1" wrap="square" lIns="202500" tIns="202500" rIns="202500" bIns="202500" anchor="t" anchorCtr="0">
            <a:noAutofit/>
          </a:bodyPr>
          <a:lstStyle>
            <a:lvl1pPr marL="457200" lvl="0" indent="-228600" algn="ctr">
              <a:lnSpc>
                <a:spcPct val="90000"/>
              </a:lnSpc>
              <a:spcBef>
                <a:spcPts val="800"/>
              </a:spcBef>
              <a:spcAft>
                <a:spcPts val="0"/>
              </a:spcAft>
              <a:buClr>
                <a:schemeClr val="lt1"/>
              </a:buClr>
              <a:buSzPts val="1200"/>
              <a:buNone/>
              <a:defRPr sz="1200">
                <a:solidFill>
                  <a:schemeClr val="lt1"/>
                </a:solidFill>
              </a:defRPr>
            </a:lvl1pPr>
            <a:lvl2pPr marL="914400" lvl="1" indent="-323850" algn="ctr">
              <a:lnSpc>
                <a:spcPct val="90000"/>
              </a:lnSpc>
              <a:spcBef>
                <a:spcPts val="400"/>
              </a:spcBef>
              <a:spcAft>
                <a:spcPts val="0"/>
              </a:spcAft>
              <a:buClr>
                <a:schemeClr val="dk1"/>
              </a:buClr>
              <a:buSzPts val="1500"/>
              <a:buChar char="•"/>
              <a:defRPr/>
            </a:lvl2pPr>
            <a:lvl3pPr marL="1371600" lvl="2" indent="-323850" algn="ctr">
              <a:lnSpc>
                <a:spcPct val="90000"/>
              </a:lnSpc>
              <a:spcBef>
                <a:spcPts val="400"/>
              </a:spcBef>
              <a:spcAft>
                <a:spcPts val="0"/>
              </a:spcAft>
              <a:buClr>
                <a:schemeClr val="dk1"/>
              </a:buClr>
              <a:buSzPts val="1500"/>
              <a:buChar char="•"/>
              <a:defRPr/>
            </a:lvl3pPr>
            <a:lvl4pPr marL="1828800" lvl="3" indent="-323850" algn="ctr">
              <a:lnSpc>
                <a:spcPct val="90000"/>
              </a:lnSpc>
              <a:spcBef>
                <a:spcPts val="400"/>
              </a:spcBef>
              <a:spcAft>
                <a:spcPts val="0"/>
              </a:spcAft>
              <a:buClr>
                <a:schemeClr val="dk1"/>
              </a:buClr>
              <a:buSzPts val="1500"/>
              <a:buChar char="•"/>
              <a:defRPr/>
            </a:lvl4pPr>
            <a:lvl5pPr marL="2286000" lvl="4" indent="-323850" algn="ctr">
              <a:lnSpc>
                <a:spcPct val="90000"/>
              </a:lnSpc>
              <a:spcBef>
                <a:spcPts val="400"/>
              </a:spcBef>
              <a:spcAft>
                <a:spcPts val="0"/>
              </a:spcAft>
              <a:buClr>
                <a:schemeClr val="dk1"/>
              </a:buClr>
              <a:buSzPts val="15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189" name="Google Shape;1189;p111"/>
          <p:cNvSpPr txBox="1">
            <a:spLocks noGrp="1"/>
          </p:cNvSpPr>
          <p:nvPr>
            <p:ph type="body" idx="7"/>
          </p:nvPr>
        </p:nvSpPr>
        <p:spPr>
          <a:xfrm>
            <a:off x="6540439" y="4064788"/>
            <a:ext cx="2356800" cy="970500"/>
          </a:xfrm>
          <a:prstGeom prst="rect">
            <a:avLst/>
          </a:prstGeom>
          <a:noFill/>
          <a:ln>
            <a:noFill/>
          </a:ln>
        </p:spPr>
        <p:txBody>
          <a:bodyPr spcFirstLastPara="1" wrap="square" lIns="202500" tIns="202500" rIns="202500" bIns="202500" anchor="t" anchorCtr="0">
            <a:noAutofit/>
          </a:bodyPr>
          <a:lstStyle>
            <a:lvl1pPr marL="457200" lvl="0" indent="-228600" algn="ctr">
              <a:lnSpc>
                <a:spcPct val="90000"/>
              </a:lnSpc>
              <a:spcBef>
                <a:spcPts val="800"/>
              </a:spcBef>
              <a:spcAft>
                <a:spcPts val="0"/>
              </a:spcAft>
              <a:buClr>
                <a:schemeClr val="lt1"/>
              </a:buClr>
              <a:buSzPts val="1200"/>
              <a:buNone/>
              <a:defRPr sz="1200">
                <a:solidFill>
                  <a:schemeClr val="lt1"/>
                </a:solidFill>
              </a:defRPr>
            </a:lvl1pPr>
            <a:lvl2pPr marL="914400" lvl="1" indent="-323850" algn="ctr">
              <a:lnSpc>
                <a:spcPct val="90000"/>
              </a:lnSpc>
              <a:spcBef>
                <a:spcPts val="400"/>
              </a:spcBef>
              <a:spcAft>
                <a:spcPts val="0"/>
              </a:spcAft>
              <a:buClr>
                <a:schemeClr val="dk1"/>
              </a:buClr>
              <a:buSzPts val="1500"/>
              <a:buChar char="•"/>
              <a:defRPr/>
            </a:lvl2pPr>
            <a:lvl3pPr marL="1371600" lvl="2" indent="-323850" algn="ctr">
              <a:lnSpc>
                <a:spcPct val="90000"/>
              </a:lnSpc>
              <a:spcBef>
                <a:spcPts val="400"/>
              </a:spcBef>
              <a:spcAft>
                <a:spcPts val="0"/>
              </a:spcAft>
              <a:buClr>
                <a:schemeClr val="dk1"/>
              </a:buClr>
              <a:buSzPts val="1500"/>
              <a:buChar char="•"/>
              <a:defRPr/>
            </a:lvl3pPr>
            <a:lvl4pPr marL="1828800" lvl="3" indent="-323850" algn="ctr">
              <a:lnSpc>
                <a:spcPct val="90000"/>
              </a:lnSpc>
              <a:spcBef>
                <a:spcPts val="400"/>
              </a:spcBef>
              <a:spcAft>
                <a:spcPts val="0"/>
              </a:spcAft>
              <a:buClr>
                <a:schemeClr val="dk1"/>
              </a:buClr>
              <a:buSzPts val="1500"/>
              <a:buChar char="•"/>
              <a:defRPr/>
            </a:lvl4pPr>
            <a:lvl5pPr marL="2286000" lvl="4" indent="-323850" algn="ctr">
              <a:lnSpc>
                <a:spcPct val="90000"/>
              </a:lnSpc>
              <a:spcBef>
                <a:spcPts val="400"/>
              </a:spcBef>
              <a:spcAft>
                <a:spcPts val="0"/>
              </a:spcAft>
              <a:buClr>
                <a:schemeClr val="dk1"/>
              </a:buClr>
              <a:buSzPts val="15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111.xml><?xml version="1.0" encoding="utf-8"?>
<p:sldLayout xmlns:a="http://schemas.openxmlformats.org/drawingml/2006/main" xmlns:r="http://schemas.openxmlformats.org/officeDocument/2006/relationships" xmlns:p="http://schemas.openxmlformats.org/presentationml/2006/main" showMasterSp="0" matchingName="Thank you 1">
  <p:cSld name="Thank you 1">
    <p:spTree>
      <p:nvGrpSpPr>
        <p:cNvPr id="1" name="Shape 1190"/>
        <p:cNvGrpSpPr/>
        <p:nvPr/>
      </p:nvGrpSpPr>
      <p:grpSpPr>
        <a:xfrm>
          <a:off x="0" y="0"/>
          <a:ext cx="0" cy="0"/>
          <a:chOff x="0" y="0"/>
          <a:chExt cx="0" cy="0"/>
        </a:xfrm>
      </p:grpSpPr>
      <p:sp>
        <p:nvSpPr>
          <p:cNvPr id="1191" name="Google Shape;1191;p112"/>
          <p:cNvSpPr/>
          <p:nvPr/>
        </p:nvSpPr>
        <p:spPr>
          <a:xfrm>
            <a:off x="0" y="0"/>
            <a:ext cx="9144000" cy="5143500"/>
          </a:xfrm>
          <a:prstGeom prst="rect">
            <a:avLst/>
          </a:prstGeom>
          <a:solidFill>
            <a:schemeClr val="accent1">
              <a:alpha val="80000"/>
            </a:schemeClr>
          </a:solid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2100"/>
              <a:buFont typeface="Arial"/>
              <a:buNone/>
            </a:pPr>
            <a:endParaRPr sz="2100" b="0" i="0" u="none" strike="noStrike" cap="none">
              <a:solidFill>
                <a:srgbClr val="002732"/>
              </a:solidFill>
              <a:latin typeface="Arial"/>
              <a:ea typeface="Arial"/>
              <a:cs typeface="Arial"/>
              <a:sym typeface="Arial"/>
            </a:endParaRPr>
          </a:p>
        </p:txBody>
      </p:sp>
      <p:sp>
        <p:nvSpPr>
          <p:cNvPr id="1192" name="Google Shape;1192;p112"/>
          <p:cNvSpPr txBox="1">
            <a:spLocks noGrp="1"/>
          </p:cNvSpPr>
          <p:nvPr>
            <p:ph type="title"/>
          </p:nvPr>
        </p:nvSpPr>
        <p:spPr>
          <a:xfrm>
            <a:off x="1118251" y="1787910"/>
            <a:ext cx="6907500" cy="1567500"/>
          </a:xfrm>
          <a:prstGeom prst="rect">
            <a:avLst/>
          </a:prstGeom>
          <a:noFill/>
          <a:ln>
            <a:noFill/>
          </a:ln>
        </p:spPr>
        <p:txBody>
          <a:bodyPr spcFirstLastPara="1" wrap="square" lIns="0" tIns="81000" rIns="0" bIns="0" anchor="ctr" anchorCtr="0">
            <a:noAutofit/>
          </a:bodyPr>
          <a:lstStyle>
            <a:lvl1pPr lvl="0" algn="ctr">
              <a:lnSpc>
                <a:spcPct val="75000"/>
              </a:lnSpc>
              <a:spcBef>
                <a:spcPts val="0"/>
              </a:spcBef>
              <a:spcAft>
                <a:spcPts val="0"/>
              </a:spcAft>
              <a:buClr>
                <a:schemeClr val="lt1"/>
              </a:buClr>
              <a:buSzPts val="8600"/>
              <a:buFont typeface="Arial"/>
              <a:buNone/>
              <a:defRPr sz="8600" b="0">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112.xml><?xml version="1.0" encoding="utf-8"?>
<p:sldLayout xmlns:a="http://schemas.openxmlformats.org/drawingml/2006/main" xmlns:r="http://schemas.openxmlformats.org/officeDocument/2006/relationships" xmlns:p="http://schemas.openxmlformats.org/presentationml/2006/main" showMasterSp="0" matchingName="Thank you 2">
  <p:cSld name="Thank you 2">
    <p:spTree>
      <p:nvGrpSpPr>
        <p:cNvPr id="1" name="Shape 1193"/>
        <p:cNvGrpSpPr/>
        <p:nvPr/>
      </p:nvGrpSpPr>
      <p:grpSpPr>
        <a:xfrm>
          <a:off x="0" y="0"/>
          <a:ext cx="0" cy="0"/>
          <a:chOff x="0" y="0"/>
          <a:chExt cx="0" cy="0"/>
        </a:xfrm>
      </p:grpSpPr>
      <p:sp>
        <p:nvSpPr>
          <p:cNvPr id="1194" name="Google Shape;1194;p113"/>
          <p:cNvSpPr/>
          <p:nvPr/>
        </p:nvSpPr>
        <p:spPr>
          <a:xfrm>
            <a:off x="0" y="0"/>
            <a:ext cx="9144000" cy="5143500"/>
          </a:xfrm>
          <a:prstGeom prst="rect">
            <a:avLst/>
          </a:prstGeom>
          <a:solidFill>
            <a:schemeClr val="lt1">
              <a:alpha val="80000"/>
            </a:schemeClr>
          </a:solid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2100"/>
              <a:buFont typeface="Arial"/>
              <a:buNone/>
            </a:pPr>
            <a:endParaRPr sz="2100" b="0" i="0" u="none" strike="noStrike" cap="none">
              <a:solidFill>
                <a:srgbClr val="002732"/>
              </a:solidFill>
              <a:latin typeface="Arial"/>
              <a:ea typeface="Arial"/>
              <a:cs typeface="Arial"/>
              <a:sym typeface="Arial"/>
            </a:endParaRPr>
          </a:p>
        </p:txBody>
      </p:sp>
      <p:sp>
        <p:nvSpPr>
          <p:cNvPr id="1195" name="Google Shape;1195;p113"/>
          <p:cNvSpPr txBox="1">
            <a:spLocks noGrp="1"/>
          </p:cNvSpPr>
          <p:nvPr>
            <p:ph type="title"/>
          </p:nvPr>
        </p:nvSpPr>
        <p:spPr>
          <a:xfrm>
            <a:off x="1118251" y="1787910"/>
            <a:ext cx="6907500" cy="1567500"/>
          </a:xfrm>
          <a:prstGeom prst="rect">
            <a:avLst/>
          </a:prstGeom>
          <a:noFill/>
          <a:ln>
            <a:noFill/>
          </a:ln>
        </p:spPr>
        <p:txBody>
          <a:bodyPr spcFirstLastPara="1" wrap="square" lIns="0" tIns="81000" rIns="0" bIns="0" anchor="ctr" anchorCtr="0">
            <a:noAutofit/>
          </a:bodyPr>
          <a:lstStyle>
            <a:lvl1pPr lvl="0" algn="ctr">
              <a:lnSpc>
                <a:spcPct val="75000"/>
              </a:lnSpc>
              <a:spcBef>
                <a:spcPts val="0"/>
              </a:spcBef>
              <a:spcAft>
                <a:spcPts val="0"/>
              </a:spcAft>
              <a:buClr>
                <a:schemeClr val="dk1"/>
              </a:buClr>
              <a:buSzPts val="8600"/>
              <a:buFont typeface="Arial"/>
              <a:buNone/>
              <a:defRPr sz="8600" b="0">
                <a:solidFill>
                  <a:schemeClr val="dk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113.xml><?xml version="1.0" encoding="utf-8"?>
<p:sldLayout xmlns:a="http://schemas.openxmlformats.org/drawingml/2006/main" xmlns:r="http://schemas.openxmlformats.org/officeDocument/2006/relationships" xmlns:p="http://schemas.openxmlformats.org/presentationml/2006/main" matchingName="Title only">
  <p:cSld name="Title only">
    <p:spTree>
      <p:nvGrpSpPr>
        <p:cNvPr id="1" name="Shape 1196"/>
        <p:cNvGrpSpPr/>
        <p:nvPr/>
      </p:nvGrpSpPr>
      <p:grpSpPr>
        <a:xfrm>
          <a:off x="0" y="0"/>
          <a:ext cx="0" cy="0"/>
          <a:chOff x="0" y="0"/>
          <a:chExt cx="0" cy="0"/>
        </a:xfrm>
      </p:grpSpPr>
      <p:sp>
        <p:nvSpPr>
          <p:cNvPr id="1197" name="Google Shape;1197;p114"/>
          <p:cNvSpPr txBox="1">
            <a:spLocks noGrp="1"/>
          </p:cNvSpPr>
          <p:nvPr>
            <p:ph type="title"/>
          </p:nvPr>
        </p:nvSpPr>
        <p:spPr>
          <a:xfrm>
            <a:off x="197644" y="173138"/>
            <a:ext cx="7866000" cy="555000"/>
          </a:xfrm>
          <a:prstGeom prst="rect">
            <a:avLst/>
          </a:prstGeom>
          <a:noFill/>
          <a:ln>
            <a:noFill/>
          </a:ln>
        </p:spPr>
        <p:txBody>
          <a:bodyPr spcFirstLastPara="1" wrap="square" lIns="0" tIns="297000" rIns="0" bIns="202500" anchor="ctr" anchorCtr="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114.xml><?xml version="1.0" encoding="utf-8"?>
<p:sldLayout xmlns:a="http://schemas.openxmlformats.org/drawingml/2006/main" xmlns:r="http://schemas.openxmlformats.org/officeDocument/2006/relationships" xmlns:p="http://schemas.openxmlformats.org/presentationml/2006/main" showMasterSp="0" matchingName="Title slide 2">
  <p:cSld name="Title slide 2">
    <p:spTree>
      <p:nvGrpSpPr>
        <p:cNvPr id="1" name="Shape 1198"/>
        <p:cNvGrpSpPr/>
        <p:nvPr/>
      </p:nvGrpSpPr>
      <p:grpSpPr>
        <a:xfrm>
          <a:off x="0" y="0"/>
          <a:ext cx="0" cy="0"/>
          <a:chOff x="0" y="0"/>
          <a:chExt cx="0" cy="0"/>
        </a:xfrm>
      </p:grpSpPr>
      <p:sp>
        <p:nvSpPr>
          <p:cNvPr id="1199" name="Google Shape;1199;p115"/>
          <p:cNvSpPr/>
          <p:nvPr/>
        </p:nvSpPr>
        <p:spPr>
          <a:xfrm>
            <a:off x="0" y="0"/>
            <a:ext cx="9144000" cy="5143500"/>
          </a:xfrm>
          <a:prstGeom prst="rect">
            <a:avLst/>
          </a:prstGeom>
          <a:solidFill>
            <a:schemeClr val="accent1">
              <a:alpha val="80000"/>
            </a:schemeClr>
          </a:solid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2100"/>
              <a:buFont typeface="Arial"/>
              <a:buNone/>
            </a:pPr>
            <a:endParaRPr sz="2100" b="0" i="0" u="none" strike="noStrike" cap="none">
              <a:solidFill>
                <a:srgbClr val="002732"/>
              </a:solidFill>
              <a:latin typeface="Arial"/>
              <a:ea typeface="Arial"/>
              <a:cs typeface="Arial"/>
              <a:sym typeface="Arial"/>
            </a:endParaRPr>
          </a:p>
        </p:txBody>
      </p:sp>
      <p:sp>
        <p:nvSpPr>
          <p:cNvPr id="1200" name="Google Shape;1200;p115"/>
          <p:cNvSpPr txBox="1">
            <a:spLocks noGrp="1"/>
          </p:cNvSpPr>
          <p:nvPr>
            <p:ph type="title"/>
          </p:nvPr>
        </p:nvSpPr>
        <p:spPr>
          <a:xfrm>
            <a:off x="1118251" y="1719805"/>
            <a:ext cx="6907500" cy="919500"/>
          </a:xfrm>
          <a:prstGeom prst="rect">
            <a:avLst/>
          </a:prstGeom>
          <a:noFill/>
          <a:ln>
            <a:noFill/>
          </a:ln>
        </p:spPr>
        <p:txBody>
          <a:bodyPr spcFirstLastPara="1" wrap="square" lIns="0" tIns="81000" rIns="0" bIns="0" anchor="ctr" anchorCtr="0">
            <a:noAutofit/>
          </a:bodyPr>
          <a:lstStyle>
            <a:lvl1pPr lvl="0" algn="ctr">
              <a:lnSpc>
                <a:spcPct val="75000"/>
              </a:lnSpc>
              <a:spcBef>
                <a:spcPts val="0"/>
              </a:spcBef>
              <a:spcAft>
                <a:spcPts val="0"/>
              </a:spcAft>
              <a:buClr>
                <a:schemeClr val="lt1"/>
              </a:buClr>
              <a:buSzPts val="5000"/>
              <a:buFont typeface="Arial"/>
              <a:buNone/>
              <a:defRPr sz="5000" b="0">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201" name="Google Shape;1201;p115"/>
          <p:cNvSpPr txBox="1">
            <a:spLocks noGrp="1"/>
          </p:cNvSpPr>
          <p:nvPr>
            <p:ph type="body" idx="1"/>
          </p:nvPr>
        </p:nvSpPr>
        <p:spPr>
          <a:xfrm>
            <a:off x="1866900" y="2759388"/>
            <a:ext cx="5410200" cy="304800"/>
          </a:xfrm>
          <a:prstGeom prst="rect">
            <a:avLst/>
          </a:prstGeom>
          <a:noFill/>
          <a:ln>
            <a:noFill/>
          </a:ln>
        </p:spPr>
        <p:txBody>
          <a:bodyPr spcFirstLastPara="1" wrap="square" lIns="0" tIns="0" rIns="0" bIns="0" anchor="ctr" anchorCtr="0">
            <a:noAutofit/>
          </a:bodyPr>
          <a:lstStyle>
            <a:lvl1pPr marL="457200" lvl="0" indent="-228600" algn="ctr">
              <a:lnSpc>
                <a:spcPct val="90000"/>
              </a:lnSpc>
              <a:spcBef>
                <a:spcPts val="800"/>
              </a:spcBef>
              <a:spcAft>
                <a:spcPts val="0"/>
              </a:spcAft>
              <a:buClr>
                <a:schemeClr val="lt1"/>
              </a:buClr>
              <a:buSzPts val="2100"/>
              <a:buNone/>
              <a:defRPr sz="2100">
                <a:solidFill>
                  <a:schemeClr val="lt1"/>
                </a:solidFill>
                <a:latin typeface="Arial"/>
                <a:ea typeface="Arial"/>
                <a:cs typeface="Arial"/>
                <a:sym typeface="Arial"/>
              </a:defRPr>
            </a:lvl1pPr>
            <a:lvl2pPr marL="914400" lvl="1" indent="-323850" algn="ctr">
              <a:lnSpc>
                <a:spcPct val="90000"/>
              </a:lnSpc>
              <a:spcBef>
                <a:spcPts val="400"/>
              </a:spcBef>
              <a:spcAft>
                <a:spcPts val="0"/>
              </a:spcAft>
              <a:buClr>
                <a:schemeClr val="dk1"/>
              </a:buClr>
              <a:buSzPts val="1500"/>
              <a:buChar char="•"/>
              <a:defRPr/>
            </a:lvl2pPr>
            <a:lvl3pPr marL="1371600" lvl="2" indent="-323850" algn="ctr">
              <a:lnSpc>
                <a:spcPct val="90000"/>
              </a:lnSpc>
              <a:spcBef>
                <a:spcPts val="400"/>
              </a:spcBef>
              <a:spcAft>
                <a:spcPts val="0"/>
              </a:spcAft>
              <a:buClr>
                <a:schemeClr val="dk1"/>
              </a:buClr>
              <a:buSzPts val="1500"/>
              <a:buChar char="•"/>
              <a:defRPr/>
            </a:lvl3pPr>
            <a:lvl4pPr marL="1828800" lvl="3" indent="-323850" algn="ctr">
              <a:lnSpc>
                <a:spcPct val="90000"/>
              </a:lnSpc>
              <a:spcBef>
                <a:spcPts val="400"/>
              </a:spcBef>
              <a:spcAft>
                <a:spcPts val="0"/>
              </a:spcAft>
              <a:buClr>
                <a:schemeClr val="dk1"/>
              </a:buClr>
              <a:buSzPts val="1500"/>
              <a:buChar char="•"/>
              <a:defRPr/>
            </a:lvl4pPr>
            <a:lvl5pPr marL="2286000" lvl="4" indent="-323850" algn="ctr">
              <a:lnSpc>
                <a:spcPct val="90000"/>
              </a:lnSpc>
              <a:spcBef>
                <a:spcPts val="400"/>
              </a:spcBef>
              <a:spcAft>
                <a:spcPts val="0"/>
              </a:spcAft>
              <a:buClr>
                <a:schemeClr val="dk1"/>
              </a:buClr>
              <a:buSzPts val="15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202" name="Google Shape;1202;p115"/>
          <p:cNvSpPr txBox="1">
            <a:spLocks noGrp="1"/>
          </p:cNvSpPr>
          <p:nvPr>
            <p:ph type="body" idx="2"/>
          </p:nvPr>
        </p:nvSpPr>
        <p:spPr>
          <a:xfrm>
            <a:off x="1866900" y="3099422"/>
            <a:ext cx="5410200" cy="304800"/>
          </a:xfrm>
          <a:prstGeom prst="rect">
            <a:avLst/>
          </a:prstGeom>
          <a:noFill/>
          <a:ln>
            <a:noFill/>
          </a:ln>
        </p:spPr>
        <p:txBody>
          <a:bodyPr spcFirstLastPara="1" wrap="square" lIns="0" tIns="0" rIns="0" bIns="0" anchor="ctr" anchorCtr="0">
            <a:noAutofit/>
          </a:bodyPr>
          <a:lstStyle>
            <a:lvl1pPr marL="457200" lvl="0" indent="-228600" algn="ctr">
              <a:lnSpc>
                <a:spcPct val="90000"/>
              </a:lnSpc>
              <a:spcBef>
                <a:spcPts val="800"/>
              </a:spcBef>
              <a:spcAft>
                <a:spcPts val="0"/>
              </a:spcAft>
              <a:buClr>
                <a:schemeClr val="lt1"/>
              </a:buClr>
              <a:buSzPts val="1500"/>
              <a:buNone/>
              <a:defRPr sz="1500">
                <a:solidFill>
                  <a:schemeClr val="lt1"/>
                </a:solidFill>
                <a:latin typeface="Arial"/>
                <a:ea typeface="Arial"/>
                <a:cs typeface="Arial"/>
                <a:sym typeface="Arial"/>
              </a:defRPr>
            </a:lvl1pPr>
            <a:lvl2pPr marL="914400" lvl="1" indent="-323850" algn="ctr">
              <a:lnSpc>
                <a:spcPct val="90000"/>
              </a:lnSpc>
              <a:spcBef>
                <a:spcPts val="400"/>
              </a:spcBef>
              <a:spcAft>
                <a:spcPts val="0"/>
              </a:spcAft>
              <a:buClr>
                <a:schemeClr val="dk1"/>
              </a:buClr>
              <a:buSzPts val="1500"/>
              <a:buChar char="•"/>
              <a:defRPr/>
            </a:lvl2pPr>
            <a:lvl3pPr marL="1371600" lvl="2" indent="-323850" algn="ctr">
              <a:lnSpc>
                <a:spcPct val="90000"/>
              </a:lnSpc>
              <a:spcBef>
                <a:spcPts val="400"/>
              </a:spcBef>
              <a:spcAft>
                <a:spcPts val="0"/>
              </a:spcAft>
              <a:buClr>
                <a:schemeClr val="dk1"/>
              </a:buClr>
              <a:buSzPts val="1500"/>
              <a:buChar char="•"/>
              <a:defRPr/>
            </a:lvl3pPr>
            <a:lvl4pPr marL="1828800" lvl="3" indent="-323850" algn="ctr">
              <a:lnSpc>
                <a:spcPct val="90000"/>
              </a:lnSpc>
              <a:spcBef>
                <a:spcPts val="400"/>
              </a:spcBef>
              <a:spcAft>
                <a:spcPts val="0"/>
              </a:spcAft>
              <a:buClr>
                <a:schemeClr val="dk1"/>
              </a:buClr>
              <a:buSzPts val="1500"/>
              <a:buChar char="•"/>
              <a:defRPr/>
            </a:lvl4pPr>
            <a:lvl5pPr marL="2286000" lvl="4" indent="-323850" algn="ctr">
              <a:lnSpc>
                <a:spcPct val="90000"/>
              </a:lnSpc>
              <a:spcBef>
                <a:spcPts val="400"/>
              </a:spcBef>
              <a:spcAft>
                <a:spcPts val="0"/>
              </a:spcAft>
              <a:buClr>
                <a:schemeClr val="dk1"/>
              </a:buClr>
              <a:buSzPts val="15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115.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1203"/>
        <p:cNvGrpSpPr/>
        <p:nvPr/>
      </p:nvGrpSpPr>
      <p:grpSpPr>
        <a:xfrm>
          <a:off x="0" y="0"/>
          <a:ext cx="0" cy="0"/>
          <a:chOff x="0" y="0"/>
          <a:chExt cx="0" cy="0"/>
        </a:xfrm>
      </p:grpSpPr>
      <p:sp>
        <p:nvSpPr>
          <p:cNvPr id="1204" name="Google Shape;1204;p116"/>
          <p:cNvSpPr txBox="1">
            <a:spLocks noGrp="1"/>
          </p:cNvSpPr>
          <p:nvPr>
            <p:ph type="title"/>
          </p:nvPr>
        </p:nvSpPr>
        <p:spPr>
          <a:xfrm>
            <a:off x="278606" y="251222"/>
            <a:ext cx="8586600" cy="348900"/>
          </a:xfrm>
          <a:prstGeom prst="rect">
            <a:avLst/>
          </a:prstGeom>
          <a:noFill/>
          <a:ln>
            <a:noFill/>
          </a:ln>
        </p:spPr>
        <p:txBody>
          <a:bodyPr spcFirstLastPara="1" wrap="square" lIns="0" tIns="108000" rIns="0" bIns="0" anchor="ctr" anchorCtr="0">
            <a:noAutofit/>
          </a:bodyPr>
          <a:lstStyle>
            <a:lvl1pPr lvl="0" algn="l">
              <a:lnSpc>
                <a:spcPct val="100000"/>
              </a:lnSpc>
              <a:spcBef>
                <a:spcPts val="0"/>
              </a:spcBef>
              <a:spcAft>
                <a:spcPts val="0"/>
              </a:spcAft>
              <a:buClr>
                <a:schemeClr val="accent1"/>
              </a:buClr>
              <a:buSzPts val="2400"/>
              <a:buFont typeface="Arial"/>
              <a:buNone/>
              <a:defRPr sz="2400" b="1">
                <a:solidFill>
                  <a:schemeClr val="accent1"/>
                </a:solidFill>
                <a:latin typeface="Arial"/>
                <a:ea typeface="Arial"/>
                <a:cs typeface="Arial"/>
                <a:sym typeface="Aria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205" name="Google Shape;1205;p116"/>
          <p:cNvSpPr txBox="1">
            <a:spLocks noGrp="1"/>
          </p:cNvSpPr>
          <p:nvPr>
            <p:ph type="ftr" idx="11"/>
          </p:nvPr>
        </p:nvSpPr>
        <p:spPr>
          <a:xfrm>
            <a:off x="0" y="0"/>
            <a:ext cx="3000000" cy="3000000"/>
          </a:xfrm>
          <a:prstGeom prst="rect">
            <a:avLst/>
          </a:prstGeom>
          <a:noFill/>
          <a:ln>
            <a:noFill/>
          </a:ln>
        </p:spPr>
        <p:txBody>
          <a:bodyPr spcFirstLastPara="1" wrap="square" lIns="91425" tIns="45700" rIns="91425" bIns="45700" anchor="t" anchorCtr="0">
            <a:noAutofit/>
          </a:bodyPr>
          <a:lstStyle>
            <a:lvl1pPr marR="0" lvl="0" algn="l">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1pPr>
            <a:lvl2pPr marR="0" lvl="1" algn="l">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R="0" lvl="2" algn="l">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R="0" lvl="3" algn="l">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R="0" lvl="4" algn="l">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R="0" lvl="5" algn="l">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R="0" lvl="6" algn="l">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R="0" lvl="7" algn="l">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R="0" lvl="8" algn="l">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a:p>
        </p:txBody>
      </p:sp>
      <p:sp>
        <p:nvSpPr>
          <p:cNvPr id="1206" name="Google Shape;1206;p116"/>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rmAutofit/>
          </a:bodyPr>
          <a:lstStyle>
            <a:lvl1pPr marL="0" marR="0" lvl="0" indent="0" algn="l">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L="0" marR="0" lvl="1" indent="0" algn="l">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L="0" marR="0" lvl="2" indent="0" algn="l">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L="0" marR="0" lvl="3" indent="0" algn="l">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L="0" marR="0" lvl="4" indent="0" algn="l">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L="0" marR="0" lvl="5" indent="0" algn="l">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L="0" marR="0" lvl="6" indent="0" algn="l">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L="0" marR="0" lvl="7" indent="0" algn="l">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L="0" marR="0" lvl="8" indent="0" algn="l">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nl"/>
              <a:t>‹nr.›</a:t>
            </a:fld>
            <a:endParaRPr/>
          </a:p>
        </p:txBody>
      </p:sp>
      <p:sp>
        <p:nvSpPr>
          <p:cNvPr id="1207" name="Google Shape;1207;p116"/>
          <p:cNvSpPr txBox="1">
            <a:spLocks noGrp="1"/>
          </p:cNvSpPr>
          <p:nvPr>
            <p:ph type="body" idx="1"/>
          </p:nvPr>
        </p:nvSpPr>
        <p:spPr>
          <a:xfrm>
            <a:off x="278606" y="600076"/>
            <a:ext cx="8586900" cy="351300"/>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750"/>
              </a:spcBef>
              <a:spcAft>
                <a:spcPts val="0"/>
              </a:spcAft>
              <a:buClr>
                <a:schemeClr val="accent1"/>
              </a:buClr>
              <a:buSzPts val="1500"/>
              <a:buFont typeface="Arial"/>
              <a:buNone/>
              <a:defRPr sz="1500" b="0">
                <a:solidFill>
                  <a:schemeClr val="accent1"/>
                </a:solidFill>
                <a:latin typeface="Arial"/>
                <a:ea typeface="Arial"/>
                <a:cs typeface="Arial"/>
                <a:sym typeface="Arial"/>
              </a:defRPr>
            </a:lvl1pPr>
            <a:lvl2pPr marL="914400" lvl="1" indent="-323850" algn="l">
              <a:lnSpc>
                <a:spcPct val="90000"/>
              </a:lnSpc>
              <a:spcBef>
                <a:spcPts val="1200"/>
              </a:spcBef>
              <a:spcAft>
                <a:spcPts val="0"/>
              </a:spcAft>
              <a:buClr>
                <a:schemeClr val="dk1"/>
              </a:buClr>
              <a:buSzPts val="1500"/>
              <a:buChar char="○"/>
              <a:defRPr/>
            </a:lvl2pPr>
            <a:lvl3pPr marL="1371600" lvl="2" indent="-323850" algn="l">
              <a:lnSpc>
                <a:spcPct val="90000"/>
              </a:lnSpc>
              <a:spcBef>
                <a:spcPts val="1200"/>
              </a:spcBef>
              <a:spcAft>
                <a:spcPts val="0"/>
              </a:spcAft>
              <a:buClr>
                <a:schemeClr val="dk1"/>
              </a:buClr>
              <a:buSzPts val="1500"/>
              <a:buChar char="■"/>
              <a:defRPr/>
            </a:lvl3pPr>
            <a:lvl4pPr marL="1828800" lvl="3" indent="-323850" algn="l">
              <a:lnSpc>
                <a:spcPct val="90000"/>
              </a:lnSpc>
              <a:spcBef>
                <a:spcPts val="1200"/>
              </a:spcBef>
              <a:spcAft>
                <a:spcPts val="0"/>
              </a:spcAft>
              <a:buClr>
                <a:schemeClr val="dk1"/>
              </a:buClr>
              <a:buSzPts val="1500"/>
              <a:buChar char="●"/>
              <a:defRPr/>
            </a:lvl4pPr>
            <a:lvl5pPr marL="2286000" lvl="4" indent="-323850" algn="l">
              <a:lnSpc>
                <a:spcPct val="90000"/>
              </a:lnSpc>
              <a:spcBef>
                <a:spcPts val="1200"/>
              </a:spcBef>
              <a:spcAft>
                <a:spcPts val="0"/>
              </a:spcAft>
              <a:buClr>
                <a:schemeClr val="dk1"/>
              </a:buClr>
              <a:buSzPts val="1500"/>
              <a:buChar char="○"/>
              <a:defRPr/>
            </a:lvl5pPr>
            <a:lvl6pPr marL="2743200" lvl="5" indent="-342900" algn="l">
              <a:lnSpc>
                <a:spcPct val="90000"/>
              </a:lnSpc>
              <a:spcBef>
                <a:spcPts val="1200"/>
              </a:spcBef>
              <a:spcAft>
                <a:spcPts val="0"/>
              </a:spcAft>
              <a:buClr>
                <a:schemeClr val="dk1"/>
              </a:buClr>
              <a:buSzPts val="1800"/>
              <a:buChar char="■"/>
              <a:defRPr/>
            </a:lvl6pPr>
            <a:lvl7pPr marL="3200400" lvl="6" indent="-342900" algn="l">
              <a:lnSpc>
                <a:spcPct val="90000"/>
              </a:lnSpc>
              <a:spcBef>
                <a:spcPts val="1200"/>
              </a:spcBef>
              <a:spcAft>
                <a:spcPts val="0"/>
              </a:spcAft>
              <a:buClr>
                <a:schemeClr val="dk1"/>
              </a:buClr>
              <a:buSzPts val="1800"/>
              <a:buChar char="●"/>
              <a:defRPr/>
            </a:lvl7pPr>
            <a:lvl8pPr marL="3657600" lvl="7" indent="-342900" algn="l">
              <a:lnSpc>
                <a:spcPct val="90000"/>
              </a:lnSpc>
              <a:spcBef>
                <a:spcPts val="1200"/>
              </a:spcBef>
              <a:spcAft>
                <a:spcPts val="0"/>
              </a:spcAft>
              <a:buClr>
                <a:schemeClr val="dk1"/>
              </a:buClr>
              <a:buSzPts val="1800"/>
              <a:buChar char="○"/>
              <a:defRPr/>
            </a:lvl8pPr>
            <a:lvl9pPr marL="4114800" lvl="8" indent="-342900" algn="l">
              <a:lnSpc>
                <a:spcPct val="90000"/>
              </a:lnSpc>
              <a:spcBef>
                <a:spcPts val="1200"/>
              </a:spcBef>
              <a:spcAft>
                <a:spcPts val="1200"/>
              </a:spcAft>
              <a:buClr>
                <a:schemeClr val="dk1"/>
              </a:buClr>
              <a:buSzPts val="1800"/>
              <a:buChar char="■"/>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Masters/_rels/slideMaster1.xml.rels><?xml version="1.0" encoding="UTF-8" standalone="yes"?>
<Relationships xmlns="http://schemas.openxmlformats.org/package/2006/relationships"><Relationship Id="rId26" Type="http://schemas.openxmlformats.org/officeDocument/2006/relationships/slideLayout" Target="../slideLayouts/slideLayout26.xml"/><Relationship Id="rId21" Type="http://schemas.openxmlformats.org/officeDocument/2006/relationships/slideLayout" Target="../slideLayouts/slideLayout21.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63" Type="http://schemas.openxmlformats.org/officeDocument/2006/relationships/slideLayout" Target="../slideLayouts/slideLayout63.xml"/><Relationship Id="rId68" Type="http://schemas.openxmlformats.org/officeDocument/2006/relationships/slideLayout" Target="../slideLayouts/slideLayout68.xml"/><Relationship Id="rId84" Type="http://schemas.openxmlformats.org/officeDocument/2006/relationships/slideLayout" Target="../slideLayouts/slideLayout84.xml"/><Relationship Id="rId89" Type="http://schemas.openxmlformats.org/officeDocument/2006/relationships/slideLayout" Target="../slideLayouts/slideLayout89.xml"/><Relationship Id="rId112" Type="http://schemas.openxmlformats.org/officeDocument/2006/relationships/slideLayout" Target="../slideLayouts/slideLayout112.xml"/><Relationship Id="rId16" Type="http://schemas.openxmlformats.org/officeDocument/2006/relationships/slideLayout" Target="../slideLayouts/slideLayout16.xml"/><Relationship Id="rId107" Type="http://schemas.openxmlformats.org/officeDocument/2006/relationships/slideLayout" Target="../slideLayouts/slideLayout107.xml"/><Relationship Id="rId11" Type="http://schemas.openxmlformats.org/officeDocument/2006/relationships/slideLayout" Target="../slideLayouts/slideLayout11.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74" Type="http://schemas.openxmlformats.org/officeDocument/2006/relationships/slideLayout" Target="../slideLayouts/slideLayout74.xml"/><Relationship Id="rId79" Type="http://schemas.openxmlformats.org/officeDocument/2006/relationships/slideLayout" Target="../slideLayouts/slideLayout79.xml"/><Relationship Id="rId102" Type="http://schemas.openxmlformats.org/officeDocument/2006/relationships/slideLayout" Target="../slideLayouts/slideLayout102.xml"/><Relationship Id="rId5" Type="http://schemas.openxmlformats.org/officeDocument/2006/relationships/slideLayout" Target="../slideLayouts/slideLayout5.xml"/><Relationship Id="rId90" Type="http://schemas.openxmlformats.org/officeDocument/2006/relationships/slideLayout" Target="../slideLayouts/slideLayout90.xml"/><Relationship Id="rId95" Type="http://schemas.openxmlformats.org/officeDocument/2006/relationships/slideLayout" Target="../slideLayouts/slideLayout95.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64" Type="http://schemas.openxmlformats.org/officeDocument/2006/relationships/slideLayout" Target="../slideLayouts/slideLayout64.xml"/><Relationship Id="rId69" Type="http://schemas.openxmlformats.org/officeDocument/2006/relationships/slideLayout" Target="../slideLayouts/slideLayout69.xml"/><Relationship Id="rId113" Type="http://schemas.openxmlformats.org/officeDocument/2006/relationships/slideLayout" Target="../slideLayouts/slideLayout113.xml"/><Relationship Id="rId80" Type="http://schemas.openxmlformats.org/officeDocument/2006/relationships/slideLayout" Target="../slideLayouts/slideLayout80.xml"/><Relationship Id="rId85" Type="http://schemas.openxmlformats.org/officeDocument/2006/relationships/slideLayout" Target="../slideLayouts/slideLayout85.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59" Type="http://schemas.openxmlformats.org/officeDocument/2006/relationships/slideLayout" Target="../slideLayouts/slideLayout59.xml"/><Relationship Id="rId103" Type="http://schemas.openxmlformats.org/officeDocument/2006/relationships/slideLayout" Target="../slideLayouts/slideLayout103.xml"/><Relationship Id="rId108" Type="http://schemas.openxmlformats.org/officeDocument/2006/relationships/slideLayout" Target="../slideLayouts/slideLayout108.xml"/><Relationship Id="rId54" Type="http://schemas.openxmlformats.org/officeDocument/2006/relationships/slideLayout" Target="../slideLayouts/slideLayout54.xml"/><Relationship Id="rId70" Type="http://schemas.openxmlformats.org/officeDocument/2006/relationships/slideLayout" Target="../slideLayouts/slideLayout70.xml"/><Relationship Id="rId75" Type="http://schemas.openxmlformats.org/officeDocument/2006/relationships/slideLayout" Target="../slideLayouts/slideLayout75.xml"/><Relationship Id="rId91" Type="http://schemas.openxmlformats.org/officeDocument/2006/relationships/slideLayout" Target="../slideLayouts/slideLayout91.xml"/><Relationship Id="rId96" Type="http://schemas.openxmlformats.org/officeDocument/2006/relationships/slideLayout" Target="../slideLayouts/slideLayout96.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6" Type="http://schemas.openxmlformats.org/officeDocument/2006/relationships/slideLayout" Target="../slideLayouts/slideLayout106.xml"/><Relationship Id="rId114" Type="http://schemas.openxmlformats.org/officeDocument/2006/relationships/slideLayout" Target="../slideLayouts/slideLayout114.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65" Type="http://schemas.openxmlformats.org/officeDocument/2006/relationships/slideLayout" Target="../slideLayouts/slideLayout65.xml"/><Relationship Id="rId73" Type="http://schemas.openxmlformats.org/officeDocument/2006/relationships/slideLayout" Target="../slideLayouts/slideLayout73.xml"/><Relationship Id="rId78" Type="http://schemas.openxmlformats.org/officeDocument/2006/relationships/slideLayout" Target="../slideLayouts/slideLayout78.xml"/><Relationship Id="rId81" Type="http://schemas.openxmlformats.org/officeDocument/2006/relationships/slideLayout" Target="../slideLayouts/slideLayout81.xml"/><Relationship Id="rId86" Type="http://schemas.openxmlformats.org/officeDocument/2006/relationships/slideLayout" Target="../slideLayouts/slideLayout86.xml"/><Relationship Id="rId94" Type="http://schemas.openxmlformats.org/officeDocument/2006/relationships/slideLayout" Target="../slideLayouts/slideLayout94.xml"/><Relationship Id="rId99" Type="http://schemas.openxmlformats.org/officeDocument/2006/relationships/slideLayout" Target="../slideLayouts/slideLayout99.xml"/><Relationship Id="rId101" Type="http://schemas.openxmlformats.org/officeDocument/2006/relationships/slideLayout" Target="../slideLayouts/slideLayout101.xml"/><Relationship Id="rId4" Type="http://schemas.openxmlformats.org/officeDocument/2006/relationships/slideLayout" Target="../slideLayouts/slideLayout4.xml"/><Relationship Id="rId9" Type="http://schemas.openxmlformats.org/officeDocument/2006/relationships/slideLayout" Target="../slideLayouts/slideLayout9.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9" Type="http://schemas.openxmlformats.org/officeDocument/2006/relationships/slideLayout" Target="../slideLayouts/slideLayout39.xml"/><Relationship Id="rId109" Type="http://schemas.openxmlformats.org/officeDocument/2006/relationships/slideLayout" Target="../slideLayouts/slideLayout109.xml"/><Relationship Id="rId34" Type="http://schemas.openxmlformats.org/officeDocument/2006/relationships/slideLayout" Target="../slideLayouts/slideLayout34.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6" Type="http://schemas.openxmlformats.org/officeDocument/2006/relationships/slideLayout" Target="../slideLayouts/slideLayout76.xml"/><Relationship Id="rId97" Type="http://schemas.openxmlformats.org/officeDocument/2006/relationships/slideLayout" Target="../slideLayouts/slideLayout97.xml"/><Relationship Id="rId104" Type="http://schemas.openxmlformats.org/officeDocument/2006/relationships/slideLayout" Target="../slideLayouts/slideLayout104.xml"/><Relationship Id="rId7" Type="http://schemas.openxmlformats.org/officeDocument/2006/relationships/slideLayout" Target="../slideLayouts/slideLayout7.xml"/><Relationship Id="rId71" Type="http://schemas.openxmlformats.org/officeDocument/2006/relationships/slideLayout" Target="../slideLayouts/slideLayout71.xml"/><Relationship Id="rId92" Type="http://schemas.openxmlformats.org/officeDocument/2006/relationships/slideLayout" Target="../slideLayouts/slideLayout92.xml"/><Relationship Id="rId2" Type="http://schemas.openxmlformats.org/officeDocument/2006/relationships/slideLayout" Target="../slideLayouts/slideLayout2.xml"/><Relationship Id="rId29" Type="http://schemas.openxmlformats.org/officeDocument/2006/relationships/slideLayout" Target="../slideLayouts/slideLayout29.xml"/><Relationship Id="rId24" Type="http://schemas.openxmlformats.org/officeDocument/2006/relationships/slideLayout" Target="../slideLayouts/slideLayout24.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66" Type="http://schemas.openxmlformats.org/officeDocument/2006/relationships/slideLayout" Target="../slideLayouts/slideLayout66.xml"/><Relationship Id="rId87" Type="http://schemas.openxmlformats.org/officeDocument/2006/relationships/slideLayout" Target="../slideLayouts/slideLayout87.xml"/><Relationship Id="rId110" Type="http://schemas.openxmlformats.org/officeDocument/2006/relationships/slideLayout" Target="../slideLayouts/slideLayout110.xml"/><Relationship Id="rId115" Type="http://schemas.openxmlformats.org/officeDocument/2006/relationships/slideLayout" Target="../slideLayouts/slideLayout115.xml"/><Relationship Id="rId61" Type="http://schemas.openxmlformats.org/officeDocument/2006/relationships/slideLayout" Target="../slideLayouts/slideLayout61.xml"/><Relationship Id="rId82" Type="http://schemas.openxmlformats.org/officeDocument/2006/relationships/slideLayout" Target="../slideLayouts/slideLayout82.xml"/><Relationship Id="rId19" Type="http://schemas.openxmlformats.org/officeDocument/2006/relationships/slideLayout" Target="../slideLayouts/slideLayout19.xml"/><Relationship Id="rId14" Type="http://schemas.openxmlformats.org/officeDocument/2006/relationships/slideLayout" Target="../slideLayouts/slideLayout14.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56" Type="http://schemas.openxmlformats.org/officeDocument/2006/relationships/slideLayout" Target="../slideLayouts/slideLayout56.xml"/><Relationship Id="rId77" Type="http://schemas.openxmlformats.org/officeDocument/2006/relationships/slideLayout" Target="../slideLayouts/slideLayout77.xml"/><Relationship Id="rId100" Type="http://schemas.openxmlformats.org/officeDocument/2006/relationships/slideLayout" Target="../slideLayouts/slideLayout100.xml"/><Relationship Id="rId105" Type="http://schemas.openxmlformats.org/officeDocument/2006/relationships/slideLayout" Target="../slideLayouts/slideLayout105.xml"/><Relationship Id="rId8" Type="http://schemas.openxmlformats.org/officeDocument/2006/relationships/slideLayout" Target="../slideLayouts/slideLayout8.xml"/><Relationship Id="rId51" Type="http://schemas.openxmlformats.org/officeDocument/2006/relationships/slideLayout" Target="../slideLayouts/slideLayout51.xml"/><Relationship Id="rId72" Type="http://schemas.openxmlformats.org/officeDocument/2006/relationships/slideLayout" Target="../slideLayouts/slideLayout72.xml"/><Relationship Id="rId93" Type="http://schemas.openxmlformats.org/officeDocument/2006/relationships/slideLayout" Target="../slideLayouts/slideLayout93.xml"/><Relationship Id="rId98" Type="http://schemas.openxmlformats.org/officeDocument/2006/relationships/slideLayout" Target="../slideLayouts/slideLayout98.xml"/><Relationship Id="rId3" Type="http://schemas.openxmlformats.org/officeDocument/2006/relationships/slideLayout" Target="../slideLayouts/slideLayout3.xml"/><Relationship Id="rId25" Type="http://schemas.openxmlformats.org/officeDocument/2006/relationships/slideLayout" Target="../slideLayouts/slideLayout25.xml"/><Relationship Id="rId46" Type="http://schemas.openxmlformats.org/officeDocument/2006/relationships/slideLayout" Target="../slideLayouts/slideLayout46.xml"/><Relationship Id="rId67" Type="http://schemas.openxmlformats.org/officeDocument/2006/relationships/slideLayout" Target="../slideLayouts/slideLayout67.xml"/><Relationship Id="rId116" Type="http://schemas.openxmlformats.org/officeDocument/2006/relationships/theme" Target="../theme/theme1.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62" Type="http://schemas.openxmlformats.org/officeDocument/2006/relationships/slideLayout" Target="../slideLayouts/slideLayout62.xml"/><Relationship Id="rId83" Type="http://schemas.openxmlformats.org/officeDocument/2006/relationships/slideLayout" Target="../slideLayouts/slideLayout83.xml"/><Relationship Id="rId88" Type="http://schemas.openxmlformats.org/officeDocument/2006/relationships/slideLayout" Target="../slideLayouts/slideLayout88.xml"/><Relationship Id="rId111" Type="http://schemas.openxmlformats.org/officeDocument/2006/relationships/slideLayout" Target="../slideLayouts/slideLayout11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nl"/>
              <a:t>‹nr.›</a:t>
            </a:fld>
            <a:endParaRPr/>
          </a:p>
        </p:txBody>
      </p:sp>
      <p:sp>
        <p:nvSpPr>
          <p:cNvPr id="3" name="TextBox 2">
            <a:extLst>
              <a:ext uri="{FF2B5EF4-FFF2-40B4-BE49-F238E27FC236}">
                <a16:creationId xmlns:a16="http://schemas.microsoft.com/office/drawing/2014/main" id="{50D535BC-9B0E-08F6-8542-060388B48BB1}"/>
              </a:ext>
            </a:extLst>
          </p:cNvPr>
          <p:cNvSpPr txBox="1"/>
          <p:nvPr>
            <p:extLst>
              <p:ext uri="{1162E1C5-73C7-4A58-AE30-91384D911F3F}">
                <p184:classification xmlns:p184="http://schemas.microsoft.com/office/powerpoint/2018/4/main" val="hdr"/>
              </p:ext>
            </p:extLst>
          </p:nvPr>
        </p:nvSpPr>
        <p:spPr>
          <a:xfrm>
            <a:off x="3837750" y="63500"/>
            <a:ext cx="1506537" cy="152400"/>
          </a:xfrm>
          <a:prstGeom prst="rect">
            <a:avLst/>
          </a:prstGeom>
        </p:spPr>
        <p:txBody>
          <a:bodyPr horzOverflow="overflow" lIns="0" tIns="0" rIns="0" bIns="0">
            <a:spAutoFit/>
          </a:bodyPr>
          <a:lstStyle/>
          <a:p>
            <a:pPr algn="l"/>
            <a:r>
              <a:rPr lang="en-GB" sz="1000">
                <a:solidFill>
                  <a:srgbClr val="000000">
                    <a:alpha val="50000"/>
                  </a:srgbClr>
                </a:solidFill>
                <a:latin typeface="MS UI Gothic" panose="020B0600070205080204" pitchFamily="34" charset="-128"/>
                <a:ea typeface="MS UI Gothic" panose="020B0600070205080204" pitchFamily="34" charset="-128"/>
              </a:rPr>
              <a:t>•• PROTECTED 関係者外秘</a:t>
            </a: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 id="2147483675" r:id="rId28"/>
    <p:sldLayoutId id="2147483676" r:id="rId29"/>
    <p:sldLayoutId id="2147483677" r:id="rId30"/>
    <p:sldLayoutId id="2147483678" r:id="rId31"/>
    <p:sldLayoutId id="2147483679" r:id="rId32"/>
    <p:sldLayoutId id="2147483680" r:id="rId33"/>
    <p:sldLayoutId id="2147483681" r:id="rId34"/>
    <p:sldLayoutId id="2147483682" r:id="rId35"/>
    <p:sldLayoutId id="2147483683" r:id="rId36"/>
    <p:sldLayoutId id="2147483684" r:id="rId37"/>
    <p:sldLayoutId id="2147483685" r:id="rId38"/>
    <p:sldLayoutId id="2147483686" r:id="rId39"/>
    <p:sldLayoutId id="2147483687" r:id="rId40"/>
    <p:sldLayoutId id="2147483688" r:id="rId41"/>
    <p:sldLayoutId id="2147483689" r:id="rId42"/>
    <p:sldLayoutId id="2147483690" r:id="rId43"/>
    <p:sldLayoutId id="2147483691" r:id="rId44"/>
    <p:sldLayoutId id="2147483692" r:id="rId45"/>
    <p:sldLayoutId id="2147483693" r:id="rId46"/>
    <p:sldLayoutId id="2147483694" r:id="rId47"/>
    <p:sldLayoutId id="2147483695" r:id="rId48"/>
    <p:sldLayoutId id="2147483696" r:id="rId49"/>
    <p:sldLayoutId id="2147483697" r:id="rId50"/>
    <p:sldLayoutId id="2147483698" r:id="rId51"/>
    <p:sldLayoutId id="2147483699" r:id="rId52"/>
    <p:sldLayoutId id="2147483700" r:id="rId53"/>
    <p:sldLayoutId id="2147483701" r:id="rId54"/>
    <p:sldLayoutId id="2147483702" r:id="rId55"/>
    <p:sldLayoutId id="2147483703" r:id="rId56"/>
    <p:sldLayoutId id="2147483704" r:id="rId57"/>
    <p:sldLayoutId id="2147483705" r:id="rId58"/>
    <p:sldLayoutId id="2147483706" r:id="rId59"/>
    <p:sldLayoutId id="2147483707" r:id="rId60"/>
    <p:sldLayoutId id="2147483708" r:id="rId61"/>
    <p:sldLayoutId id="2147483709" r:id="rId62"/>
    <p:sldLayoutId id="2147483710" r:id="rId63"/>
    <p:sldLayoutId id="2147483711" r:id="rId64"/>
    <p:sldLayoutId id="2147483712" r:id="rId65"/>
    <p:sldLayoutId id="2147483713" r:id="rId66"/>
    <p:sldLayoutId id="2147483714" r:id="rId67"/>
    <p:sldLayoutId id="2147483715" r:id="rId68"/>
    <p:sldLayoutId id="2147483716" r:id="rId69"/>
    <p:sldLayoutId id="2147483717" r:id="rId70"/>
    <p:sldLayoutId id="2147483718" r:id="rId71"/>
    <p:sldLayoutId id="2147483719" r:id="rId72"/>
    <p:sldLayoutId id="2147483720" r:id="rId73"/>
    <p:sldLayoutId id="2147483721" r:id="rId74"/>
    <p:sldLayoutId id="2147483722" r:id="rId75"/>
    <p:sldLayoutId id="2147483723" r:id="rId76"/>
    <p:sldLayoutId id="2147483724" r:id="rId77"/>
    <p:sldLayoutId id="2147483725" r:id="rId78"/>
    <p:sldLayoutId id="2147483726" r:id="rId79"/>
    <p:sldLayoutId id="2147483727" r:id="rId80"/>
    <p:sldLayoutId id="2147483728" r:id="rId81"/>
    <p:sldLayoutId id="2147483729" r:id="rId82"/>
    <p:sldLayoutId id="2147483730" r:id="rId83"/>
    <p:sldLayoutId id="2147483731" r:id="rId84"/>
    <p:sldLayoutId id="2147483732" r:id="rId85"/>
    <p:sldLayoutId id="2147483733" r:id="rId86"/>
    <p:sldLayoutId id="2147483734" r:id="rId87"/>
    <p:sldLayoutId id="2147483735" r:id="rId88"/>
    <p:sldLayoutId id="2147483736" r:id="rId89"/>
    <p:sldLayoutId id="2147483737" r:id="rId90"/>
    <p:sldLayoutId id="2147483738" r:id="rId91"/>
    <p:sldLayoutId id="2147483739" r:id="rId92"/>
    <p:sldLayoutId id="2147483740" r:id="rId93"/>
    <p:sldLayoutId id="2147483741" r:id="rId94"/>
    <p:sldLayoutId id="2147483742" r:id="rId95"/>
    <p:sldLayoutId id="2147483743" r:id="rId96"/>
    <p:sldLayoutId id="2147483744" r:id="rId97"/>
    <p:sldLayoutId id="2147483745" r:id="rId98"/>
    <p:sldLayoutId id="2147483746" r:id="rId99"/>
    <p:sldLayoutId id="2147483747" r:id="rId100"/>
    <p:sldLayoutId id="2147483748" r:id="rId101"/>
    <p:sldLayoutId id="2147483749" r:id="rId102"/>
    <p:sldLayoutId id="2147483750" r:id="rId103"/>
    <p:sldLayoutId id="2147483751" r:id="rId104"/>
    <p:sldLayoutId id="2147483752" r:id="rId105"/>
    <p:sldLayoutId id="2147483753" r:id="rId106"/>
    <p:sldLayoutId id="2147483754" r:id="rId107"/>
    <p:sldLayoutId id="2147483755" r:id="rId108"/>
    <p:sldLayoutId id="2147483756" r:id="rId109"/>
    <p:sldLayoutId id="2147483757" r:id="rId110"/>
    <p:sldLayoutId id="2147483758" r:id="rId111"/>
    <p:sldLayoutId id="2147483759" r:id="rId112"/>
    <p:sldLayoutId id="2147483760" r:id="rId113"/>
    <p:sldLayoutId id="2147483761" r:id="rId114"/>
    <p:sldLayoutId id="2147483762" r:id="rId115"/>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12.xml"/><Relationship Id="rId5" Type="http://schemas.openxmlformats.org/officeDocument/2006/relationships/image" Target="../media/image4.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38.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97.xml"/><Relationship Id="rId6" Type="http://schemas.openxmlformats.org/officeDocument/2006/relationships/image" Target="../media/image11.png"/><Relationship Id="rId5" Type="http://schemas.openxmlformats.org/officeDocument/2006/relationships/image" Target="../media/image10.png"/><Relationship Id="rId10" Type="http://schemas.openxmlformats.org/officeDocument/2006/relationships/image" Target="../media/image15.png"/><Relationship Id="rId4" Type="http://schemas.openxmlformats.org/officeDocument/2006/relationships/image" Target="../media/image9.png"/><Relationship Id="rId9" Type="http://schemas.openxmlformats.org/officeDocument/2006/relationships/image" Target="../media/image14.png"/></Relationships>
</file>

<file path=ppt/slides/_rels/slide7.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97.xml"/><Relationship Id="rId6" Type="http://schemas.openxmlformats.org/officeDocument/2006/relationships/image" Target="../media/image11.png"/><Relationship Id="rId5" Type="http://schemas.openxmlformats.org/officeDocument/2006/relationships/image" Target="../media/image10.png"/><Relationship Id="rId10" Type="http://schemas.openxmlformats.org/officeDocument/2006/relationships/image" Target="../media/image15.png"/><Relationship Id="rId4" Type="http://schemas.openxmlformats.org/officeDocument/2006/relationships/image" Target="../media/image9.png"/><Relationship Id="rId9" Type="http://schemas.openxmlformats.org/officeDocument/2006/relationships/image" Target="../media/image14.png"/></Relationships>
</file>

<file path=ppt/slides/_rels/slide8.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97.xml"/><Relationship Id="rId6" Type="http://schemas.openxmlformats.org/officeDocument/2006/relationships/image" Target="../media/image11.png"/><Relationship Id="rId5" Type="http://schemas.openxmlformats.org/officeDocument/2006/relationships/image" Target="../media/image10.png"/><Relationship Id="rId10" Type="http://schemas.openxmlformats.org/officeDocument/2006/relationships/image" Target="../media/image15.png"/><Relationship Id="rId4" Type="http://schemas.openxmlformats.org/officeDocument/2006/relationships/image" Target="../media/image9.png"/><Relationship Id="rId9" Type="http://schemas.openxmlformats.org/officeDocument/2006/relationships/image" Target="../media/image14.png"/></Relationships>
</file>

<file path=ppt/slides/_rels/slide9.xml.rels><?xml version="1.0" encoding="UTF-8" standalone="yes"?>
<Relationships xmlns="http://schemas.openxmlformats.org/package/2006/relationships"><Relationship Id="rId8" Type="http://schemas.openxmlformats.org/officeDocument/2006/relationships/image" Target="../media/image16.png"/><Relationship Id="rId13" Type="http://schemas.openxmlformats.org/officeDocument/2006/relationships/image" Target="../media/image21.png"/><Relationship Id="rId18" Type="http://schemas.openxmlformats.org/officeDocument/2006/relationships/image" Target="../media/image26.png"/><Relationship Id="rId3" Type="http://schemas.openxmlformats.org/officeDocument/2006/relationships/image" Target="../media/image8.png"/><Relationship Id="rId21" Type="http://schemas.openxmlformats.org/officeDocument/2006/relationships/image" Target="../media/image29.png"/><Relationship Id="rId7" Type="http://schemas.openxmlformats.org/officeDocument/2006/relationships/image" Target="../media/image12.png"/><Relationship Id="rId12" Type="http://schemas.openxmlformats.org/officeDocument/2006/relationships/image" Target="../media/image20.png"/><Relationship Id="rId17" Type="http://schemas.openxmlformats.org/officeDocument/2006/relationships/image" Target="../media/image25.png"/><Relationship Id="rId2" Type="http://schemas.openxmlformats.org/officeDocument/2006/relationships/notesSlide" Target="../notesSlides/notesSlide9.xml"/><Relationship Id="rId16" Type="http://schemas.openxmlformats.org/officeDocument/2006/relationships/image" Target="../media/image24.png"/><Relationship Id="rId20" Type="http://schemas.openxmlformats.org/officeDocument/2006/relationships/image" Target="../media/image28.png"/><Relationship Id="rId1" Type="http://schemas.openxmlformats.org/officeDocument/2006/relationships/slideLayout" Target="../slideLayouts/slideLayout97.xml"/><Relationship Id="rId6" Type="http://schemas.openxmlformats.org/officeDocument/2006/relationships/image" Target="../media/image11.png"/><Relationship Id="rId11" Type="http://schemas.openxmlformats.org/officeDocument/2006/relationships/image" Target="../media/image19.png"/><Relationship Id="rId5" Type="http://schemas.openxmlformats.org/officeDocument/2006/relationships/image" Target="../media/image10.png"/><Relationship Id="rId15" Type="http://schemas.openxmlformats.org/officeDocument/2006/relationships/image" Target="../media/image23.png"/><Relationship Id="rId23" Type="http://schemas.openxmlformats.org/officeDocument/2006/relationships/image" Target="../media/image31.png"/><Relationship Id="rId10" Type="http://schemas.openxmlformats.org/officeDocument/2006/relationships/image" Target="../media/image18.png"/><Relationship Id="rId19" Type="http://schemas.openxmlformats.org/officeDocument/2006/relationships/image" Target="../media/image27.png"/><Relationship Id="rId4" Type="http://schemas.openxmlformats.org/officeDocument/2006/relationships/image" Target="../media/image9.png"/><Relationship Id="rId9" Type="http://schemas.openxmlformats.org/officeDocument/2006/relationships/image" Target="../media/image17.png"/><Relationship Id="rId14" Type="http://schemas.openxmlformats.org/officeDocument/2006/relationships/image" Target="../media/image22.png"/><Relationship Id="rId22" Type="http://schemas.openxmlformats.org/officeDocument/2006/relationships/image" Target="../media/image30.png"/></Relationships>
</file>

<file path=ppt/slides/_rels/slide10.xml.rels><?xml version="1.0" encoding="UTF-8" standalone="yes"?>
<Relationships xmlns="http://schemas.openxmlformats.org/package/2006/relationships"><Relationship Id="rId8" Type="http://schemas.openxmlformats.org/officeDocument/2006/relationships/image" Target="../media/image16.png"/><Relationship Id="rId13" Type="http://schemas.openxmlformats.org/officeDocument/2006/relationships/image" Target="../media/image21.png"/><Relationship Id="rId18" Type="http://schemas.openxmlformats.org/officeDocument/2006/relationships/image" Target="../media/image27.png"/><Relationship Id="rId3" Type="http://schemas.openxmlformats.org/officeDocument/2006/relationships/image" Target="../media/image8.png"/><Relationship Id="rId21" Type="http://schemas.openxmlformats.org/officeDocument/2006/relationships/image" Target="../media/image30.png"/><Relationship Id="rId7" Type="http://schemas.openxmlformats.org/officeDocument/2006/relationships/image" Target="../media/image12.png"/><Relationship Id="rId12" Type="http://schemas.openxmlformats.org/officeDocument/2006/relationships/image" Target="../media/image20.png"/><Relationship Id="rId17" Type="http://schemas.openxmlformats.org/officeDocument/2006/relationships/image" Target="../media/image26.png"/><Relationship Id="rId2" Type="http://schemas.openxmlformats.org/officeDocument/2006/relationships/notesSlide" Target="../notesSlides/notesSlide10.xml"/><Relationship Id="rId16" Type="http://schemas.openxmlformats.org/officeDocument/2006/relationships/image" Target="../media/image25.png"/><Relationship Id="rId20" Type="http://schemas.openxmlformats.org/officeDocument/2006/relationships/image" Target="../media/image29.png"/><Relationship Id="rId1" Type="http://schemas.openxmlformats.org/officeDocument/2006/relationships/slideLayout" Target="../slideLayouts/slideLayout97.xml"/><Relationship Id="rId6" Type="http://schemas.openxmlformats.org/officeDocument/2006/relationships/image" Target="../media/image11.png"/><Relationship Id="rId11" Type="http://schemas.openxmlformats.org/officeDocument/2006/relationships/image" Target="../media/image19.png"/><Relationship Id="rId5" Type="http://schemas.openxmlformats.org/officeDocument/2006/relationships/image" Target="../media/image10.png"/><Relationship Id="rId15" Type="http://schemas.openxmlformats.org/officeDocument/2006/relationships/image" Target="../media/image24.png"/><Relationship Id="rId10" Type="http://schemas.openxmlformats.org/officeDocument/2006/relationships/image" Target="../media/image18.png"/><Relationship Id="rId19" Type="http://schemas.openxmlformats.org/officeDocument/2006/relationships/image" Target="../media/image28.png"/><Relationship Id="rId4" Type="http://schemas.openxmlformats.org/officeDocument/2006/relationships/image" Target="../media/image9.png"/><Relationship Id="rId9" Type="http://schemas.openxmlformats.org/officeDocument/2006/relationships/image" Target="../media/image17.png"/><Relationship Id="rId14" Type="http://schemas.openxmlformats.org/officeDocument/2006/relationships/image" Target="../media/image23.png"/><Relationship Id="rId22" Type="http://schemas.openxmlformats.org/officeDocument/2006/relationships/image" Target="../media/image31.png"/></Relationships>
</file>

<file path=ppt/slides/_rels/slide11.xml.rels><?xml version="1.0" encoding="UTF-8" standalone="yes"?>
<Relationships xmlns="http://schemas.openxmlformats.org/package/2006/relationships"><Relationship Id="rId8" Type="http://schemas.openxmlformats.org/officeDocument/2006/relationships/image" Target="../media/image16.png"/><Relationship Id="rId13" Type="http://schemas.openxmlformats.org/officeDocument/2006/relationships/image" Target="../media/image21.png"/><Relationship Id="rId18" Type="http://schemas.openxmlformats.org/officeDocument/2006/relationships/image" Target="../media/image27.png"/><Relationship Id="rId3" Type="http://schemas.openxmlformats.org/officeDocument/2006/relationships/image" Target="../media/image8.png"/><Relationship Id="rId21" Type="http://schemas.openxmlformats.org/officeDocument/2006/relationships/image" Target="../media/image30.png"/><Relationship Id="rId7" Type="http://schemas.openxmlformats.org/officeDocument/2006/relationships/image" Target="../media/image12.png"/><Relationship Id="rId12" Type="http://schemas.openxmlformats.org/officeDocument/2006/relationships/image" Target="../media/image20.png"/><Relationship Id="rId17" Type="http://schemas.openxmlformats.org/officeDocument/2006/relationships/image" Target="../media/image26.png"/><Relationship Id="rId2" Type="http://schemas.openxmlformats.org/officeDocument/2006/relationships/notesSlide" Target="../notesSlides/notesSlide11.xml"/><Relationship Id="rId16" Type="http://schemas.openxmlformats.org/officeDocument/2006/relationships/image" Target="../media/image25.png"/><Relationship Id="rId20" Type="http://schemas.openxmlformats.org/officeDocument/2006/relationships/image" Target="../media/image29.png"/><Relationship Id="rId1" Type="http://schemas.openxmlformats.org/officeDocument/2006/relationships/slideLayout" Target="../slideLayouts/slideLayout97.xml"/><Relationship Id="rId6" Type="http://schemas.openxmlformats.org/officeDocument/2006/relationships/image" Target="../media/image11.png"/><Relationship Id="rId11" Type="http://schemas.openxmlformats.org/officeDocument/2006/relationships/image" Target="../media/image19.png"/><Relationship Id="rId5" Type="http://schemas.openxmlformats.org/officeDocument/2006/relationships/image" Target="../media/image10.png"/><Relationship Id="rId15" Type="http://schemas.openxmlformats.org/officeDocument/2006/relationships/image" Target="../media/image24.png"/><Relationship Id="rId10" Type="http://schemas.openxmlformats.org/officeDocument/2006/relationships/image" Target="../media/image18.png"/><Relationship Id="rId19" Type="http://schemas.openxmlformats.org/officeDocument/2006/relationships/image" Target="../media/image28.png"/><Relationship Id="rId4" Type="http://schemas.openxmlformats.org/officeDocument/2006/relationships/image" Target="../media/image9.png"/><Relationship Id="rId9" Type="http://schemas.openxmlformats.org/officeDocument/2006/relationships/image" Target="../media/image17.png"/><Relationship Id="rId14" Type="http://schemas.openxmlformats.org/officeDocument/2006/relationships/image" Target="../media/image23.png"/><Relationship Id="rId22" Type="http://schemas.openxmlformats.org/officeDocument/2006/relationships/image" Target="../media/image31.png"/></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9.png"/><Relationship Id="rId7" Type="http://schemas.openxmlformats.org/officeDocument/2006/relationships/image" Target="../media/image33.png"/><Relationship Id="rId2" Type="http://schemas.openxmlformats.org/officeDocument/2006/relationships/notesSlide" Target="../notesSlides/notesSlide13.xml"/><Relationship Id="rId1" Type="http://schemas.openxmlformats.org/officeDocument/2006/relationships/slideLayout" Target="../slideLayouts/slideLayout97.xml"/><Relationship Id="rId6" Type="http://schemas.openxmlformats.org/officeDocument/2006/relationships/image" Target="../media/image32.png"/><Relationship Id="rId5" Type="http://schemas.openxmlformats.org/officeDocument/2006/relationships/image" Target="../media/image11.png"/><Relationship Id="rId10" Type="http://schemas.openxmlformats.org/officeDocument/2006/relationships/image" Target="../media/image36.png"/><Relationship Id="rId4" Type="http://schemas.openxmlformats.org/officeDocument/2006/relationships/image" Target="../media/image10.png"/><Relationship Id="rId9" Type="http://schemas.openxmlformats.org/officeDocument/2006/relationships/image" Target="../media/image35.png"/></Relationships>
</file>

<file path=ppt/slides/_rels/slide14.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9.png"/><Relationship Id="rId7" Type="http://schemas.openxmlformats.org/officeDocument/2006/relationships/image" Target="../media/image33.png"/><Relationship Id="rId2" Type="http://schemas.openxmlformats.org/officeDocument/2006/relationships/notesSlide" Target="../notesSlides/notesSlide14.xml"/><Relationship Id="rId1" Type="http://schemas.openxmlformats.org/officeDocument/2006/relationships/slideLayout" Target="../slideLayouts/slideLayout97.xml"/><Relationship Id="rId6" Type="http://schemas.openxmlformats.org/officeDocument/2006/relationships/image" Target="../media/image32.png"/><Relationship Id="rId5" Type="http://schemas.openxmlformats.org/officeDocument/2006/relationships/image" Target="../media/image11.png"/><Relationship Id="rId10" Type="http://schemas.openxmlformats.org/officeDocument/2006/relationships/image" Target="../media/image36.png"/><Relationship Id="rId4" Type="http://schemas.openxmlformats.org/officeDocument/2006/relationships/image" Target="../media/image10.png"/><Relationship Id="rId9" Type="http://schemas.openxmlformats.org/officeDocument/2006/relationships/image" Target="../media/image35.png"/></Relationships>
</file>

<file path=ppt/slides/_rels/slide15.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9.png"/><Relationship Id="rId7" Type="http://schemas.openxmlformats.org/officeDocument/2006/relationships/image" Target="../media/image33.png"/><Relationship Id="rId2" Type="http://schemas.openxmlformats.org/officeDocument/2006/relationships/notesSlide" Target="../notesSlides/notesSlide15.xml"/><Relationship Id="rId1" Type="http://schemas.openxmlformats.org/officeDocument/2006/relationships/slideLayout" Target="../slideLayouts/slideLayout97.xml"/><Relationship Id="rId6" Type="http://schemas.openxmlformats.org/officeDocument/2006/relationships/image" Target="../media/image32.png"/><Relationship Id="rId5" Type="http://schemas.openxmlformats.org/officeDocument/2006/relationships/image" Target="../media/image11.png"/><Relationship Id="rId10" Type="http://schemas.openxmlformats.org/officeDocument/2006/relationships/image" Target="../media/image36.png"/><Relationship Id="rId4" Type="http://schemas.openxmlformats.org/officeDocument/2006/relationships/image" Target="../media/image10.png"/><Relationship Id="rId9" Type="http://schemas.openxmlformats.org/officeDocument/2006/relationships/image" Target="../media/image35.png"/></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image" Target="../media/image9.png"/><Relationship Id="rId7" Type="http://schemas.openxmlformats.org/officeDocument/2006/relationships/image" Target="../media/image33.png"/><Relationship Id="rId2" Type="http://schemas.openxmlformats.org/officeDocument/2006/relationships/notesSlide" Target="../notesSlides/notesSlide17.xml"/><Relationship Id="rId1" Type="http://schemas.openxmlformats.org/officeDocument/2006/relationships/slideLayout" Target="../slideLayouts/slideLayout97.xml"/><Relationship Id="rId6" Type="http://schemas.openxmlformats.org/officeDocument/2006/relationships/image" Target="../media/image32.png"/><Relationship Id="rId5" Type="http://schemas.openxmlformats.org/officeDocument/2006/relationships/image" Target="../media/image11.png"/><Relationship Id="rId4" Type="http://schemas.openxmlformats.org/officeDocument/2006/relationships/image" Target="../media/image10.png"/><Relationship Id="rId9" Type="http://schemas.openxmlformats.org/officeDocument/2006/relationships/image" Target="../media/image38.png"/></Relationships>
</file>

<file path=ppt/slides/_rels/slide18.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image" Target="../media/image9.png"/><Relationship Id="rId7" Type="http://schemas.openxmlformats.org/officeDocument/2006/relationships/image" Target="../media/image33.png"/><Relationship Id="rId2" Type="http://schemas.openxmlformats.org/officeDocument/2006/relationships/notesSlide" Target="../notesSlides/notesSlide18.xml"/><Relationship Id="rId1" Type="http://schemas.openxmlformats.org/officeDocument/2006/relationships/slideLayout" Target="../slideLayouts/slideLayout97.xml"/><Relationship Id="rId6" Type="http://schemas.openxmlformats.org/officeDocument/2006/relationships/image" Target="../media/image32.png"/><Relationship Id="rId5" Type="http://schemas.openxmlformats.org/officeDocument/2006/relationships/image" Target="../media/image11.png"/><Relationship Id="rId4" Type="http://schemas.openxmlformats.org/officeDocument/2006/relationships/image" Target="../media/image10.png"/><Relationship Id="rId9" Type="http://schemas.openxmlformats.org/officeDocument/2006/relationships/image" Target="../media/image38.png"/></Relationships>
</file>

<file path=ppt/slides/_rels/slide19.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image" Target="../media/image9.png"/><Relationship Id="rId7" Type="http://schemas.openxmlformats.org/officeDocument/2006/relationships/image" Target="../media/image33.png"/><Relationship Id="rId2" Type="http://schemas.openxmlformats.org/officeDocument/2006/relationships/notesSlide" Target="../notesSlides/notesSlide19.xml"/><Relationship Id="rId1" Type="http://schemas.openxmlformats.org/officeDocument/2006/relationships/slideLayout" Target="../slideLayouts/slideLayout97.xml"/><Relationship Id="rId6" Type="http://schemas.openxmlformats.org/officeDocument/2006/relationships/image" Target="../media/image32.png"/><Relationship Id="rId5" Type="http://schemas.openxmlformats.org/officeDocument/2006/relationships/image" Target="../media/image11.png"/><Relationship Id="rId4" Type="http://schemas.openxmlformats.org/officeDocument/2006/relationships/image" Target="../media/image10.png"/><Relationship Id="rId9" Type="http://schemas.openxmlformats.org/officeDocument/2006/relationships/image" Target="../media/image38.png"/></Relationships>
</file>

<file path=ppt/slides/_rels/slide20.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image" Target="../media/image9.png"/><Relationship Id="rId7" Type="http://schemas.openxmlformats.org/officeDocument/2006/relationships/image" Target="../media/image33.png"/><Relationship Id="rId2" Type="http://schemas.openxmlformats.org/officeDocument/2006/relationships/notesSlide" Target="../notesSlides/notesSlide20.xml"/><Relationship Id="rId1" Type="http://schemas.openxmlformats.org/officeDocument/2006/relationships/slideLayout" Target="../slideLayouts/slideLayout97.xml"/><Relationship Id="rId6" Type="http://schemas.openxmlformats.org/officeDocument/2006/relationships/image" Target="../media/image32.png"/><Relationship Id="rId5" Type="http://schemas.openxmlformats.org/officeDocument/2006/relationships/image" Target="../media/image11.png"/><Relationship Id="rId10" Type="http://schemas.openxmlformats.org/officeDocument/2006/relationships/image" Target="../media/image41.png"/><Relationship Id="rId4" Type="http://schemas.openxmlformats.org/officeDocument/2006/relationships/image" Target="../media/image10.png"/><Relationship Id="rId9" Type="http://schemas.openxmlformats.org/officeDocument/2006/relationships/image" Target="../media/image40.png"/></Relationships>
</file>

<file path=ppt/slides/_rels/slide21.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image" Target="../media/image9.png"/><Relationship Id="rId7" Type="http://schemas.openxmlformats.org/officeDocument/2006/relationships/image" Target="../media/image33.png"/><Relationship Id="rId2" Type="http://schemas.openxmlformats.org/officeDocument/2006/relationships/notesSlide" Target="../notesSlides/notesSlide21.xml"/><Relationship Id="rId1" Type="http://schemas.openxmlformats.org/officeDocument/2006/relationships/slideLayout" Target="../slideLayouts/slideLayout97.xml"/><Relationship Id="rId6" Type="http://schemas.openxmlformats.org/officeDocument/2006/relationships/image" Target="../media/image32.png"/><Relationship Id="rId5" Type="http://schemas.openxmlformats.org/officeDocument/2006/relationships/image" Target="../media/image11.png"/><Relationship Id="rId10" Type="http://schemas.openxmlformats.org/officeDocument/2006/relationships/image" Target="../media/image41.png"/><Relationship Id="rId4" Type="http://schemas.openxmlformats.org/officeDocument/2006/relationships/image" Target="../media/image10.png"/><Relationship Id="rId9" Type="http://schemas.openxmlformats.org/officeDocument/2006/relationships/image" Target="../media/image40.png"/></Relationships>
</file>

<file path=ppt/slides/_rels/slide22.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image" Target="../media/image9.png"/><Relationship Id="rId7" Type="http://schemas.openxmlformats.org/officeDocument/2006/relationships/image" Target="../media/image33.png"/><Relationship Id="rId2" Type="http://schemas.openxmlformats.org/officeDocument/2006/relationships/notesSlide" Target="../notesSlides/notesSlide22.xml"/><Relationship Id="rId1" Type="http://schemas.openxmlformats.org/officeDocument/2006/relationships/slideLayout" Target="../slideLayouts/slideLayout97.xml"/><Relationship Id="rId6" Type="http://schemas.openxmlformats.org/officeDocument/2006/relationships/image" Target="../media/image32.png"/><Relationship Id="rId5" Type="http://schemas.openxmlformats.org/officeDocument/2006/relationships/image" Target="../media/image11.png"/><Relationship Id="rId10" Type="http://schemas.openxmlformats.org/officeDocument/2006/relationships/image" Target="../media/image41.png"/><Relationship Id="rId4" Type="http://schemas.openxmlformats.org/officeDocument/2006/relationships/image" Target="../media/image10.png"/><Relationship Id="rId9" Type="http://schemas.openxmlformats.org/officeDocument/2006/relationships/image" Target="../media/image40.png"/></Relationships>
</file>

<file path=ppt/slides/_rels/slide23.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image" Target="../media/image9.png"/><Relationship Id="rId7" Type="http://schemas.openxmlformats.org/officeDocument/2006/relationships/image" Target="../media/image33.png"/><Relationship Id="rId2" Type="http://schemas.openxmlformats.org/officeDocument/2006/relationships/notesSlide" Target="../notesSlides/notesSlide23.xml"/><Relationship Id="rId1" Type="http://schemas.openxmlformats.org/officeDocument/2006/relationships/slideLayout" Target="../slideLayouts/slideLayout97.xml"/><Relationship Id="rId6" Type="http://schemas.openxmlformats.org/officeDocument/2006/relationships/image" Target="../media/image32.png"/><Relationship Id="rId5" Type="http://schemas.openxmlformats.org/officeDocument/2006/relationships/image" Target="../media/image11.png"/><Relationship Id="rId4" Type="http://schemas.openxmlformats.org/officeDocument/2006/relationships/image" Target="../media/image10.png"/></Relationships>
</file>

<file path=ppt/slides/_rels/slide24.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image" Target="../media/image9.png"/><Relationship Id="rId7" Type="http://schemas.openxmlformats.org/officeDocument/2006/relationships/image" Target="../media/image33.png"/><Relationship Id="rId2" Type="http://schemas.openxmlformats.org/officeDocument/2006/relationships/notesSlide" Target="../notesSlides/notesSlide24.xml"/><Relationship Id="rId1" Type="http://schemas.openxmlformats.org/officeDocument/2006/relationships/slideLayout" Target="../slideLayouts/slideLayout97.xml"/><Relationship Id="rId6" Type="http://schemas.openxmlformats.org/officeDocument/2006/relationships/image" Target="../media/image32.png"/><Relationship Id="rId5" Type="http://schemas.openxmlformats.org/officeDocument/2006/relationships/image" Target="../media/image11.png"/><Relationship Id="rId4" Type="http://schemas.openxmlformats.org/officeDocument/2006/relationships/image" Target="../media/image10.png"/></Relationships>
</file>

<file path=ppt/slides/_rels/slide25.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image" Target="../media/image9.png"/><Relationship Id="rId7" Type="http://schemas.openxmlformats.org/officeDocument/2006/relationships/image" Target="../media/image33.png"/><Relationship Id="rId2" Type="http://schemas.openxmlformats.org/officeDocument/2006/relationships/notesSlide" Target="../notesSlides/notesSlide25.xml"/><Relationship Id="rId1" Type="http://schemas.openxmlformats.org/officeDocument/2006/relationships/slideLayout" Target="../slideLayouts/slideLayout97.xml"/><Relationship Id="rId6" Type="http://schemas.openxmlformats.org/officeDocument/2006/relationships/image" Target="../media/image32.png"/><Relationship Id="rId5" Type="http://schemas.openxmlformats.org/officeDocument/2006/relationships/image" Target="../media/image11.png"/><Relationship Id="rId4" Type="http://schemas.openxmlformats.org/officeDocument/2006/relationships/image" Target="../media/image10.png"/></Relationships>
</file>

<file path=ppt/slides/_rels/slide2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6.xml"/><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8" Type="http://schemas.openxmlformats.org/officeDocument/2006/relationships/image" Target="../media/image43.png"/><Relationship Id="rId13" Type="http://schemas.openxmlformats.org/officeDocument/2006/relationships/image" Target="../media/image48.png"/><Relationship Id="rId18" Type="http://schemas.openxmlformats.org/officeDocument/2006/relationships/image" Target="../media/image53.png"/><Relationship Id="rId3" Type="http://schemas.openxmlformats.org/officeDocument/2006/relationships/image" Target="../media/image8.png"/><Relationship Id="rId21" Type="http://schemas.openxmlformats.org/officeDocument/2006/relationships/image" Target="../media/image56.png"/><Relationship Id="rId7" Type="http://schemas.openxmlformats.org/officeDocument/2006/relationships/image" Target="../media/image12.png"/><Relationship Id="rId12" Type="http://schemas.openxmlformats.org/officeDocument/2006/relationships/image" Target="../media/image47.png"/><Relationship Id="rId17" Type="http://schemas.openxmlformats.org/officeDocument/2006/relationships/image" Target="../media/image52.png"/><Relationship Id="rId2" Type="http://schemas.openxmlformats.org/officeDocument/2006/relationships/notesSlide" Target="../notesSlides/notesSlide27.xml"/><Relationship Id="rId16" Type="http://schemas.openxmlformats.org/officeDocument/2006/relationships/image" Target="../media/image51.png"/><Relationship Id="rId20" Type="http://schemas.openxmlformats.org/officeDocument/2006/relationships/image" Target="../media/image55.png"/><Relationship Id="rId1" Type="http://schemas.openxmlformats.org/officeDocument/2006/relationships/slideLayout" Target="../slideLayouts/slideLayout97.xml"/><Relationship Id="rId6" Type="http://schemas.openxmlformats.org/officeDocument/2006/relationships/image" Target="../media/image11.png"/><Relationship Id="rId11" Type="http://schemas.openxmlformats.org/officeDocument/2006/relationships/image" Target="../media/image46.png"/><Relationship Id="rId5" Type="http://schemas.openxmlformats.org/officeDocument/2006/relationships/image" Target="../media/image10.png"/><Relationship Id="rId15" Type="http://schemas.openxmlformats.org/officeDocument/2006/relationships/image" Target="../media/image50.png"/><Relationship Id="rId10" Type="http://schemas.openxmlformats.org/officeDocument/2006/relationships/image" Target="../media/image45.png"/><Relationship Id="rId19" Type="http://schemas.openxmlformats.org/officeDocument/2006/relationships/image" Target="../media/image54.png"/><Relationship Id="rId4" Type="http://schemas.openxmlformats.org/officeDocument/2006/relationships/image" Target="../media/image9.png"/><Relationship Id="rId9" Type="http://schemas.openxmlformats.org/officeDocument/2006/relationships/image" Target="../media/image44.png"/><Relationship Id="rId14" Type="http://schemas.openxmlformats.org/officeDocument/2006/relationships/image" Target="../media/image49.png"/><Relationship Id="rId22" Type="http://schemas.openxmlformats.org/officeDocument/2006/relationships/image" Target="../media/image57.png"/></Relationships>
</file>

<file path=ppt/slides/_rels/slide28.xml.rels><?xml version="1.0" encoding="UTF-8" standalone="yes"?>
<Relationships xmlns="http://schemas.openxmlformats.org/package/2006/relationships"><Relationship Id="rId8" Type="http://schemas.openxmlformats.org/officeDocument/2006/relationships/image" Target="../media/image43.png"/><Relationship Id="rId13" Type="http://schemas.openxmlformats.org/officeDocument/2006/relationships/image" Target="../media/image48.png"/><Relationship Id="rId18" Type="http://schemas.openxmlformats.org/officeDocument/2006/relationships/image" Target="../media/image53.png"/><Relationship Id="rId3" Type="http://schemas.openxmlformats.org/officeDocument/2006/relationships/image" Target="../media/image8.png"/><Relationship Id="rId21" Type="http://schemas.openxmlformats.org/officeDocument/2006/relationships/image" Target="../media/image56.png"/><Relationship Id="rId7" Type="http://schemas.openxmlformats.org/officeDocument/2006/relationships/image" Target="../media/image12.png"/><Relationship Id="rId12" Type="http://schemas.openxmlformats.org/officeDocument/2006/relationships/image" Target="../media/image47.png"/><Relationship Id="rId17" Type="http://schemas.openxmlformats.org/officeDocument/2006/relationships/image" Target="../media/image52.png"/><Relationship Id="rId2" Type="http://schemas.openxmlformats.org/officeDocument/2006/relationships/notesSlide" Target="../notesSlides/notesSlide28.xml"/><Relationship Id="rId16" Type="http://schemas.openxmlformats.org/officeDocument/2006/relationships/image" Target="../media/image51.png"/><Relationship Id="rId20" Type="http://schemas.openxmlformats.org/officeDocument/2006/relationships/image" Target="../media/image55.png"/><Relationship Id="rId1" Type="http://schemas.openxmlformats.org/officeDocument/2006/relationships/slideLayout" Target="../slideLayouts/slideLayout97.xml"/><Relationship Id="rId6" Type="http://schemas.openxmlformats.org/officeDocument/2006/relationships/image" Target="../media/image11.png"/><Relationship Id="rId11" Type="http://schemas.openxmlformats.org/officeDocument/2006/relationships/image" Target="../media/image46.png"/><Relationship Id="rId5" Type="http://schemas.openxmlformats.org/officeDocument/2006/relationships/image" Target="../media/image10.png"/><Relationship Id="rId15" Type="http://schemas.openxmlformats.org/officeDocument/2006/relationships/image" Target="../media/image50.png"/><Relationship Id="rId10" Type="http://schemas.openxmlformats.org/officeDocument/2006/relationships/image" Target="../media/image45.png"/><Relationship Id="rId19" Type="http://schemas.openxmlformats.org/officeDocument/2006/relationships/image" Target="../media/image54.png"/><Relationship Id="rId4" Type="http://schemas.openxmlformats.org/officeDocument/2006/relationships/image" Target="../media/image9.png"/><Relationship Id="rId9" Type="http://schemas.openxmlformats.org/officeDocument/2006/relationships/image" Target="../media/image44.png"/><Relationship Id="rId14" Type="http://schemas.openxmlformats.org/officeDocument/2006/relationships/image" Target="../media/image49.png"/><Relationship Id="rId22" Type="http://schemas.openxmlformats.org/officeDocument/2006/relationships/image" Target="../media/image57.png"/></Relationships>
</file>

<file path=ppt/slides/_rels/slide29.xml.rels><?xml version="1.0" encoding="UTF-8" standalone="yes"?>
<Relationships xmlns="http://schemas.openxmlformats.org/package/2006/relationships"><Relationship Id="rId8" Type="http://schemas.openxmlformats.org/officeDocument/2006/relationships/image" Target="../media/image43.png"/><Relationship Id="rId13" Type="http://schemas.openxmlformats.org/officeDocument/2006/relationships/image" Target="../media/image48.png"/><Relationship Id="rId18" Type="http://schemas.openxmlformats.org/officeDocument/2006/relationships/image" Target="../media/image53.png"/><Relationship Id="rId3" Type="http://schemas.openxmlformats.org/officeDocument/2006/relationships/image" Target="../media/image8.png"/><Relationship Id="rId21" Type="http://schemas.openxmlformats.org/officeDocument/2006/relationships/image" Target="../media/image56.png"/><Relationship Id="rId7" Type="http://schemas.openxmlformats.org/officeDocument/2006/relationships/image" Target="../media/image12.png"/><Relationship Id="rId12" Type="http://schemas.openxmlformats.org/officeDocument/2006/relationships/image" Target="../media/image47.png"/><Relationship Id="rId17" Type="http://schemas.openxmlformats.org/officeDocument/2006/relationships/image" Target="../media/image52.png"/><Relationship Id="rId2" Type="http://schemas.openxmlformats.org/officeDocument/2006/relationships/notesSlide" Target="../notesSlides/notesSlide29.xml"/><Relationship Id="rId16" Type="http://schemas.openxmlformats.org/officeDocument/2006/relationships/image" Target="../media/image51.png"/><Relationship Id="rId20" Type="http://schemas.openxmlformats.org/officeDocument/2006/relationships/image" Target="../media/image55.png"/><Relationship Id="rId1" Type="http://schemas.openxmlformats.org/officeDocument/2006/relationships/slideLayout" Target="../slideLayouts/slideLayout97.xml"/><Relationship Id="rId6" Type="http://schemas.openxmlformats.org/officeDocument/2006/relationships/image" Target="../media/image11.png"/><Relationship Id="rId11" Type="http://schemas.openxmlformats.org/officeDocument/2006/relationships/image" Target="../media/image46.png"/><Relationship Id="rId5" Type="http://schemas.openxmlformats.org/officeDocument/2006/relationships/image" Target="../media/image10.png"/><Relationship Id="rId15" Type="http://schemas.openxmlformats.org/officeDocument/2006/relationships/image" Target="../media/image50.png"/><Relationship Id="rId10" Type="http://schemas.openxmlformats.org/officeDocument/2006/relationships/image" Target="../media/image45.png"/><Relationship Id="rId19" Type="http://schemas.openxmlformats.org/officeDocument/2006/relationships/image" Target="../media/image54.png"/><Relationship Id="rId4" Type="http://schemas.openxmlformats.org/officeDocument/2006/relationships/image" Target="../media/image9.png"/><Relationship Id="rId9" Type="http://schemas.openxmlformats.org/officeDocument/2006/relationships/image" Target="../media/image44.png"/><Relationship Id="rId14" Type="http://schemas.openxmlformats.org/officeDocument/2006/relationships/image" Target="../media/image49.png"/><Relationship Id="rId22" Type="http://schemas.openxmlformats.org/officeDocument/2006/relationships/image" Target="../media/image57.png"/></Relationships>
</file>

<file path=ppt/slides/_rels/slide30.xml.rels><?xml version="1.0" encoding="UTF-8" standalone="yes"?>
<Relationships xmlns="http://schemas.openxmlformats.org/package/2006/relationships"><Relationship Id="rId8" Type="http://schemas.openxmlformats.org/officeDocument/2006/relationships/image" Target="../media/image58.png"/><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notesSlide" Target="../notesSlides/notesSlide30.xml"/><Relationship Id="rId1" Type="http://schemas.openxmlformats.org/officeDocument/2006/relationships/slideLayout" Target="../slideLayouts/slideLayout97.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 Id="rId9" Type="http://schemas.openxmlformats.org/officeDocument/2006/relationships/image" Target="../media/image59.png"/></Relationships>
</file>

<file path=ppt/slides/_rels/slide31.xml.rels><?xml version="1.0" encoding="UTF-8" standalone="yes"?>
<Relationships xmlns="http://schemas.openxmlformats.org/package/2006/relationships"><Relationship Id="rId8" Type="http://schemas.openxmlformats.org/officeDocument/2006/relationships/image" Target="../media/image58.png"/><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notesSlide" Target="../notesSlides/notesSlide31.xml"/><Relationship Id="rId1" Type="http://schemas.openxmlformats.org/officeDocument/2006/relationships/slideLayout" Target="../slideLayouts/slideLayout97.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 Id="rId9" Type="http://schemas.openxmlformats.org/officeDocument/2006/relationships/image" Target="../media/image59.png"/></Relationships>
</file>

<file path=ppt/slides/_rels/slide32.xml.rels><?xml version="1.0" encoding="UTF-8" standalone="yes"?>
<Relationships xmlns="http://schemas.openxmlformats.org/package/2006/relationships"><Relationship Id="rId8" Type="http://schemas.openxmlformats.org/officeDocument/2006/relationships/image" Target="../media/image58.png"/><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notesSlide" Target="../notesSlides/notesSlide32.xml"/><Relationship Id="rId1" Type="http://schemas.openxmlformats.org/officeDocument/2006/relationships/slideLayout" Target="../slideLayouts/slideLayout97.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 Id="rId9" Type="http://schemas.openxmlformats.org/officeDocument/2006/relationships/image" Target="../media/image59.png"/></Relationships>
</file>

<file path=ppt/slides/_rels/slide33.xml.rels><?xml version="1.0" encoding="UTF-8" standalone="yes"?>
<Relationships xmlns="http://schemas.openxmlformats.org/package/2006/relationships"><Relationship Id="rId8" Type="http://schemas.openxmlformats.org/officeDocument/2006/relationships/image" Target="../media/image60.png"/><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notesSlide" Target="../notesSlides/notesSlide33.xml"/><Relationship Id="rId1" Type="http://schemas.openxmlformats.org/officeDocument/2006/relationships/slideLayout" Target="../slideLayouts/slideLayout97.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34.xml.rels><?xml version="1.0" encoding="UTF-8" standalone="yes"?>
<Relationships xmlns="http://schemas.openxmlformats.org/package/2006/relationships"><Relationship Id="rId8" Type="http://schemas.openxmlformats.org/officeDocument/2006/relationships/image" Target="../media/image60.png"/><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notesSlide" Target="../notesSlides/notesSlide34.xml"/><Relationship Id="rId1" Type="http://schemas.openxmlformats.org/officeDocument/2006/relationships/slideLayout" Target="../slideLayouts/slideLayout97.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35.xml.rels><?xml version="1.0" encoding="UTF-8" standalone="yes"?>
<Relationships xmlns="http://schemas.openxmlformats.org/package/2006/relationships"><Relationship Id="rId8" Type="http://schemas.openxmlformats.org/officeDocument/2006/relationships/image" Target="../media/image60.png"/><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notesSlide" Target="../notesSlides/notesSlide35.xml"/><Relationship Id="rId1" Type="http://schemas.openxmlformats.org/officeDocument/2006/relationships/slideLayout" Target="../slideLayouts/slideLayout97.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36.xml.rels><?xml version="1.0" encoding="UTF-8" standalone="yes"?>
<Relationships xmlns="http://schemas.openxmlformats.org/package/2006/relationships"><Relationship Id="rId8" Type="http://schemas.openxmlformats.org/officeDocument/2006/relationships/image" Target="../media/image61.png"/><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notesSlide" Target="../notesSlides/notesSlide36.xml"/><Relationship Id="rId1" Type="http://schemas.openxmlformats.org/officeDocument/2006/relationships/slideLayout" Target="../slideLayouts/slideLayout97.xml"/><Relationship Id="rId6" Type="http://schemas.openxmlformats.org/officeDocument/2006/relationships/image" Target="../media/image11.png"/><Relationship Id="rId5" Type="http://schemas.openxmlformats.org/officeDocument/2006/relationships/image" Target="../media/image10.png"/><Relationship Id="rId10" Type="http://schemas.openxmlformats.org/officeDocument/2006/relationships/comments" Target="../comments/comment1.xml"/><Relationship Id="rId4" Type="http://schemas.openxmlformats.org/officeDocument/2006/relationships/image" Target="../media/image9.png"/><Relationship Id="rId9" Type="http://schemas.openxmlformats.org/officeDocument/2006/relationships/image" Target="../media/image62.png"/></Relationships>
</file>

<file path=ppt/slides/_rels/slide37.xml.rels><?xml version="1.0" encoding="UTF-8" standalone="yes"?>
<Relationships xmlns="http://schemas.openxmlformats.org/package/2006/relationships"><Relationship Id="rId8" Type="http://schemas.openxmlformats.org/officeDocument/2006/relationships/image" Target="../media/image61.png"/><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notesSlide" Target="../notesSlides/notesSlide37.xml"/><Relationship Id="rId1" Type="http://schemas.openxmlformats.org/officeDocument/2006/relationships/slideLayout" Target="../slideLayouts/slideLayout97.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 Id="rId9" Type="http://schemas.openxmlformats.org/officeDocument/2006/relationships/image" Target="../media/image62.png"/></Relationships>
</file>

<file path=ppt/slides/_rels/slide38.xml.rels><?xml version="1.0" encoding="UTF-8" standalone="yes"?>
<Relationships xmlns="http://schemas.openxmlformats.org/package/2006/relationships"><Relationship Id="rId8" Type="http://schemas.openxmlformats.org/officeDocument/2006/relationships/image" Target="../media/image61.png"/><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notesSlide" Target="../notesSlides/notesSlide38.xml"/><Relationship Id="rId1" Type="http://schemas.openxmlformats.org/officeDocument/2006/relationships/slideLayout" Target="../slideLayouts/slideLayout97.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 Id="rId9" Type="http://schemas.openxmlformats.org/officeDocument/2006/relationships/image" Target="../media/image62.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211"/>
        <p:cNvGrpSpPr/>
        <p:nvPr/>
      </p:nvGrpSpPr>
      <p:grpSpPr>
        <a:xfrm>
          <a:off x="0" y="0"/>
          <a:ext cx="0" cy="0"/>
          <a:chOff x="0" y="0"/>
          <a:chExt cx="0" cy="0"/>
        </a:xfrm>
      </p:grpSpPr>
      <p:pic>
        <p:nvPicPr>
          <p:cNvPr id="1212" name="Google Shape;1212;p117"/>
          <p:cNvPicPr preferRelativeResize="0"/>
          <p:nvPr/>
        </p:nvPicPr>
        <p:blipFill rotWithShape="1">
          <a:blip r:embed="rId4">
            <a:alphaModFix/>
          </a:blip>
          <a:srcRect/>
          <a:stretch/>
        </p:blipFill>
        <p:spPr>
          <a:xfrm>
            <a:off x="108000" y="4819724"/>
            <a:ext cx="846038" cy="215550"/>
          </a:xfrm>
          <a:prstGeom prst="rect">
            <a:avLst/>
          </a:prstGeom>
          <a:noFill/>
          <a:ln>
            <a:noFill/>
          </a:ln>
        </p:spPr>
      </p:pic>
      <p:pic>
        <p:nvPicPr>
          <p:cNvPr id="1213" name="Google Shape;1213;p117"/>
          <p:cNvPicPr preferRelativeResize="0"/>
          <p:nvPr/>
        </p:nvPicPr>
        <p:blipFill rotWithShape="1">
          <a:blip r:embed="rId5">
            <a:alphaModFix/>
          </a:blip>
          <a:srcRect t="15690"/>
          <a:stretch/>
        </p:blipFill>
        <p:spPr>
          <a:xfrm>
            <a:off x="0" y="0"/>
            <a:ext cx="9144000" cy="5143499"/>
          </a:xfrm>
          <a:prstGeom prst="rect">
            <a:avLst/>
          </a:prstGeom>
          <a:noFill/>
          <a:ln>
            <a:noFill/>
          </a:ln>
        </p:spPr>
      </p:pic>
      <p:sp>
        <p:nvSpPr>
          <p:cNvPr id="1214" name="Google Shape;1214;p117"/>
          <p:cNvSpPr/>
          <p:nvPr/>
        </p:nvSpPr>
        <p:spPr>
          <a:xfrm>
            <a:off x="17825" y="13925"/>
            <a:ext cx="9126300" cy="5143500"/>
          </a:xfrm>
          <a:prstGeom prst="rect">
            <a:avLst/>
          </a:prstGeom>
          <a:solidFill>
            <a:srgbClr val="01728F">
              <a:alpha val="54380"/>
            </a:srgbClr>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215" name="Google Shape;1215;p117"/>
          <p:cNvSpPr txBox="1">
            <a:spLocks noGrp="1"/>
          </p:cNvSpPr>
          <p:nvPr>
            <p:ph type="title"/>
          </p:nvPr>
        </p:nvSpPr>
        <p:spPr>
          <a:xfrm>
            <a:off x="17825" y="13925"/>
            <a:ext cx="9126300" cy="5143500"/>
          </a:xfrm>
          <a:prstGeom prst="rect">
            <a:avLst/>
          </a:prstGeom>
          <a:noFill/>
          <a:ln>
            <a:noFill/>
          </a:ln>
        </p:spPr>
        <p:txBody>
          <a:bodyPr spcFirstLastPara="1" wrap="square" lIns="0" tIns="297000" rIns="0" bIns="202500" anchor="ctr" anchorCtr="0">
            <a:noAutofit/>
          </a:bodyPr>
          <a:lstStyle/>
          <a:p>
            <a:pPr marL="0" lvl="0" indent="0" algn="l" rtl="0">
              <a:lnSpc>
                <a:spcPct val="75000"/>
              </a:lnSpc>
              <a:spcBef>
                <a:spcPts val="0"/>
              </a:spcBef>
              <a:spcAft>
                <a:spcPts val="0"/>
              </a:spcAft>
              <a:buClr>
                <a:schemeClr val="lt1"/>
              </a:buClr>
              <a:buSzPts val="3300"/>
              <a:buFont typeface="Arial"/>
              <a:buNone/>
            </a:pPr>
            <a:r>
              <a:rPr lang="nl">
                <a:solidFill>
                  <a:schemeClr val="lt1"/>
                </a:solidFill>
                <a:latin typeface="Plus Jakarta Sans"/>
                <a:ea typeface="Plus Jakarta Sans"/>
                <a:cs typeface="Plus Jakarta Sans"/>
                <a:sym typeface="Plus Jakarta Sans"/>
              </a:rPr>
              <a:t>                			CONTENT</a:t>
            </a:r>
            <a:endParaRPr>
              <a:solidFill>
                <a:schemeClr val="lt1"/>
              </a:solidFill>
              <a:latin typeface="Plus Jakarta Sans"/>
              <a:ea typeface="Plus Jakarta Sans"/>
              <a:cs typeface="Plus Jakarta Sans"/>
              <a:sym typeface="Plus Jakarta Sans"/>
            </a:endParaRPr>
          </a:p>
          <a:p>
            <a:pPr marL="1371600" lvl="0" indent="457200" algn="l" rtl="0">
              <a:lnSpc>
                <a:spcPct val="75000"/>
              </a:lnSpc>
              <a:spcBef>
                <a:spcPts val="0"/>
              </a:spcBef>
              <a:spcAft>
                <a:spcPts val="0"/>
              </a:spcAft>
              <a:buClr>
                <a:schemeClr val="lt1"/>
              </a:buClr>
              <a:buSzPts val="3300"/>
              <a:buFont typeface="Arial"/>
              <a:buNone/>
            </a:pPr>
            <a:r>
              <a:rPr lang="nl">
                <a:solidFill>
                  <a:schemeClr val="lt1"/>
                </a:solidFill>
                <a:latin typeface="Plus Jakarta Sans"/>
                <a:ea typeface="Plus Jakarta Sans"/>
                <a:cs typeface="Plus Jakarta Sans"/>
                <a:sym typeface="Plus Jakarta Sans"/>
              </a:rPr>
              <a:t>June</a:t>
            </a:r>
            <a:endParaRPr>
              <a:solidFill>
                <a:schemeClr val="lt1"/>
              </a:solidFill>
              <a:latin typeface="Plus Jakarta Sans"/>
              <a:ea typeface="Plus Jakarta Sans"/>
              <a:cs typeface="Plus Jakarta Sans"/>
              <a:sym typeface="Plus Jakarta Sans"/>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219"/>
        <p:cNvGrpSpPr/>
        <p:nvPr/>
      </p:nvGrpSpPr>
      <p:grpSpPr>
        <a:xfrm>
          <a:off x="0" y="0"/>
          <a:ext cx="0" cy="0"/>
          <a:chOff x="0" y="0"/>
          <a:chExt cx="0" cy="0"/>
        </a:xfrm>
      </p:grpSpPr>
      <p:pic>
        <p:nvPicPr>
          <p:cNvPr id="1220" name="Google Shape;1220;p118" title="pillars.jpg"/>
          <p:cNvPicPr preferRelativeResize="0"/>
          <p:nvPr/>
        </p:nvPicPr>
        <p:blipFill>
          <a:blip r:embed="rId3">
            <a:alphaModFix/>
          </a:blip>
          <a:stretch>
            <a:fillRect/>
          </a:stretch>
        </p:blipFill>
        <p:spPr>
          <a:xfrm>
            <a:off x="-29300" y="-40300"/>
            <a:ext cx="9215647" cy="5183801"/>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224"/>
        <p:cNvGrpSpPr/>
        <p:nvPr/>
      </p:nvGrpSpPr>
      <p:grpSpPr>
        <a:xfrm>
          <a:off x="0" y="0"/>
          <a:ext cx="0" cy="0"/>
          <a:chOff x="0" y="0"/>
          <a:chExt cx="0" cy="0"/>
        </a:xfrm>
      </p:grpSpPr>
      <p:sp>
        <p:nvSpPr>
          <p:cNvPr id="1225" name="Google Shape;1225;p119"/>
          <p:cNvSpPr txBox="1">
            <a:spLocks noGrp="1"/>
          </p:cNvSpPr>
          <p:nvPr>
            <p:ph type="body" idx="1"/>
          </p:nvPr>
        </p:nvSpPr>
        <p:spPr>
          <a:xfrm>
            <a:off x="4706766" y="1783729"/>
            <a:ext cx="1949100" cy="2893200"/>
          </a:xfrm>
          <a:prstGeom prst="rect">
            <a:avLst/>
          </a:prstGeom>
        </p:spPr>
        <p:txBody>
          <a:bodyPr spcFirstLastPara="1" wrap="square" lIns="108000" tIns="1080000" rIns="108000" bIns="202500" anchor="t" anchorCtr="0">
            <a:noAutofit/>
          </a:bodyPr>
          <a:lstStyle/>
          <a:p>
            <a:pPr marL="0" lvl="0" indent="0" algn="l" rtl="0">
              <a:spcBef>
                <a:spcPts val="800"/>
              </a:spcBef>
              <a:spcAft>
                <a:spcPts val="0"/>
              </a:spcAft>
              <a:buNone/>
            </a:pPr>
            <a:endParaRPr sz="1200">
              <a:solidFill>
                <a:srgbClr val="FF0000"/>
              </a:solidFill>
            </a:endParaRPr>
          </a:p>
          <a:p>
            <a:pPr marL="457200" lvl="0" indent="-304800" algn="l" rtl="0">
              <a:spcBef>
                <a:spcPts val="800"/>
              </a:spcBef>
              <a:spcAft>
                <a:spcPts val="0"/>
              </a:spcAft>
              <a:buSzPts val="1200"/>
              <a:buChar char="-"/>
            </a:pPr>
            <a:r>
              <a:rPr lang="nl" sz="1200"/>
              <a:t>More Space</a:t>
            </a:r>
            <a:endParaRPr sz="1200"/>
          </a:p>
          <a:p>
            <a:pPr marL="457200" lvl="0" indent="-304800" algn="l" rtl="0">
              <a:spcBef>
                <a:spcPts val="0"/>
              </a:spcBef>
              <a:spcAft>
                <a:spcPts val="0"/>
              </a:spcAft>
              <a:buSzPts val="1200"/>
              <a:buChar char="-"/>
            </a:pPr>
            <a:r>
              <a:rPr lang="nl" sz="1200"/>
              <a:t>Car Toy</a:t>
            </a:r>
            <a:endParaRPr sz="1200"/>
          </a:p>
          <a:p>
            <a:pPr marL="457200" lvl="0" indent="-304800" algn="l" rtl="0">
              <a:spcBef>
                <a:spcPts val="0"/>
              </a:spcBef>
              <a:spcAft>
                <a:spcPts val="0"/>
              </a:spcAft>
              <a:buSzPts val="1200"/>
              <a:buChar char="-"/>
            </a:pPr>
            <a:r>
              <a:rPr lang="nl" sz="1200"/>
              <a:t>Battery Video</a:t>
            </a:r>
            <a:endParaRPr sz="1200"/>
          </a:p>
          <a:p>
            <a:pPr marL="457200" lvl="0" indent="0" algn="l" rtl="0">
              <a:spcBef>
                <a:spcPts val="800"/>
              </a:spcBef>
              <a:spcAft>
                <a:spcPts val="0"/>
              </a:spcAft>
              <a:buNone/>
            </a:pPr>
            <a:endParaRPr sz="1200"/>
          </a:p>
          <a:p>
            <a:pPr marL="457200" lvl="0" indent="0" algn="l" rtl="0">
              <a:spcBef>
                <a:spcPts val="800"/>
              </a:spcBef>
              <a:spcAft>
                <a:spcPts val="0"/>
              </a:spcAft>
              <a:buNone/>
            </a:pPr>
            <a:endParaRPr sz="1200"/>
          </a:p>
        </p:txBody>
      </p:sp>
      <p:sp>
        <p:nvSpPr>
          <p:cNvPr id="1226" name="Google Shape;1226;p119"/>
          <p:cNvSpPr txBox="1">
            <a:spLocks noGrp="1"/>
          </p:cNvSpPr>
          <p:nvPr>
            <p:ph type="title"/>
          </p:nvPr>
        </p:nvSpPr>
        <p:spPr>
          <a:xfrm>
            <a:off x="694382" y="273844"/>
            <a:ext cx="7755300" cy="555000"/>
          </a:xfrm>
          <a:prstGeom prst="rect">
            <a:avLst/>
          </a:prstGeom>
        </p:spPr>
        <p:txBody>
          <a:bodyPr spcFirstLastPara="1" wrap="square" lIns="0" tIns="297000" rIns="0" bIns="202500" anchor="ctr" anchorCtr="0">
            <a:noAutofit/>
          </a:bodyPr>
          <a:lstStyle/>
          <a:p>
            <a:pPr marL="0" lvl="0" indent="0" algn="ctr" rtl="0">
              <a:spcBef>
                <a:spcPts val="0"/>
              </a:spcBef>
              <a:spcAft>
                <a:spcPts val="0"/>
              </a:spcAft>
              <a:buNone/>
            </a:pPr>
            <a:r>
              <a:rPr lang="nl"/>
              <a:t>Content pillars - content overview</a:t>
            </a:r>
            <a:endParaRPr/>
          </a:p>
          <a:p>
            <a:pPr marL="0" lvl="0" indent="0" algn="ctr" rtl="0">
              <a:spcBef>
                <a:spcPts val="0"/>
              </a:spcBef>
              <a:spcAft>
                <a:spcPts val="0"/>
              </a:spcAft>
              <a:buNone/>
            </a:pPr>
            <a:r>
              <a:rPr lang="nl"/>
              <a:t>JUNE</a:t>
            </a:r>
            <a:endParaRPr/>
          </a:p>
        </p:txBody>
      </p:sp>
      <p:sp>
        <p:nvSpPr>
          <p:cNvPr id="1227" name="Google Shape;1227;p119"/>
          <p:cNvSpPr txBox="1">
            <a:spLocks noGrp="1"/>
          </p:cNvSpPr>
          <p:nvPr>
            <p:ph type="body" idx="2"/>
          </p:nvPr>
        </p:nvSpPr>
        <p:spPr>
          <a:xfrm>
            <a:off x="269531" y="1783729"/>
            <a:ext cx="1949100" cy="2893200"/>
          </a:xfrm>
          <a:prstGeom prst="rect">
            <a:avLst/>
          </a:prstGeom>
        </p:spPr>
        <p:txBody>
          <a:bodyPr spcFirstLastPara="1" wrap="square" lIns="108000" tIns="1080000" rIns="108000" bIns="202500" anchor="t" anchorCtr="0">
            <a:noAutofit/>
          </a:bodyPr>
          <a:lstStyle/>
          <a:p>
            <a:pPr marL="457200" lvl="0" indent="-304800" algn="l" rtl="0">
              <a:spcBef>
                <a:spcPts val="800"/>
              </a:spcBef>
              <a:spcAft>
                <a:spcPts val="0"/>
              </a:spcAft>
              <a:buSzPts val="1200"/>
              <a:buChar char="●"/>
            </a:pPr>
            <a:r>
              <a:rPr lang="nl" sz="1200"/>
              <a:t>Mobility Partner</a:t>
            </a:r>
            <a:endParaRPr sz="1200"/>
          </a:p>
          <a:p>
            <a:pPr marL="457200" lvl="0" indent="-304800" algn="l" rtl="0">
              <a:spcBef>
                <a:spcPts val="0"/>
              </a:spcBef>
              <a:spcAft>
                <a:spcPts val="0"/>
              </a:spcAft>
              <a:buSzPts val="1200"/>
              <a:buChar char="●"/>
            </a:pPr>
            <a:r>
              <a:rPr lang="nl" sz="1200"/>
              <a:t>Mobility Costs</a:t>
            </a:r>
            <a:endParaRPr sz="1200"/>
          </a:p>
          <a:p>
            <a:pPr marL="457200" lvl="0" indent="0" algn="l" rtl="0">
              <a:spcBef>
                <a:spcPts val="800"/>
              </a:spcBef>
              <a:spcAft>
                <a:spcPts val="0"/>
              </a:spcAft>
              <a:buNone/>
            </a:pPr>
            <a:endParaRPr sz="1200"/>
          </a:p>
          <a:p>
            <a:pPr marL="457200" lvl="0" indent="0" algn="l" rtl="0">
              <a:spcBef>
                <a:spcPts val="800"/>
              </a:spcBef>
              <a:spcAft>
                <a:spcPts val="0"/>
              </a:spcAft>
              <a:buNone/>
            </a:pPr>
            <a:endParaRPr sz="1200">
              <a:solidFill>
                <a:schemeClr val="accent4"/>
              </a:solidFill>
            </a:endParaRPr>
          </a:p>
          <a:p>
            <a:pPr marL="0" lvl="0" indent="0" algn="ctr" rtl="0">
              <a:spcBef>
                <a:spcPts val="800"/>
              </a:spcBef>
              <a:spcAft>
                <a:spcPts val="0"/>
              </a:spcAft>
              <a:buNone/>
            </a:pPr>
            <a:endParaRPr sz="1200"/>
          </a:p>
          <a:p>
            <a:pPr marL="0" lvl="0" indent="0" algn="ctr" rtl="0">
              <a:spcBef>
                <a:spcPts val="800"/>
              </a:spcBef>
              <a:spcAft>
                <a:spcPts val="0"/>
              </a:spcAft>
              <a:buNone/>
            </a:pPr>
            <a:endParaRPr sz="1200"/>
          </a:p>
          <a:p>
            <a:pPr marL="0" lvl="0" indent="0" algn="l" rtl="0">
              <a:spcBef>
                <a:spcPts val="800"/>
              </a:spcBef>
              <a:spcAft>
                <a:spcPts val="0"/>
              </a:spcAft>
              <a:buNone/>
            </a:pPr>
            <a:endParaRPr sz="1200"/>
          </a:p>
        </p:txBody>
      </p:sp>
      <p:sp>
        <p:nvSpPr>
          <p:cNvPr id="1228" name="Google Shape;1228;p119"/>
          <p:cNvSpPr txBox="1">
            <a:spLocks noGrp="1"/>
          </p:cNvSpPr>
          <p:nvPr>
            <p:ph type="body" idx="3"/>
          </p:nvPr>
        </p:nvSpPr>
        <p:spPr>
          <a:xfrm>
            <a:off x="2488148" y="1783729"/>
            <a:ext cx="1949100" cy="2893200"/>
          </a:xfrm>
          <a:prstGeom prst="rect">
            <a:avLst/>
          </a:prstGeom>
          <a:solidFill>
            <a:srgbClr val="01728F">
              <a:alpha val="54380"/>
            </a:srgbClr>
          </a:solidFill>
        </p:spPr>
        <p:txBody>
          <a:bodyPr spcFirstLastPara="1" wrap="square" lIns="108000" tIns="1080000" rIns="108000" bIns="202500" anchor="t" anchorCtr="0">
            <a:noAutofit/>
          </a:bodyPr>
          <a:lstStyle/>
          <a:p>
            <a:pPr marL="457200" lvl="0" indent="-285750" algn="l" rtl="0">
              <a:spcBef>
                <a:spcPts val="800"/>
              </a:spcBef>
              <a:spcAft>
                <a:spcPts val="0"/>
              </a:spcAft>
              <a:buSzPts val="900"/>
              <a:buChar char="●"/>
            </a:pPr>
            <a:r>
              <a:rPr lang="nl" sz="1200"/>
              <a:t>World environmental day</a:t>
            </a:r>
            <a:endParaRPr sz="1200"/>
          </a:p>
          <a:p>
            <a:pPr marL="1371600" lvl="0" indent="0" algn="l" rtl="0">
              <a:spcBef>
                <a:spcPts val="800"/>
              </a:spcBef>
              <a:spcAft>
                <a:spcPts val="0"/>
              </a:spcAft>
              <a:buNone/>
            </a:pPr>
            <a:endParaRPr sz="1200"/>
          </a:p>
          <a:p>
            <a:pPr marL="1371600" lvl="0" indent="0" algn="l" rtl="0">
              <a:spcBef>
                <a:spcPts val="800"/>
              </a:spcBef>
              <a:spcAft>
                <a:spcPts val="0"/>
              </a:spcAft>
              <a:buNone/>
            </a:pPr>
            <a:endParaRPr>
              <a:highlight>
                <a:schemeClr val="accent4"/>
              </a:highlight>
            </a:endParaRPr>
          </a:p>
        </p:txBody>
      </p:sp>
      <p:sp>
        <p:nvSpPr>
          <p:cNvPr id="1229" name="Google Shape;1229;p119"/>
          <p:cNvSpPr txBox="1">
            <a:spLocks noGrp="1"/>
          </p:cNvSpPr>
          <p:nvPr>
            <p:ph type="body" idx="4"/>
          </p:nvPr>
        </p:nvSpPr>
        <p:spPr>
          <a:xfrm>
            <a:off x="6925384" y="1783729"/>
            <a:ext cx="1949100" cy="2893200"/>
          </a:xfrm>
          <a:prstGeom prst="rect">
            <a:avLst/>
          </a:prstGeom>
          <a:solidFill>
            <a:srgbClr val="01728F">
              <a:alpha val="54380"/>
            </a:srgbClr>
          </a:solidFill>
        </p:spPr>
        <p:txBody>
          <a:bodyPr spcFirstLastPara="1" wrap="square" lIns="108000" tIns="1080000" rIns="108000" bIns="202500" anchor="t" anchorCtr="0">
            <a:noAutofit/>
          </a:bodyPr>
          <a:lstStyle/>
          <a:p>
            <a:pPr marL="0" lvl="0" indent="0" algn="l" rtl="0">
              <a:spcBef>
                <a:spcPts val="800"/>
              </a:spcBef>
              <a:spcAft>
                <a:spcPts val="0"/>
              </a:spcAft>
              <a:buNone/>
            </a:pPr>
            <a:endParaRPr sz="1200"/>
          </a:p>
          <a:p>
            <a:pPr marL="457200" lvl="0" indent="-304800" algn="l" rtl="0">
              <a:spcBef>
                <a:spcPts val="800"/>
              </a:spcBef>
              <a:spcAft>
                <a:spcPts val="0"/>
              </a:spcAft>
              <a:buSzPts val="1200"/>
              <a:buChar char="-"/>
            </a:pPr>
            <a:r>
              <a:rPr lang="nl" sz="1200"/>
              <a:t>Assumption vs reality</a:t>
            </a:r>
            <a:endParaRPr sz="1200"/>
          </a:p>
          <a:p>
            <a:pPr marL="457200" lvl="0" indent="-304800" algn="l" rtl="0">
              <a:spcBef>
                <a:spcPts val="0"/>
              </a:spcBef>
              <a:spcAft>
                <a:spcPts val="0"/>
              </a:spcAft>
              <a:buSzPts val="1200"/>
              <a:buChar char="-"/>
            </a:pPr>
            <a:r>
              <a:rPr lang="nl" sz="1200"/>
              <a:t>Inspirational quote</a:t>
            </a:r>
            <a:endParaRPr sz="1200"/>
          </a:p>
          <a:p>
            <a:pPr marL="457200" lvl="0" indent="-304800" algn="l" rtl="0">
              <a:spcBef>
                <a:spcPts val="0"/>
              </a:spcBef>
              <a:spcAft>
                <a:spcPts val="0"/>
              </a:spcAft>
              <a:buSzPts val="1200"/>
              <a:buChar char="-"/>
            </a:pPr>
            <a:r>
              <a:rPr lang="nl" sz="1200"/>
              <a:t>End of school</a:t>
            </a:r>
            <a:endParaRPr sz="1200"/>
          </a:p>
          <a:p>
            <a:pPr marL="457200" lvl="0" indent="-304800" algn="l" rtl="0">
              <a:spcBef>
                <a:spcPts val="0"/>
              </a:spcBef>
              <a:spcAft>
                <a:spcPts val="0"/>
              </a:spcAft>
              <a:buSzPts val="1200"/>
              <a:buChar char="-"/>
            </a:pPr>
            <a:r>
              <a:rPr lang="nl" sz="1200"/>
              <a:t>solstice day</a:t>
            </a:r>
            <a:endParaRPr sz="1200"/>
          </a:p>
          <a:p>
            <a:pPr marL="0" lvl="0" indent="0" algn="l" rtl="0">
              <a:spcBef>
                <a:spcPts val="800"/>
              </a:spcBef>
              <a:spcAft>
                <a:spcPts val="0"/>
              </a:spcAft>
              <a:buNone/>
            </a:pPr>
            <a:endParaRPr sz="1200"/>
          </a:p>
          <a:p>
            <a:pPr marL="0" lvl="0" indent="0" algn="l" rtl="0">
              <a:spcBef>
                <a:spcPts val="800"/>
              </a:spcBef>
              <a:spcAft>
                <a:spcPts val="0"/>
              </a:spcAft>
              <a:buNone/>
            </a:pPr>
            <a:endParaRPr sz="1200"/>
          </a:p>
        </p:txBody>
      </p:sp>
      <p:sp>
        <p:nvSpPr>
          <p:cNvPr id="1230" name="Google Shape;1230;p119"/>
          <p:cNvSpPr txBox="1"/>
          <p:nvPr/>
        </p:nvSpPr>
        <p:spPr>
          <a:xfrm>
            <a:off x="508775" y="1939750"/>
            <a:ext cx="1566000" cy="4212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nl" sz="1800">
                <a:solidFill>
                  <a:schemeClr val="lt1"/>
                </a:solidFill>
              </a:rPr>
              <a:t>ONE STOP SHOP</a:t>
            </a:r>
            <a:endParaRPr sz="1800">
              <a:solidFill>
                <a:schemeClr val="lt1"/>
              </a:solidFill>
            </a:endParaRPr>
          </a:p>
        </p:txBody>
      </p:sp>
      <p:sp>
        <p:nvSpPr>
          <p:cNvPr id="1231" name="Google Shape;1231;p119"/>
          <p:cNvSpPr txBox="1"/>
          <p:nvPr/>
        </p:nvSpPr>
        <p:spPr>
          <a:xfrm>
            <a:off x="2561975" y="1939750"/>
            <a:ext cx="1875300" cy="480900"/>
          </a:xfrm>
          <a:prstGeom prst="rect">
            <a:avLst/>
          </a:prstGeom>
          <a:solidFill>
            <a:srgbClr val="01728F">
              <a:alpha val="54380"/>
            </a:srgbClr>
          </a:solid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nl" sz="1500">
                <a:solidFill>
                  <a:schemeClr val="lt1"/>
                </a:solidFill>
              </a:rPr>
              <a:t>MULTIPATH/ MULTISERVICE</a:t>
            </a:r>
            <a:endParaRPr sz="1500">
              <a:solidFill>
                <a:schemeClr val="lt1"/>
              </a:solidFill>
            </a:endParaRPr>
          </a:p>
        </p:txBody>
      </p:sp>
      <p:sp>
        <p:nvSpPr>
          <p:cNvPr id="1232" name="Google Shape;1232;p119"/>
          <p:cNvSpPr txBox="1"/>
          <p:nvPr/>
        </p:nvSpPr>
        <p:spPr>
          <a:xfrm>
            <a:off x="4777800" y="1955650"/>
            <a:ext cx="1778100" cy="4212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nl" sz="1500">
                <a:solidFill>
                  <a:schemeClr val="lt1"/>
                </a:solidFill>
              </a:rPr>
              <a:t>FLEXIBLE MOBILITY SOLUTIONS</a:t>
            </a:r>
            <a:endParaRPr sz="1500">
              <a:solidFill>
                <a:schemeClr val="lt1"/>
              </a:solidFill>
            </a:endParaRPr>
          </a:p>
        </p:txBody>
      </p:sp>
      <p:sp>
        <p:nvSpPr>
          <p:cNvPr id="1233" name="Google Shape;1233;p119"/>
          <p:cNvSpPr txBox="1"/>
          <p:nvPr/>
        </p:nvSpPr>
        <p:spPr>
          <a:xfrm>
            <a:off x="7027600" y="1963600"/>
            <a:ext cx="1749000" cy="4212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nl" sz="1500">
                <a:solidFill>
                  <a:schemeClr val="lt1"/>
                </a:solidFill>
              </a:rPr>
              <a:t>COMMUNITY/ CONNECTION</a:t>
            </a:r>
            <a:endParaRPr sz="1500">
              <a:solidFill>
                <a:schemeClr val="lt1"/>
              </a:solidFill>
            </a:endParaRPr>
          </a:p>
        </p:txBody>
      </p:sp>
      <p:pic>
        <p:nvPicPr>
          <p:cNvPr id="1234" name="Google Shape;1234;p119"/>
          <p:cNvPicPr preferRelativeResize="0"/>
          <p:nvPr/>
        </p:nvPicPr>
        <p:blipFill>
          <a:blip r:embed="rId3">
            <a:alphaModFix/>
          </a:blip>
          <a:stretch>
            <a:fillRect/>
          </a:stretch>
        </p:blipFill>
        <p:spPr>
          <a:xfrm>
            <a:off x="6158196" y="3252402"/>
            <a:ext cx="277275" cy="27727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238"/>
        <p:cNvGrpSpPr/>
        <p:nvPr/>
      </p:nvGrpSpPr>
      <p:grpSpPr>
        <a:xfrm>
          <a:off x="0" y="0"/>
          <a:ext cx="0" cy="0"/>
          <a:chOff x="0" y="0"/>
          <a:chExt cx="0" cy="0"/>
        </a:xfrm>
      </p:grpSpPr>
      <p:sp>
        <p:nvSpPr>
          <p:cNvPr id="1239" name="Google Shape;1239;p120"/>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nl"/>
              <a:t>Tag lines pillars</a:t>
            </a:r>
            <a:endParaRPr/>
          </a:p>
        </p:txBody>
      </p:sp>
      <p:sp>
        <p:nvSpPr>
          <p:cNvPr id="1240" name="Google Shape;1240;p120"/>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381000" marR="381000" lvl="0" indent="0" algn="l" rtl="0">
              <a:spcBef>
                <a:spcPts val="0"/>
              </a:spcBef>
              <a:spcAft>
                <a:spcPts val="0"/>
              </a:spcAft>
              <a:buNone/>
            </a:pPr>
            <a:r>
              <a:rPr lang="nl" sz="1400">
                <a:solidFill>
                  <a:srgbClr val="222222"/>
                </a:solidFill>
                <a:highlight>
                  <a:srgbClr val="FFFFFF"/>
                </a:highlight>
                <a:latin typeface="Plus Jakarta Sans"/>
                <a:ea typeface="Plus Jakarta Sans"/>
                <a:cs typeface="Plus Jakarta Sans"/>
                <a:sym typeface="Plus Jakarta Sans"/>
              </a:rPr>
              <a:t>1. One Stop Shop</a:t>
            </a:r>
            <a:endParaRPr sz="1400">
              <a:solidFill>
                <a:srgbClr val="222222"/>
              </a:solidFill>
              <a:highlight>
                <a:srgbClr val="FFFFFF"/>
              </a:highlight>
              <a:latin typeface="Plus Jakarta Sans"/>
              <a:ea typeface="Plus Jakarta Sans"/>
              <a:cs typeface="Plus Jakarta Sans"/>
              <a:sym typeface="Plus Jakarta Sans"/>
            </a:endParaRPr>
          </a:p>
          <a:p>
            <a:pPr marL="381000" marR="381000" lvl="0" indent="0" algn="l" rtl="0">
              <a:spcBef>
                <a:spcPts val="0"/>
              </a:spcBef>
              <a:spcAft>
                <a:spcPts val="0"/>
              </a:spcAft>
              <a:buClr>
                <a:schemeClr val="dk1"/>
              </a:buClr>
              <a:buSzPts val="1100"/>
              <a:buFont typeface="Arial"/>
              <a:buNone/>
            </a:pPr>
            <a:r>
              <a:rPr lang="nl" sz="1400">
                <a:solidFill>
                  <a:srgbClr val="222222"/>
                </a:solidFill>
                <a:highlight>
                  <a:schemeClr val="lt1"/>
                </a:highlight>
                <a:latin typeface="Plus Jakarta Sans"/>
                <a:ea typeface="Plus Jakarta Sans"/>
                <a:cs typeface="Plus Jakarta Sans"/>
                <a:sym typeface="Plus Jakarta Sans"/>
              </a:rPr>
              <a:t>  </a:t>
            </a:r>
            <a:r>
              <a:rPr lang="nl" sz="1400">
                <a:solidFill>
                  <a:srgbClr val="222222"/>
                </a:solidFill>
                <a:highlight>
                  <a:srgbClr val="FFFF00"/>
                </a:highlight>
                <a:latin typeface="Plus Jakarta Sans"/>
                <a:ea typeface="Plus Jakarta Sans"/>
                <a:cs typeface="Plus Jakarta Sans"/>
                <a:sym typeface="Plus Jakarta Sans"/>
              </a:rPr>
              <a:t>One partner. Every solution. </a:t>
            </a:r>
            <a:endParaRPr sz="1400">
              <a:solidFill>
                <a:srgbClr val="222222"/>
              </a:solidFill>
              <a:highlight>
                <a:srgbClr val="FFFF00"/>
              </a:highlight>
              <a:latin typeface="Plus Jakarta Sans"/>
              <a:ea typeface="Plus Jakarta Sans"/>
              <a:cs typeface="Plus Jakarta Sans"/>
              <a:sym typeface="Plus Jakarta Sans"/>
            </a:endParaRPr>
          </a:p>
          <a:p>
            <a:pPr marL="381000" marR="381000" lvl="0" indent="0" algn="l" rtl="0">
              <a:spcBef>
                <a:spcPts val="0"/>
              </a:spcBef>
              <a:spcAft>
                <a:spcPts val="0"/>
              </a:spcAft>
              <a:buNone/>
            </a:pPr>
            <a:endParaRPr sz="1400">
              <a:solidFill>
                <a:srgbClr val="222222"/>
              </a:solidFill>
              <a:highlight>
                <a:srgbClr val="FFFF00"/>
              </a:highlight>
              <a:latin typeface="Plus Jakarta Sans"/>
              <a:ea typeface="Plus Jakarta Sans"/>
              <a:cs typeface="Plus Jakarta Sans"/>
              <a:sym typeface="Plus Jakarta Sans"/>
            </a:endParaRPr>
          </a:p>
          <a:p>
            <a:pPr marL="381000" marR="381000" lvl="0" indent="0" algn="l" rtl="0">
              <a:spcBef>
                <a:spcPts val="0"/>
              </a:spcBef>
              <a:spcAft>
                <a:spcPts val="0"/>
              </a:spcAft>
              <a:buNone/>
            </a:pPr>
            <a:r>
              <a:rPr lang="nl" sz="1400">
                <a:solidFill>
                  <a:srgbClr val="222222"/>
                </a:solidFill>
                <a:highlight>
                  <a:srgbClr val="FFFFFF"/>
                </a:highlight>
                <a:latin typeface="Plus Jakarta Sans"/>
                <a:ea typeface="Plus Jakarta Sans"/>
                <a:cs typeface="Plus Jakarta Sans"/>
                <a:sym typeface="Plus Jakarta Sans"/>
              </a:rPr>
              <a:t>2. Flexible Mobility Solutions</a:t>
            </a:r>
            <a:endParaRPr sz="1400">
              <a:solidFill>
                <a:srgbClr val="222222"/>
              </a:solidFill>
              <a:highlight>
                <a:srgbClr val="FFFFFF"/>
              </a:highlight>
              <a:latin typeface="Plus Jakarta Sans"/>
              <a:ea typeface="Plus Jakarta Sans"/>
              <a:cs typeface="Plus Jakarta Sans"/>
              <a:sym typeface="Plus Jakarta Sans"/>
            </a:endParaRPr>
          </a:p>
          <a:p>
            <a:pPr marL="381000" marR="381000" lvl="0" indent="0" algn="l" rtl="0">
              <a:spcBef>
                <a:spcPts val="0"/>
              </a:spcBef>
              <a:spcAft>
                <a:spcPts val="0"/>
              </a:spcAft>
              <a:buClr>
                <a:schemeClr val="dk1"/>
              </a:buClr>
              <a:buSzPts val="1100"/>
              <a:buFont typeface="Arial"/>
              <a:buNone/>
            </a:pPr>
            <a:r>
              <a:rPr lang="nl" sz="1400">
                <a:solidFill>
                  <a:srgbClr val="222222"/>
                </a:solidFill>
                <a:highlight>
                  <a:schemeClr val="lt1"/>
                </a:highlight>
                <a:latin typeface="Plus Jakarta Sans"/>
                <a:ea typeface="Plus Jakarta Sans"/>
                <a:cs typeface="Plus Jakarta Sans"/>
                <a:sym typeface="Plus Jakarta Sans"/>
              </a:rPr>
              <a:t>  </a:t>
            </a:r>
            <a:r>
              <a:rPr lang="nl" sz="1400">
                <a:solidFill>
                  <a:srgbClr val="222222"/>
                </a:solidFill>
                <a:highlight>
                  <a:srgbClr val="FFFF00"/>
                </a:highlight>
                <a:latin typeface="Plus Jakarta Sans"/>
                <a:ea typeface="Plus Jakarta Sans"/>
                <a:cs typeface="Plus Jakarta Sans"/>
                <a:sym typeface="Plus Jakarta Sans"/>
              </a:rPr>
              <a:t>One partner. Every solution. </a:t>
            </a:r>
            <a:endParaRPr sz="1400">
              <a:solidFill>
                <a:srgbClr val="222222"/>
              </a:solidFill>
              <a:highlight>
                <a:srgbClr val="FFFFFF"/>
              </a:highlight>
              <a:latin typeface="Plus Jakarta Sans"/>
              <a:ea typeface="Plus Jakarta Sans"/>
              <a:cs typeface="Plus Jakarta Sans"/>
              <a:sym typeface="Plus Jakarta Sans"/>
            </a:endParaRPr>
          </a:p>
          <a:p>
            <a:pPr marL="0" marR="381000" lvl="0" indent="457200" algn="l" rtl="0">
              <a:spcBef>
                <a:spcPts val="0"/>
              </a:spcBef>
              <a:spcAft>
                <a:spcPts val="0"/>
              </a:spcAft>
              <a:buNone/>
            </a:pPr>
            <a:endParaRPr sz="1400">
              <a:solidFill>
                <a:srgbClr val="222222"/>
              </a:solidFill>
              <a:highlight>
                <a:srgbClr val="FFFFFF"/>
              </a:highlight>
              <a:latin typeface="Plus Jakarta Sans"/>
              <a:ea typeface="Plus Jakarta Sans"/>
              <a:cs typeface="Plus Jakarta Sans"/>
              <a:sym typeface="Plus Jakarta Sans"/>
            </a:endParaRPr>
          </a:p>
          <a:p>
            <a:pPr marL="381000" marR="381000" lvl="0" indent="0" algn="l" rtl="0">
              <a:spcBef>
                <a:spcPts val="0"/>
              </a:spcBef>
              <a:spcAft>
                <a:spcPts val="0"/>
              </a:spcAft>
              <a:buNone/>
            </a:pPr>
            <a:r>
              <a:rPr lang="nl" sz="1400">
                <a:solidFill>
                  <a:srgbClr val="222222"/>
                </a:solidFill>
                <a:highlight>
                  <a:srgbClr val="FFFFFF"/>
                </a:highlight>
                <a:latin typeface="Plus Jakarta Sans"/>
                <a:ea typeface="Plus Jakarta Sans"/>
                <a:cs typeface="Plus Jakarta Sans"/>
                <a:sym typeface="Plus Jakarta Sans"/>
              </a:rPr>
              <a:t>3. Community and connection </a:t>
            </a:r>
            <a:r>
              <a:rPr lang="nl" sz="1400" i="1">
                <a:solidFill>
                  <a:srgbClr val="222222"/>
                </a:solidFill>
                <a:highlight>
                  <a:srgbClr val="FFFFFF"/>
                </a:highlight>
                <a:latin typeface="Plus Jakarta Sans"/>
                <a:ea typeface="Plus Jakarta Sans"/>
                <a:cs typeface="Plus Jakarta Sans"/>
                <a:sym typeface="Plus Jakarta Sans"/>
              </a:rPr>
              <a:t>(important to keep it broad enough to fit clients as well as people working at Kinto)</a:t>
            </a:r>
            <a:endParaRPr sz="1400" i="1">
              <a:solidFill>
                <a:srgbClr val="222222"/>
              </a:solidFill>
              <a:highlight>
                <a:srgbClr val="FFFFFF"/>
              </a:highlight>
              <a:latin typeface="Plus Jakarta Sans"/>
              <a:ea typeface="Plus Jakarta Sans"/>
              <a:cs typeface="Plus Jakarta Sans"/>
              <a:sym typeface="Plus Jakarta Sans"/>
            </a:endParaRPr>
          </a:p>
          <a:p>
            <a:pPr marL="381000" marR="381000" lvl="0" indent="0" algn="l" rtl="0">
              <a:spcBef>
                <a:spcPts val="0"/>
              </a:spcBef>
              <a:spcAft>
                <a:spcPts val="0"/>
              </a:spcAft>
              <a:buNone/>
            </a:pPr>
            <a:r>
              <a:rPr lang="nl" sz="1400">
                <a:solidFill>
                  <a:srgbClr val="222222"/>
                </a:solidFill>
                <a:highlight>
                  <a:srgbClr val="FFFFFF"/>
                </a:highlight>
                <a:latin typeface="Plus Jakarta Sans"/>
                <a:ea typeface="Plus Jakarta Sans"/>
                <a:cs typeface="Plus Jakarta Sans"/>
                <a:sym typeface="Plus Jakarta Sans"/>
              </a:rPr>
              <a:t>  </a:t>
            </a:r>
            <a:r>
              <a:rPr lang="nl" sz="1400">
                <a:solidFill>
                  <a:srgbClr val="222222"/>
                </a:solidFill>
                <a:highlight>
                  <a:srgbClr val="FFFF00"/>
                </a:highlight>
                <a:latin typeface="Plus Jakarta Sans"/>
                <a:ea typeface="Plus Jakarta Sans"/>
                <a:cs typeface="Plus Jakarta Sans"/>
                <a:sym typeface="Plus Jakarta Sans"/>
              </a:rPr>
              <a:t>Join the KINTO community.</a:t>
            </a:r>
            <a:endParaRPr sz="1400">
              <a:solidFill>
                <a:srgbClr val="222222"/>
              </a:solidFill>
              <a:highlight>
                <a:srgbClr val="FFFF00"/>
              </a:highlight>
              <a:latin typeface="Plus Jakarta Sans"/>
              <a:ea typeface="Plus Jakarta Sans"/>
              <a:cs typeface="Plus Jakarta Sans"/>
              <a:sym typeface="Plus Jakarta Sans"/>
            </a:endParaRPr>
          </a:p>
          <a:p>
            <a:pPr marL="381000" marR="381000" lvl="0" indent="0" algn="l" rtl="0">
              <a:spcBef>
                <a:spcPts val="0"/>
              </a:spcBef>
              <a:spcAft>
                <a:spcPts val="0"/>
              </a:spcAft>
              <a:buNone/>
            </a:pPr>
            <a:endParaRPr sz="1400">
              <a:solidFill>
                <a:srgbClr val="222222"/>
              </a:solidFill>
              <a:highlight>
                <a:srgbClr val="FFFF00"/>
              </a:highlight>
              <a:latin typeface="Plus Jakarta Sans"/>
              <a:ea typeface="Plus Jakarta Sans"/>
              <a:cs typeface="Plus Jakarta Sans"/>
              <a:sym typeface="Plus Jakarta Sans"/>
            </a:endParaRPr>
          </a:p>
          <a:p>
            <a:pPr marL="381000" marR="381000" lvl="0" indent="0" algn="l" rtl="0">
              <a:spcBef>
                <a:spcPts val="0"/>
              </a:spcBef>
              <a:spcAft>
                <a:spcPts val="0"/>
              </a:spcAft>
              <a:buNone/>
            </a:pPr>
            <a:r>
              <a:rPr lang="nl" sz="1400">
                <a:solidFill>
                  <a:srgbClr val="222222"/>
                </a:solidFill>
                <a:highlight>
                  <a:srgbClr val="FFFFFF"/>
                </a:highlight>
                <a:latin typeface="Plus Jakarta Sans"/>
                <a:ea typeface="Plus Jakarta Sans"/>
                <a:cs typeface="Plus Jakarta Sans"/>
                <a:sym typeface="Plus Jakarta Sans"/>
              </a:rPr>
              <a:t>4. Vision &amp; Impact (Multipath/multiservice)</a:t>
            </a:r>
            <a:endParaRPr sz="1400">
              <a:solidFill>
                <a:srgbClr val="222222"/>
              </a:solidFill>
              <a:highlight>
                <a:srgbClr val="FFFFFF"/>
              </a:highlight>
              <a:latin typeface="Plus Jakarta Sans"/>
              <a:ea typeface="Plus Jakarta Sans"/>
              <a:cs typeface="Plus Jakarta Sans"/>
              <a:sym typeface="Plus Jakarta Sans"/>
            </a:endParaRPr>
          </a:p>
          <a:p>
            <a:pPr marL="381000" marR="381000" lvl="0" indent="0" algn="l" rtl="0">
              <a:spcBef>
                <a:spcPts val="0"/>
              </a:spcBef>
              <a:spcAft>
                <a:spcPts val="0"/>
              </a:spcAft>
              <a:buClr>
                <a:schemeClr val="dk1"/>
              </a:buClr>
              <a:buSzPts val="1100"/>
              <a:buFont typeface="Arial"/>
              <a:buNone/>
            </a:pPr>
            <a:r>
              <a:rPr lang="nl" sz="1400">
                <a:solidFill>
                  <a:srgbClr val="222222"/>
                </a:solidFill>
                <a:highlight>
                  <a:schemeClr val="lt1"/>
                </a:highlight>
                <a:latin typeface="Plus Jakarta Sans"/>
                <a:ea typeface="Plus Jakarta Sans"/>
                <a:cs typeface="Plus Jakarta Sans"/>
                <a:sym typeface="Plus Jakarta Sans"/>
              </a:rPr>
              <a:t>  </a:t>
            </a:r>
            <a:r>
              <a:rPr lang="nl" sz="1400">
                <a:solidFill>
                  <a:srgbClr val="222222"/>
                </a:solidFill>
                <a:highlight>
                  <a:srgbClr val="FFFF00"/>
                </a:highlight>
                <a:latin typeface="Plus Jakarta Sans"/>
                <a:ea typeface="Plus Jakarta Sans"/>
                <a:cs typeface="Plus Jakarta Sans"/>
                <a:sym typeface="Plus Jakarta Sans"/>
              </a:rPr>
              <a:t>One partner. Every solution. </a:t>
            </a:r>
            <a:endParaRPr sz="1600">
              <a:solidFill>
                <a:srgbClr val="222222"/>
              </a:solidFill>
              <a:highlight>
                <a:srgbClr val="FFFF00"/>
              </a:highlight>
              <a:latin typeface="Plus Jakarta Sans"/>
              <a:ea typeface="Plus Jakarta Sans"/>
              <a:cs typeface="Plus Jakarta Sans"/>
              <a:sym typeface="Plus Jakarta Sans"/>
            </a:endParaRPr>
          </a:p>
          <a:p>
            <a:pPr marL="0" lvl="0" indent="0" algn="l" rtl="0">
              <a:spcBef>
                <a:spcPts val="0"/>
              </a:spcBef>
              <a:spcAft>
                <a:spcPts val="1200"/>
              </a:spcAft>
              <a:buNone/>
            </a:pPr>
            <a:endParaRPr sz="210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244"/>
        <p:cNvGrpSpPr/>
        <p:nvPr/>
      </p:nvGrpSpPr>
      <p:grpSpPr>
        <a:xfrm>
          <a:off x="0" y="0"/>
          <a:ext cx="0" cy="0"/>
          <a:chOff x="0" y="0"/>
          <a:chExt cx="0" cy="0"/>
        </a:xfrm>
      </p:grpSpPr>
      <p:pic>
        <p:nvPicPr>
          <p:cNvPr id="1245" name="Google Shape;1245;p121" title="Scherm­afbeelding 2025-06-17 om 13.08.14.png"/>
          <p:cNvPicPr preferRelativeResize="0"/>
          <p:nvPr/>
        </p:nvPicPr>
        <p:blipFill rotWithShape="1">
          <a:blip r:embed="rId3">
            <a:alphaModFix/>
          </a:blip>
          <a:srcRect b="50042"/>
          <a:stretch/>
        </p:blipFill>
        <p:spPr>
          <a:xfrm>
            <a:off x="0" y="0"/>
            <a:ext cx="9144003" cy="2571749"/>
          </a:xfrm>
          <a:prstGeom prst="rect">
            <a:avLst/>
          </a:prstGeom>
          <a:noFill/>
          <a:ln>
            <a:noFill/>
          </a:ln>
        </p:spPr>
      </p:pic>
      <p:sp>
        <p:nvSpPr>
          <p:cNvPr id="1246" name="Google Shape;1246;p121"/>
          <p:cNvSpPr txBox="1">
            <a:spLocks noGrp="1"/>
          </p:cNvSpPr>
          <p:nvPr>
            <p:ph type="title"/>
          </p:nvPr>
        </p:nvSpPr>
        <p:spPr>
          <a:xfrm>
            <a:off x="2725825" y="1588075"/>
            <a:ext cx="3666000" cy="1349100"/>
          </a:xfrm>
          <a:prstGeom prst="rect">
            <a:avLst/>
          </a:prstGeom>
          <a:solidFill>
            <a:schemeClr val="lt1"/>
          </a:solidFill>
          <a:ln>
            <a:noFill/>
          </a:ln>
        </p:spPr>
        <p:txBody>
          <a:bodyPr spcFirstLastPara="1" wrap="square" lIns="202500" tIns="297000" rIns="202500" bIns="0" anchor="b" anchorCtr="0">
            <a:noAutofit/>
          </a:bodyPr>
          <a:lstStyle/>
          <a:p>
            <a:pPr marL="0" lvl="0" indent="0" algn="l" rtl="0">
              <a:lnSpc>
                <a:spcPct val="75000"/>
              </a:lnSpc>
              <a:spcBef>
                <a:spcPts val="0"/>
              </a:spcBef>
              <a:spcAft>
                <a:spcPts val="0"/>
              </a:spcAft>
              <a:buClr>
                <a:schemeClr val="dk1"/>
              </a:buClr>
              <a:buSzPts val="4100"/>
              <a:buFont typeface="Arial"/>
              <a:buNone/>
            </a:pPr>
            <a:r>
              <a:rPr lang="nl">
                <a:latin typeface="Plus Jakarta Sans SemiBold"/>
                <a:ea typeface="Plus Jakarta Sans SemiBold"/>
                <a:cs typeface="Plus Jakarta Sans SemiBold"/>
                <a:sym typeface="Plus Jakarta Sans SemiBold"/>
              </a:rPr>
              <a:t>One stop shop</a:t>
            </a:r>
            <a:endParaRPr sz="3000">
              <a:latin typeface="Plus Jakarta Sans ExtraLight"/>
              <a:ea typeface="Plus Jakarta Sans ExtraLight"/>
              <a:cs typeface="Plus Jakarta Sans ExtraLight"/>
              <a:sym typeface="Plus Jakarta Sans ExtraLight"/>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251"/>
        <p:cNvGrpSpPr/>
        <p:nvPr/>
      </p:nvGrpSpPr>
      <p:grpSpPr>
        <a:xfrm>
          <a:off x="0" y="0"/>
          <a:ext cx="0" cy="0"/>
          <a:chOff x="0" y="0"/>
          <a:chExt cx="0" cy="0"/>
        </a:xfrm>
      </p:grpSpPr>
      <p:pic>
        <p:nvPicPr>
          <p:cNvPr id="1252" name="Google Shape;1252;p122"/>
          <p:cNvPicPr preferRelativeResize="0"/>
          <p:nvPr/>
        </p:nvPicPr>
        <p:blipFill>
          <a:blip r:embed="rId4">
            <a:alphaModFix/>
          </a:blip>
          <a:stretch>
            <a:fillRect/>
          </a:stretch>
        </p:blipFill>
        <p:spPr>
          <a:xfrm rot="5400000">
            <a:off x="2003351" y="-1995204"/>
            <a:ext cx="5151375" cy="9158077"/>
          </a:xfrm>
          <a:prstGeom prst="rect">
            <a:avLst/>
          </a:prstGeom>
          <a:noFill/>
          <a:ln>
            <a:noFill/>
          </a:ln>
        </p:spPr>
      </p:pic>
      <p:pic>
        <p:nvPicPr>
          <p:cNvPr id="1253" name="Google Shape;1253;p122"/>
          <p:cNvPicPr preferRelativeResize="0"/>
          <p:nvPr/>
        </p:nvPicPr>
        <p:blipFill>
          <a:blip r:embed="rId5">
            <a:alphaModFix/>
          </a:blip>
          <a:stretch>
            <a:fillRect/>
          </a:stretch>
        </p:blipFill>
        <p:spPr>
          <a:xfrm>
            <a:off x="0" y="0"/>
            <a:ext cx="3776451" cy="5143501"/>
          </a:xfrm>
          <a:prstGeom prst="rect">
            <a:avLst/>
          </a:prstGeom>
          <a:noFill/>
          <a:ln>
            <a:noFill/>
          </a:ln>
        </p:spPr>
      </p:pic>
      <p:sp>
        <p:nvSpPr>
          <p:cNvPr id="1254" name="Google Shape;1254;p122"/>
          <p:cNvSpPr/>
          <p:nvPr/>
        </p:nvSpPr>
        <p:spPr>
          <a:xfrm>
            <a:off x="87625" y="3732050"/>
            <a:ext cx="327000" cy="1016700"/>
          </a:xfrm>
          <a:prstGeom prst="rect">
            <a:avLst/>
          </a:prstGeom>
          <a:solidFill>
            <a:srgbClr val="00708D"/>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255" name="Google Shape;1255;p122"/>
          <p:cNvSpPr txBox="1"/>
          <p:nvPr/>
        </p:nvSpPr>
        <p:spPr>
          <a:xfrm rot="-5400000">
            <a:off x="-902525" y="1937825"/>
            <a:ext cx="2445300" cy="465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MAY </a:t>
            </a:r>
            <a:endParaRPr sz="800">
              <a:solidFill>
                <a:schemeClr val="lt1"/>
              </a:solidFill>
              <a:latin typeface="DM Sans ExtraLight"/>
              <a:ea typeface="DM Sans ExtraLight"/>
              <a:cs typeface="DM Sans ExtraLight"/>
              <a:sym typeface="DM Sans ExtraLight"/>
            </a:endParaRPr>
          </a:p>
        </p:txBody>
      </p:sp>
      <p:sp>
        <p:nvSpPr>
          <p:cNvPr id="1256" name="Google Shape;1256;p122"/>
          <p:cNvSpPr txBox="1"/>
          <p:nvPr/>
        </p:nvSpPr>
        <p:spPr>
          <a:xfrm>
            <a:off x="5183250" y="378700"/>
            <a:ext cx="3636300" cy="1279800"/>
          </a:xfrm>
          <a:prstGeom prst="rect">
            <a:avLst/>
          </a:prstGeom>
          <a:noFill/>
          <a:ln>
            <a:noFill/>
          </a:ln>
        </p:spPr>
        <p:txBody>
          <a:bodyPr spcFirstLastPara="1" wrap="square" lIns="91425" tIns="91425" rIns="91425" bIns="91425" anchor="t" anchorCtr="0">
            <a:noAutofit/>
          </a:bodyPr>
          <a:lstStyle/>
          <a:p>
            <a:pPr marL="0" lvl="0" indent="0" algn="r" rtl="0">
              <a:lnSpc>
                <a:spcPct val="80000"/>
              </a:lnSpc>
              <a:spcBef>
                <a:spcPts val="0"/>
              </a:spcBef>
              <a:spcAft>
                <a:spcPts val="0"/>
              </a:spcAft>
              <a:buNone/>
            </a:pPr>
            <a:r>
              <a:rPr lang="nl" sz="3000">
                <a:solidFill>
                  <a:srgbClr val="00708D"/>
                </a:solidFill>
                <a:latin typeface="Plus Jakarta Sans"/>
                <a:ea typeface="Plus Jakarta Sans"/>
                <a:cs typeface="Plus Jakarta Sans"/>
                <a:sym typeface="Plus Jakarta Sans"/>
              </a:rPr>
              <a:t>1.VISUAL MOBILITY PARTNER </a:t>
            </a:r>
            <a:endParaRPr sz="3000">
              <a:solidFill>
                <a:srgbClr val="00708D"/>
              </a:solidFill>
              <a:latin typeface="Plus Jakarta Sans"/>
              <a:ea typeface="Plus Jakarta Sans"/>
              <a:cs typeface="Plus Jakarta Sans"/>
              <a:sym typeface="Plus Jakarta Sans"/>
            </a:endParaRPr>
          </a:p>
        </p:txBody>
      </p:sp>
      <p:sp>
        <p:nvSpPr>
          <p:cNvPr id="1257" name="Google Shape;1257;p122"/>
          <p:cNvSpPr txBox="1"/>
          <p:nvPr/>
        </p:nvSpPr>
        <p:spPr>
          <a:xfrm>
            <a:off x="2839625" y="1460525"/>
            <a:ext cx="6152400" cy="41193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nl" sz="1800">
                <a:solidFill>
                  <a:schemeClr val="dk1"/>
                </a:solidFill>
                <a:latin typeface="Plus Jakarta Sans"/>
                <a:ea typeface="Plus Jakarta Sans"/>
                <a:cs typeface="Plus Jakarta Sans"/>
                <a:sym typeface="Plus Jakarta Sans"/>
              </a:rPr>
              <a:t>COPY LI</a:t>
            </a:r>
            <a:endParaRPr sz="1000">
              <a:solidFill>
                <a:schemeClr val="dk1"/>
              </a:solidFill>
              <a:latin typeface="Plus Jakarta Sans Light"/>
              <a:ea typeface="Plus Jakarta Sans Light"/>
              <a:cs typeface="Plus Jakarta Sans Light"/>
              <a:sym typeface="Plus Jakarta Sans Light"/>
            </a:endParaRPr>
          </a:p>
          <a:p>
            <a:pPr marL="0" lvl="0" indent="0" algn="ctr" rtl="0">
              <a:spcBef>
                <a:spcPts val="0"/>
              </a:spcBef>
              <a:spcAft>
                <a:spcPts val="0"/>
              </a:spcAft>
              <a:buNone/>
            </a:pPr>
            <a:endParaRPr sz="1000">
              <a:solidFill>
                <a:schemeClr val="dk1"/>
              </a:solidFill>
              <a:latin typeface="Plus Jakarta Sans Light"/>
              <a:ea typeface="Plus Jakarta Sans Light"/>
              <a:cs typeface="Plus Jakarta Sans Light"/>
              <a:sym typeface="Plus Jakarta Sans Light"/>
            </a:endParaRPr>
          </a:p>
        </p:txBody>
      </p:sp>
      <p:pic>
        <p:nvPicPr>
          <p:cNvPr id="1258" name="Google Shape;1258;p122"/>
          <p:cNvPicPr preferRelativeResize="0"/>
          <p:nvPr/>
        </p:nvPicPr>
        <p:blipFill>
          <a:blip r:embed="rId6">
            <a:alphaModFix/>
          </a:blip>
          <a:stretch>
            <a:fillRect/>
          </a:stretch>
        </p:blipFill>
        <p:spPr>
          <a:xfrm>
            <a:off x="458219" y="3938"/>
            <a:ext cx="2511" cy="5143501"/>
          </a:xfrm>
          <a:prstGeom prst="rect">
            <a:avLst/>
          </a:prstGeom>
          <a:noFill/>
          <a:ln>
            <a:noFill/>
          </a:ln>
        </p:spPr>
      </p:pic>
      <p:sp>
        <p:nvSpPr>
          <p:cNvPr id="1259" name="Google Shape;1259;p122"/>
          <p:cNvSpPr txBox="1"/>
          <p:nvPr/>
        </p:nvSpPr>
        <p:spPr>
          <a:xfrm>
            <a:off x="632450" y="4317475"/>
            <a:ext cx="3000000" cy="569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nl" sz="1300">
                <a:solidFill>
                  <a:schemeClr val="lt1"/>
                </a:solidFill>
                <a:latin typeface="Plus Jakarta Sans Medium"/>
                <a:ea typeface="Plus Jakarta Sans Medium"/>
                <a:cs typeface="Plus Jakarta Sans Medium"/>
                <a:sym typeface="Plus Jakarta Sans Medium"/>
              </a:rPr>
              <a:t>FORMATS AVAILABLE: </a:t>
            </a:r>
            <a:endParaRPr sz="1300">
              <a:solidFill>
                <a:schemeClr val="lt1"/>
              </a:solidFill>
              <a:latin typeface="Plus Jakarta Sans Medium"/>
              <a:ea typeface="Plus Jakarta Sans Medium"/>
              <a:cs typeface="Plus Jakarta Sans Medium"/>
              <a:sym typeface="Plus Jakarta Sans Medium"/>
            </a:endParaRPr>
          </a:p>
          <a:p>
            <a:pPr marL="0" lvl="0" indent="0" algn="l" rtl="0">
              <a:spcBef>
                <a:spcPts val="0"/>
              </a:spcBef>
              <a:spcAft>
                <a:spcPts val="0"/>
              </a:spcAft>
              <a:buNone/>
            </a:pPr>
            <a:r>
              <a:rPr lang="nl" sz="1200">
                <a:solidFill>
                  <a:schemeClr val="lt1"/>
                </a:solidFill>
                <a:latin typeface="Plus Jakarta Sans Light"/>
                <a:ea typeface="Plus Jakarta Sans Light"/>
                <a:cs typeface="Plus Jakarta Sans Light"/>
                <a:sym typeface="Plus Jakarta Sans Light"/>
              </a:rPr>
              <a:t>4/5  1/1</a:t>
            </a:r>
            <a:endParaRPr sz="1200">
              <a:solidFill>
                <a:schemeClr val="lt1"/>
              </a:solidFill>
              <a:latin typeface="Plus Jakarta Sans Light"/>
              <a:ea typeface="Plus Jakarta Sans Light"/>
              <a:cs typeface="Plus Jakarta Sans Light"/>
              <a:sym typeface="Plus Jakarta Sans Light"/>
            </a:endParaRPr>
          </a:p>
        </p:txBody>
      </p:sp>
      <p:pic>
        <p:nvPicPr>
          <p:cNvPr id="1260" name="Google Shape;1260;p122"/>
          <p:cNvPicPr preferRelativeResize="0"/>
          <p:nvPr/>
        </p:nvPicPr>
        <p:blipFill>
          <a:blip r:embed="rId7">
            <a:alphaModFix/>
          </a:blip>
          <a:stretch>
            <a:fillRect/>
          </a:stretch>
        </p:blipFill>
        <p:spPr>
          <a:xfrm>
            <a:off x="809462" y="198176"/>
            <a:ext cx="2645963" cy="4119301"/>
          </a:xfrm>
          <a:prstGeom prst="rect">
            <a:avLst/>
          </a:prstGeom>
          <a:noFill/>
          <a:ln>
            <a:noFill/>
          </a:ln>
        </p:spPr>
      </p:pic>
      <p:sp>
        <p:nvSpPr>
          <p:cNvPr id="1261" name="Google Shape;1261;p122"/>
          <p:cNvSpPr txBox="1"/>
          <p:nvPr/>
        </p:nvSpPr>
        <p:spPr>
          <a:xfrm>
            <a:off x="3850275" y="1840675"/>
            <a:ext cx="5141700" cy="30462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1200"/>
              </a:spcBef>
              <a:spcAft>
                <a:spcPts val="0"/>
              </a:spcAft>
              <a:buNone/>
            </a:pPr>
            <a:r>
              <a:rPr lang="nl" sz="1000" dirty="0">
                <a:solidFill>
                  <a:schemeClr val="dk1"/>
                </a:solidFill>
                <a:latin typeface="Plus Jakarta Sans Light"/>
                <a:ea typeface="Plus Jakarta Sans Light"/>
                <a:cs typeface="Plus Jakarta Sans Light"/>
                <a:sym typeface="Plus Jakarta Sans Light"/>
              </a:rPr>
              <a:t>Is your mobility provider just a passenger or a true co-pilot? 🏎️</a:t>
            </a:r>
            <a:endParaRPr sz="1000" dirty="0">
              <a:solidFill>
                <a:schemeClr val="dk1"/>
              </a:solidFill>
              <a:latin typeface="Plus Jakarta Sans Light"/>
              <a:ea typeface="Plus Jakarta Sans Light"/>
              <a:cs typeface="Plus Jakarta Sans Light"/>
              <a:sym typeface="Plus Jakarta Sans Light"/>
            </a:endParaRPr>
          </a:p>
          <a:p>
            <a:pPr lvl="0">
              <a:lnSpc>
                <a:spcPct val="115000"/>
              </a:lnSpc>
              <a:spcBef>
                <a:spcPts val="1200"/>
              </a:spcBef>
            </a:pPr>
            <a:r>
              <a:rPr lang="nl" sz="1000" dirty="0">
                <a:solidFill>
                  <a:schemeClr val="dk1"/>
                </a:solidFill>
                <a:latin typeface="Plus Jakarta Sans Light"/>
                <a:ea typeface="Plus Jakarta Sans Light"/>
                <a:cs typeface="Plus Jakarta Sans Light"/>
                <a:sym typeface="Plus Jakarta Sans Light"/>
              </a:rPr>
              <a:t>In the world of fleet management, the most important connection is the one between partners</a:t>
            </a:r>
            <a:r>
              <a:rPr lang="nl" sz="1000" dirty="0">
                <a:solidFill>
                  <a:srgbClr val="FF0000"/>
                </a:solidFill>
                <a:latin typeface="Plus Jakarta Sans Light"/>
                <a:ea typeface="Plus Jakarta Sans Light"/>
                <a:cs typeface="Plus Jakarta Sans Light"/>
                <a:sym typeface="Plus Jakarta Sans Light"/>
              </a:rPr>
              <a:t>. </a:t>
            </a:r>
            <a:r>
              <a:rPr lang="nl" sz="1000" dirty="0">
                <a:solidFill>
                  <a:schemeClr val="tx1"/>
                </a:solidFill>
                <a:latin typeface="Plus Jakarta Sans Light"/>
                <a:ea typeface="Plus Jakarta Sans Light"/>
                <a:cs typeface="Plus Jakarta Sans Light"/>
                <a:sym typeface="Plus Jakarta Sans Light"/>
              </a:rPr>
              <a:t>At KINTO, being a </a:t>
            </a:r>
            <a:r>
              <a:rPr lang="nl" sz="1000" dirty="0">
                <a:solidFill>
                  <a:schemeClr val="tx1"/>
                </a:solidFill>
                <a:latin typeface="+mn-lt"/>
                <a:ea typeface="PMingLiU" panose="02020500000000000000" pitchFamily="18" charset="-120"/>
                <a:cs typeface="Plus Jakarta Sans Light"/>
                <a:sym typeface="Plus Jakarta Sans Light"/>
              </a:rPr>
              <a:t>mobility partner </a:t>
            </a:r>
            <a:r>
              <a:rPr lang="en-GB" sz="1000" dirty="0">
                <a:solidFill>
                  <a:schemeClr val="tx1"/>
                </a:solidFill>
                <a:latin typeface="+mn-lt"/>
                <a:ea typeface="PMingLiU" panose="02020500000000000000" pitchFamily="18" charset="-120"/>
              </a:rPr>
              <a:t>means we anticipate the road ahead, removing any obstacle form the journey </a:t>
            </a:r>
          </a:p>
          <a:p>
            <a:pPr lvl="0">
              <a:lnSpc>
                <a:spcPct val="115000"/>
              </a:lnSpc>
              <a:spcBef>
                <a:spcPts val="1200"/>
              </a:spcBef>
            </a:pPr>
            <a:r>
              <a:rPr lang="nl" sz="1000" dirty="0">
                <a:solidFill>
                  <a:schemeClr val="dk1"/>
                </a:solidFill>
                <a:latin typeface="Plus Jakarta Sans Light"/>
                <a:ea typeface="Plus Jakarta Sans Light"/>
                <a:cs typeface="Plus Jakarta Sans Light"/>
                <a:sym typeface="Plus Jakarta Sans Light"/>
              </a:rPr>
              <a:t>🔹 We move beyond the basics to help you steering on TCO, CO2 reduction, compliance and employee satisfaction.</a:t>
            </a:r>
            <a:br>
              <a:rPr lang="nl" sz="1000" dirty="0">
                <a:latin typeface="Plus Jakarta Sans Light"/>
                <a:ea typeface="Plus Jakarta Sans Light"/>
                <a:cs typeface="Plus Jakarta Sans Light"/>
              </a:rPr>
            </a:br>
            <a:r>
              <a:rPr lang="nl" sz="1000" dirty="0">
                <a:solidFill>
                  <a:schemeClr val="dk1"/>
                </a:solidFill>
                <a:latin typeface="Plus Jakarta Sans Light"/>
                <a:ea typeface="Plus Jakarta Sans Light"/>
                <a:cs typeface="Plus Jakarta Sans Light"/>
                <a:sym typeface="Plus Jakarta Sans Light"/>
              </a:rPr>
              <a:t>🔹 We manage your risks through our included services.</a:t>
            </a:r>
            <a:br>
              <a:rPr lang="nl" sz="1000" dirty="0">
                <a:latin typeface="Plus Jakarta Sans Light"/>
                <a:ea typeface="Plus Jakarta Sans Light"/>
                <a:cs typeface="Plus Jakarta Sans Light"/>
              </a:rPr>
            </a:br>
            <a:r>
              <a:rPr lang="nl" sz="1000" dirty="0">
                <a:solidFill>
                  <a:schemeClr val="dk1"/>
                </a:solidFill>
                <a:latin typeface="Plus Jakarta Sans Light"/>
                <a:ea typeface="Plus Jakarta Sans Light"/>
                <a:cs typeface="Plus Jakarta Sans Light"/>
                <a:sym typeface="Plus Jakarta Sans Light"/>
              </a:rPr>
              <a:t>🔹 No more fragmented views. We provide one integrated data view across all services.</a:t>
            </a:r>
          </a:p>
          <a:p>
            <a:pPr lvl="0">
              <a:lnSpc>
                <a:spcPct val="115000"/>
              </a:lnSpc>
              <a:spcBef>
                <a:spcPts val="1200"/>
              </a:spcBef>
            </a:pPr>
            <a:r>
              <a:rPr lang="nl" sz="1000" dirty="0">
                <a:solidFill>
                  <a:schemeClr val="dk1"/>
                </a:solidFill>
                <a:latin typeface="Plus Jakarta Sans Light"/>
                <a:ea typeface="Plus Jakarta Sans Light"/>
                <a:cs typeface="Plus Jakarta Sans Light"/>
                <a:sym typeface="Plus Jakarta Sans Light"/>
              </a:rPr>
              <a:t>We’re here to turn your mobility from a logistical task into a strategic advantage. Making your journey smoother, every kilometre of the way. 🤝</a:t>
            </a:r>
            <a:endParaRPr sz="1000" dirty="0">
              <a:solidFill>
                <a:schemeClr val="dk1"/>
              </a:solidFill>
              <a:latin typeface="Plus Jakarta Sans Light"/>
              <a:ea typeface="Plus Jakarta Sans Light"/>
              <a:cs typeface="Plus Jakarta Sans Light"/>
              <a:sym typeface="Plus Jakarta Sans Light"/>
            </a:endParaRPr>
          </a:p>
          <a:p>
            <a:pPr marL="0" lvl="0" indent="0" algn="l" rtl="0">
              <a:lnSpc>
                <a:spcPct val="115000"/>
              </a:lnSpc>
              <a:spcBef>
                <a:spcPts val="1200"/>
              </a:spcBef>
              <a:spcAft>
                <a:spcPts val="0"/>
              </a:spcAft>
              <a:buNone/>
            </a:pPr>
            <a:r>
              <a:rPr lang="nl" sz="1000" dirty="0">
                <a:solidFill>
                  <a:schemeClr val="dk1"/>
                </a:solidFill>
                <a:latin typeface="Plus Jakarta Sans Light"/>
                <a:ea typeface="Plus Jakarta Sans Light"/>
                <a:cs typeface="Plus Jakarta Sans Light"/>
                <a:sym typeface="Plus Jakarta Sans Light"/>
              </a:rPr>
              <a:t>What’s the one quality you value most in a business partner? Let us know below. 👇</a:t>
            </a:r>
            <a:endParaRPr sz="1000" dirty="0">
              <a:solidFill>
                <a:schemeClr val="dk1"/>
              </a:solidFill>
              <a:latin typeface="Plus Jakarta Sans Light"/>
              <a:ea typeface="Plus Jakarta Sans Light"/>
              <a:cs typeface="Plus Jakarta Sans Light"/>
              <a:sym typeface="Plus Jakarta Sans Light"/>
            </a:endParaRPr>
          </a:p>
          <a:p>
            <a:pPr marL="0" lvl="0" indent="0" algn="l" rtl="0">
              <a:lnSpc>
                <a:spcPct val="115000"/>
              </a:lnSpc>
              <a:spcBef>
                <a:spcPts val="1200"/>
              </a:spcBef>
              <a:spcAft>
                <a:spcPts val="0"/>
              </a:spcAft>
              <a:buNone/>
            </a:pPr>
            <a:r>
              <a:rPr lang="nl" sz="1000" dirty="0">
                <a:solidFill>
                  <a:schemeClr val="dk1"/>
                </a:solidFill>
                <a:latin typeface="Plus Jakarta Sans Light"/>
                <a:ea typeface="Plus Jakarta Sans Light"/>
                <a:cs typeface="Plus Jakarta Sans Light"/>
                <a:sym typeface="Plus Jakarta Sans Light"/>
              </a:rPr>
              <a:t>One partner. Every solution.</a:t>
            </a:r>
            <a:endParaRPr sz="1000" dirty="0">
              <a:solidFill>
                <a:schemeClr val="dk1"/>
              </a:solidFill>
              <a:latin typeface="Plus Jakarta Sans Light"/>
              <a:ea typeface="Plus Jakarta Sans Light"/>
              <a:cs typeface="Plus Jakarta Sans Light"/>
              <a:sym typeface="Plus Jakarta Sans Light"/>
            </a:endParaRPr>
          </a:p>
          <a:p>
            <a:pPr marL="0" lvl="0" indent="0" algn="l" rtl="0">
              <a:lnSpc>
                <a:spcPct val="115000"/>
              </a:lnSpc>
              <a:spcBef>
                <a:spcPts val="1200"/>
              </a:spcBef>
              <a:spcAft>
                <a:spcPts val="0"/>
              </a:spcAft>
              <a:buNone/>
            </a:pPr>
            <a:r>
              <a:rPr lang="nl" sz="1000" dirty="0">
                <a:solidFill>
                  <a:schemeClr val="dk1"/>
                </a:solidFill>
                <a:latin typeface="Plus Jakarta Sans Light"/>
                <a:ea typeface="Plus Jakarta Sans Light"/>
                <a:cs typeface="Plus Jakarta Sans Light"/>
                <a:sym typeface="Plus Jakarta Sans Light"/>
              </a:rPr>
              <a:t>#KINTO #MobilityPartner #FutureOfMobility</a:t>
            </a:r>
            <a:endParaRPr sz="1000" dirty="0">
              <a:solidFill>
                <a:schemeClr val="dk1"/>
              </a:solidFill>
              <a:latin typeface="Plus Jakarta Sans Light"/>
              <a:ea typeface="Plus Jakarta Sans Light"/>
              <a:cs typeface="Plus Jakarta Sans Light"/>
              <a:sym typeface="Plus Jakarta Sans Light"/>
            </a:endParaRPr>
          </a:p>
          <a:p>
            <a:pPr marL="0" lvl="0" indent="0" algn="l" rtl="0">
              <a:lnSpc>
                <a:spcPct val="115000"/>
              </a:lnSpc>
              <a:spcBef>
                <a:spcPts val="1200"/>
              </a:spcBef>
              <a:spcAft>
                <a:spcPts val="0"/>
              </a:spcAft>
              <a:buNone/>
            </a:pPr>
            <a:endParaRPr sz="1000" dirty="0">
              <a:solidFill>
                <a:schemeClr val="dk1"/>
              </a:solidFill>
              <a:latin typeface="Plus Jakarta Sans Light"/>
              <a:ea typeface="Plus Jakarta Sans Light"/>
              <a:cs typeface="Plus Jakarta Sans Light"/>
              <a:sym typeface="Plus Jakarta Sans Light"/>
            </a:endParaRPr>
          </a:p>
          <a:p>
            <a:pPr marL="0" lvl="0" indent="0" algn="ctr" rtl="0">
              <a:spcBef>
                <a:spcPts val="1200"/>
              </a:spcBef>
              <a:spcAft>
                <a:spcPts val="0"/>
              </a:spcAft>
              <a:buNone/>
            </a:pPr>
            <a:endParaRPr sz="1000" dirty="0">
              <a:solidFill>
                <a:schemeClr val="dk1"/>
              </a:solidFill>
              <a:latin typeface="Plus Jakarta Sans Light"/>
              <a:ea typeface="Plus Jakarta Sans Light"/>
              <a:cs typeface="Plus Jakarta Sans Light"/>
              <a:sym typeface="Plus Jakarta Sans Light"/>
            </a:endParaRPr>
          </a:p>
        </p:txBody>
      </p:sp>
      <p:pic>
        <p:nvPicPr>
          <p:cNvPr id="1262" name="Google Shape;1262;p122" title="Visual Mobility Partner_v1.png"/>
          <p:cNvPicPr preferRelativeResize="0"/>
          <p:nvPr/>
        </p:nvPicPr>
        <p:blipFill>
          <a:blip r:embed="rId8">
            <a:alphaModFix/>
          </a:blip>
          <a:stretch>
            <a:fillRect/>
          </a:stretch>
        </p:blipFill>
        <p:spPr>
          <a:xfrm>
            <a:off x="859525" y="884447"/>
            <a:ext cx="2548576" cy="3185700"/>
          </a:xfrm>
          <a:prstGeom prst="rect">
            <a:avLst/>
          </a:prstGeom>
          <a:noFill/>
          <a:ln>
            <a:noFill/>
          </a:ln>
        </p:spPr>
      </p:pic>
      <p:pic>
        <p:nvPicPr>
          <p:cNvPr id="1263" name="Google Shape;1263;p122" title="Visual Mobility Partner_v2.png"/>
          <p:cNvPicPr preferRelativeResize="0"/>
          <p:nvPr/>
        </p:nvPicPr>
        <p:blipFill>
          <a:blip r:embed="rId9">
            <a:alphaModFix/>
          </a:blip>
          <a:stretch>
            <a:fillRect/>
          </a:stretch>
        </p:blipFill>
        <p:spPr>
          <a:xfrm>
            <a:off x="859525" y="884450"/>
            <a:ext cx="2548576" cy="3185733"/>
          </a:xfrm>
          <a:prstGeom prst="rect">
            <a:avLst/>
          </a:prstGeom>
          <a:noFill/>
          <a:ln>
            <a:noFill/>
          </a:ln>
        </p:spPr>
      </p:pic>
      <p:pic>
        <p:nvPicPr>
          <p:cNvPr id="2" name="Afbeelding 1">
            <a:extLst>
              <a:ext uri="{FF2B5EF4-FFF2-40B4-BE49-F238E27FC236}">
                <a16:creationId xmlns:a16="http://schemas.microsoft.com/office/drawing/2014/main" id="{EC212830-96AB-2B81-3741-5E3D62B92E07}"/>
              </a:ext>
            </a:extLst>
          </p:cNvPr>
          <p:cNvPicPr>
            <a:picLocks noChangeAspect="1"/>
          </p:cNvPicPr>
          <p:nvPr/>
        </p:nvPicPr>
        <p:blipFill>
          <a:blip r:embed="rId10"/>
          <a:stretch>
            <a:fillRect/>
          </a:stretch>
        </p:blipFill>
        <p:spPr>
          <a:xfrm>
            <a:off x="872844" y="884447"/>
            <a:ext cx="2520866" cy="3151082"/>
          </a:xfrm>
          <a:prstGeom prst="rect">
            <a:avLst/>
          </a:prstGeom>
        </p:spPr>
      </p:pic>
      <p:sp>
        <p:nvSpPr>
          <p:cNvPr id="4" name="Google Shape;1277;p123">
            <a:extLst>
              <a:ext uri="{FF2B5EF4-FFF2-40B4-BE49-F238E27FC236}">
                <a16:creationId xmlns:a16="http://schemas.microsoft.com/office/drawing/2014/main" id="{33B361B2-8071-3B66-9900-A3667495DEAB}"/>
              </a:ext>
            </a:extLst>
          </p:cNvPr>
          <p:cNvSpPr txBox="1"/>
          <p:nvPr/>
        </p:nvSpPr>
        <p:spPr>
          <a:xfrm>
            <a:off x="7544325" y="119150"/>
            <a:ext cx="1407000" cy="291000"/>
          </a:xfrm>
          <a:prstGeom prst="rect">
            <a:avLst/>
          </a:prstGeom>
          <a:solidFill>
            <a:srgbClr val="EEFF41"/>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l" sz="1100">
                <a:solidFill>
                  <a:srgbClr val="595959"/>
                </a:solidFill>
              </a:rPr>
              <a:t>Valid for multibrand</a:t>
            </a:r>
            <a:endParaRPr sz="1100">
              <a:solidFill>
                <a:srgbClr val="595959"/>
              </a:solidFil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268"/>
        <p:cNvGrpSpPr/>
        <p:nvPr/>
      </p:nvGrpSpPr>
      <p:grpSpPr>
        <a:xfrm>
          <a:off x="0" y="0"/>
          <a:ext cx="0" cy="0"/>
          <a:chOff x="0" y="0"/>
          <a:chExt cx="0" cy="0"/>
        </a:xfrm>
      </p:grpSpPr>
      <p:pic>
        <p:nvPicPr>
          <p:cNvPr id="1269" name="Google Shape;1269;p123"/>
          <p:cNvPicPr preferRelativeResize="0"/>
          <p:nvPr/>
        </p:nvPicPr>
        <p:blipFill>
          <a:blip r:embed="rId4">
            <a:alphaModFix/>
          </a:blip>
          <a:stretch>
            <a:fillRect/>
          </a:stretch>
        </p:blipFill>
        <p:spPr>
          <a:xfrm rot="5400000">
            <a:off x="1989277" y="-1989236"/>
            <a:ext cx="5151375" cy="9158077"/>
          </a:xfrm>
          <a:prstGeom prst="rect">
            <a:avLst/>
          </a:prstGeom>
          <a:noFill/>
          <a:ln>
            <a:noFill/>
          </a:ln>
        </p:spPr>
      </p:pic>
      <p:pic>
        <p:nvPicPr>
          <p:cNvPr id="1270" name="Google Shape;1270;p123"/>
          <p:cNvPicPr preferRelativeResize="0"/>
          <p:nvPr/>
        </p:nvPicPr>
        <p:blipFill>
          <a:blip r:embed="rId5">
            <a:alphaModFix/>
          </a:blip>
          <a:stretch>
            <a:fillRect/>
          </a:stretch>
        </p:blipFill>
        <p:spPr>
          <a:xfrm>
            <a:off x="0" y="0"/>
            <a:ext cx="3776451" cy="5143501"/>
          </a:xfrm>
          <a:prstGeom prst="rect">
            <a:avLst/>
          </a:prstGeom>
          <a:noFill/>
          <a:ln>
            <a:noFill/>
          </a:ln>
        </p:spPr>
      </p:pic>
      <p:sp>
        <p:nvSpPr>
          <p:cNvPr id="1271" name="Google Shape;1271;p123"/>
          <p:cNvSpPr/>
          <p:nvPr/>
        </p:nvSpPr>
        <p:spPr>
          <a:xfrm>
            <a:off x="87625" y="3732050"/>
            <a:ext cx="327000" cy="1016700"/>
          </a:xfrm>
          <a:prstGeom prst="rect">
            <a:avLst/>
          </a:prstGeom>
          <a:solidFill>
            <a:srgbClr val="00708D"/>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272" name="Google Shape;1272;p123"/>
          <p:cNvSpPr txBox="1"/>
          <p:nvPr/>
        </p:nvSpPr>
        <p:spPr>
          <a:xfrm rot="-5400000">
            <a:off x="-902525" y="1937825"/>
            <a:ext cx="2445300" cy="465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MAY </a:t>
            </a:r>
            <a:endParaRPr sz="800">
              <a:solidFill>
                <a:schemeClr val="lt1"/>
              </a:solidFill>
              <a:latin typeface="DM Sans ExtraLight"/>
              <a:ea typeface="DM Sans ExtraLight"/>
              <a:cs typeface="DM Sans ExtraLight"/>
              <a:sym typeface="DM Sans ExtraLight"/>
            </a:endParaRPr>
          </a:p>
        </p:txBody>
      </p:sp>
      <p:sp>
        <p:nvSpPr>
          <p:cNvPr id="1273" name="Google Shape;1273;p123"/>
          <p:cNvSpPr txBox="1"/>
          <p:nvPr/>
        </p:nvSpPr>
        <p:spPr>
          <a:xfrm>
            <a:off x="5183250" y="378700"/>
            <a:ext cx="3636300" cy="1279800"/>
          </a:xfrm>
          <a:prstGeom prst="rect">
            <a:avLst/>
          </a:prstGeom>
          <a:noFill/>
          <a:ln>
            <a:noFill/>
          </a:ln>
        </p:spPr>
        <p:txBody>
          <a:bodyPr spcFirstLastPara="1" wrap="square" lIns="91425" tIns="91425" rIns="91425" bIns="91425" anchor="t" anchorCtr="0">
            <a:noAutofit/>
          </a:bodyPr>
          <a:lstStyle/>
          <a:p>
            <a:pPr marL="0" lvl="0" indent="0" algn="r" rtl="0">
              <a:lnSpc>
                <a:spcPct val="80000"/>
              </a:lnSpc>
              <a:spcBef>
                <a:spcPts val="0"/>
              </a:spcBef>
              <a:spcAft>
                <a:spcPts val="0"/>
              </a:spcAft>
              <a:buNone/>
            </a:pPr>
            <a:r>
              <a:rPr lang="nl" sz="3000">
                <a:solidFill>
                  <a:srgbClr val="00708D"/>
                </a:solidFill>
                <a:latin typeface="Plus Jakarta Sans"/>
                <a:ea typeface="Plus Jakarta Sans"/>
                <a:cs typeface="Plus Jakarta Sans"/>
                <a:sym typeface="Plus Jakarta Sans"/>
              </a:rPr>
              <a:t>1.VISUAL MOBILITY PARTNER </a:t>
            </a:r>
            <a:endParaRPr sz="3000">
              <a:solidFill>
                <a:srgbClr val="00708D"/>
              </a:solidFill>
              <a:latin typeface="Plus Jakarta Sans"/>
              <a:ea typeface="Plus Jakarta Sans"/>
              <a:cs typeface="Plus Jakarta Sans"/>
              <a:sym typeface="Plus Jakarta Sans"/>
            </a:endParaRPr>
          </a:p>
        </p:txBody>
      </p:sp>
      <p:sp>
        <p:nvSpPr>
          <p:cNvPr id="1274" name="Google Shape;1274;p123"/>
          <p:cNvSpPr txBox="1"/>
          <p:nvPr/>
        </p:nvSpPr>
        <p:spPr>
          <a:xfrm>
            <a:off x="3997950" y="1395650"/>
            <a:ext cx="4872000" cy="28032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nl" sz="1800">
                <a:solidFill>
                  <a:schemeClr val="dk1"/>
                </a:solidFill>
                <a:latin typeface="Plus Jakarta Sans"/>
                <a:ea typeface="Plus Jakarta Sans"/>
                <a:cs typeface="Plus Jakarta Sans"/>
                <a:sym typeface="Plus Jakarta Sans"/>
              </a:rPr>
              <a:t>COPY IG</a:t>
            </a:r>
            <a:endParaRPr sz="1000">
              <a:solidFill>
                <a:schemeClr val="dk1"/>
              </a:solidFill>
              <a:latin typeface="Plus Jakarta Sans Light"/>
              <a:ea typeface="Plus Jakarta Sans Light"/>
              <a:cs typeface="Plus Jakarta Sans Light"/>
              <a:sym typeface="Plus Jakarta Sans Light"/>
            </a:endParaRPr>
          </a:p>
          <a:p>
            <a:pPr marL="0" lvl="0" indent="0" algn="l" rtl="0">
              <a:spcBef>
                <a:spcPts val="0"/>
              </a:spcBef>
              <a:spcAft>
                <a:spcPts val="0"/>
              </a:spcAft>
              <a:buNone/>
            </a:pPr>
            <a:r>
              <a:rPr lang="nl" sz="1000">
                <a:solidFill>
                  <a:schemeClr val="dk1"/>
                </a:solidFill>
                <a:latin typeface="Plus Jakarta Sans Light"/>
                <a:ea typeface="Plus Jakarta Sans Light"/>
                <a:cs typeface="Plus Jakarta Sans Light"/>
                <a:sym typeface="Plus Jakarta Sans Light"/>
              </a:rPr>
              <a:t>Is your mobility a one-way street or a shared journey? 🤝</a:t>
            </a:r>
            <a:endParaRPr sz="1000">
              <a:solidFill>
                <a:schemeClr val="dk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endParaRPr sz="1000">
              <a:solidFill>
                <a:schemeClr val="dk1"/>
              </a:solidFill>
              <a:latin typeface="Plus Jakarta Sans Light"/>
              <a:ea typeface="Plus Jakarta Sans Light"/>
              <a:cs typeface="Plus Jakarta Sans Light"/>
              <a:sym typeface="Plus Jakarta Sans Light"/>
            </a:endParaRPr>
          </a:p>
          <a:p>
            <a:pPr marL="0" lvl="0" indent="0" algn="l" rtl="0">
              <a:spcBef>
                <a:spcPts val="0"/>
              </a:spcBef>
              <a:spcAft>
                <a:spcPts val="0"/>
              </a:spcAft>
              <a:buNone/>
            </a:pPr>
            <a:r>
              <a:rPr lang="nl" sz="1000">
                <a:solidFill>
                  <a:schemeClr val="dk1"/>
                </a:solidFill>
                <a:latin typeface="Plus Jakarta Sans Light"/>
                <a:ea typeface="Plus Jakarta Sans Light"/>
                <a:cs typeface="Plus Jakarta Sans Light"/>
                <a:sym typeface="Plus Jakarta Sans Light"/>
              </a:rPr>
              <a:t>Managing a fleet is one thing, but having a partner who thinks along with you is where it really clicks. That’s why KINTO is your dedicated mobility partner. We’re here to make your business journey feel like a breeze, every kilometre of the way. 🚗</a:t>
            </a:r>
            <a:endParaRPr sz="1000">
              <a:solidFill>
                <a:schemeClr val="dk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endParaRPr sz="1000">
              <a:solidFill>
                <a:schemeClr val="dk1"/>
              </a:solidFill>
              <a:latin typeface="Plus Jakarta Sans Light"/>
              <a:ea typeface="Plus Jakarta Sans Light"/>
              <a:cs typeface="Plus Jakarta Sans Light"/>
              <a:sym typeface="Plus Jakarta Sans Light"/>
            </a:endParaRPr>
          </a:p>
          <a:p>
            <a:pPr marL="0" lvl="0" indent="0" algn="l" rtl="0">
              <a:spcBef>
                <a:spcPts val="0"/>
              </a:spcBef>
              <a:spcAft>
                <a:spcPts val="0"/>
              </a:spcAft>
              <a:buNone/>
            </a:pPr>
            <a:r>
              <a:rPr lang="nl" sz="1000">
                <a:solidFill>
                  <a:schemeClr val="dk1"/>
                </a:solidFill>
                <a:latin typeface="Plus Jakarta Sans Light"/>
                <a:ea typeface="Plus Jakarta Sans Light"/>
                <a:cs typeface="Plus Jakarta Sans Light"/>
                <a:sym typeface="Plus Jakarta Sans Light"/>
              </a:rPr>
              <a:t>Which of these three qualities makes your life the easiest? Let us know below!</a:t>
            </a:r>
            <a:endParaRPr sz="1000">
              <a:solidFill>
                <a:schemeClr val="dk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endParaRPr sz="1000">
              <a:solidFill>
                <a:schemeClr val="dk1"/>
              </a:solidFill>
              <a:latin typeface="Plus Jakarta Sans Light"/>
              <a:ea typeface="Plus Jakarta Sans Light"/>
              <a:cs typeface="Plus Jakarta Sans Light"/>
              <a:sym typeface="Plus Jakarta Sans Light"/>
            </a:endParaRPr>
          </a:p>
          <a:p>
            <a:pPr marL="0" lvl="0" indent="0" algn="l" rtl="0">
              <a:spcBef>
                <a:spcPts val="0"/>
              </a:spcBef>
              <a:spcAft>
                <a:spcPts val="0"/>
              </a:spcAft>
              <a:buNone/>
            </a:pPr>
            <a:r>
              <a:rPr lang="nl" sz="1000">
                <a:solidFill>
                  <a:schemeClr val="dk1"/>
                </a:solidFill>
                <a:latin typeface="Plus Jakarta Sans Light"/>
                <a:ea typeface="Plus Jakarta Sans Light"/>
                <a:cs typeface="Plus Jakarta Sans Light"/>
                <a:sym typeface="Plus Jakarta Sans Light"/>
              </a:rPr>
              <a:t>One partner. Every solution.</a:t>
            </a:r>
            <a:endParaRPr sz="1000">
              <a:solidFill>
                <a:schemeClr val="dk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endParaRPr sz="1000">
              <a:solidFill>
                <a:schemeClr val="dk1"/>
              </a:solidFill>
              <a:latin typeface="Plus Jakarta Sans Light"/>
              <a:ea typeface="Plus Jakarta Sans Light"/>
              <a:cs typeface="Plus Jakarta Sans Light"/>
              <a:sym typeface="Plus Jakarta Sans Light"/>
            </a:endParaRPr>
          </a:p>
          <a:p>
            <a:pPr marL="0" lvl="0" indent="0" algn="l" rtl="0">
              <a:spcBef>
                <a:spcPts val="0"/>
              </a:spcBef>
              <a:spcAft>
                <a:spcPts val="0"/>
              </a:spcAft>
              <a:buNone/>
            </a:pPr>
            <a:r>
              <a:rPr lang="nl" sz="1000">
                <a:solidFill>
                  <a:schemeClr val="dk1"/>
                </a:solidFill>
                <a:latin typeface="Plus Jakarta Sans Light"/>
                <a:ea typeface="Plus Jakarta Sans Light"/>
                <a:cs typeface="Plus Jakarta Sans Light"/>
                <a:sym typeface="Plus Jakarta Sans Light"/>
              </a:rPr>
              <a:t>#KINTO #MobilityPartner #FutureOfMobility </a:t>
            </a:r>
            <a:endParaRPr sz="1000">
              <a:solidFill>
                <a:schemeClr val="dk1"/>
              </a:solidFill>
              <a:latin typeface="Plus Jakarta Sans Light"/>
              <a:ea typeface="Plus Jakarta Sans Light"/>
              <a:cs typeface="Plus Jakarta Sans Light"/>
              <a:sym typeface="Plus Jakarta Sans Light"/>
            </a:endParaRPr>
          </a:p>
        </p:txBody>
      </p:sp>
      <p:pic>
        <p:nvPicPr>
          <p:cNvPr id="1275" name="Google Shape;1275;p123"/>
          <p:cNvPicPr preferRelativeResize="0"/>
          <p:nvPr/>
        </p:nvPicPr>
        <p:blipFill>
          <a:blip r:embed="rId6">
            <a:alphaModFix/>
          </a:blip>
          <a:stretch>
            <a:fillRect/>
          </a:stretch>
        </p:blipFill>
        <p:spPr>
          <a:xfrm>
            <a:off x="458219" y="3938"/>
            <a:ext cx="2511" cy="5143501"/>
          </a:xfrm>
          <a:prstGeom prst="rect">
            <a:avLst/>
          </a:prstGeom>
          <a:noFill/>
          <a:ln>
            <a:noFill/>
          </a:ln>
        </p:spPr>
      </p:pic>
      <p:sp>
        <p:nvSpPr>
          <p:cNvPr id="1276" name="Google Shape;1276;p123"/>
          <p:cNvSpPr txBox="1"/>
          <p:nvPr/>
        </p:nvSpPr>
        <p:spPr>
          <a:xfrm>
            <a:off x="632450" y="4317475"/>
            <a:ext cx="3000000" cy="569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nl" sz="1300">
                <a:solidFill>
                  <a:schemeClr val="lt1"/>
                </a:solidFill>
                <a:latin typeface="Plus Jakarta Sans Medium"/>
                <a:ea typeface="Plus Jakarta Sans Medium"/>
                <a:cs typeface="Plus Jakarta Sans Medium"/>
                <a:sym typeface="Plus Jakarta Sans Medium"/>
              </a:rPr>
              <a:t>FORMATS AVAILABLE: </a:t>
            </a:r>
            <a:endParaRPr sz="1300">
              <a:solidFill>
                <a:schemeClr val="lt1"/>
              </a:solidFill>
              <a:latin typeface="Plus Jakarta Sans Medium"/>
              <a:ea typeface="Plus Jakarta Sans Medium"/>
              <a:cs typeface="Plus Jakarta Sans Medium"/>
              <a:sym typeface="Plus Jakarta Sans Medium"/>
            </a:endParaRPr>
          </a:p>
          <a:p>
            <a:pPr marL="0" lvl="0" indent="0" algn="l" rtl="0">
              <a:spcBef>
                <a:spcPts val="0"/>
              </a:spcBef>
              <a:spcAft>
                <a:spcPts val="0"/>
              </a:spcAft>
              <a:buNone/>
            </a:pPr>
            <a:r>
              <a:rPr lang="nl" sz="1200">
                <a:solidFill>
                  <a:schemeClr val="lt1"/>
                </a:solidFill>
                <a:latin typeface="Plus Jakarta Sans Light"/>
                <a:ea typeface="Plus Jakarta Sans Light"/>
                <a:cs typeface="Plus Jakarta Sans Light"/>
                <a:sym typeface="Plus Jakarta Sans Light"/>
              </a:rPr>
              <a:t>4/5  1/1</a:t>
            </a:r>
            <a:endParaRPr sz="1200">
              <a:solidFill>
                <a:schemeClr val="lt1"/>
              </a:solidFill>
              <a:latin typeface="Plus Jakarta Sans Light"/>
              <a:ea typeface="Plus Jakarta Sans Light"/>
              <a:cs typeface="Plus Jakarta Sans Light"/>
              <a:sym typeface="Plus Jakarta Sans Light"/>
            </a:endParaRPr>
          </a:p>
        </p:txBody>
      </p:sp>
      <p:sp>
        <p:nvSpPr>
          <p:cNvPr id="1277" name="Google Shape;1277;p123"/>
          <p:cNvSpPr txBox="1"/>
          <p:nvPr/>
        </p:nvSpPr>
        <p:spPr>
          <a:xfrm>
            <a:off x="7544325" y="119150"/>
            <a:ext cx="1407000" cy="291000"/>
          </a:xfrm>
          <a:prstGeom prst="rect">
            <a:avLst/>
          </a:prstGeom>
          <a:solidFill>
            <a:srgbClr val="EEFF41"/>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l" sz="1100">
                <a:solidFill>
                  <a:srgbClr val="595959"/>
                </a:solidFill>
              </a:rPr>
              <a:t>Valid for multibrand</a:t>
            </a:r>
            <a:endParaRPr sz="1100">
              <a:solidFill>
                <a:srgbClr val="595959"/>
              </a:solidFill>
            </a:endParaRPr>
          </a:p>
        </p:txBody>
      </p:sp>
      <p:pic>
        <p:nvPicPr>
          <p:cNvPr id="1278" name="Google Shape;1278;p123"/>
          <p:cNvPicPr preferRelativeResize="0"/>
          <p:nvPr/>
        </p:nvPicPr>
        <p:blipFill>
          <a:blip r:embed="rId7">
            <a:alphaModFix/>
          </a:blip>
          <a:stretch>
            <a:fillRect/>
          </a:stretch>
        </p:blipFill>
        <p:spPr>
          <a:xfrm>
            <a:off x="809462" y="198176"/>
            <a:ext cx="2645963" cy="4119301"/>
          </a:xfrm>
          <a:prstGeom prst="rect">
            <a:avLst/>
          </a:prstGeom>
          <a:noFill/>
          <a:ln>
            <a:noFill/>
          </a:ln>
        </p:spPr>
      </p:pic>
      <p:pic>
        <p:nvPicPr>
          <p:cNvPr id="1279" name="Google Shape;1279;p123" title="Visual Mobility Partner_v1.png"/>
          <p:cNvPicPr preferRelativeResize="0"/>
          <p:nvPr/>
        </p:nvPicPr>
        <p:blipFill>
          <a:blip r:embed="rId8">
            <a:alphaModFix/>
          </a:blip>
          <a:stretch>
            <a:fillRect/>
          </a:stretch>
        </p:blipFill>
        <p:spPr>
          <a:xfrm>
            <a:off x="859525" y="884447"/>
            <a:ext cx="2548576" cy="3185700"/>
          </a:xfrm>
          <a:prstGeom prst="rect">
            <a:avLst/>
          </a:prstGeom>
          <a:noFill/>
          <a:ln>
            <a:noFill/>
          </a:ln>
        </p:spPr>
      </p:pic>
      <p:pic>
        <p:nvPicPr>
          <p:cNvPr id="1280" name="Google Shape;1280;p123" title="Visual Mobility Partner_v2.png"/>
          <p:cNvPicPr preferRelativeResize="0"/>
          <p:nvPr/>
        </p:nvPicPr>
        <p:blipFill>
          <a:blip r:embed="rId9">
            <a:alphaModFix/>
          </a:blip>
          <a:stretch>
            <a:fillRect/>
          </a:stretch>
        </p:blipFill>
        <p:spPr>
          <a:xfrm>
            <a:off x="859525" y="884450"/>
            <a:ext cx="2548576" cy="3185733"/>
          </a:xfrm>
          <a:prstGeom prst="rect">
            <a:avLst/>
          </a:prstGeom>
          <a:noFill/>
          <a:ln>
            <a:noFill/>
          </a:ln>
        </p:spPr>
      </p:pic>
      <p:pic>
        <p:nvPicPr>
          <p:cNvPr id="7" name="Afbeelding 6">
            <a:extLst>
              <a:ext uri="{FF2B5EF4-FFF2-40B4-BE49-F238E27FC236}">
                <a16:creationId xmlns:a16="http://schemas.microsoft.com/office/drawing/2014/main" id="{34BB79AF-5125-8676-B29D-10F280DA996D}"/>
              </a:ext>
            </a:extLst>
          </p:cNvPr>
          <p:cNvPicPr>
            <a:picLocks noChangeAspect="1"/>
          </p:cNvPicPr>
          <p:nvPr/>
        </p:nvPicPr>
        <p:blipFill>
          <a:blip r:embed="rId10"/>
          <a:stretch>
            <a:fillRect/>
          </a:stretch>
        </p:blipFill>
        <p:spPr>
          <a:xfrm>
            <a:off x="872844" y="884447"/>
            <a:ext cx="2520866" cy="3151082"/>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285"/>
        <p:cNvGrpSpPr/>
        <p:nvPr/>
      </p:nvGrpSpPr>
      <p:grpSpPr>
        <a:xfrm>
          <a:off x="0" y="0"/>
          <a:ext cx="0" cy="0"/>
          <a:chOff x="0" y="0"/>
          <a:chExt cx="0" cy="0"/>
        </a:xfrm>
      </p:grpSpPr>
      <p:pic>
        <p:nvPicPr>
          <p:cNvPr id="1286" name="Google Shape;1286;p124"/>
          <p:cNvPicPr preferRelativeResize="0"/>
          <p:nvPr/>
        </p:nvPicPr>
        <p:blipFill>
          <a:blip r:embed="rId4">
            <a:alphaModFix/>
          </a:blip>
          <a:stretch>
            <a:fillRect/>
          </a:stretch>
        </p:blipFill>
        <p:spPr>
          <a:xfrm rot="5400000">
            <a:off x="1989277" y="-2003347"/>
            <a:ext cx="5151375" cy="9158077"/>
          </a:xfrm>
          <a:prstGeom prst="rect">
            <a:avLst/>
          </a:prstGeom>
          <a:noFill/>
          <a:ln>
            <a:noFill/>
          </a:ln>
        </p:spPr>
      </p:pic>
      <p:pic>
        <p:nvPicPr>
          <p:cNvPr id="1287" name="Google Shape;1287;p124"/>
          <p:cNvPicPr preferRelativeResize="0"/>
          <p:nvPr/>
        </p:nvPicPr>
        <p:blipFill>
          <a:blip r:embed="rId5">
            <a:alphaModFix/>
          </a:blip>
          <a:stretch>
            <a:fillRect/>
          </a:stretch>
        </p:blipFill>
        <p:spPr>
          <a:xfrm>
            <a:off x="0" y="0"/>
            <a:ext cx="3776451" cy="5143501"/>
          </a:xfrm>
          <a:prstGeom prst="rect">
            <a:avLst/>
          </a:prstGeom>
          <a:noFill/>
          <a:ln>
            <a:noFill/>
          </a:ln>
        </p:spPr>
      </p:pic>
      <p:sp>
        <p:nvSpPr>
          <p:cNvPr id="1288" name="Google Shape;1288;p124"/>
          <p:cNvSpPr/>
          <p:nvPr/>
        </p:nvSpPr>
        <p:spPr>
          <a:xfrm>
            <a:off x="87625" y="3732050"/>
            <a:ext cx="327000" cy="1016700"/>
          </a:xfrm>
          <a:prstGeom prst="rect">
            <a:avLst/>
          </a:prstGeom>
          <a:solidFill>
            <a:srgbClr val="00708D"/>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289" name="Google Shape;1289;p124"/>
          <p:cNvSpPr txBox="1"/>
          <p:nvPr/>
        </p:nvSpPr>
        <p:spPr>
          <a:xfrm rot="-5400000">
            <a:off x="-902525" y="1937825"/>
            <a:ext cx="2445300" cy="465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MAY </a:t>
            </a:r>
            <a:endParaRPr sz="800">
              <a:solidFill>
                <a:schemeClr val="lt1"/>
              </a:solidFill>
              <a:latin typeface="DM Sans ExtraLight"/>
              <a:ea typeface="DM Sans ExtraLight"/>
              <a:cs typeface="DM Sans ExtraLight"/>
              <a:sym typeface="DM Sans ExtraLight"/>
            </a:endParaRPr>
          </a:p>
        </p:txBody>
      </p:sp>
      <p:sp>
        <p:nvSpPr>
          <p:cNvPr id="1290" name="Google Shape;1290;p124"/>
          <p:cNvSpPr txBox="1"/>
          <p:nvPr/>
        </p:nvSpPr>
        <p:spPr>
          <a:xfrm>
            <a:off x="5183250" y="378700"/>
            <a:ext cx="3636300" cy="1279800"/>
          </a:xfrm>
          <a:prstGeom prst="rect">
            <a:avLst/>
          </a:prstGeom>
          <a:noFill/>
          <a:ln>
            <a:noFill/>
          </a:ln>
        </p:spPr>
        <p:txBody>
          <a:bodyPr spcFirstLastPara="1" wrap="square" lIns="91425" tIns="91425" rIns="91425" bIns="91425" anchor="t" anchorCtr="0">
            <a:noAutofit/>
          </a:bodyPr>
          <a:lstStyle/>
          <a:p>
            <a:pPr marL="0" lvl="0" indent="0" algn="r" rtl="0">
              <a:lnSpc>
                <a:spcPct val="80000"/>
              </a:lnSpc>
              <a:spcBef>
                <a:spcPts val="0"/>
              </a:spcBef>
              <a:spcAft>
                <a:spcPts val="0"/>
              </a:spcAft>
              <a:buNone/>
            </a:pPr>
            <a:r>
              <a:rPr lang="nl" sz="3000">
                <a:solidFill>
                  <a:srgbClr val="00708D"/>
                </a:solidFill>
                <a:latin typeface="Plus Jakarta Sans"/>
                <a:ea typeface="Plus Jakarta Sans"/>
                <a:cs typeface="Plus Jakarta Sans"/>
                <a:sym typeface="Plus Jakarta Sans"/>
              </a:rPr>
              <a:t>1.VISUAL MOBILITY PARTNER </a:t>
            </a:r>
            <a:endParaRPr sz="3000">
              <a:solidFill>
                <a:srgbClr val="00708D"/>
              </a:solidFill>
              <a:latin typeface="Plus Jakarta Sans"/>
              <a:ea typeface="Plus Jakarta Sans"/>
              <a:cs typeface="Plus Jakarta Sans"/>
              <a:sym typeface="Plus Jakarta Sans"/>
            </a:endParaRPr>
          </a:p>
        </p:txBody>
      </p:sp>
      <p:sp>
        <p:nvSpPr>
          <p:cNvPr id="1291" name="Google Shape;1291;p124"/>
          <p:cNvSpPr txBox="1"/>
          <p:nvPr/>
        </p:nvSpPr>
        <p:spPr>
          <a:xfrm>
            <a:off x="4179225" y="1314025"/>
            <a:ext cx="4772100" cy="41193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nl" sz="1800">
                <a:solidFill>
                  <a:schemeClr val="dk1"/>
                </a:solidFill>
                <a:latin typeface="Plus Jakarta Sans"/>
                <a:ea typeface="Plus Jakarta Sans"/>
                <a:cs typeface="Plus Jakarta Sans"/>
                <a:sym typeface="Plus Jakarta Sans"/>
              </a:rPr>
              <a:t>COPY FB</a:t>
            </a:r>
            <a:endParaRPr sz="1100">
              <a:solidFill>
                <a:schemeClr val="dk1"/>
              </a:solidFill>
              <a:latin typeface="Plus Jakarta Sans"/>
              <a:ea typeface="Plus Jakarta Sans"/>
              <a:cs typeface="Plus Jakarta Sans"/>
              <a:sym typeface="Plus Jakarta Sans"/>
            </a:endParaRPr>
          </a:p>
          <a:p>
            <a:pPr marL="0" lvl="0" indent="0" algn="ctr" rtl="0">
              <a:spcBef>
                <a:spcPts val="0"/>
              </a:spcBef>
              <a:spcAft>
                <a:spcPts val="0"/>
              </a:spcAft>
              <a:buNone/>
            </a:pPr>
            <a:endParaRPr sz="1000">
              <a:solidFill>
                <a:schemeClr val="dk1"/>
              </a:solidFill>
              <a:latin typeface="Plus Jakarta Sans Light"/>
              <a:ea typeface="Plus Jakarta Sans Light"/>
              <a:cs typeface="Plus Jakarta Sans Light"/>
              <a:sym typeface="Plus Jakarta Sans Light"/>
            </a:endParaRPr>
          </a:p>
        </p:txBody>
      </p:sp>
      <p:pic>
        <p:nvPicPr>
          <p:cNvPr id="1292" name="Google Shape;1292;p124"/>
          <p:cNvPicPr preferRelativeResize="0"/>
          <p:nvPr/>
        </p:nvPicPr>
        <p:blipFill>
          <a:blip r:embed="rId6">
            <a:alphaModFix/>
          </a:blip>
          <a:stretch>
            <a:fillRect/>
          </a:stretch>
        </p:blipFill>
        <p:spPr>
          <a:xfrm>
            <a:off x="458219" y="3938"/>
            <a:ext cx="2511" cy="5143501"/>
          </a:xfrm>
          <a:prstGeom prst="rect">
            <a:avLst/>
          </a:prstGeom>
          <a:noFill/>
          <a:ln>
            <a:noFill/>
          </a:ln>
        </p:spPr>
      </p:pic>
      <p:sp>
        <p:nvSpPr>
          <p:cNvPr id="1293" name="Google Shape;1293;p124"/>
          <p:cNvSpPr txBox="1"/>
          <p:nvPr/>
        </p:nvSpPr>
        <p:spPr>
          <a:xfrm>
            <a:off x="632450" y="4317475"/>
            <a:ext cx="3000000" cy="569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nl" sz="1300">
                <a:solidFill>
                  <a:schemeClr val="lt1"/>
                </a:solidFill>
                <a:latin typeface="Plus Jakarta Sans Medium"/>
                <a:ea typeface="Plus Jakarta Sans Medium"/>
                <a:cs typeface="Plus Jakarta Sans Medium"/>
                <a:sym typeface="Plus Jakarta Sans Medium"/>
              </a:rPr>
              <a:t>FORMATS AVAILABLE: </a:t>
            </a:r>
            <a:endParaRPr sz="1300">
              <a:solidFill>
                <a:schemeClr val="lt1"/>
              </a:solidFill>
              <a:latin typeface="Plus Jakarta Sans Medium"/>
              <a:ea typeface="Plus Jakarta Sans Medium"/>
              <a:cs typeface="Plus Jakarta Sans Medium"/>
              <a:sym typeface="Plus Jakarta Sans Medium"/>
            </a:endParaRPr>
          </a:p>
          <a:p>
            <a:pPr marL="0" lvl="0" indent="0" algn="l" rtl="0">
              <a:spcBef>
                <a:spcPts val="0"/>
              </a:spcBef>
              <a:spcAft>
                <a:spcPts val="0"/>
              </a:spcAft>
              <a:buNone/>
            </a:pPr>
            <a:r>
              <a:rPr lang="nl" sz="1200">
                <a:solidFill>
                  <a:schemeClr val="lt1"/>
                </a:solidFill>
                <a:latin typeface="Plus Jakarta Sans Light"/>
                <a:ea typeface="Plus Jakarta Sans Light"/>
                <a:cs typeface="Plus Jakarta Sans Light"/>
                <a:sym typeface="Plus Jakarta Sans Light"/>
              </a:rPr>
              <a:t>4/5  1/1</a:t>
            </a:r>
            <a:endParaRPr sz="1200">
              <a:solidFill>
                <a:schemeClr val="lt1"/>
              </a:solidFill>
              <a:latin typeface="Plus Jakarta Sans Light"/>
              <a:ea typeface="Plus Jakarta Sans Light"/>
              <a:cs typeface="Plus Jakarta Sans Light"/>
              <a:sym typeface="Plus Jakarta Sans Light"/>
            </a:endParaRPr>
          </a:p>
        </p:txBody>
      </p:sp>
      <p:sp>
        <p:nvSpPr>
          <p:cNvPr id="1294" name="Google Shape;1294;p124"/>
          <p:cNvSpPr txBox="1"/>
          <p:nvPr/>
        </p:nvSpPr>
        <p:spPr>
          <a:xfrm>
            <a:off x="7544325" y="119150"/>
            <a:ext cx="1407000" cy="291000"/>
          </a:xfrm>
          <a:prstGeom prst="rect">
            <a:avLst/>
          </a:prstGeom>
          <a:solidFill>
            <a:srgbClr val="EEFF41"/>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l" sz="1100">
                <a:solidFill>
                  <a:srgbClr val="595959"/>
                </a:solidFill>
              </a:rPr>
              <a:t>Valid for multibrand</a:t>
            </a:r>
            <a:endParaRPr sz="1100">
              <a:solidFill>
                <a:srgbClr val="595959"/>
              </a:solidFill>
            </a:endParaRPr>
          </a:p>
        </p:txBody>
      </p:sp>
      <p:sp>
        <p:nvSpPr>
          <p:cNvPr id="1295" name="Google Shape;1295;p124"/>
          <p:cNvSpPr txBox="1"/>
          <p:nvPr/>
        </p:nvSpPr>
        <p:spPr>
          <a:xfrm>
            <a:off x="4051800" y="1740875"/>
            <a:ext cx="4570800" cy="41193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1200"/>
              </a:spcBef>
              <a:spcAft>
                <a:spcPts val="0"/>
              </a:spcAft>
              <a:buClr>
                <a:schemeClr val="dk1"/>
              </a:buClr>
              <a:buSzPts val="1100"/>
              <a:buFont typeface="Arial"/>
              <a:buNone/>
            </a:pPr>
            <a:r>
              <a:rPr lang="nl" sz="900">
                <a:solidFill>
                  <a:schemeClr val="dk1"/>
                </a:solidFill>
                <a:latin typeface="Plus Jakarta Sans"/>
                <a:ea typeface="Plus Jakarta Sans"/>
                <a:cs typeface="Plus Jakarta Sans"/>
                <a:sym typeface="Plus Jakarta Sans"/>
              </a:rPr>
              <a:t>Does your mobility feel like a solo trip or a shared journey? 🤝</a:t>
            </a:r>
            <a:endParaRPr sz="900">
              <a:solidFill>
                <a:schemeClr val="dk1"/>
              </a:solidFill>
              <a:latin typeface="Plus Jakarta Sans"/>
              <a:ea typeface="Plus Jakarta Sans"/>
              <a:cs typeface="Plus Jakarta Sans"/>
              <a:sym typeface="Plus Jakarta Sans"/>
            </a:endParaRPr>
          </a:p>
          <a:p>
            <a:pPr marL="0" lvl="0" indent="0" algn="l" rtl="0">
              <a:lnSpc>
                <a:spcPct val="115000"/>
              </a:lnSpc>
              <a:spcBef>
                <a:spcPts val="1200"/>
              </a:spcBef>
              <a:spcAft>
                <a:spcPts val="0"/>
              </a:spcAft>
              <a:buClr>
                <a:schemeClr val="dk1"/>
              </a:buClr>
              <a:buSzPts val="1100"/>
              <a:buFont typeface="Arial"/>
              <a:buNone/>
            </a:pPr>
            <a:r>
              <a:rPr lang="nl" sz="900">
                <a:solidFill>
                  <a:schemeClr val="dk1"/>
                </a:solidFill>
                <a:latin typeface="Plus Jakarta Sans"/>
                <a:ea typeface="Plus Jakarta Sans"/>
                <a:cs typeface="Plus Jakarta Sans"/>
                <a:sym typeface="Plus Jakarta Sans"/>
              </a:rPr>
              <a:t>Managing a fleet is a complex puzzle, and you shouldn't have to solve it alone. That’s why at KINTO, we’re not just a service provider, we’re your dedicated mobility partner.</a:t>
            </a:r>
            <a:endParaRPr sz="900">
              <a:solidFill>
                <a:schemeClr val="dk1"/>
              </a:solidFill>
              <a:latin typeface="Plus Jakarta Sans"/>
              <a:ea typeface="Plus Jakarta Sans"/>
              <a:cs typeface="Plus Jakarta Sans"/>
              <a:sym typeface="Plus Jakarta Sans"/>
            </a:endParaRPr>
          </a:p>
          <a:p>
            <a:pPr marL="0" lvl="0" indent="0" algn="l" rtl="0">
              <a:lnSpc>
                <a:spcPct val="115000"/>
              </a:lnSpc>
              <a:spcBef>
                <a:spcPts val="1200"/>
              </a:spcBef>
              <a:spcAft>
                <a:spcPts val="0"/>
              </a:spcAft>
              <a:buClr>
                <a:schemeClr val="dk1"/>
              </a:buClr>
              <a:buSzPts val="1100"/>
              <a:buFont typeface="Arial"/>
              <a:buNone/>
            </a:pPr>
            <a:r>
              <a:rPr lang="nl" sz="900">
                <a:solidFill>
                  <a:schemeClr val="dk1"/>
                </a:solidFill>
                <a:latin typeface="Plus Jakarta Sans"/>
                <a:ea typeface="Plus Jakarta Sans"/>
                <a:cs typeface="Plus Jakarta Sans"/>
                <a:sym typeface="Plus Jakarta Sans"/>
              </a:rPr>
              <a:t>For us, that means being by your side with guidance, proactive support and cross-service ease. We’re here to make the journey smoother, every kilometre of the way. 🚗</a:t>
            </a:r>
            <a:endParaRPr sz="900">
              <a:solidFill>
                <a:schemeClr val="dk1"/>
              </a:solidFill>
              <a:latin typeface="Plus Jakarta Sans"/>
              <a:ea typeface="Plus Jakarta Sans"/>
              <a:cs typeface="Plus Jakarta Sans"/>
              <a:sym typeface="Plus Jakarta Sans"/>
            </a:endParaRPr>
          </a:p>
          <a:p>
            <a:pPr marL="0" lvl="0" indent="0" algn="l" rtl="0">
              <a:lnSpc>
                <a:spcPct val="115000"/>
              </a:lnSpc>
              <a:spcBef>
                <a:spcPts val="1200"/>
              </a:spcBef>
              <a:spcAft>
                <a:spcPts val="0"/>
              </a:spcAft>
              <a:buClr>
                <a:schemeClr val="dk1"/>
              </a:buClr>
              <a:buSzPts val="1100"/>
              <a:buFont typeface="Arial"/>
              <a:buNone/>
            </a:pPr>
            <a:r>
              <a:rPr lang="nl" sz="900">
                <a:solidFill>
                  <a:schemeClr val="dk1"/>
                </a:solidFill>
                <a:latin typeface="Plus Jakarta Sans"/>
                <a:ea typeface="Plus Jakarta Sans"/>
                <a:cs typeface="Plus Jakarta Sans"/>
                <a:sym typeface="Plus Jakarta Sans"/>
              </a:rPr>
              <a:t>Which of these three qualities do you value most in a partner? Let us know in the comments! 👇</a:t>
            </a:r>
            <a:endParaRPr sz="900">
              <a:solidFill>
                <a:schemeClr val="dk1"/>
              </a:solidFill>
              <a:latin typeface="Plus Jakarta Sans"/>
              <a:ea typeface="Plus Jakarta Sans"/>
              <a:cs typeface="Plus Jakarta Sans"/>
              <a:sym typeface="Plus Jakarta Sans"/>
            </a:endParaRPr>
          </a:p>
          <a:p>
            <a:pPr marL="0" lvl="0" indent="0" algn="l" rtl="0">
              <a:lnSpc>
                <a:spcPct val="115000"/>
              </a:lnSpc>
              <a:spcBef>
                <a:spcPts val="1200"/>
              </a:spcBef>
              <a:spcAft>
                <a:spcPts val="0"/>
              </a:spcAft>
              <a:buClr>
                <a:schemeClr val="dk1"/>
              </a:buClr>
              <a:buSzPts val="1100"/>
              <a:buFont typeface="Arial"/>
              <a:buNone/>
            </a:pPr>
            <a:r>
              <a:rPr lang="nl" sz="900">
                <a:solidFill>
                  <a:schemeClr val="dk1"/>
                </a:solidFill>
                <a:latin typeface="Plus Jakarta Sans"/>
                <a:ea typeface="Plus Jakarta Sans"/>
                <a:cs typeface="Plus Jakarta Sans"/>
                <a:sym typeface="Plus Jakarta Sans"/>
              </a:rPr>
              <a:t>One partner. Every solution.</a:t>
            </a:r>
            <a:endParaRPr sz="900">
              <a:solidFill>
                <a:schemeClr val="dk1"/>
              </a:solidFill>
              <a:latin typeface="Plus Jakarta Sans"/>
              <a:ea typeface="Plus Jakarta Sans"/>
              <a:cs typeface="Plus Jakarta Sans"/>
              <a:sym typeface="Plus Jakarta Sans"/>
            </a:endParaRPr>
          </a:p>
          <a:p>
            <a:pPr marL="0" lvl="0" indent="0" algn="l" rtl="0">
              <a:lnSpc>
                <a:spcPct val="115000"/>
              </a:lnSpc>
              <a:spcBef>
                <a:spcPts val="1200"/>
              </a:spcBef>
              <a:spcAft>
                <a:spcPts val="0"/>
              </a:spcAft>
              <a:buNone/>
            </a:pPr>
            <a:r>
              <a:rPr lang="nl" sz="900">
                <a:solidFill>
                  <a:schemeClr val="dk1"/>
                </a:solidFill>
                <a:latin typeface="Plus Jakarta Sans"/>
                <a:ea typeface="Plus Jakarta Sans"/>
                <a:cs typeface="Plus Jakarta Sans"/>
                <a:sym typeface="Plus Jakarta Sans"/>
              </a:rPr>
              <a:t>#KINTO #MobilityPartner #Partnership </a:t>
            </a:r>
            <a:endParaRPr sz="900">
              <a:solidFill>
                <a:schemeClr val="dk1"/>
              </a:solidFill>
              <a:latin typeface="Plus Jakarta Sans"/>
              <a:ea typeface="Plus Jakarta Sans"/>
              <a:cs typeface="Plus Jakarta Sans"/>
              <a:sym typeface="Plus Jakarta Sans"/>
            </a:endParaRPr>
          </a:p>
          <a:p>
            <a:pPr marL="0" lvl="0" indent="0" algn="ctr" rtl="0">
              <a:spcBef>
                <a:spcPts val="1200"/>
              </a:spcBef>
              <a:spcAft>
                <a:spcPts val="0"/>
              </a:spcAft>
              <a:buNone/>
            </a:pPr>
            <a:endParaRPr sz="800">
              <a:solidFill>
                <a:schemeClr val="dk1"/>
              </a:solidFill>
              <a:latin typeface="Plus Jakarta Sans Light"/>
              <a:ea typeface="Plus Jakarta Sans Light"/>
              <a:cs typeface="Plus Jakarta Sans Light"/>
              <a:sym typeface="Plus Jakarta Sans Light"/>
            </a:endParaRPr>
          </a:p>
        </p:txBody>
      </p:sp>
      <p:pic>
        <p:nvPicPr>
          <p:cNvPr id="1296" name="Google Shape;1296;p124"/>
          <p:cNvPicPr preferRelativeResize="0"/>
          <p:nvPr/>
        </p:nvPicPr>
        <p:blipFill>
          <a:blip r:embed="rId7">
            <a:alphaModFix/>
          </a:blip>
          <a:stretch>
            <a:fillRect/>
          </a:stretch>
        </p:blipFill>
        <p:spPr>
          <a:xfrm>
            <a:off x="809462" y="198176"/>
            <a:ext cx="2645963" cy="4119301"/>
          </a:xfrm>
          <a:prstGeom prst="rect">
            <a:avLst/>
          </a:prstGeom>
          <a:noFill/>
          <a:ln>
            <a:noFill/>
          </a:ln>
        </p:spPr>
      </p:pic>
      <p:pic>
        <p:nvPicPr>
          <p:cNvPr id="1297" name="Google Shape;1297;p124" title="Visual Mobility Partner_v1.png"/>
          <p:cNvPicPr preferRelativeResize="0"/>
          <p:nvPr/>
        </p:nvPicPr>
        <p:blipFill>
          <a:blip r:embed="rId8">
            <a:alphaModFix/>
          </a:blip>
          <a:stretch>
            <a:fillRect/>
          </a:stretch>
        </p:blipFill>
        <p:spPr>
          <a:xfrm>
            <a:off x="859525" y="884447"/>
            <a:ext cx="2548576" cy="3185700"/>
          </a:xfrm>
          <a:prstGeom prst="rect">
            <a:avLst/>
          </a:prstGeom>
          <a:noFill/>
          <a:ln>
            <a:noFill/>
          </a:ln>
        </p:spPr>
      </p:pic>
      <p:pic>
        <p:nvPicPr>
          <p:cNvPr id="1298" name="Google Shape;1298;p124" title="Visual Mobility Partner_v2.png"/>
          <p:cNvPicPr preferRelativeResize="0"/>
          <p:nvPr/>
        </p:nvPicPr>
        <p:blipFill>
          <a:blip r:embed="rId9">
            <a:alphaModFix/>
          </a:blip>
          <a:stretch>
            <a:fillRect/>
          </a:stretch>
        </p:blipFill>
        <p:spPr>
          <a:xfrm>
            <a:off x="859525" y="884450"/>
            <a:ext cx="2548576" cy="3185733"/>
          </a:xfrm>
          <a:prstGeom prst="rect">
            <a:avLst/>
          </a:prstGeom>
          <a:noFill/>
          <a:ln>
            <a:noFill/>
          </a:ln>
        </p:spPr>
      </p:pic>
      <p:pic>
        <p:nvPicPr>
          <p:cNvPr id="3" name="Afbeelding 2">
            <a:extLst>
              <a:ext uri="{FF2B5EF4-FFF2-40B4-BE49-F238E27FC236}">
                <a16:creationId xmlns:a16="http://schemas.microsoft.com/office/drawing/2014/main" id="{D7DB0B9B-1A47-317A-0595-C5BE905B7E81}"/>
              </a:ext>
            </a:extLst>
          </p:cNvPr>
          <p:cNvPicPr>
            <a:picLocks noChangeAspect="1"/>
          </p:cNvPicPr>
          <p:nvPr/>
        </p:nvPicPr>
        <p:blipFill>
          <a:blip r:embed="rId10"/>
          <a:stretch>
            <a:fillRect/>
          </a:stretch>
        </p:blipFill>
        <p:spPr>
          <a:xfrm>
            <a:off x="872844" y="884447"/>
            <a:ext cx="2520866" cy="3151082"/>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303"/>
        <p:cNvGrpSpPr/>
        <p:nvPr/>
      </p:nvGrpSpPr>
      <p:grpSpPr>
        <a:xfrm>
          <a:off x="0" y="0"/>
          <a:ext cx="0" cy="0"/>
          <a:chOff x="0" y="0"/>
          <a:chExt cx="0" cy="0"/>
        </a:xfrm>
      </p:grpSpPr>
      <p:pic>
        <p:nvPicPr>
          <p:cNvPr id="1304" name="Google Shape;1304;p125"/>
          <p:cNvPicPr preferRelativeResize="0"/>
          <p:nvPr/>
        </p:nvPicPr>
        <p:blipFill>
          <a:blip r:embed="rId4">
            <a:alphaModFix/>
          </a:blip>
          <a:stretch>
            <a:fillRect/>
          </a:stretch>
        </p:blipFill>
        <p:spPr>
          <a:xfrm rot="5400000">
            <a:off x="1989277" y="-2003347"/>
            <a:ext cx="5151375" cy="9158077"/>
          </a:xfrm>
          <a:prstGeom prst="rect">
            <a:avLst/>
          </a:prstGeom>
          <a:noFill/>
          <a:ln>
            <a:noFill/>
          </a:ln>
        </p:spPr>
      </p:pic>
      <p:pic>
        <p:nvPicPr>
          <p:cNvPr id="1305" name="Google Shape;1305;p125"/>
          <p:cNvPicPr preferRelativeResize="0"/>
          <p:nvPr/>
        </p:nvPicPr>
        <p:blipFill>
          <a:blip r:embed="rId5">
            <a:alphaModFix/>
          </a:blip>
          <a:stretch>
            <a:fillRect/>
          </a:stretch>
        </p:blipFill>
        <p:spPr>
          <a:xfrm>
            <a:off x="0" y="0"/>
            <a:ext cx="3776451" cy="5143501"/>
          </a:xfrm>
          <a:prstGeom prst="rect">
            <a:avLst/>
          </a:prstGeom>
          <a:noFill/>
          <a:ln>
            <a:noFill/>
          </a:ln>
        </p:spPr>
      </p:pic>
      <p:sp>
        <p:nvSpPr>
          <p:cNvPr id="1306" name="Google Shape;1306;p125"/>
          <p:cNvSpPr/>
          <p:nvPr/>
        </p:nvSpPr>
        <p:spPr>
          <a:xfrm>
            <a:off x="87625" y="3732050"/>
            <a:ext cx="327000" cy="1016700"/>
          </a:xfrm>
          <a:prstGeom prst="rect">
            <a:avLst/>
          </a:prstGeom>
          <a:solidFill>
            <a:srgbClr val="00708D"/>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307" name="Google Shape;1307;p125"/>
          <p:cNvSpPr txBox="1"/>
          <p:nvPr/>
        </p:nvSpPr>
        <p:spPr>
          <a:xfrm rot="-5400000">
            <a:off x="-902525" y="1937825"/>
            <a:ext cx="2445300" cy="465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MAY </a:t>
            </a:r>
            <a:endParaRPr sz="800">
              <a:solidFill>
                <a:schemeClr val="lt1"/>
              </a:solidFill>
              <a:latin typeface="DM Sans ExtraLight"/>
              <a:ea typeface="DM Sans ExtraLight"/>
              <a:cs typeface="DM Sans ExtraLight"/>
              <a:sym typeface="DM Sans ExtraLight"/>
            </a:endParaRPr>
          </a:p>
        </p:txBody>
      </p:sp>
      <p:sp>
        <p:nvSpPr>
          <p:cNvPr id="1308" name="Google Shape;1308;p125"/>
          <p:cNvSpPr txBox="1"/>
          <p:nvPr/>
        </p:nvSpPr>
        <p:spPr>
          <a:xfrm>
            <a:off x="5183250" y="378700"/>
            <a:ext cx="3636300" cy="1279800"/>
          </a:xfrm>
          <a:prstGeom prst="rect">
            <a:avLst/>
          </a:prstGeom>
          <a:noFill/>
          <a:ln>
            <a:noFill/>
          </a:ln>
        </p:spPr>
        <p:txBody>
          <a:bodyPr spcFirstLastPara="1" wrap="square" lIns="91425" tIns="91425" rIns="91425" bIns="91425" anchor="t" anchorCtr="0">
            <a:noAutofit/>
          </a:bodyPr>
          <a:lstStyle/>
          <a:p>
            <a:pPr marL="0" lvl="0" indent="0" algn="r" rtl="0">
              <a:lnSpc>
                <a:spcPct val="80000"/>
              </a:lnSpc>
              <a:spcBef>
                <a:spcPts val="0"/>
              </a:spcBef>
              <a:spcAft>
                <a:spcPts val="0"/>
              </a:spcAft>
              <a:buNone/>
            </a:pPr>
            <a:r>
              <a:rPr lang="nl" sz="3000">
                <a:solidFill>
                  <a:srgbClr val="00708D"/>
                </a:solidFill>
                <a:latin typeface="Plus Jakarta Sans"/>
                <a:ea typeface="Plus Jakarta Sans"/>
                <a:cs typeface="Plus Jakarta Sans"/>
                <a:sym typeface="Plus Jakarta Sans"/>
              </a:rPr>
              <a:t>2.VISUAL MOBILITY COSTS </a:t>
            </a:r>
            <a:endParaRPr sz="3000">
              <a:solidFill>
                <a:srgbClr val="00708D"/>
              </a:solidFill>
              <a:latin typeface="Plus Jakarta Sans"/>
              <a:ea typeface="Plus Jakarta Sans"/>
              <a:cs typeface="Plus Jakarta Sans"/>
              <a:sym typeface="Plus Jakarta Sans"/>
            </a:endParaRPr>
          </a:p>
        </p:txBody>
      </p:sp>
      <p:sp>
        <p:nvSpPr>
          <p:cNvPr id="1309" name="Google Shape;1309;p125"/>
          <p:cNvSpPr txBox="1"/>
          <p:nvPr/>
        </p:nvSpPr>
        <p:spPr>
          <a:xfrm>
            <a:off x="2839625" y="1460525"/>
            <a:ext cx="6152400" cy="41193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nl" sz="1800">
                <a:solidFill>
                  <a:schemeClr val="dk1"/>
                </a:solidFill>
                <a:latin typeface="Plus Jakarta Sans"/>
                <a:ea typeface="Plus Jakarta Sans"/>
                <a:cs typeface="Plus Jakarta Sans"/>
                <a:sym typeface="Plus Jakarta Sans"/>
              </a:rPr>
              <a:t>COPY LI</a:t>
            </a:r>
            <a:endParaRPr sz="1000">
              <a:solidFill>
                <a:schemeClr val="dk1"/>
              </a:solidFill>
              <a:latin typeface="Plus Jakarta Sans Light"/>
              <a:ea typeface="Plus Jakarta Sans Light"/>
              <a:cs typeface="Plus Jakarta Sans Light"/>
              <a:sym typeface="Plus Jakarta Sans Light"/>
            </a:endParaRPr>
          </a:p>
          <a:p>
            <a:pPr marL="0" lvl="0" indent="0" algn="ctr" rtl="0">
              <a:spcBef>
                <a:spcPts val="0"/>
              </a:spcBef>
              <a:spcAft>
                <a:spcPts val="0"/>
              </a:spcAft>
              <a:buNone/>
            </a:pPr>
            <a:endParaRPr sz="1000">
              <a:solidFill>
                <a:schemeClr val="dk1"/>
              </a:solidFill>
              <a:latin typeface="Plus Jakarta Sans Light"/>
              <a:ea typeface="Plus Jakarta Sans Light"/>
              <a:cs typeface="Plus Jakarta Sans Light"/>
              <a:sym typeface="Plus Jakarta Sans Light"/>
            </a:endParaRPr>
          </a:p>
        </p:txBody>
      </p:sp>
      <p:pic>
        <p:nvPicPr>
          <p:cNvPr id="1310" name="Google Shape;1310;p125"/>
          <p:cNvPicPr preferRelativeResize="0"/>
          <p:nvPr/>
        </p:nvPicPr>
        <p:blipFill>
          <a:blip r:embed="rId6">
            <a:alphaModFix/>
          </a:blip>
          <a:stretch>
            <a:fillRect/>
          </a:stretch>
        </p:blipFill>
        <p:spPr>
          <a:xfrm>
            <a:off x="458219" y="3938"/>
            <a:ext cx="2511" cy="5143501"/>
          </a:xfrm>
          <a:prstGeom prst="rect">
            <a:avLst/>
          </a:prstGeom>
          <a:noFill/>
          <a:ln>
            <a:noFill/>
          </a:ln>
        </p:spPr>
      </p:pic>
      <p:sp>
        <p:nvSpPr>
          <p:cNvPr id="1311" name="Google Shape;1311;p125"/>
          <p:cNvSpPr txBox="1"/>
          <p:nvPr/>
        </p:nvSpPr>
        <p:spPr>
          <a:xfrm>
            <a:off x="632450" y="4317475"/>
            <a:ext cx="3000000" cy="569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nl" sz="1300">
                <a:solidFill>
                  <a:schemeClr val="lt1"/>
                </a:solidFill>
                <a:latin typeface="Plus Jakarta Sans Medium"/>
                <a:ea typeface="Plus Jakarta Sans Medium"/>
                <a:cs typeface="Plus Jakarta Sans Medium"/>
                <a:sym typeface="Plus Jakarta Sans Medium"/>
              </a:rPr>
              <a:t>FORMATS AVAILABLE: </a:t>
            </a:r>
            <a:endParaRPr sz="1300">
              <a:solidFill>
                <a:schemeClr val="lt1"/>
              </a:solidFill>
              <a:latin typeface="Plus Jakarta Sans Medium"/>
              <a:ea typeface="Plus Jakarta Sans Medium"/>
              <a:cs typeface="Plus Jakarta Sans Medium"/>
              <a:sym typeface="Plus Jakarta Sans Medium"/>
            </a:endParaRPr>
          </a:p>
          <a:p>
            <a:pPr marL="0" lvl="0" indent="0" algn="l" rtl="0">
              <a:spcBef>
                <a:spcPts val="0"/>
              </a:spcBef>
              <a:spcAft>
                <a:spcPts val="0"/>
              </a:spcAft>
              <a:buNone/>
            </a:pPr>
            <a:r>
              <a:rPr lang="nl" sz="1200">
                <a:solidFill>
                  <a:schemeClr val="lt1"/>
                </a:solidFill>
                <a:latin typeface="Plus Jakarta Sans Light"/>
                <a:ea typeface="Plus Jakarta Sans Light"/>
                <a:cs typeface="Plus Jakarta Sans Light"/>
                <a:sym typeface="Plus Jakarta Sans Light"/>
              </a:rPr>
              <a:t>4/5 </a:t>
            </a:r>
            <a:endParaRPr sz="1200">
              <a:solidFill>
                <a:schemeClr val="lt1"/>
              </a:solidFill>
              <a:latin typeface="Plus Jakarta Sans Light"/>
              <a:ea typeface="Plus Jakarta Sans Light"/>
              <a:cs typeface="Plus Jakarta Sans Light"/>
              <a:sym typeface="Plus Jakarta Sans Light"/>
            </a:endParaRPr>
          </a:p>
        </p:txBody>
      </p:sp>
      <p:pic>
        <p:nvPicPr>
          <p:cNvPr id="1312" name="Google Shape;1312;p125"/>
          <p:cNvPicPr preferRelativeResize="0"/>
          <p:nvPr/>
        </p:nvPicPr>
        <p:blipFill>
          <a:blip r:embed="rId7">
            <a:alphaModFix/>
          </a:blip>
          <a:stretch>
            <a:fillRect/>
          </a:stretch>
        </p:blipFill>
        <p:spPr>
          <a:xfrm>
            <a:off x="552625" y="1069125"/>
            <a:ext cx="1518250" cy="2363648"/>
          </a:xfrm>
          <a:prstGeom prst="rect">
            <a:avLst/>
          </a:prstGeom>
          <a:noFill/>
          <a:ln>
            <a:noFill/>
          </a:ln>
        </p:spPr>
      </p:pic>
      <p:sp>
        <p:nvSpPr>
          <p:cNvPr id="1313" name="Google Shape;1313;p125"/>
          <p:cNvSpPr txBox="1"/>
          <p:nvPr/>
        </p:nvSpPr>
        <p:spPr>
          <a:xfrm>
            <a:off x="3850275" y="3432775"/>
            <a:ext cx="4969500" cy="30462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1200"/>
              </a:spcBef>
              <a:spcAft>
                <a:spcPts val="0"/>
              </a:spcAft>
              <a:buClr>
                <a:schemeClr val="dk1"/>
              </a:buClr>
              <a:buSzPts val="1100"/>
              <a:buFont typeface="Arial"/>
              <a:buNone/>
            </a:pPr>
            <a:r>
              <a:rPr lang="nl" sz="1000">
                <a:solidFill>
                  <a:schemeClr val="dk1"/>
                </a:solidFill>
                <a:latin typeface="Plus Jakarta Sans Light"/>
                <a:ea typeface="Plus Jakarta Sans Light"/>
                <a:cs typeface="Plus Jakarta Sans Light"/>
                <a:sym typeface="Plus Jakarta Sans Light"/>
              </a:rPr>
              <a:t>Are fragmented mobility costs slowing down your decision-making? 📉</a:t>
            </a:r>
            <a:endParaRPr sz="1000">
              <a:solidFill>
                <a:schemeClr val="dk1"/>
              </a:solidFill>
              <a:latin typeface="Plus Jakarta Sans Light"/>
              <a:ea typeface="Plus Jakarta Sans Light"/>
              <a:cs typeface="Plus Jakarta Sans Light"/>
              <a:sym typeface="Plus Jakarta Sans Light"/>
            </a:endParaRPr>
          </a:p>
          <a:p>
            <a:pPr marL="0" lvl="0" indent="0" algn="l" rtl="0">
              <a:lnSpc>
                <a:spcPct val="115000"/>
              </a:lnSpc>
              <a:spcBef>
                <a:spcPts val="1200"/>
              </a:spcBef>
              <a:spcAft>
                <a:spcPts val="0"/>
              </a:spcAft>
              <a:buClr>
                <a:schemeClr val="dk1"/>
              </a:buClr>
              <a:buSzPts val="1100"/>
              <a:buFont typeface="Arial"/>
              <a:buNone/>
            </a:pPr>
            <a:r>
              <a:rPr lang="nl" sz="1000">
                <a:solidFill>
                  <a:schemeClr val="dk1"/>
                </a:solidFill>
                <a:latin typeface="Plus Jakarta Sans Light"/>
                <a:ea typeface="Plus Jakarta Sans Light"/>
                <a:cs typeface="Plus Jakarta Sans Light"/>
                <a:sym typeface="Plus Jakarta Sans Light"/>
              </a:rPr>
              <a:t>In today’s market, managing mobility expenses is a structural challenge that’s not just about numbers anymore. When costs are dispersed across different departments and data visibility is limited, it becomes impossible to optimise the whole.</a:t>
            </a:r>
            <a:endParaRPr sz="1000">
              <a:solidFill>
                <a:schemeClr val="dk1"/>
              </a:solidFill>
              <a:latin typeface="Plus Jakarta Sans Light"/>
              <a:ea typeface="Plus Jakarta Sans Light"/>
              <a:cs typeface="Plus Jakarta Sans Light"/>
              <a:sym typeface="Plus Jakarta Sans Light"/>
            </a:endParaRPr>
          </a:p>
          <a:p>
            <a:pPr marL="0" lvl="0" indent="0" algn="l" rtl="0">
              <a:lnSpc>
                <a:spcPct val="115000"/>
              </a:lnSpc>
              <a:spcBef>
                <a:spcPts val="1200"/>
              </a:spcBef>
              <a:spcAft>
                <a:spcPts val="0"/>
              </a:spcAft>
              <a:buClr>
                <a:schemeClr val="dk1"/>
              </a:buClr>
              <a:buSzPts val="1100"/>
              <a:buFont typeface="Arial"/>
              <a:buNone/>
            </a:pPr>
            <a:r>
              <a:rPr lang="nl" sz="1000">
                <a:solidFill>
                  <a:schemeClr val="dk1"/>
                </a:solidFill>
                <a:latin typeface="Plus Jakarta Sans Light"/>
                <a:ea typeface="Plus Jakarta Sans Light"/>
                <a:cs typeface="Plus Jakarta Sans Light"/>
                <a:sym typeface="Plus Jakarta Sans Light"/>
              </a:rPr>
              <a:t>At KINTO, we create transparency by putting all mobility costs under one connected system. Therefore, we ensure your costs are visible, comparable and manageable. </a:t>
            </a:r>
            <a:endParaRPr sz="1000">
              <a:solidFill>
                <a:schemeClr val="dk1"/>
              </a:solidFill>
              <a:latin typeface="Plus Jakarta Sans Light"/>
              <a:ea typeface="Plus Jakarta Sans Light"/>
              <a:cs typeface="Plus Jakarta Sans Light"/>
              <a:sym typeface="Plus Jakarta Sans Light"/>
            </a:endParaRPr>
          </a:p>
          <a:p>
            <a:pPr marL="0" lvl="0" indent="0" algn="l" rtl="0">
              <a:lnSpc>
                <a:spcPct val="115000"/>
              </a:lnSpc>
              <a:spcBef>
                <a:spcPts val="1200"/>
              </a:spcBef>
              <a:spcAft>
                <a:spcPts val="0"/>
              </a:spcAft>
              <a:buClr>
                <a:schemeClr val="dk1"/>
              </a:buClr>
              <a:buSzPts val="1100"/>
              <a:buFont typeface="Arial"/>
              <a:buNone/>
            </a:pPr>
            <a:r>
              <a:rPr lang="nl" sz="1000">
                <a:solidFill>
                  <a:schemeClr val="dk1"/>
                </a:solidFill>
                <a:latin typeface="Plus Jakarta Sans Light"/>
                <a:ea typeface="Plus Jakarta Sans Light"/>
                <a:cs typeface="Plus Jakarta Sans Light"/>
                <a:sym typeface="Plus Jakarta Sans Light"/>
              </a:rPr>
              <a:t>Our goal? Faster, more insightful decisions based on data. Because when your costs are clear, your path to growth is too. 🤝</a:t>
            </a:r>
            <a:endParaRPr sz="1000">
              <a:solidFill>
                <a:schemeClr val="dk1"/>
              </a:solidFill>
              <a:latin typeface="Plus Jakarta Sans Light"/>
              <a:ea typeface="Plus Jakarta Sans Light"/>
              <a:cs typeface="Plus Jakarta Sans Light"/>
              <a:sym typeface="Plus Jakarta Sans Light"/>
            </a:endParaRPr>
          </a:p>
          <a:p>
            <a:pPr marL="0" lvl="0" indent="0" algn="l" rtl="0">
              <a:lnSpc>
                <a:spcPct val="115000"/>
              </a:lnSpc>
              <a:spcBef>
                <a:spcPts val="1200"/>
              </a:spcBef>
              <a:spcAft>
                <a:spcPts val="0"/>
              </a:spcAft>
              <a:buClr>
                <a:schemeClr val="dk1"/>
              </a:buClr>
              <a:buSzPts val="1100"/>
              <a:buFont typeface="Arial"/>
              <a:buNone/>
            </a:pPr>
            <a:r>
              <a:rPr lang="nl" sz="1000">
                <a:solidFill>
                  <a:schemeClr val="dk1"/>
                </a:solidFill>
                <a:latin typeface="Plus Jakarta Sans Light"/>
                <a:ea typeface="Plus Jakarta Sans Light"/>
                <a:cs typeface="Plus Jakarta Sans Light"/>
                <a:sym typeface="Plus Jakarta Sans Light"/>
              </a:rPr>
              <a:t>How does your organisation currently oversee mobility expenses? 👇</a:t>
            </a:r>
            <a:endParaRPr sz="1000">
              <a:solidFill>
                <a:schemeClr val="dk1"/>
              </a:solidFill>
              <a:latin typeface="Plus Jakarta Sans Light"/>
              <a:ea typeface="Plus Jakarta Sans Light"/>
              <a:cs typeface="Plus Jakarta Sans Light"/>
              <a:sym typeface="Plus Jakarta Sans Light"/>
            </a:endParaRPr>
          </a:p>
          <a:p>
            <a:pPr marL="0" lvl="0" indent="0" algn="l" rtl="0">
              <a:lnSpc>
                <a:spcPct val="115000"/>
              </a:lnSpc>
              <a:spcBef>
                <a:spcPts val="1200"/>
              </a:spcBef>
              <a:spcAft>
                <a:spcPts val="0"/>
              </a:spcAft>
              <a:buClr>
                <a:schemeClr val="dk1"/>
              </a:buClr>
              <a:buSzPts val="1100"/>
              <a:buFont typeface="Arial"/>
              <a:buNone/>
            </a:pPr>
            <a:r>
              <a:rPr lang="nl" sz="1000">
                <a:solidFill>
                  <a:schemeClr val="dk1"/>
                </a:solidFill>
                <a:latin typeface="Plus Jakarta Sans Light"/>
                <a:ea typeface="Plus Jakarta Sans Light"/>
                <a:cs typeface="Plus Jakarta Sans Light"/>
                <a:sym typeface="Plus Jakarta Sans Light"/>
              </a:rPr>
              <a:t>One partner. Every solution.</a:t>
            </a:r>
            <a:endParaRPr sz="1000">
              <a:solidFill>
                <a:schemeClr val="dk1"/>
              </a:solidFill>
              <a:latin typeface="Plus Jakarta Sans Light"/>
              <a:ea typeface="Plus Jakarta Sans Light"/>
              <a:cs typeface="Plus Jakarta Sans Light"/>
              <a:sym typeface="Plus Jakarta Sans Light"/>
            </a:endParaRPr>
          </a:p>
          <a:p>
            <a:pPr marL="0" lvl="0" indent="0" algn="l" rtl="0">
              <a:lnSpc>
                <a:spcPct val="115000"/>
              </a:lnSpc>
              <a:spcBef>
                <a:spcPts val="1200"/>
              </a:spcBef>
              <a:spcAft>
                <a:spcPts val="0"/>
              </a:spcAft>
              <a:buClr>
                <a:schemeClr val="dk1"/>
              </a:buClr>
              <a:buSzPts val="1100"/>
              <a:buFont typeface="Arial"/>
              <a:buNone/>
            </a:pPr>
            <a:r>
              <a:rPr lang="nl" sz="1000">
                <a:solidFill>
                  <a:schemeClr val="dk1"/>
                </a:solidFill>
                <a:latin typeface="Plus Jakarta Sans Light"/>
                <a:ea typeface="Plus Jakarta Sans Light"/>
                <a:cs typeface="Plus Jakarta Sans Light"/>
                <a:sym typeface="Plus Jakarta Sans Light"/>
              </a:rPr>
              <a:t>#KINTO #MobilityCosts #Transparency </a:t>
            </a:r>
            <a:endParaRPr sz="1000">
              <a:solidFill>
                <a:schemeClr val="dk1"/>
              </a:solidFill>
              <a:latin typeface="Plus Jakarta Sans Light"/>
              <a:ea typeface="Plus Jakarta Sans Light"/>
              <a:cs typeface="Plus Jakarta Sans Light"/>
              <a:sym typeface="Plus Jakarta Sans Light"/>
            </a:endParaRPr>
          </a:p>
          <a:p>
            <a:pPr marL="0" lvl="0" indent="0" algn="l" rtl="0">
              <a:lnSpc>
                <a:spcPct val="115000"/>
              </a:lnSpc>
              <a:spcBef>
                <a:spcPts val="1200"/>
              </a:spcBef>
              <a:spcAft>
                <a:spcPts val="0"/>
              </a:spcAft>
              <a:buNone/>
            </a:pPr>
            <a:endParaRPr sz="1000">
              <a:solidFill>
                <a:schemeClr val="dk1"/>
              </a:solidFill>
              <a:latin typeface="Plus Jakarta Sans Light"/>
              <a:ea typeface="Plus Jakarta Sans Light"/>
              <a:cs typeface="Plus Jakarta Sans Light"/>
              <a:sym typeface="Plus Jakarta Sans Light"/>
            </a:endParaRPr>
          </a:p>
          <a:p>
            <a:pPr marL="0" lvl="0" indent="0" algn="ctr" rtl="0">
              <a:spcBef>
                <a:spcPts val="1200"/>
              </a:spcBef>
              <a:spcAft>
                <a:spcPts val="0"/>
              </a:spcAft>
              <a:buNone/>
            </a:pPr>
            <a:endParaRPr sz="1000">
              <a:solidFill>
                <a:schemeClr val="dk1"/>
              </a:solidFill>
              <a:latin typeface="Plus Jakarta Sans Light"/>
              <a:ea typeface="Plus Jakarta Sans Light"/>
              <a:cs typeface="Plus Jakarta Sans Light"/>
              <a:sym typeface="Plus Jakarta Sans Light"/>
            </a:endParaRPr>
          </a:p>
        </p:txBody>
      </p:sp>
      <p:pic>
        <p:nvPicPr>
          <p:cNvPr id="1314" name="Google Shape;1314;p125" title="Mobility Costs_1.png"/>
          <p:cNvPicPr preferRelativeResize="0"/>
          <p:nvPr/>
        </p:nvPicPr>
        <p:blipFill>
          <a:blip r:embed="rId8">
            <a:alphaModFix/>
          </a:blip>
          <a:stretch>
            <a:fillRect/>
          </a:stretch>
        </p:blipFill>
        <p:spPr>
          <a:xfrm>
            <a:off x="552625" y="1460525"/>
            <a:ext cx="1518242" cy="1897803"/>
          </a:xfrm>
          <a:prstGeom prst="rect">
            <a:avLst/>
          </a:prstGeom>
          <a:noFill/>
          <a:ln>
            <a:noFill/>
          </a:ln>
        </p:spPr>
      </p:pic>
      <p:pic>
        <p:nvPicPr>
          <p:cNvPr id="1315" name="Google Shape;1315;p125" title="Mobility Costs_2.png"/>
          <p:cNvPicPr preferRelativeResize="0"/>
          <p:nvPr/>
        </p:nvPicPr>
        <p:blipFill>
          <a:blip r:embed="rId9">
            <a:alphaModFix/>
          </a:blip>
          <a:stretch>
            <a:fillRect/>
          </a:stretch>
        </p:blipFill>
        <p:spPr>
          <a:xfrm>
            <a:off x="2044050" y="1460525"/>
            <a:ext cx="1518242" cy="1897803"/>
          </a:xfrm>
          <a:prstGeom prst="rect">
            <a:avLst/>
          </a:prstGeom>
          <a:noFill/>
          <a:ln>
            <a:noFill/>
          </a:ln>
        </p:spPr>
      </p:pic>
      <p:pic>
        <p:nvPicPr>
          <p:cNvPr id="1316" name="Google Shape;1316;p125" title="Mobility Costs_3.png"/>
          <p:cNvPicPr preferRelativeResize="0"/>
          <p:nvPr/>
        </p:nvPicPr>
        <p:blipFill>
          <a:blip r:embed="rId10">
            <a:alphaModFix/>
          </a:blip>
          <a:stretch>
            <a:fillRect/>
          </a:stretch>
        </p:blipFill>
        <p:spPr>
          <a:xfrm>
            <a:off x="3562300" y="1460525"/>
            <a:ext cx="1518242" cy="1897803"/>
          </a:xfrm>
          <a:prstGeom prst="rect">
            <a:avLst/>
          </a:prstGeom>
          <a:noFill/>
          <a:ln>
            <a:noFill/>
          </a:ln>
        </p:spPr>
      </p:pic>
      <p:pic>
        <p:nvPicPr>
          <p:cNvPr id="1317" name="Google Shape;1317;p125" title="Mobility Costs_4.png"/>
          <p:cNvPicPr preferRelativeResize="0"/>
          <p:nvPr/>
        </p:nvPicPr>
        <p:blipFill>
          <a:blip r:embed="rId11">
            <a:alphaModFix/>
          </a:blip>
          <a:stretch>
            <a:fillRect/>
          </a:stretch>
        </p:blipFill>
        <p:spPr>
          <a:xfrm>
            <a:off x="5053725" y="1460525"/>
            <a:ext cx="1518242" cy="1897803"/>
          </a:xfrm>
          <a:prstGeom prst="rect">
            <a:avLst/>
          </a:prstGeom>
          <a:noFill/>
          <a:ln>
            <a:noFill/>
          </a:ln>
        </p:spPr>
      </p:pic>
      <p:pic>
        <p:nvPicPr>
          <p:cNvPr id="1318" name="Google Shape;1318;p125" title="Mobility Costs_5.png"/>
          <p:cNvPicPr preferRelativeResize="0"/>
          <p:nvPr/>
        </p:nvPicPr>
        <p:blipFill>
          <a:blip r:embed="rId12">
            <a:alphaModFix/>
          </a:blip>
          <a:stretch>
            <a:fillRect/>
          </a:stretch>
        </p:blipFill>
        <p:spPr>
          <a:xfrm>
            <a:off x="6571975" y="1460525"/>
            <a:ext cx="1518242" cy="1897803"/>
          </a:xfrm>
          <a:prstGeom prst="rect">
            <a:avLst/>
          </a:prstGeom>
          <a:noFill/>
          <a:ln>
            <a:noFill/>
          </a:ln>
        </p:spPr>
      </p:pic>
      <p:pic>
        <p:nvPicPr>
          <p:cNvPr id="1319" name="Google Shape;1319;p125" title="Mobility Costs_1.png"/>
          <p:cNvPicPr preferRelativeResize="0"/>
          <p:nvPr/>
        </p:nvPicPr>
        <p:blipFill>
          <a:blip r:embed="rId13">
            <a:alphaModFix/>
          </a:blip>
          <a:stretch>
            <a:fillRect/>
          </a:stretch>
        </p:blipFill>
        <p:spPr>
          <a:xfrm>
            <a:off x="552625" y="1460525"/>
            <a:ext cx="1518245" cy="1897806"/>
          </a:xfrm>
          <a:prstGeom prst="rect">
            <a:avLst/>
          </a:prstGeom>
          <a:noFill/>
          <a:ln>
            <a:noFill/>
          </a:ln>
        </p:spPr>
      </p:pic>
      <p:pic>
        <p:nvPicPr>
          <p:cNvPr id="1320" name="Google Shape;1320;p125" title="Mobility Costs_2.png"/>
          <p:cNvPicPr preferRelativeResize="0"/>
          <p:nvPr/>
        </p:nvPicPr>
        <p:blipFill>
          <a:blip r:embed="rId14">
            <a:alphaModFix/>
          </a:blip>
          <a:stretch>
            <a:fillRect/>
          </a:stretch>
        </p:blipFill>
        <p:spPr>
          <a:xfrm>
            <a:off x="1998100" y="1460525"/>
            <a:ext cx="1518245" cy="1897806"/>
          </a:xfrm>
          <a:prstGeom prst="rect">
            <a:avLst/>
          </a:prstGeom>
          <a:noFill/>
          <a:ln>
            <a:noFill/>
          </a:ln>
        </p:spPr>
      </p:pic>
      <p:pic>
        <p:nvPicPr>
          <p:cNvPr id="1321" name="Google Shape;1321;p125" title="Mobility Costs_3.png"/>
          <p:cNvPicPr preferRelativeResize="0"/>
          <p:nvPr/>
        </p:nvPicPr>
        <p:blipFill>
          <a:blip r:embed="rId15">
            <a:alphaModFix/>
          </a:blip>
          <a:stretch>
            <a:fillRect/>
          </a:stretch>
        </p:blipFill>
        <p:spPr>
          <a:xfrm>
            <a:off x="3535475" y="1460525"/>
            <a:ext cx="1518245" cy="1897806"/>
          </a:xfrm>
          <a:prstGeom prst="rect">
            <a:avLst/>
          </a:prstGeom>
          <a:noFill/>
          <a:ln>
            <a:noFill/>
          </a:ln>
        </p:spPr>
      </p:pic>
      <p:pic>
        <p:nvPicPr>
          <p:cNvPr id="1322" name="Google Shape;1322;p125" title="Mobility Costs_4.png"/>
          <p:cNvPicPr preferRelativeResize="0"/>
          <p:nvPr/>
        </p:nvPicPr>
        <p:blipFill>
          <a:blip r:embed="rId16">
            <a:alphaModFix/>
          </a:blip>
          <a:stretch>
            <a:fillRect/>
          </a:stretch>
        </p:blipFill>
        <p:spPr>
          <a:xfrm>
            <a:off x="5053725" y="1460525"/>
            <a:ext cx="1518245" cy="1897806"/>
          </a:xfrm>
          <a:prstGeom prst="rect">
            <a:avLst/>
          </a:prstGeom>
          <a:noFill/>
          <a:ln>
            <a:noFill/>
          </a:ln>
        </p:spPr>
      </p:pic>
      <p:pic>
        <p:nvPicPr>
          <p:cNvPr id="1323" name="Google Shape;1323;p125" title="Mobility Costs_5.png"/>
          <p:cNvPicPr preferRelativeResize="0"/>
          <p:nvPr/>
        </p:nvPicPr>
        <p:blipFill>
          <a:blip r:embed="rId17">
            <a:alphaModFix/>
          </a:blip>
          <a:stretch>
            <a:fillRect/>
          </a:stretch>
        </p:blipFill>
        <p:spPr>
          <a:xfrm>
            <a:off x="6571975" y="1460525"/>
            <a:ext cx="1518245" cy="1897806"/>
          </a:xfrm>
          <a:prstGeom prst="rect">
            <a:avLst/>
          </a:prstGeom>
          <a:noFill/>
          <a:ln>
            <a:noFill/>
          </a:ln>
        </p:spPr>
      </p:pic>
      <p:pic>
        <p:nvPicPr>
          <p:cNvPr id="1324" name="Google Shape;1324;p125" title="Mobility Costs_2.png"/>
          <p:cNvPicPr preferRelativeResize="0"/>
          <p:nvPr/>
        </p:nvPicPr>
        <p:blipFill>
          <a:blip r:embed="rId18">
            <a:alphaModFix/>
          </a:blip>
          <a:stretch>
            <a:fillRect/>
          </a:stretch>
        </p:blipFill>
        <p:spPr>
          <a:xfrm>
            <a:off x="2044050" y="1460519"/>
            <a:ext cx="1518250" cy="1897820"/>
          </a:xfrm>
          <a:prstGeom prst="rect">
            <a:avLst/>
          </a:prstGeom>
          <a:noFill/>
          <a:ln>
            <a:noFill/>
          </a:ln>
        </p:spPr>
      </p:pic>
      <p:pic>
        <p:nvPicPr>
          <p:cNvPr id="2" name="Afbeelding 1" descr="Afbeelding met tekst, persoon, kleding, person&#10;&#10;Door AI gegenereerde inhoud is mogelijk onjuist.">
            <a:extLst>
              <a:ext uri="{FF2B5EF4-FFF2-40B4-BE49-F238E27FC236}">
                <a16:creationId xmlns:a16="http://schemas.microsoft.com/office/drawing/2014/main" id="{CC6AF72E-BA64-8337-3BA1-9825141E58F1}"/>
              </a:ext>
            </a:extLst>
          </p:cNvPr>
          <p:cNvPicPr>
            <a:picLocks noChangeAspect="1"/>
          </p:cNvPicPr>
          <p:nvPr/>
        </p:nvPicPr>
        <p:blipFill>
          <a:blip r:embed="rId19"/>
          <a:stretch>
            <a:fillRect/>
          </a:stretch>
        </p:blipFill>
        <p:spPr>
          <a:xfrm>
            <a:off x="545870" y="1452647"/>
            <a:ext cx="1518242" cy="1897803"/>
          </a:xfrm>
          <a:prstGeom prst="rect">
            <a:avLst/>
          </a:prstGeom>
        </p:spPr>
      </p:pic>
      <p:pic>
        <p:nvPicPr>
          <p:cNvPr id="3" name="Afbeelding 2" descr="Afbeelding met tekst, kleding, Menselijk gezicht, schermopname&#10;&#10;Door AI gegenereerde inhoud is mogelijk onjuist.">
            <a:extLst>
              <a:ext uri="{FF2B5EF4-FFF2-40B4-BE49-F238E27FC236}">
                <a16:creationId xmlns:a16="http://schemas.microsoft.com/office/drawing/2014/main" id="{833E8E33-A0DF-14E0-410E-90FB448D4057}"/>
              </a:ext>
            </a:extLst>
          </p:cNvPr>
          <p:cNvPicPr>
            <a:picLocks noChangeAspect="1"/>
          </p:cNvPicPr>
          <p:nvPr/>
        </p:nvPicPr>
        <p:blipFill>
          <a:blip r:embed="rId20"/>
          <a:stretch>
            <a:fillRect/>
          </a:stretch>
        </p:blipFill>
        <p:spPr>
          <a:xfrm>
            <a:off x="2064112" y="1463779"/>
            <a:ext cx="1509337" cy="1886671"/>
          </a:xfrm>
          <a:prstGeom prst="rect">
            <a:avLst/>
          </a:prstGeom>
        </p:spPr>
      </p:pic>
      <p:pic>
        <p:nvPicPr>
          <p:cNvPr id="4" name="Afbeelding 3" descr="Afbeelding met tekst, kleding, persoon, poster&#10;&#10;Door AI gegenereerde inhoud is mogelijk onjuist.">
            <a:extLst>
              <a:ext uri="{FF2B5EF4-FFF2-40B4-BE49-F238E27FC236}">
                <a16:creationId xmlns:a16="http://schemas.microsoft.com/office/drawing/2014/main" id="{99B87372-8950-8FC1-BB19-6CA302869AC8}"/>
              </a:ext>
            </a:extLst>
          </p:cNvPr>
          <p:cNvPicPr>
            <a:picLocks noChangeAspect="1"/>
          </p:cNvPicPr>
          <p:nvPr/>
        </p:nvPicPr>
        <p:blipFill>
          <a:blip r:embed="rId21"/>
          <a:stretch>
            <a:fillRect/>
          </a:stretch>
        </p:blipFill>
        <p:spPr>
          <a:xfrm>
            <a:off x="3573449" y="1474358"/>
            <a:ext cx="1518243" cy="1897804"/>
          </a:xfrm>
          <a:prstGeom prst="rect">
            <a:avLst/>
          </a:prstGeom>
        </p:spPr>
      </p:pic>
      <p:pic>
        <p:nvPicPr>
          <p:cNvPr id="5" name="Afbeelding 4" descr="Afbeelding met tekst, kleding, schermopname, person&#10;&#10;Door AI gegenereerde inhoud is mogelijk onjuist.">
            <a:extLst>
              <a:ext uri="{FF2B5EF4-FFF2-40B4-BE49-F238E27FC236}">
                <a16:creationId xmlns:a16="http://schemas.microsoft.com/office/drawing/2014/main" id="{17357A37-9FD6-B92D-7596-075FF783D522}"/>
              </a:ext>
            </a:extLst>
          </p:cNvPr>
          <p:cNvPicPr>
            <a:picLocks noChangeAspect="1"/>
          </p:cNvPicPr>
          <p:nvPr/>
        </p:nvPicPr>
        <p:blipFill>
          <a:blip r:embed="rId22"/>
          <a:stretch>
            <a:fillRect/>
          </a:stretch>
        </p:blipFill>
        <p:spPr>
          <a:xfrm>
            <a:off x="5090181" y="1446691"/>
            <a:ext cx="1518241" cy="1897802"/>
          </a:xfrm>
          <a:prstGeom prst="rect">
            <a:avLst/>
          </a:prstGeom>
        </p:spPr>
      </p:pic>
      <p:pic>
        <p:nvPicPr>
          <p:cNvPr id="6" name="Afbeelding 5" descr="Afbeelding met kleding, tekst, persoon, Menselijk gezicht&#10;&#10;Door AI gegenereerde inhoud is mogelijk onjuist.">
            <a:extLst>
              <a:ext uri="{FF2B5EF4-FFF2-40B4-BE49-F238E27FC236}">
                <a16:creationId xmlns:a16="http://schemas.microsoft.com/office/drawing/2014/main" id="{16233AE1-F792-AD62-04E1-31FA6C9BCB3F}"/>
              </a:ext>
            </a:extLst>
          </p:cNvPr>
          <p:cNvPicPr>
            <a:picLocks noChangeAspect="1"/>
          </p:cNvPicPr>
          <p:nvPr/>
        </p:nvPicPr>
        <p:blipFill>
          <a:blip r:embed="rId23"/>
          <a:stretch>
            <a:fillRect/>
          </a:stretch>
        </p:blipFill>
        <p:spPr>
          <a:xfrm>
            <a:off x="6600686" y="1460519"/>
            <a:ext cx="1518245" cy="1897807"/>
          </a:xfrm>
          <a:prstGeom prst="rect">
            <a:avLst/>
          </a:prstGeom>
        </p:spPr>
      </p:pic>
      <p:sp>
        <p:nvSpPr>
          <p:cNvPr id="8" name="Google Shape;1277;p123">
            <a:extLst>
              <a:ext uri="{FF2B5EF4-FFF2-40B4-BE49-F238E27FC236}">
                <a16:creationId xmlns:a16="http://schemas.microsoft.com/office/drawing/2014/main" id="{C0293EA3-4280-4227-6065-A9F5584F870E}"/>
              </a:ext>
            </a:extLst>
          </p:cNvPr>
          <p:cNvSpPr txBox="1"/>
          <p:nvPr/>
        </p:nvSpPr>
        <p:spPr>
          <a:xfrm>
            <a:off x="7544325" y="119150"/>
            <a:ext cx="1407000" cy="291000"/>
          </a:xfrm>
          <a:prstGeom prst="rect">
            <a:avLst/>
          </a:prstGeom>
          <a:solidFill>
            <a:srgbClr val="EEFF41"/>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l" sz="1100">
                <a:solidFill>
                  <a:srgbClr val="595959"/>
                </a:solidFill>
              </a:rPr>
              <a:t>Valid for multibrand</a:t>
            </a:r>
            <a:endParaRPr sz="1100">
              <a:solidFill>
                <a:srgbClr val="595959"/>
              </a:solidFil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329"/>
        <p:cNvGrpSpPr/>
        <p:nvPr/>
      </p:nvGrpSpPr>
      <p:grpSpPr>
        <a:xfrm>
          <a:off x="0" y="0"/>
          <a:ext cx="0" cy="0"/>
          <a:chOff x="0" y="0"/>
          <a:chExt cx="0" cy="0"/>
        </a:xfrm>
      </p:grpSpPr>
      <p:pic>
        <p:nvPicPr>
          <p:cNvPr id="1330" name="Google Shape;1330;p126"/>
          <p:cNvPicPr preferRelativeResize="0"/>
          <p:nvPr/>
        </p:nvPicPr>
        <p:blipFill>
          <a:blip r:embed="rId4">
            <a:alphaModFix/>
          </a:blip>
          <a:stretch>
            <a:fillRect/>
          </a:stretch>
        </p:blipFill>
        <p:spPr>
          <a:xfrm rot="5400000">
            <a:off x="1989277" y="-2003347"/>
            <a:ext cx="5151375" cy="9158077"/>
          </a:xfrm>
          <a:prstGeom prst="rect">
            <a:avLst/>
          </a:prstGeom>
          <a:noFill/>
          <a:ln>
            <a:noFill/>
          </a:ln>
        </p:spPr>
      </p:pic>
      <p:pic>
        <p:nvPicPr>
          <p:cNvPr id="1331" name="Google Shape;1331;p126"/>
          <p:cNvPicPr preferRelativeResize="0"/>
          <p:nvPr/>
        </p:nvPicPr>
        <p:blipFill>
          <a:blip r:embed="rId5">
            <a:alphaModFix/>
          </a:blip>
          <a:stretch>
            <a:fillRect/>
          </a:stretch>
        </p:blipFill>
        <p:spPr>
          <a:xfrm>
            <a:off x="0" y="0"/>
            <a:ext cx="3776451" cy="5143501"/>
          </a:xfrm>
          <a:prstGeom prst="rect">
            <a:avLst/>
          </a:prstGeom>
          <a:noFill/>
          <a:ln>
            <a:noFill/>
          </a:ln>
        </p:spPr>
      </p:pic>
      <p:sp>
        <p:nvSpPr>
          <p:cNvPr id="1332" name="Google Shape;1332;p126"/>
          <p:cNvSpPr/>
          <p:nvPr/>
        </p:nvSpPr>
        <p:spPr>
          <a:xfrm>
            <a:off x="87625" y="3732050"/>
            <a:ext cx="327000" cy="1016700"/>
          </a:xfrm>
          <a:prstGeom prst="rect">
            <a:avLst/>
          </a:prstGeom>
          <a:solidFill>
            <a:srgbClr val="00708D"/>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333" name="Google Shape;1333;p126"/>
          <p:cNvSpPr txBox="1"/>
          <p:nvPr/>
        </p:nvSpPr>
        <p:spPr>
          <a:xfrm rot="-5400000">
            <a:off x="-902525" y="1937825"/>
            <a:ext cx="2445300" cy="465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MAY </a:t>
            </a:r>
            <a:endParaRPr sz="800">
              <a:solidFill>
                <a:schemeClr val="lt1"/>
              </a:solidFill>
              <a:latin typeface="DM Sans ExtraLight"/>
              <a:ea typeface="DM Sans ExtraLight"/>
              <a:cs typeface="DM Sans ExtraLight"/>
              <a:sym typeface="DM Sans ExtraLight"/>
            </a:endParaRPr>
          </a:p>
        </p:txBody>
      </p:sp>
      <p:sp>
        <p:nvSpPr>
          <p:cNvPr id="1334" name="Google Shape;1334;p126"/>
          <p:cNvSpPr txBox="1"/>
          <p:nvPr/>
        </p:nvSpPr>
        <p:spPr>
          <a:xfrm>
            <a:off x="5183250" y="378700"/>
            <a:ext cx="3636300" cy="1279800"/>
          </a:xfrm>
          <a:prstGeom prst="rect">
            <a:avLst/>
          </a:prstGeom>
          <a:noFill/>
          <a:ln>
            <a:noFill/>
          </a:ln>
        </p:spPr>
        <p:txBody>
          <a:bodyPr spcFirstLastPara="1" wrap="square" lIns="91425" tIns="91425" rIns="91425" bIns="91425" anchor="t" anchorCtr="0">
            <a:noAutofit/>
          </a:bodyPr>
          <a:lstStyle/>
          <a:p>
            <a:pPr marL="0" lvl="0" indent="0" algn="r" rtl="0">
              <a:lnSpc>
                <a:spcPct val="80000"/>
              </a:lnSpc>
              <a:spcBef>
                <a:spcPts val="0"/>
              </a:spcBef>
              <a:spcAft>
                <a:spcPts val="0"/>
              </a:spcAft>
              <a:buNone/>
            </a:pPr>
            <a:r>
              <a:rPr lang="nl" sz="3000">
                <a:solidFill>
                  <a:srgbClr val="00708D"/>
                </a:solidFill>
                <a:latin typeface="Plus Jakarta Sans"/>
                <a:ea typeface="Plus Jakarta Sans"/>
                <a:cs typeface="Plus Jakarta Sans"/>
                <a:sym typeface="Plus Jakarta Sans"/>
              </a:rPr>
              <a:t>2.VISUAL MOBILITY COSTS </a:t>
            </a:r>
            <a:endParaRPr sz="3000">
              <a:solidFill>
                <a:srgbClr val="00708D"/>
              </a:solidFill>
              <a:latin typeface="Plus Jakarta Sans"/>
              <a:ea typeface="Plus Jakarta Sans"/>
              <a:cs typeface="Plus Jakarta Sans"/>
              <a:sym typeface="Plus Jakarta Sans"/>
            </a:endParaRPr>
          </a:p>
        </p:txBody>
      </p:sp>
      <p:sp>
        <p:nvSpPr>
          <p:cNvPr id="1335" name="Google Shape;1335;p126"/>
          <p:cNvSpPr txBox="1"/>
          <p:nvPr/>
        </p:nvSpPr>
        <p:spPr>
          <a:xfrm>
            <a:off x="3850275" y="3272550"/>
            <a:ext cx="4969200" cy="44730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nl" sz="1800">
                <a:solidFill>
                  <a:schemeClr val="dk1"/>
                </a:solidFill>
                <a:latin typeface="Plus Jakarta Sans"/>
                <a:ea typeface="Plus Jakarta Sans"/>
                <a:cs typeface="Plus Jakarta Sans"/>
                <a:sym typeface="Plus Jakarta Sans"/>
              </a:rPr>
              <a:t>COPY IG</a:t>
            </a:r>
            <a:endParaRPr sz="1000">
              <a:solidFill>
                <a:schemeClr val="dk1"/>
              </a:solidFill>
              <a:latin typeface="Plus Jakarta Sans Light"/>
              <a:ea typeface="Plus Jakarta Sans Light"/>
              <a:cs typeface="Plus Jakarta Sans Light"/>
              <a:sym typeface="Plus Jakarta Sans Light"/>
            </a:endParaRPr>
          </a:p>
          <a:p>
            <a:pPr marL="0" lvl="0" indent="0" algn="l" rtl="0">
              <a:spcBef>
                <a:spcPts val="0"/>
              </a:spcBef>
              <a:spcAft>
                <a:spcPts val="0"/>
              </a:spcAft>
              <a:buNone/>
            </a:pPr>
            <a:r>
              <a:rPr lang="nl" sz="1000">
                <a:solidFill>
                  <a:schemeClr val="dk1"/>
                </a:solidFill>
                <a:latin typeface="Plus Jakarta Sans Light"/>
                <a:ea typeface="Plus Jakarta Sans Light"/>
                <a:cs typeface="Plus Jakarta Sans Light"/>
                <a:sym typeface="Plus Jakarta Sans Light"/>
              </a:rPr>
              <a:t>Blurred vision on mobility costs? Let’s clear the view. 🔍</a:t>
            </a:r>
            <a:endParaRPr sz="1000">
              <a:solidFill>
                <a:schemeClr val="dk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endParaRPr sz="1000">
              <a:solidFill>
                <a:schemeClr val="dk1"/>
              </a:solidFill>
              <a:latin typeface="Plus Jakarta Sans Light"/>
              <a:ea typeface="Plus Jakarta Sans Light"/>
              <a:cs typeface="Plus Jakarta Sans Light"/>
              <a:sym typeface="Plus Jakarta Sans Light"/>
            </a:endParaRPr>
          </a:p>
          <a:p>
            <a:pPr marL="0" lvl="0" indent="0" algn="l" rtl="0">
              <a:spcBef>
                <a:spcPts val="0"/>
              </a:spcBef>
              <a:spcAft>
                <a:spcPts val="0"/>
              </a:spcAft>
              <a:buNone/>
            </a:pPr>
            <a:r>
              <a:rPr lang="nl" sz="1000">
                <a:solidFill>
                  <a:schemeClr val="dk1"/>
                </a:solidFill>
                <a:latin typeface="Plus Jakarta Sans Light"/>
                <a:ea typeface="Plus Jakarta Sans Light"/>
                <a:cs typeface="Plus Jakarta Sans Light"/>
                <a:sym typeface="Plus Jakarta Sans Light"/>
              </a:rPr>
              <a:t>When data is scattered, making the right choice for your fleet becomes a game of guesswork. At KINTO, we create transparency so you can stop searching for the numbers and start using them to move your business forward. 🚗</a:t>
            </a:r>
            <a:endParaRPr sz="1000">
              <a:solidFill>
                <a:schemeClr val="dk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endParaRPr sz="1000">
              <a:solidFill>
                <a:schemeClr val="dk1"/>
              </a:solidFill>
              <a:latin typeface="Plus Jakarta Sans Light"/>
              <a:ea typeface="Plus Jakarta Sans Light"/>
              <a:cs typeface="Plus Jakarta Sans Light"/>
              <a:sym typeface="Plus Jakarta Sans Light"/>
            </a:endParaRPr>
          </a:p>
          <a:p>
            <a:pPr marL="0" lvl="0" indent="0" algn="l" rtl="0">
              <a:spcBef>
                <a:spcPts val="0"/>
              </a:spcBef>
              <a:spcAft>
                <a:spcPts val="0"/>
              </a:spcAft>
              <a:buNone/>
            </a:pPr>
            <a:r>
              <a:rPr lang="nl" sz="1000">
                <a:solidFill>
                  <a:schemeClr val="dk1"/>
                </a:solidFill>
                <a:latin typeface="Plus Jakarta Sans Light"/>
                <a:ea typeface="Plus Jakarta Sans Light"/>
                <a:cs typeface="Plus Jakarta Sans Light"/>
                <a:sym typeface="Plus Jakarta Sans Light"/>
              </a:rPr>
              <a:t>Do you prefer a bird's-eye view or a deep dive into the data? </a:t>
            </a:r>
            <a:endParaRPr sz="1000">
              <a:solidFill>
                <a:schemeClr val="dk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endParaRPr sz="1000">
              <a:solidFill>
                <a:schemeClr val="dk1"/>
              </a:solidFill>
              <a:latin typeface="Plus Jakarta Sans Light"/>
              <a:ea typeface="Plus Jakarta Sans Light"/>
              <a:cs typeface="Plus Jakarta Sans Light"/>
              <a:sym typeface="Plus Jakarta Sans Light"/>
            </a:endParaRPr>
          </a:p>
          <a:p>
            <a:pPr marL="0" lvl="0" indent="0" algn="l" rtl="0">
              <a:spcBef>
                <a:spcPts val="0"/>
              </a:spcBef>
              <a:spcAft>
                <a:spcPts val="0"/>
              </a:spcAft>
              <a:buNone/>
            </a:pPr>
            <a:r>
              <a:rPr lang="nl" sz="1000">
                <a:solidFill>
                  <a:schemeClr val="dk1"/>
                </a:solidFill>
                <a:latin typeface="Plus Jakarta Sans Light"/>
                <a:ea typeface="Plus Jakarta Sans Light"/>
                <a:cs typeface="Plus Jakarta Sans Light"/>
                <a:sym typeface="Plus Jakarta Sans Light"/>
              </a:rPr>
              <a:t>One partner. Every solution.</a:t>
            </a:r>
            <a:endParaRPr sz="1000">
              <a:solidFill>
                <a:schemeClr val="dk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endParaRPr sz="1000">
              <a:solidFill>
                <a:schemeClr val="dk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r>
              <a:rPr lang="nl" sz="1000">
                <a:solidFill>
                  <a:schemeClr val="dk1"/>
                </a:solidFill>
                <a:latin typeface="Plus Jakarta Sans Light"/>
                <a:ea typeface="Plus Jakarta Sans Light"/>
                <a:cs typeface="Plus Jakarta Sans Light"/>
                <a:sym typeface="Plus Jakarta Sans Light"/>
              </a:rPr>
              <a:t>#KINTO #MobilityCosts #DataTransparency </a:t>
            </a:r>
            <a:endParaRPr sz="1000">
              <a:solidFill>
                <a:schemeClr val="dk1"/>
              </a:solidFill>
              <a:latin typeface="Plus Jakarta Sans Light"/>
              <a:ea typeface="Plus Jakarta Sans Light"/>
              <a:cs typeface="Plus Jakarta Sans Light"/>
              <a:sym typeface="Plus Jakarta Sans Light"/>
            </a:endParaRPr>
          </a:p>
          <a:p>
            <a:pPr marL="0" lvl="0" indent="0" algn="l" rtl="0">
              <a:spcBef>
                <a:spcPts val="0"/>
              </a:spcBef>
              <a:spcAft>
                <a:spcPts val="0"/>
              </a:spcAft>
              <a:buNone/>
            </a:pPr>
            <a:endParaRPr sz="1000">
              <a:solidFill>
                <a:schemeClr val="dk1"/>
              </a:solidFill>
              <a:latin typeface="Plus Jakarta Sans Light"/>
              <a:ea typeface="Plus Jakarta Sans Light"/>
              <a:cs typeface="Plus Jakarta Sans Light"/>
              <a:sym typeface="Plus Jakarta Sans Light"/>
            </a:endParaRPr>
          </a:p>
        </p:txBody>
      </p:sp>
      <p:pic>
        <p:nvPicPr>
          <p:cNvPr id="1336" name="Google Shape;1336;p126"/>
          <p:cNvPicPr preferRelativeResize="0"/>
          <p:nvPr/>
        </p:nvPicPr>
        <p:blipFill>
          <a:blip r:embed="rId6">
            <a:alphaModFix/>
          </a:blip>
          <a:stretch>
            <a:fillRect/>
          </a:stretch>
        </p:blipFill>
        <p:spPr>
          <a:xfrm>
            <a:off x="458219" y="3938"/>
            <a:ext cx="2511" cy="5143501"/>
          </a:xfrm>
          <a:prstGeom prst="rect">
            <a:avLst/>
          </a:prstGeom>
          <a:noFill/>
          <a:ln>
            <a:noFill/>
          </a:ln>
        </p:spPr>
      </p:pic>
      <p:sp>
        <p:nvSpPr>
          <p:cNvPr id="1337" name="Google Shape;1337;p126"/>
          <p:cNvSpPr txBox="1"/>
          <p:nvPr/>
        </p:nvSpPr>
        <p:spPr>
          <a:xfrm>
            <a:off x="632450" y="4317475"/>
            <a:ext cx="3000000" cy="569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nl" sz="1300">
                <a:solidFill>
                  <a:schemeClr val="lt1"/>
                </a:solidFill>
                <a:latin typeface="Plus Jakarta Sans Medium"/>
                <a:ea typeface="Plus Jakarta Sans Medium"/>
                <a:cs typeface="Plus Jakarta Sans Medium"/>
                <a:sym typeface="Plus Jakarta Sans Medium"/>
              </a:rPr>
              <a:t>FORMATS AVAILABLE: </a:t>
            </a:r>
            <a:endParaRPr sz="1300">
              <a:solidFill>
                <a:schemeClr val="lt1"/>
              </a:solidFill>
              <a:latin typeface="Plus Jakarta Sans Medium"/>
              <a:ea typeface="Plus Jakarta Sans Medium"/>
              <a:cs typeface="Plus Jakarta Sans Medium"/>
              <a:sym typeface="Plus Jakarta Sans Medium"/>
            </a:endParaRPr>
          </a:p>
          <a:p>
            <a:pPr marL="0" lvl="0" indent="0" algn="l" rtl="0">
              <a:spcBef>
                <a:spcPts val="0"/>
              </a:spcBef>
              <a:spcAft>
                <a:spcPts val="0"/>
              </a:spcAft>
              <a:buNone/>
            </a:pPr>
            <a:r>
              <a:rPr lang="nl" sz="1200">
                <a:solidFill>
                  <a:schemeClr val="lt1"/>
                </a:solidFill>
                <a:latin typeface="Plus Jakarta Sans Light"/>
                <a:ea typeface="Plus Jakarta Sans Light"/>
                <a:cs typeface="Plus Jakarta Sans Light"/>
                <a:sym typeface="Plus Jakarta Sans Light"/>
              </a:rPr>
              <a:t>4/5 </a:t>
            </a:r>
            <a:endParaRPr sz="1200">
              <a:solidFill>
                <a:schemeClr val="lt1"/>
              </a:solidFill>
              <a:latin typeface="Plus Jakarta Sans Light"/>
              <a:ea typeface="Plus Jakarta Sans Light"/>
              <a:cs typeface="Plus Jakarta Sans Light"/>
              <a:sym typeface="Plus Jakarta Sans Light"/>
            </a:endParaRPr>
          </a:p>
        </p:txBody>
      </p:sp>
      <p:pic>
        <p:nvPicPr>
          <p:cNvPr id="1338" name="Google Shape;1338;p126"/>
          <p:cNvPicPr preferRelativeResize="0"/>
          <p:nvPr/>
        </p:nvPicPr>
        <p:blipFill>
          <a:blip r:embed="rId7">
            <a:alphaModFix/>
          </a:blip>
          <a:stretch>
            <a:fillRect/>
          </a:stretch>
        </p:blipFill>
        <p:spPr>
          <a:xfrm>
            <a:off x="552625" y="1069125"/>
            <a:ext cx="1518250" cy="2363648"/>
          </a:xfrm>
          <a:prstGeom prst="rect">
            <a:avLst/>
          </a:prstGeom>
          <a:noFill/>
          <a:ln>
            <a:noFill/>
          </a:ln>
        </p:spPr>
      </p:pic>
      <p:sp>
        <p:nvSpPr>
          <p:cNvPr id="1339" name="Google Shape;1339;p126"/>
          <p:cNvSpPr txBox="1"/>
          <p:nvPr/>
        </p:nvSpPr>
        <p:spPr>
          <a:xfrm>
            <a:off x="7544325" y="119150"/>
            <a:ext cx="1407000" cy="291000"/>
          </a:xfrm>
          <a:prstGeom prst="rect">
            <a:avLst/>
          </a:prstGeom>
          <a:solidFill>
            <a:srgbClr val="EEFF41"/>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l" sz="1100">
                <a:solidFill>
                  <a:srgbClr val="595959"/>
                </a:solidFill>
              </a:rPr>
              <a:t>Valid for multibrand</a:t>
            </a:r>
            <a:endParaRPr sz="1100">
              <a:solidFill>
                <a:srgbClr val="595959"/>
              </a:solidFill>
            </a:endParaRPr>
          </a:p>
        </p:txBody>
      </p:sp>
      <p:pic>
        <p:nvPicPr>
          <p:cNvPr id="1340" name="Google Shape;1340;p126" title="Mobility Costs_1.png"/>
          <p:cNvPicPr preferRelativeResize="0"/>
          <p:nvPr/>
        </p:nvPicPr>
        <p:blipFill>
          <a:blip r:embed="rId8">
            <a:alphaModFix/>
          </a:blip>
          <a:stretch>
            <a:fillRect/>
          </a:stretch>
        </p:blipFill>
        <p:spPr>
          <a:xfrm>
            <a:off x="552625" y="1460525"/>
            <a:ext cx="1518242" cy="1897803"/>
          </a:xfrm>
          <a:prstGeom prst="rect">
            <a:avLst/>
          </a:prstGeom>
          <a:noFill/>
          <a:ln>
            <a:noFill/>
          </a:ln>
        </p:spPr>
      </p:pic>
      <p:pic>
        <p:nvPicPr>
          <p:cNvPr id="1341" name="Google Shape;1341;p126" title="Mobility Costs_2.png"/>
          <p:cNvPicPr preferRelativeResize="0"/>
          <p:nvPr/>
        </p:nvPicPr>
        <p:blipFill>
          <a:blip r:embed="rId9">
            <a:alphaModFix/>
          </a:blip>
          <a:stretch>
            <a:fillRect/>
          </a:stretch>
        </p:blipFill>
        <p:spPr>
          <a:xfrm>
            <a:off x="2044050" y="1460525"/>
            <a:ext cx="1518242" cy="1897803"/>
          </a:xfrm>
          <a:prstGeom prst="rect">
            <a:avLst/>
          </a:prstGeom>
          <a:noFill/>
          <a:ln>
            <a:noFill/>
          </a:ln>
        </p:spPr>
      </p:pic>
      <p:pic>
        <p:nvPicPr>
          <p:cNvPr id="1342" name="Google Shape;1342;p126" title="Mobility Costs_3.png"/>
          <p:cNvPicPr preferRelativeResize="0"/>
          <p:nvPr/>
        </p:nvPicPr>
        <p:blipFill>
          <a:blip r:embed="rId10">
            <a:alphaModFix/>
          </a:blip>
          <a:stretch>
            <a:fillRect/>
          </a:stretch>
        </p:blipFill>
        <p:spPr>
          <a:xfrm>
            <a:off x="3562300" y="1460525"/>
            <a:ext cx="1518242" cy="1897803"/>
          </a:xfrm>
          <a:prstGeom prst="rect">
            <a:avLst/>
          </a:prstGeom>
          <a:noFill/>
          <a:ln>
            <a:noFill/>
          </a:ln>
        </p:spPr>
      </p:pic>
      <p:pic>
        <p:nvPicPr>
          <p:cNvPr id="1343" name="Google Shape;1343;p126" title="Mobility Costs_4.png"/>
          <p:cNvPicPr preferRelativeResize="0"/>
          <p:nvPr/>
        </p:nvPicPr>
        <p:blipFill>
          <a:blip r:embed="rId11">
            <a:alphaModFix/>
          </a:blip>
          <a:stretch>
            <a:fillRect/>
          </a:stretch>
        </p:blipFill>
        <p:spPr>
          <a:xfrm>
            <a:off x="5053725" y="1460525"/>
            <a:ext cx="1518242" cy="1897803"/>
          </a:xfrm>
          <a:prstGeom prst="rect">
            <a:avLst/>
          </a:prstGeom>
          <a:noFill/>
          <a:ln>
            <a:noFill/>
          </a:ln>
        </p:spPr>
      </p:pic>
      <p:pic>
        <p:nvPicPr>
          <p:cNvPr id="1344" name="Google Shape;1344;p126" title="Mobility Costs_5.png"/>
          <p:cNvPicPr preferRelativeResize="0"/>
          <p:nvPr/>
        </p:nvPicPr>
        <p:blipFill>
          <a:blip r:embed="rId12">
            <a:alphaModFix/>
          </a:blip>
          <a:stretch>
            <a:fillRect/>
          </a:stretch>
        </p:blipFill>
        <p:spPr>
          <a:xfrm>
            <a:off x="6571975" y="1460525"/>
            <a:ext cx="1518242" cy="1897803"/>
          </a:xfrm>
          <a:prstGeom prst="rect">
            <a:avLst/>
          </a:prstGeom>
          <a:noFill/>
          <a:ln>
            <a:noFill/>
          </a:ln>
        </p:spPr>
      </p:pic>
      <p:pic>
        <p:nvPicPr>
          <p:cNvPr id="1345" name="Google Shape;1345;p126" title="Mobility Costs_1.png"/>
          <p:cNvPicPr preferRelativeResize="0"/>
          <p:nvPr/>
        </p:nvPicPr>
        <p:blipFill>
          <a:blip r:embed="rId13">
            <a:alphaModFix/>
          </a:blip>
          <a:stretch>
            <a:fillRect/>
          </a:stretch>
        </p:blipFill>
        <p:spPr>
          <a:xfrm>
            <a:off x="552625" y="1460525"/>
            <a:ext cx="1518245" cy="1897806"/>
          </a:xfrm>
          <a:prstGeom prst="rect">
            <a:avLst/>
          </a:prstGeom>
          <a:noFill/>
          <a:ln>
            <a:noFill/>
          </a:ln>
        </p:spPr>
      </p:pic>
      <p:pic>
        <p:nvPicPr>
          <p:cNvPr id="1346" name="Google Shape;1346;p126" title="Mobility Costs_3.png"/>
          <p:cNvPicPr preferRelativeResize="0"/>
          <p:nvPr/>
        </p:nvPicPr>
        <p:blipFill>
          <a:blip r:embed="rId14">
            <a:alphaModFix/>
          </a:blip>
          <a:stretch>
            <a:fillRect/>
          </a:stretch>
        </p:blipFill>
        <p:spPr>
          <a:xfrm>
            <a:off x="3535475" y="1460525"/>
            <a:ext cx="1518245" cy="1897806"/>
          </a:xfrm>
          <a:prstGeom prst="rect">
            <a:avLst/>
          </a:prstGeom>
          <a:noFill/>
          <a:ln>
            <a:noFill/>
          </a:ln>
        </p:spPr>
      </p:pic>
      <p:pic>
        <p:nvPicPr>
          <p:cNvPr id="1347" name="Google Shape;1347;p126" title="Mobility Costs_4.png"/>
          <p:cNvPicPr preferRelativeResize="0"/>
          <p:nvPr/>
        </p:nvPicPr>
        <p:blipFill>
          <a:blip r:embed="rId15">
            <a:alphaModFix/>
          </a:blip>
          <a:stretch>
            <a:fillRect/>
          </a:stretch>
        </p:blipFill>
        <p:spPr>
          <a:xfrm>
            <a:off x="5053725" y="1460525"/>
            <a:ext cx="1518245" cy="1897806"/>
          </a:xfrm>
          <a:prstGeom prst="rect">
            <a:avLst/>
          </a:prstGeom>
          <a:noFill/>
          <a:ln>
            <a:noFill/>
          </a:ln>
        </p:spPr>
      </p:pic>
      <p:pic>
        <p:nvPicPr>
          <p:cNvPr id="1348" name="Google Shape;1348;p126" title="Mobility Costs_5.png"/>
          <p:cNvPicPr preferRelativeResize="0"/>
          <p:nvPr/>
        </p:nvPicPr>
        <p:blipFill>
          <a:blip r:embed="rId16">
            <a:alphaModFix/>
          </a:blip>
          <a:stretch>
            <a:fillRect/>
          </a:stretch>
        </p:blipFill>
        <p:spPr>
          <a:xfrm>
            <a:off x="6571975" y="1460525"/>
            <a:ext cx="1518245" cy="1897806"/>
          </a:xfrm>
          <a:prstGeom prst="rect">
            <a:avLst/>
          </a:prstGeom>
          <a:noFill/>
          <a:ln>
            <a:noFill/>
          </a:ln>
        </p:spPr>
      </p:pic>
      <p:pic>
        <p:nvPicPr>
          <p:cNvPr id="1349" name="Google Shape;1349;p126" title="Mobility Costs_2.png"/>
          <p:cNvPicPr preferRelativeResize="0"/>
          <p:nvPr/>
        </p:nvPicPr>
        <p:blipFill>
          <a:blip r:embed="rId17">
            <a:alphaModFix/>
          </a:blip>
          <a:stretch>
            <a:fillRect/>
          </a:stretch>
        </p:blipFill>
        <p:spPr>
          <a:xfrm>
            <a:off x="2044050" y="1460519"/>
            <a:ext cx="1518250" cy="1897820"/>
          </a:xfrm>
          <a:prstGeom prst="rect">
            <a:avLst/>
          </a:prstGeom>
          <a:noFill/>
          <a:ln>
            <a:noFill/>
          </a:ln>
        </p:spPr>
      </p:pic>
      <p:pic>
        <p:nvPicPr>
          <p:cNvPr id="2" name="Afbeelding 1" descr="Afbeelding met tekst, persoon, kleding, person&#10;&#10;Door AI gegenereerde inhoud is mogelijk onjuist.">
            <a:extLst>
              <a:ext uri="{FF2B5EF4-FFF2-40B4-BE49-F238E27FC236}">
                <a16:creationId xmlns:a16="http://schemas.microsoft.com/office/drawing/2014/main" id="{B244B5FA-9500-1297-6F79-C4E1FF4BE57D}"/>
              </a:ext>
            </a:extLst>
          </p:cNvPr>
          <p:cNvPicPr>
            <a:picLocks noChangeAspect="1"/>
          </p:cNvPicPr>
          <p:nvPr/>
        </p:nvPicPr>
        <p:blipFill>
          <a:blip r:embed="rId18"/>
          <a:stretch>
            <a:fillRect/>
          </a:stretch>
        </p:blipFill>
        <p:spPr>
          <a:xfrm>
            <a:off x="545870" y="1452647"/>
            <a:ext cx="1518242" cy="1897803"/>
          </a:xfrm>
          <a:prstGeom prst="rect">
            <a:avLst/>
          </a:prstGeom>
        </p:spPr>
      </p:pic>
      <p:pic>
        <p:nvPicPr>
          <p:cNvPr id="3" name="Afbeelding 2" descr="Afbeelding met tekst, kleding, Menselijk gezicht, schermopname&#10;&#10;Door AI gegenereerde inhoud is mogelijk onjuist.">
            <a:extLst>
              <a:ext uri="{FF2B5EF4-FFF2-40B4-BE49-F238E27FC236}">
                <a16:creationId xmlns:a16="http://schemas.microsoft.com/office/drawing/2014/main" id="{5F2DAE3A-63CC-6501-2D93-E5C0994C1AAA}"/>
              </a:ext>
            </a:extLst>
          </p:cNvPr>
          <p:cNvPicPr>
            <a:picLocks noChangeAspect="1"/>
          </p:cNvPicPr>
          <p:nvPr/>
        </p:nvPicPr>
        <p:blipFill>
          <a:blip r:embed="rId19"/>
          <a:stretch>
            <a:fillRect/>
          </a:stretch>
        </p:blipFill>
        <p:spPr>
          <a:xfrm>
            <a:off x="2064112" y="1463779"/>
            <a:ext cx="1509337" cy="1886671"/>
          </a:xfrm>
          <a:prstGeom prst="rect">
            <a:avLst/>
          </a:prstGeom>
        </p:spPr>
      </p:pic>
      <p:pic>
        <p:nvPicPr>
          <p:cNvPr id="4" name="Afbeelding 3" descr="Afbeelding met tekst, kleding, persoon, poster&#10;&#10;Door AI gegenereerde inhoud is mogelijk onjuist.">
            <a:extLst>
              <a:ext uri="{FF2B5EF4-FFF2-40B4-BE49-F238E27FC236}">
                <a16:creationId xmlns:a16="http://schemas.microsoft.com/office/drawing/2014/main" id="{A9E49FAA-F722-3674-04E1-97596A55E9E1}"/>
              </a:ext>
            </a:extLst>
          </p:cNvPr>
          <p:cNvPicPr>
            <a:picLocks noChangeAspect="1"/>
          </p:cNvPicPr>
          <p:nvPr/>
        </p:nvPicPr>
        <p:blipFill>
          <a:blip r:embed="rId20"/>
          <a:stretch>
            <a:fillRect/>
          </a:stretch>
        </p:blipFill>
        <p:spPr>
          <a:xfrm>
            <a:off x="3573449" y="1474358"/>
            <a:ext cx="1518243" cy="1897804"/>
          </a:xfrm>
          <a:prstGeom prst="rect">
            <a:avLst/>
          </a:prstGeom>
        </p:spPr>
      </p:pic>
      <p:pic>
        <p:nvPicPr>
          <p:cNvPr id="5" name="Afbeelding 4" descr="Afbeelding met tekst, kleding, schermopname, person&#10;&#10;Door AI gegenereerde inhoud is mogelijk onjuist.">
            <a:extLst>
              <a:ext uri="{FF2B5EF4-FFF2-40B4-BE49-F238E27FC236}">
                <a16:creationId xmlns:a16="http://schemas.microsoft.com/office/drawing/2014/main" id="{076C0E56-893A-D82B-DEE5-252EA38C4E21}"/>
              </a:ext>
            </a:extLst>
          </p:cNvPr>
          <p:cNvPicPr>
            <a:picLocks noChangeAspect="1"/>
          </p:cNvPicPr>
          <p:nvPr/>
        </p:nvPicPr>
        <p:blipFill>
          <a:blip r:embed="rId21"/>
          <a:stretch>
            <a:fillRect/>
          </a:stretch>
        </p:blipFill>
        <p:spPr>
          <a:xfrm>
            <a:off x="5090181" y="1446691"/>
            <a:ext cx="1518241" cy="1897802"/>
          </a:xfrm>
          <a:prstGeom prst="rect">
            <a:avLst/>
          </a:prstGeom>
        </p:spPr>
      </p:pic>
      <p:pic>
        <p:nvPicPr>
          <p:cNvPr id="6" name="Afbeelding 5" descr="Afbeelding met kleding, tekst, persoon, Menselijk gezicht&#10;&#10;Door AI gegenereerde inhoud is mogelijk onjuist.">
            <a:extLst>
              <a:ext uri="{FF2B5EF4-FFF2-40B4-BE49-F238E27FC236}">
                <a16:creationId xmlns:a16="http://schemas.microsoft.com/office/drawing/2014/main" id="{B8AA7DE5-8E0E-9E29-78FB-FC8A9AA0BBBA}"/>
              </a:ext>
            </a:extLst>
          </p:cNvPr>
          <p:cNvPicPr>
            <a:picLocks noChangeAspect="1"/>
          </p:cNvPicPr>
          <p:nvPr/>
        </p:nvPicPr>
        <p:blipFill>
          <a:blip r:embed="rId22"/>
          <a:stretch>
            <a:fillRect/>
          </a:stretch>
        </p:blipFill>
        <p:spPr>
          <a:xfrm>
            <a:off x="6600686" y="1460519"/>
            <a:ext cx="1518245" cy="1897807"/>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354"/>
        <p:cNvGrpSpPr/>
        <p:nvPr/>
      </p:nvGrpSpPr>
      <p:grpSpPr>
        <a:xfrm>
          <a:off x="0" y="0"/>
          <a:ext cx="0" cy="0"/>
          <a:chOff x="0" y="0"/>
          <a:chExt cx="0" cy="0"/>
        </a:xfrm>
      </p:grpSpPr>
      <p:pic>
        <p:nvPicPr>
          <p:cNvPr id="1355" name="Google Shape;1355;p127"/>
          <p:cNvPicPr preferRelativeResize="0"/>
          <p:nvPr/>
        </p:nvPicPr>
        <p:blipFill>
          <a:blip r:embed="rId4">
            <a:alphaModFix/>
          </a:blip>
          <a:stretch>
            <a:fillRect/>
          </a:stretch>
        </p:blipFill>
        <p:spPr>
          <a:xfrm rot="5400000">
            <a:off x="1989277" y="-2003347"/>
            <a:ext cx="5151375" cy="9158077"/>
          </a:xfrm>
          <a:prstGeom prst="rect">
            <a:avLst/>
          </a:prstGeom>
          <a:noFill/>
          <a:ln>
            <a:noFill/>
          </a:ln>
        </p:spPr>
      </p:pic>
      <p:pic>
        <p:nvPicPr>
          <p:cNvPr id="1356" name="Google Shape;1356;p127"/>
          <p:cNvPicPr preferRelativeResize="0"/>
          <p:nvPr/>
        </p:nvPicPr>
        <p:blipFill>
          <a:blip r:embed="rId5">
            <a:alphaModFix/>
          </a:blip>
          <a:stretch>
            <a:fillRect/>
          </a:stretch>
        </p:blipFill>
        <p:spPr>
          <a:xfrm>
            <a:off x="0" y="0"/>
            <a:ext cx="3776451" cy="5143501"/>
          </a:xfrm>
          <a:prstGeom prst="rect">
            <a:avLst/>
          </a:prstGeom>
          <a:noFill/>
          <a:ln>
            <a:noFill/>
          </a:ln>
        </p:spPr>
      </p:pic>
      <p:sp>
        <p:nvSpPr>
          <p:cNvPr id="1357" name="Google Shape;1357;p127"/>
          <p:cNvSpPr/>
          <p:nvPr/>
        </p:nvSpPr>
        <p:spPr>
          <a:xfrm>
            <a:off x="87625" y="3732050"/>
            <a:ext cx="327000" cy="1016700"/>
          </a:xfrm>
          <a:prstGeom prst="rect">
            <a:avLst/>
          </a:prstGeom>
          <a:solidFill>
            <a:srgbClr val="00708D"/>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358" name="Google Shape;1358;p127"/>
          <p:cNvSpPr txBox="1"/>
          <p:nvPr/>
        </p:nvSpPr>
        <p:spPr>
          <a:xfrm rot="-5400000">
            <a:off x="-902525" y="1937825"/>
            <a:ext cx="2445300" cy="465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MAY </a:t>
            </a:r>
            <a:endParaRPr sz="800">
              <a:solidFill>
                <a:schemeClr val="lt1"/>
              </a:solidFill>
              <a:latin typeface="DM Sans ExtraLight"/>
              <a:ea typeface="DM Sans ExtraLight"/>
              <a:cs typeface="DM Sans ExtraLight"/>
              <a:sym typeface="DM Sans ExtraLight"/>
            </a:endParaRPr>
          </a:p>
        </p:txBody>
      </p:sp>
      <p:sp>
        <p:nvSpPr>
          <p:cNvPr id="1359" name="Google Shape;1359;p127"/>
          <p:cNvSpPr txBox="1"/>
          <p:nvPr/>
        </p:nvSpPr>
        <p:spPr>
          <a:xfrm>
            <a:off x="5183250" y="378700"/>
            <a:ext cx="3636300" cy="1279800"/>
          </a:xfrm>
          <a:prstGeom prst="rect">
            <a:avLst/>
          </a:prstGeom>
          <a:noFill/>
          <a:ln>
            <a:noFill/>
          </a:ln>
        </p:spPr>
        <p:txBody>
          <a:bodyPr spcFirstLastPara="1" wrap="square" lIns="91425" tIns="91425" rIns="91425" bIns="91425" anchor="t" anchorCtr="0">
            <a:noAutofit/>
          </a:bodyPr>
          <a:lstStyle/>
          <a:p>
            <a:pPr marL="0" lvl="0" indent="0" algn="r" rtl="0">
              <a:lnSpc>
                <a:spcPct val="80000"/>
              </a:lnSpc>
              <a:spcBef>
                <a:spcPts val="0"/>
              </a:spcBef>
              <a:spcAft>
                <a:spcPts val="0"/>
              </a:spcAft>
              <a:buNone/>
            </a:pPr>
            <a:r>
              <a:rPr lang="nl" sz="3000">
                <a:solidFill>
                  <a:srgbClr val="00708D"/>
                </a:solidFill>
                <a:latin typeface="Plus Jakarta Sans"/>
                <a:ea typeface="Plus Jakarta Sans"/>
                <a:cs typeface="Plus Jakarta Sans"/>
                <a:sym typeface="Plus Jakarta Sans"/>
              </a:rPr>
              <a:t>2.VISUAL MOBILITY COSTS </a:t>
            </a:r>
            <a:endParaRPr sz="3000">
              <a:solidFill>
                <a:srgbClr val="00708D"/>
              </a:solidFill>
              <a:latin typeface="Plus Jakarta Sans"/>
              <a:ea typeface="Plus Jakarta Sans"/>
              <a:cs typeface="Plus Jakarta Sans"/>
              <a:sym typeface="Plus Jakarta Sans"/>
            </a:endParaRPr>
          </a:p>
        </p:txBody>
      </p:sp>
      <p:sp>
        <p:nvSpPr>
          <p:cNvPr id="1360" name="Google Shape;1360;p127"/>
          <p:cNvSpPr txBox="1"/>
          <p:nvPr/>
        </p:nvSpPr>
        <p:spPr>
          <a:xfrm>
            <a:off x="4179225" y="1314025"/>
            <a:ext cx="4772100" cy="41193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nl" sz="1800">
                <a:solidFill>
                  <a:schemeClr val="dk1"/>
                </a:solidFill>
                <a:latin typeface="Plus Jakarta Sans"/>
                <a:ea typeface="Plus Jakarta Sans"/>
                <a:cs typeface="Plus Jakarta Sans"/>
                <a:sym typeface="Plus Jakarta Sans"/>
              </a:rPr>
              <a:t>COPY FB</a:t>
            </a:r>
            <a:endParaRPr sz="1100">
              <a:solidFill>
                <a:schemeClr val="dk1"/>
              </a:solidFill>
              <a:latin typeface="Plus Jakarta Sans"/>
              <a:ea typeface="Plus Jakarta Sans"/>
              <a:cs typeface="Plus Jakarta Sans"/>
              <a:sym typeface="Plus Jakarta Sans"/>
            </a:endParaRPr>
          </a:p>
          <a:p>
            <a:pPr marL="0" lvl="0" indent="0" algn="ctr" rtl="0">
              <a:spcBef>
                <a:spcPts val="0"/>
              </a:spcBef>
              <a:spcAft>
                <a:spcPts val="0"/>
              </a:spcAft>
              <a:buNone/>
            </a:pPr>
            <a:endParaRPr sz="1000">
              <a:solidFill>
                <a:schemeClr val="dk1"/>
              </a:solidFill>
              <a:latin typeface="Plus Jakarta Sans Light"/>
              <a:ea typeface="Plus Jakarta Sans Light"/>
              <a:cs typeface="Plus Jakarta Sans Light"/>
              <a:sym typeface="Plus Jakarta Sans Light"/>
            </a:endParaRPr>
          </a:p>
        </p:txBody>
      </p:sp>
      <p:pic>
        <p:nvPicPr>
          <p:cNvPr id="1361" name="Google Shape;1361;p127"/>
          <p:cNvPicPr preferRelativeResize="0"/>
          <p:nvPr/>
        </p:nvPicPr>
        <p:blipFill>
          <a:blip r:embed="rId6">
            <a:alphaModFix/>
          </a:blip>
          <a:stretch>
            <a:fillRect/>
          </a:stretch>
        </p:blipFill>
        <p:spPr>
          <a:xfrm>
            <a:off x="458219" y="3938"/>
            <a:ext cx="2511" cy="5143501"/>
          </a:xfrm>
          <a:prstGeom prst="rect">
            <a:avLst/>
          </a:prstGeom>
          <a:noFill/>
          <a:ln>
            <a:noFill/>
          </a:ln>
        </p:spPr>
      </p:pic>
      <p:sp>
        <p:nvSpPr>
          <p:cNvPr id="1362" name="Google Shape;1362;p127"/>
          <p:cNvSpPr txBox="1"/>
          <p:nvPr/>
        </p:nvSpPr>
        <p:spPr>
          <a:xfrm>
            <a:off x="632450" y="4317475"/>
            <a:ext cx="3000000" cy="569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nl" sz="1300">
                <a:solidFill>
                  <a:schemeClr val="lt1"/>
                </a:solidFill>
                <a:latin typeface="Plus Jakarta Sans Medium"/>
                <a:ea typeface="Plus Jakarta Sans Medium"/>
                <a:cs typeface="Plus Jakarta Sans Medium"/>
                <a:sym typeface="Plus Jakarta Sans Medium"/>
              </a:rPr>
              <a:t>FORMATS AVAILABLE: </a:t>
            </a:r>
            <a:endParaRPr sz="1300">
              <a:solidFill>
                <a:schemeClr val="lt1"/>
              </a:solidFill>
              <a:latin typeface="Plus Jakarta Sans Medium"/>
              <a:ea typeface="Plus Jakarta Sans Medium"/>
              <a:cs typeface="Plus Jakarta Sans Medium"/>
              <a:sym typeface="Plus Jakarta Sans Medium"/>
            </a:endParaRPr>
          </a:p>
          <a:p>
            <a:pPr marL="0" lvl="0" indent="0" algn="l" rtl="0">
              <a:spcBef>
                <a:spcPts val="0"/>
              </a:spcBef>
              <a:spcAft>
                <a:spcPts val="0"/>
              </a:spcAft>
              <a:buNone/>
            </a:pPr>
            <a:r>
              <a:rPr lang="nl" sz="1200">
                <a:solidFill>
                  <a:schemeClr val="lt1"/>
                </a:solidFill>
                <a:latin typeface="Plus Jakarta Sans Light"/>
                <a:ea typeface="Plus Jakarta Sans Light"/>
                <a:cs typeface="Plus Jakarta Sans Light"/>
                <a:sym typeface="Plus Jakarta Sans Light"/>
              </a:rPr>
              <a:t>4/5 </a:t>
            </a:r>
            <a:endParaRPr sz="1200">
              <a:solidFill>
                <a:schemeClr val="lt1"/>
              </a:solidFill>
              <a:latin typeface="Plus Jakarta Sans Light"/>
              <a:ea typeface="Plus Jakarta Sans Light"/>
              <a:cs typeface="Plus Jakarta Sans Light"/>
              <a:sym typeface="Plus Jakarta Sans Light"/>
            </a:endParaRPr>
          </a:p>
        </p:txBody>
      </p:sp>
      <p:pic>
        <p:nvPicPr>
          <p:cNvPr id="1363" name="Google Shape;1363;p127"/>
          <p:cNvPicPr preferRelativeResize="0"/>
          <p:nvPr/>
        </p:nvPicPr>
        <p:blipFill>
          <a:blip r:embed="rId7">
            <a:alphaModFix/>
          </a:blip>
          <a:stretch>
            <a:fillRect/>
          </a:stretch>
        </p:blipFill>
        <p:spPr>
          <a:xfrm>
            <a:off x="552625" y="1069125"/>
            <a:ext cx="1518250" cy="2363648"/>
          </a:xfrm>
          <a:prstGeom prst="rect">
            <a:avLst/>
          </a:prstGeom>
          <a:noFill/>
          <a:ln>
            <a:noFill/>
          </a:ln>
        </p:spPr>
      </p:pic>
      <p:sp>
        <p:nvSpPr>
          <p:cNvPr id="1364" name="Google Shape;1364;p127"/>
          <p:cNvSpPr txBox="1"/>
          <p:nvPr/>
        </p:nvSpPr>
        <p:spPr>
          <a:xfrm>
            <a:off x="7544325" y="119150"/>
            <a:ext cx="1407000" cy="291000"/>
          </a:xfrm>
          <a:prstGeom prst="rect">
            <a:avLst/>
          </a:prstGeom>
          <a:solidFill>
            <a:srgbClr val="EEFF41"/>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l" sz="1100">
                <a:solidFill>
                  <a:srgbClr val="595959"/>
                </a:solidFill>
              </a:rPr>
              <a:t>Valid for multibrand</a:t>
            </a:r>
            <a:endParaRPr sz="1100">
              <a:solidFill>
                <a:srgbClr val="595959"/>
              </a:solidFill>
            </a:endParaRPr>
          </a:p>
        </p:txBody>
      </p:sp>
      <p:sp>
        <p:nvSpPr>
          <p:cNvPr id="1365" name="Google Shape;1365;p127"/>
          <p:cNvSpPr txBox="1"/>
          <p:nvPr/>
        </p:nvSpPr>
        <p:spPr>
          <a:xfrm>
            <a:off x="3850275" y="3432775"/>
            <a:ext cx="5037000" cy="4119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l" sz="900">
                <a:solidFill>
                  <a:schemeClr val="dk1"/>
                </a:solidFill>
                <a:latin typeface="Plus Jakarta Sans"/>
                <a:ea typeface="Plus Jakarta Sans"/>
                <a:cs typeface="Plus Jakarta Sans"/>
                <a:sym typeface="Plus Jakarta Sans"/>
              </a:rPr>
              <a:t>When mobility expenses are spread across different departments, it’s a challenge to maintain a clear overview. 👀</a:t>
            </a:r>
            <a:endParaRPr sz="900">
              <a:solidFill>
                <a:schemeClr val="dk1"/>
              </a:solidFill>
              <a:latin typeface="Plus Jakarta Sans"/>
              <a:ea typeface="Plus Jakarta Sans"/>
              <a:cs typeface="Plus Jakarta Sans"/>
              <a:sym typeface="Plus Jakarta Sans"/>
            </a:endParaRPr>
          </a:p>
          <a:p>
            <a:pPr marL="0" lvl="0" indent="0" algn="l" rtl="0">
              <a:spcBef>
                <a:spcPts val="0"/>
              </a:spcBef>
              <a:spcAft>
                <a:spcPts val="0"/>
              </a:spcAft>
              <a:buClr>
                <a:schemeClr val="dk1"/>
              </a:buClr>
              <a:buSzPts val="1100"/>
              <a:buFont typeface="Arial"/>
              <a:buNone/>
            </a:pPr>
            <a:endParaRPr sz="900">
              <a:solidFill>
                <a:schemeClr val="dk1"/>
              </a:solidFill>
              <a:latin typeface="Plus Jakarta Sans"/>
              <a:ea typeface="Plus Jakarta Sans"/>
              <a:cs typeface="Plus Jakarta Sans"/>
              <a:sym typeface="Plus Jakarta Sans"/>
            </a:endParaRPr>
          </a:p>
          <a:p>
            <a:pPr marL="0" lvl="0" indent="0" algn="l" rtl="0">
              <a:spcBef>
                <a:spcPts val="0"/>
              </a:spcBef>
              <a:spcAft>
                <a:spcPts val="0"/>
              </a:spcAft>
              <a:buNone/>
            </a:pPr>
            <a:r>
              <a:rPr lang="nl" sz="900">
                <a:solidFill>
                  <a:schemeClr val="dk1"/>
                </a:solidFill>
                <a:latin typeface="Plus Jakarta Sans"/>
                <a:ea typeface="Plus Jakarta Sans"/>
                <a:cs typeface="Plus Jakarta Sans"/>
                <a:sym typeface="Plus Jakarta Sans"/>
              </a:rPr>
              <a:t>At KINTO, we move beyond the clutter to create true transparency. By putting your mobility costs under one connected system, we ensure they are visible, comparable and manageable. That way you can focus on moving your business forward with confidence. 🚗</a:t>
            </a:r>
            <a:endParaRPr sz="900">
              <a:solidFill>
                <a:schemeClr val="dk1"/>
              </a:solidFill>
              <a:latin typeface="Plus Jakarta Sans"/>
              <a:ea typeface="Plus Jakarta Sans"/>
              <a:cs typeface="Plus Jakarta Sans"/>
              <a:sym typeface="Plus Jakarta Sans"/>
            </a:endParaRPr>
          </a:p>
          <a:p>
            <a:pPr marL="0" lvl="0" indent="0" algn="l" rtl="0">
              <a:spcBef>
                <a:spcPts val="0"/>
              </a:spcBef>
              <a:spcAft>
                <a:spcPts val="0"/>
              </a:spcAft>
              <a:buClr>
                <a:schemeClr val="dk1"/>
              </a:buClr>
              <a:buSzPts val="1100"/>
              <a:buFont typeface="Arial"/>
              <a:buNone/>
            </a:pPr>
            <a:endParaRPr sz="900">
              <a:solidFill>
                <a:schemeClr val="dk1"/>
              </a:solidFill>
              <a:latin typeface="Plus Jakarta Sans"/>
              <a:ea typeface="Plus Jakarta Sans"/>
              <a:cs typeface="Plus Jakarta Sans"/>
              <a:sym typeface="Plus Jakarta Sans"/>
            </a:endParaRPr>
          </a:p>
          <a:p>
            <a:pPr marL="0" lvl="0" indent="0" algn="l" rtl="0">
              <a:spcBef>
                <a:spcPts val="0"/>
              </a:spcBef>
              <a:spcAft>
                <a:spcPts val="0"/>
              </a:spcAft>
              <a:buNone/>
            </a:pPr>
            <a:r>
              <a:rPr lang="nl" sz="900">
                <a:solidFill>
                  <a:schemeClr val="dk1"/>
                </a:solidFill>
                <a:latin typeface="Plus Jakarta Sans"/>
                <a:ea typeface="Plus Jakarta Sans"/>
                <a:cs typeface="Plus Jakarta Sans"/>
                <a:sym typeface="Plus Jakarta Sans"/>
              </a:rPr>
              <a:t>Does your team manage mobility costs through one central system or is it currently spread across departments? 👇</a:t>
            </a:r>
            <a:endParaRPr sz="900">
              <a:solidFill>
                <a:schemeClr val="dk1"/>
              </a:solidFill>
              <a:latin typeface="Plus Jakarta Sans"/>
              <a:ea typeface="Plus Jakarta Sans"/>
              <a:cs typeface="Plus Jakarta Sans"/>
              <a:sym typeface="Plus Jakarta Sans"/>
            </a:endParaRPr>
          </a:p>
          <a:p>
            <a:pPr marL="0" lvl="0" indent="0" algn="l" rtl="0">
              <a:spcBef>
                <a:spcPts val="0"/>
              </a:spcBef>
              <a:spcAft>
                <a:spcPts val="0"/>
              </a:spcAft>
              <a:buClr>
                <a:schemeClr val="dk1"/>
              </a:buClr>
              <a:buSzPts val="1100"/>
              <a:buFont typeface="Arial"/>
              <a:buNone/>
            </a:pPr>
            <a:endParaRPr sz="900">
              <a:solidFill>
                <a:schemeClr val="dk1"/>
              </a:solidFill>
              <a:latin typeface="Plus Jakarta Sans"/>
              <a:ea typeface="Plus Jakarta Sans"/>
              <a:cs typeface="Plus Jakarta Sans"/>
              <a:sym typeface="Plus Jakarta Sans"/>
            </a:endParaRPr>
          </a:p>
          <a:p>
            <a:pPr marL="0" lvl="0" indent="0" algn="l" rtl="0">
              <a:spcBef>
                <a:spcPts val="0"/>
              </a:spcBef>
              <a:spcAft>
                <a:spcPts val="0"/>
              </a:spcAft>
              <a:buNone/>
            </a:pPr>
            <a:r>
              <a:rPr lang="nl" sz="900">
                <a:solidFill>
                  <a:schemeClr val="dk1"/>
                </a:solidFill>
                <a:latin typeface="Plus Jakarta Sans"/>
                <a:ea typeface="Plus Jakarta Sans"/>
                <a:cs typeface="Plus Jakarta Sans"/>
                <a:sym typeface="Plus Jakarta Sans"/>
              </a:rPr>
              <a:t>One partner. Every solution.</a:t>
            </a:r>
            <a:endParaRPr sz="900">
              <a:solidFill>
                <a:schemeClr val="dk1"/>
              </a:solidFill>
              <a:latin typeface="Plus Jakarta Sans"/>
              <a:ea typeface="Plus Jakarta Sans"/>
              <a:cs typeface="Plus Jakarta Sans"/>
              <a:sym typeface="Plus Jakarta Sans"/>
            </a:endParaRPr>
          </a:p>
          <a:p>
            <a:pPr marL="0" lvl="0" indent="0" algn="l" rtl="0">
              <a:spcBef>
                <a:spcPts val="0"/>
              </a:spcBef>
              <a:spcAft>
                <a:spcPts val="0"/>
              </a:spcAft>
              <a:buClr>
                <a:schemeClr val="dk1"/>
              </a:buClr>
              <a:buSzPts val="1100"/>
              <a:buFont typeface="Arial"/>
              <a:buNone/>
            </a:pPr>
            <a:endParaRPr sz="900">
              <a:solidFill>
                <a:schemeClr val="dk1"/>
              </a:solidFill>
              <a:latin typeface="Plus Jakarta Sans"/>
              <a:ea typeface="Plus Jakarta Sans"/>
              <a:cs typeface="Plus Jakarta Sans"/>
              <a:sym typeface="Plus Jakarta Sans"/>
            </a:endParaRPr>
          </a:p>
          <a:p>
            <a:pPr marL="0" lvl="0" indent="0" algn="l" rtl="0">
              <a:spcBef>
                <a:spcPts val="0"/>
              </a:spcBef>
              <a:spcAft>
                <a:spcPts val="0"/>
              </a:spcAft>
              <a:buNone/>
            </a:pPr>
            <a:r>
              <a:rPr lang="nl" sz="900">
                <a:solidFill>
                  <a:schemeClr val="dk1"/>
                </a:solidFill>
                <a:latin typeface="Plus Jakarta Sans"/>
                <a:ea typeface="Plus Jakarta Sans"/>
                <a:cs typeface="Plus Jakarta Sans"/>
                <a:sym typeface="Plus Jakarta Sans"/>
              </a:rPr>
              <a:t>#KINTO #MobilityCosts #DataTransparency </a:t>
            </a:r>
            <a:endParaRPr sz="900">
              <a:solidFill>
                <a:schemeClr val="dk1"/>
              </a:solidFill>
              <a:latin typeface="Plus Jakarta Sans"/>
              <a:ea typeface="Plus Jakarta Sans"/>
              <a:cs typeface="Plus Jakarta Sans"/>
              <a:sym typeface="Plus Jakarta Sans"/>
            </a:endParaRPr>
          </a:p>
        </p:txBody>
      </p:sp>
      <p:pic>
        <p:nvPicPr>
          <p:cNvPr id="1366" name="Google Shape;1366;p127" title="Mobility Costs_1.png"/>
          <p:cNvPicPr preferRelativeResize="0"/>
          <p:nvPr/>
        </p:nvPicPr>
        <p:blipFill>
          <a:blip r:embed="rId8">
            <a:alphaModFix/>
          </a:blip>
          <a:stretch>
            <a:fillRect/>
          </a:stretch>
        </p:blipFill>
        <p:spPr>
          <a:xfrm>
            <a:off x="552625" y="1460525"/>
            <a:ext cx="1518242" cy="1897803"/>
          </a:xfrm>
          <a:prstGeom prst="rect">
            <a:avLst/>
          </a:prstGeom>
          <a:noFill/>
          <a:ln>
            <a:noFill/>
          </a:ln>
        </p:spPr>
      </p:pic>
      <p:pic>
        <p:nvPicPr>
          <p:cNvPr id="1367" name="Google Shape;1367;p127" title="Mobility Costs_2.png"/>
          <p:cNvPicPr preferRelativeResize="0"/>
          <p:nvPr/>
        </p:nvPicPr>
        <p:blipFill>
          <a:blip r:embed="rId9">
            <a:alphaModFix/>
          </a:blip>
          <a:stretch>
            <a:fillRect/>
          </a:stretch>
        </p:blipFill>
        <p:spPr>
          <a:xfrm>
            <a:off x="2044050" y="1460525"/>
            <a:ext cx="1518242" cy="1897803"/>
          </a:xfrm>
          <a:prstGeom prst="rect">
            <a:avLst/>
          </a:prstGeom>
          <a:noFill/>
          <a:ln>
            <a:noFill/>
          </a:ln>
        </p:spPr>
      </p:pic>
      <p:pic>
        <p:nvPicPr>
          <p:cNvPr id="1368" name="Google Shape;1368;p127" title="Mobility Costs_3.png"/>
          <p:cNvPicPr preferRelativeResize="0"/>
          <p:nvPr/>
        </p:nvPicPr>
        <p:blipFill>
          <a:blip r:embed="rId10">
            <a:alphaModFix/>
          </a:blip>
          <a:stretch>
            <a:fillRect/>
          </a:stretch>
        </p:blipFill>
        <p:spPr>
          <a:xfrm>
            <a:off x="3562300" y="1460525"/>
            <a:ext cx="1518242" cy="1897803"/>
          </a:xfrm>
          <a:prstGeom prst="rect">
            <a:avLst/>
          </a:prstGeom>
          <a:noFill/>
          <a:ln>
            <a:noFill/>
          </a:ln>
        </p:spPr>
      </p:pic>
      <p:pic>
        <p:nvPicPr>
          <p:cNvPr id="1369" name="Google Shape;1369;p127" title="Mobility Costs_4.png"/>
          <p:cNvPicPr preferRelativeResize="0"/>
          <p:nvPr/>
        </p:nvPicPr>
        <p:blipFill>
          <a:blip r:embed="rId11">
            <a:alphaModFix/>
          </a:blip>
          <a:stretch>
            <a:fillRect/>
          </a:stretch>
        </p:blipFill>
        <p:spPr>
          <a:xfrm>
            <a:off x="5053725" y="1460525"/>
            <a:ext cx="1518242" cy="1897803"/>
          </a:xfrm>
          <a:prstGeom prst="rect">
            <a:avLst/>
          </a:prstGeom>
          <a:noFill/>
          <a:ln>
            <a:noFill/>
          </a:ln>
        </p:spPr>
      </p:pic>
      <p:pic>
        <p:nvPicPr>
          <p:cNvPr id="1370" name="Google Shape;1370;p127" title="Mobility Costs_5.png"/>
          <p:cNvPicPr preferRelativeResize="0"/>
          <p:nvPr/>
        </p:nvPicPr>
        <p:blipFill>
          <a:blip r:embed="rId12">
            <a:alphaModFix/>
          </a:blip>
          <a:stretch>
            <a:fillRect/>
          </a:stretch>
        </p:blipFill>
        <p:spPr>
          <a:xfrm>
            <a:off x="6571975" y="1460525"/>
            <a:ext cx="1518242" cy="1897803"/>
          </a:xfrm>
          <a:prstGeom prst="rect">
            <a:avLst/>
          </a:prstGeom>
          <a:noFill/>
          <a:ln>
            <a:noFill/>
          </a:ln>
        </p:spPr>
      </p:pic>
      <p:pic>
        <p:nvPicPr>
          <p:cNvPr id="1371" name="Google Shape;1371;p127" title="Mobility Costs_1.png"/>
          <p:cNvPicPr preferRelativeResize="0"/>
          <p:nvPr/>
        </p:nvPicPr>
        <p:blipFill>
          <a:blip r:embed="rId13">
            <a:alphaModFix/>
          </a:blip>
          <a:stretch>
            <a:fillRect/>
          </a:stretch>
        </p:blipFill>
        <p:spPr>
          <a:xfrm>
            <a:off x="552625" y="1460525"/>
            <a:ext cx="1518245" cy="1897806"/>
          </a:xfrm>
          <a:prstGeom prst="rect">
            <a:avLst/>
          </a:prstGeom>
          <a:noFill/>
          <a:ln>
            <a:noFill/>
          </a:ln>
        </p:spPr>
      </p:pic>
      <p:pic>
        <p:nvPicPr>
          <p:cNvPr id="1372" name="Google Shape;1372;p127" title="Mobility Costs_3.png"/>
          <p:cNvPicPr preferRelativeResize="0"/>
          <p:nvPr/>
        </p:nvPicPr>
        <p:blipFill>
          <a:blip r:embed="rId14">
            <a:alphaModFix/>
          </a:blip>
          <a:stretch>
            <a:fillRect/>
          </a:stretch>
        </p:blipFill>
        <p:spPr>
          <a:xfrm>
            <a:off x="3535475" y="1460525"/>
            <a:ext cx="1518245" cy="1897806"/>
          </a:xfrm>
          <a:prstGeom prst="rect">
            <a:avLst/>
          </a:prstGeom>
          <a:noFill/>
          <a:ln>
            <a:noFill/>
          </a:ln>
        </p:spPr>
      </p:pic>
      <p:pic>
        <p:nvPicPr>
          <p:cNvPr id="1373" name="Google Shape;1373;p127" title="Mobility Costs_4.png"/>
          <p:cNvPicPr preferRelativeResize="0"/>
          <p:nvPr/>
        </p:nvPicPr>
        <p:blipFill>
          <a:blip r:embed="rId15">
            <a:alphaModFix/>
          </a:blip>
          <a:stretch>
            <a:fillRect/>
          </a:stretch>
        </p:blipFill>
        <p:spPr>
          <a:xfrm>
            <a:off x="5053725" y="1460525"/>
            <a:ext cx="1518245" cy="1897806"/>
          </a:xfrm>
          <a:prstGeom prst="rect">
            <a:avLst/>
          </a:prstGeom>
          <a:noFill/>
          <a:ln>
            <a:noFill/>
          </a:ln>
        </p:spPr>
      </p:pic>
      <p:pic>
        <p:nvPicPr>
          <p:cNvPr id="1374" name="Google Shape;1374;p127" title="Mobility Costs_5.png"/>
          <p:cNvPicPr preferRelativeResize="0"/>
          <p:nvPr/>
        </p:nvPicPr>
        <p:blipFill>
          <a:blip r:embed="rId16">
            <a:alphaModFix/>
          </a:blip>
          <a:stretch>
            <a:fillRect/>
          </a:stretch>
        </p:blipFill>
        <p:spPr>
          <a:xfrm>
            <a:off x="6571975" y="1460525"/>
            <a:ext cx="1518245" cy="1897806"/>
          </a:xfrm>
          <a:prstGeom prst="rect">
            <a:avLst/>
          </a:prstGeom>
          <a:noFill/>
          <a:ln>
            <a:noFill/>
          </a:ln>
        </p:spPr>
      </p:pic>
      <p:pic>
        <p:nvPicPr>
          <p:cNvPr id="1375" name="Google Shape;1375;p127" title="Mobility Costs_2.png"/>
          <p:cNvPicPr preferRelativeResize="0"/>
          <p:nvPr/>
        </p:nvPicPr>
        <p:blipFill>
          <a:blip r:embed="rId17">
            <a:alphaModFix/>
          </a:blip>
          <a:stretch>
            <a:fillRect/>
          </a:stretch>
        </p:blipFill>
        <p:spPr>
          <a:xfrm>
            <a:off x="2044050" y="1460519"/>
            <a:ext cx="1518250" cy="1897820"/>
          </a:xfrm>
          <a:prstGeom prst="rect">
            <a:avLst/>
          </a:prstGeom>
          <a:noFill/>
          <a:ln>
            <a:noFill/>
          </a:ln>
        </p:spPr>
      </p:pic>
      <p:pic>
        <p:nvPicPr>
          <p:cNvPr id="3" name="Afbeelding 2" descr="Afbeelding met tekst, persoon, kleding, person&#10;&#10;Door AI gegenereerde inhoud is mogelijk onjuist.">
            <a:extLst>
              <a:ext uri="{FF2B5EF4-FFF2-40B4-BE49-F238E27FC236}">
                <a16:creationId xmlns:a16="http://schemas.microsoft.com/office/drawing/2014/main" id="{8F2B60F3-795F-8EBE-D4C4-604865A24DF2}"/>
              </a:ext>
            </a:extLst>
          </p:cNvPr>
          <p:cNvPicPr>
            <a:picLocks noChangeAspect="1"/>
          </p:cNvPicPr>
          <p:nvPr/>
        </p:nvPicPr>
        <p:blipFill>
          <a:blip r:embed="rId18"/>
          <a:stretch>
            <a:fillRect/>
          </a:stretch>
        </p:blipFill>
        <p:spPr>
          <a:xfrm>
            <a:off x="545870" y="1452647"/>
            <a:ext cx="1518242" cy="1897803"/>
          </a:xfrm>
          <a:prstGeom prst="rect">
            <a:avLst/>
          </a:prstGeom>
        </p:spPr>
      </p:pic>
      <p:pic>
        <p:nvPicPr>
          <p:cNvPr id="5" name="Afbeelding 4" descr="Afbeelding met tekst, kleding, Menselijk gezicht, schermopname&#10;&#10;Door AI gegenereerde inhoud is mogelijk onjuist.">
            <a:extLst>
              <a:ext uri="{FF2B5EF4-FFF2-40B4-BE49-F238E27FC236}">
                <a16:creationId xmlns:a16="http://schemas.microsoft.com/office/drawing/2014/main" id="{54FD3F48-EC84-EAF6-192A-6D457E58A6B6}"/>
              </a:ext>
            </a:extLst>
          </p:cNvPr>
          <p:cNvPicPr>
            <a:picLocks noChangeAspect="1"/>
          </p:cNvPicPr>
          <p:nvPr/>
        </p:nvPicPr>
        <p:blipFill>
          <a:blip r:embed="rId19"/>
          <a:stretch>
            <a:fillRect/>
          </a:stretch>
        </p:blipFill>
        <p:spPr>
          <a:xfrm>
            <a:off x="2064112" y="1463779"/>
            <a:ext cx="1509337" cy="1886671"/>
          </a:xfrm>
          <a:prstGeom prst="rect">
            <a:avLst/>
          </a:prstGeom>
        </p:spPr>
      </p:pic>
      <p:pic>
        <p:nvPicPr>
          <p:cNvPr id="7" name="Afbeelding 6" descr="Afbeelding met tekst, kleding, persoon, poster&#10;&#10;Door AI gegenereerde inhoud is mogelijk onjuist.">
            <a:extLst>
              <a:ext uri="{FF2B5EF4-FFF2-40B4-BE49-F238E27FC236}">
                <a16:creationId xmlns:a16="http://schemas.microsoft.com/office/drawing/2014/main" id="{AE348317-20EA-7760-29C7-59B87A4BB47D}"/>
              </a:ext>
            </a:extLst>
          </p:cNvPr>
          <p:cNvPicPr>
            <a:picLocks noChangeAspect="1"/>
          </p:cNvPicPr>
          <p:nvPr/>
        </p:nvPicPr>
        <p:blipFill>
          <a:blip r:embed="rId20"/>
          <a:stretch>
            <a:fillRect/>
          </a:stretch>
        </p:blipFill>
        <p:spPr>
          <a:xfrm>
            <a:off x="3573449" y="1474358"/>
            <a:ext cx="1518243" cy="1897804"/>
          </a:xfrm>
          <a:prstGeom prst="rect">
            <a:avLst/>
          </a:prstGeom>
        </p:spPr>
      </p:pic>
      <p:pic>
        <p:nvPicPr>
          <p:cNvPr id="9" name="Afbeelding 8" descr="Afbeelding met tekst, kleding, schermopname, person&#10;&#10;Door AI gegenereerde inhoud is mogelijk onjuist.">
            <a:extLst>
              <a:ext uri="{FF2B5EF4-FFF2-40B4-BE49-F238E27FC236}">
                <a16:creationId xmlns:a16="http://schemas.microsoft.com/office/drawing/2014/main" id="{55B1F5F7-76C5-E0BD-954B-F42F5600F8CD}"/>
              </a:ext>
            </a:extLst>
          </p:cNvPr>
          <p:cNvPicPr>
            <a:picLocks noChangeAspect="1"/>
          </p:cNvPicPr>
          <p:nvPr/>
        </p:nvPicPr>
        <p:blipFill>
          <a:blip r:embed="rId21"/>
          <a:stretch>
            <a:fillRect/>
          </a:stretch>
        </p:blipFill>
        <p:spPr>
          <a:xfrm>
            <a:off x="5090181" y="1446691"/>
            <a:ext cx="1518241" cy="1897802"/>
          </a:xfrm>
          <a:prstGeom prst="rect">
            <a:avLst/>
          </a:prstGeom>
        </p:spPr>
      </p:pic>
      <p:pic>
        <p:nvPicPr>
          <p:cNvPr id="11" name="Afbeelding 10" descr="Afbeelding met kleding, tekst, persoon, Menselijk gezicht&#10;&#10;Door AI gegenereerde inhoud is mogelijk onjuist.">
            <a:extLst>
              <a:ext uri="{FF2B5EF4-FFF2-40B4-BE49-F238E27FC236}">
                <a16:creationId xmlns:a16="http://schemas.microsoft.com/office/drawing/2014/main" id="{4235EFC7-F72C-D83D-4014-E5BF35E9174F}"/>
              </a:ext>
            </a:extLst>
          </p:cNvPr>
          <p:cNvPicPr>
            <a:picLocks noChangeAspect="1"/>
          </p:cNvPicPr>
          <p:nvPr/>
        </p:nvPicPr>
        <p:blipFill>
          <a:blip r:embed="rId22"/>
          <a:stretch>
            <a:fillRect/>
          </a:stretch>
        </p:blipFill>
        <p:spPr>
          <a:xfrm>
            <a:off x="6600686" y="1460519"/>
            <a:ext cx="1518245" cy="1897807"/>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379"/>
        <p:cNvGrpSpPr/>
        <p:nvPr/>
      </p:nvGrpSpPr>
      <p:grpSpPr>
        <a:xfrm>
          <a:off x="0" y="0"/>
          <a:ext cx="0" cy="0"/>
          <a:chOff x="0" y="0"/>
          <a:chExt cx="0" cy="0"/>
        </a:xfrm>
      </p:grpSpPr>
      <p:pic>
        <p:nvPicPr>
          <p:cNvPr id="1380" name="Google Shape;1380;p128" title="Scherm­afbeelding 2025-06-17 om 13.08.14.png"/>
          <p:cNvPicPr preferRelativeResize="0"/>
          <p:nvPr/>
        </p:nvPicPr>
        <p:blipFill rotWithShape="1">
          <a:blip r:embed="rId3">
            <a:alphaModFix/>
          </a:blip>
          <a:srcRect b="50042"/>
          <a:stretch/>
        </p:blipFill>
        <p:spPr>
          <a:xfrm>
            <a:off x="0" y="0"/>
            <a:ext cx="9144003" cy="2571749"/>
          </a:xfrm>
          <a:prstGeom prst="rect">
            <a:avLst/>
          </a:prstGeom>
          <a:noFill/>
          <a:ln>
            <a:noFill/>
          </a:ln>
        </p:spPr>
      </p:pic>
      <p:sp>
        <p:nvSpPr>
          <p:cNvPr id="1381" name="Google Shape;1381;p128"/>
          <p:cNvSpPr txBox="1">
            <a:spLocks noGrp="1"/>
          </p:cNvSpPr>
          <p:nvPr>
            <p:ph type="title"/>
          </p:nvPr>
        </p:nvSpPr>
        <p:spPr>
          <a:xfrm>
            <a:off x="3285150" y="2206346"/>
            <a:ext cx="2573700" cy="730800"/>
          </a:xfrm>
          <a:prstGeom prst="rect">
            <a:avLst/>
          </a:prstGeom>
          <a:solidFill>
            <a:schemeClr val="lt1"/>
          </a:solidFill>
          <a:ln>
            <a:noFill/>
          </a:ln>
        </p:spPr>
        <p:txBody>
          <a:bodyPr spcFirstLastPara="1" wrap="square" lIns="202500" tIns="297000" rIns="202500" bIns="0" anchor="b" anchorCtr="0">
            <a:noAutofit/>
          </a:bodyPr>
          <a:lstStyle/>
          <a:p>
            <a:pPr marL="0" lvl="0" indent="0" algn="l" rtl="0">
              <a:lnSpc>
                <a:spcPct val="75000"/>
              </a:lnSpc>
              <a:spcBef>
                <a:spcPts val="0"/>
              </a:spcBef>
              <a:spcAft>
                <a:spcPts val="0"/>
              </a:spcAft>
              <a:buClr>
                <a:schemeClr val="dk1"/>
              </a:buClr>
              <a:buSzPts val="4100"/>
              <a:buFont typeface="Arial"/>
              <a:buNone/>
            </a:pPr>
            <a:r>
              <a:rPr lang="nl">
                <a:latin typeface="Plus Jakarta Sans SemiBold"/>
                <a:ea typeface="Plus Jakarta Sans SemiBold"/>
                <a:cs typeface="Plus Jakarta Sans SemiBold"/>
                <a:sym typeface="Plus Jakarta Sans SemiBold"/>
              </a:rPr>
              <a:t>Pillar 4</a:t>
            </a:r>
            <a:endParaRPr>
              <a:latin typeface="Plus Jakarta Sans SemiBold"/>
              <a:ea typeface="Plus Jakarta Sans SemiBold"/>
              <a:cs typeface="Plus Jakarta Sans SemiBold"/>
              <a:sym typeface="Plus Jakarta Sans SemiBold"/>
            </a:endParaRPr>
          </a:p>
        </p:txBody>
      </p:sp>
      <p:sp>
        <p:nvSpPr>
          <p:cNvPr id="1382" name="Google Shape;1382;p128"/>
          <p:cNvSpPr txBox="1">
            <a:spLocks noGrp="1"/>
          </p:cNvSpPr>
          <p:nvPr>
            <p:ph type="title"/>
          </p:nvPr>
        </p:nvSpPr>
        <p:spPr>
          <a:xfrm>
            <a:off x="2796925" y="1588050"/>
            <a:ext cx="4179600" cy="1349100"/>
          </a:xfrm>
          <a:prstGeom prst="rect">
            <a:avLst/>
          </a:prstGeom>
          <a:solidFill>
            <a:schemeClr val="lt1"/>
          </a:solidFill>
          <a:ln>
            <a:noFill/>
          </a:ln>
        </p:spPr>
        <p:txBody>
          <a:bodyPr spcFirstLastPara="1" wrap="square" lIns="202500" tIns="297000" rIns="202500" bIns="0" anchor="b" anchorCtr="0">
            <a:noAutofit/>
          </a:bodyPr>
          <a:lstStyle/>
          <a:p>
            <a:pPr marL="0" lvl="0" indent="0" algn="l" rtl="0">
              <a:lnSpc>
                <a:spcPct val="75000"/>
              </a:lnSpc>
              <a:spcBef>
                <a:spcPts val="0"/>
              </a:spcBef>
              <a:spcAft>
                <a:spcPts val="0"/>
              </a:spcAft>
              <a:buClr>
                <a:schemeClr val="dk1"/>
              </a:buClr>
              <a:buSzPts val="4100"/>
              <a:buFont typeface="Arial"/>
              <a:buNone/>
            </a:pPr>
            <a:r>
              <a:rPr lang="nl">
                <a:latin typeface="Plus Jakarta Sans SemiBold"/>
                <a:ea typeface="Plus Jakarta Sans SemiBold"/>
                <a:cs typeface="Plus Jakarta Sans SemiBold"/>
                <a:sym typeface="Plus Jakarta Sans SemiBold"/>
              </a:rPr>
              <a:t>Multipath/</a:t>
            </a:r>
            <a:endParaRPr>
              <a:latin typeface="Plus Jakarta Sans SemiBold"/>
              <a:ea typeface="Plus Jakarta Sans SemiBold"/>
              <a:cs typeface="Plus Jakarta Sans SemiBold"/>
              <a:sym typeface="Plus Jakarta Sans SemiBold"/>
            </a:endParaRPr>
          </a:p>
          <a:p>
            <a:pPr marL="0" lvl="0" indent="0" algn="l" rtl="0">
              <a:lnSpc>
                <a:spcPct val="75000"/>
              </a:lnSpc>
              <a:spcBef>
                <a:spcPts val="0"/>
              </a:spcBef>
              <a:spcAft>
                <a:spcPts val="0"/>
              </a:spcAft>
              <a:buClr>
                <a:schemeClr val="dk1"/>
              </a:buClr>
              <a:buSzPts val="4100"/>
              <a:buFont typeface="Arial"/>
              <a:buNone/>
            </a:pPr>
            <a:r>
              <a:rPr lang="nl">
                <a:latin typeface="Plus Jakarta Sans SemiBold"/>
                <a:ea typeface="Plus Jakarta Sans SemiBold"/>
                <a:cs typeface="Plus Jakarta Sans SemiBold"/>
                <a:sym typeface="Plus Jakarta Sans SemiBold"/>
              </a:rPr>
              <a:t>Multiservice</a:t>
            </a:r>
            <a:endParaRPr sz="3000">
              <a:latin typeface="Plus Jakarta Sans ExtraLight"/>
              <a:ea typeface="Plus Jakarta Sans ExtraLight"/>
              <a:cs typeface="Plus Jakarta Sans ExtraLight"/>
              <a:sym typeface="Plus Jakarta Sans ExtraLight"/>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387"/>
        <p:cNvGrpSpPr/>
        <p:nvPr/>
      </p:nvGrpSpPr>
      <p:grpSpPr>
        <a:xfrm>
          <a:off x="0" y="0"/>
          <a:ext cx="0" cy="0"/>
          <a:chOff x="0" y="0"/>
          <a:chExt cx="0" cy="0"/>
        </a:xfrm>
      </p:grpSpPr>
      <p:pic>
        <p:nvPicPr>
          <p:cNvPr id="1388" name="Google Shape;1388;p129"/>
          <p:cNvPicPr preferRelativeResize="0"/>
          <p:nvPr/>
        </p:nvPicPr>
        <p:blipFill>
          <a:blip r:embed="rId3">
            <a:alphaModFix/>
          </a:blip>
          <a:stretch>
            <a:fillRect/>
          </a:stretch>
        </p:blipFill>
        <p:spPr>
          <a:xfrm rot="5400000">
            <a:off x="1989277" y="-2003347"/>
            <a:ext cx="5151375" cy="9158077"/>
          </a:xfrm>
          <a:prstGeom prst="rect">
            <a:avLst/>
          </a:prstGeom>
          <a:noFill/>
          <a:ln>
            <a:noFill/>
          </a:ln>
        </p:spPr>
      </p:pic>
      <p:pic>
        <p:nvPicPr>
          <p:cNvPr id="1389" name="Google Shape;1389;p129"/>
          <p:cNvPicPr preferRelativeResize="0"/>
          <p:nvPr/>
        </p:nvPicPr>
        <p:blipFill>
          <a:blip r:embed="rId4">
            <a:alphaModFix/>
          </a:blip>
          <a:stretch>
            <a:fillRect/>
          </a:stretch>
        </p:blipFill>
        <p:spPr>
          <a:xfrm>
            <a:off x="0" y="0"/>
            <a:ext cx="3776451" cy="5143501"/>
          </a:xfrm>
          <a:prstGeom prst="rect">
            <a:avLst/>
          </a:prstGeom>
          <a:noFill/>
          <a:ln>
            <a:noFill/>
          </a:ln>
        </p:spPr>
      </p:pic>
      <p:sp>
        <p:nvSpPr>
          <p:cNvPr id="1390" name="Google Shape;1390;p129"/>
          <p:cNvSpPr/>
          <p:nvPr/>
        </p:nvSpPr>
        <p:spPr>
          <a:xfrm>
            <a:off x="87625" y="3732050"/>
            <a:ext cx="327000" cy="1016700"/>
          </a:xfrm>
          <a:prstGeom prst="rect">
            <a:avLst/>
          </a:prstGeom>
          <a:solidFill>
            <a:srgbClr val="00708D"/>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391" name="Google Shape;1391;p129"/>
          <p:cNvSpPr txBox="1"/>
          <p:nvPr/>
        </p:nvSpPr>
        <p:spPr>
          <a:xfrm rot="-5400000">
            <a:off x="-902525" y="1937825"/>
            <a:ext cx="2445300" cy="465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MAY </a:t>
            </a:r>
            <a:endParaRPr sz="800">
              <a:solidFill>
                <a:schemeClr val="lt1"/>
              </a:solidFill>
              <a:latin typeface="DM Sans ExtraLight"/>
              <a:ea typeface="DM Sans ExtraLight"/>
              <a:cs typeface="DM Sans ExtraLight"/>
              <a:sym typeface="DM Sans ExtraLight"/>
            </a:endParaRPr>
          </a:p>
        </p:txBody>
      </p:sp>
      <p:sp>
        <p:nvSpPr>
          <p:cNvPr id="1392" name="Google Shape;1392;p129"/>
          <p:cNvSpPr txBox="1"/>
          <p:nvPr/>
        </p:nvSpPr>
        <p:spPr>
          <a:xfrm>
            <a:off x="87625" y="323875"/>
            <a:ext cx="4384200" cy="1279800"/>
          </a:xfrm>
          <a:prstGeom prst="rect">
            <a:avLst/>
          </a:prstGeom>
          <a:noFill/>
          <a:ln>
            <a:noFill/>
          </a:ln>
        </p:spPr>
        <p:txBody>
          <a:bodyPr spcFirstLastPara="1" wrap="square" lIns="91425" tIns="91425" rIns="91425" bIns="91425" anchor="t" anchorCtr="0">
            <a:noAutofit/>
          </a:bodyPr>
          <a:lstStyle/>
          <a:p>
            <a:pPr marL="0" lvl="0" indent="0" algn="l" rtl="0">
              <a:lnSpc>
                <a:spcPct val="80000"/>
              </a:lnSpc>
              <a:spcBef>
                <a:spcPts val="0"/>
              </a:spcBef>
              <a:spcAft>
                <a:spcPts val="0"/>
              </a:spcAft>
              <a:buNone/>
            </a:pPr>
            <a:r>
              <a:rPr lang="nl" sz="3000">
                <a:solidFill>
                  <a:schemeClr val="lt1"/>
                </a:solidFill>
                <a:latin typeface="Plus Jakarta Sans"/>
                <a:ea typeface="Plus Jakarta Sans"/>
                <a:cs typeface="Plus Jakarta Sans"/>
                <a:sym typeface="Plus Jakarta Sans"/>
              </a:rPr>
              <a:t>3.WORLD ENVIRONMENTAL DAY</a:t>
            </a:r>
            <a:endParaRPr sz="3000">
              <a:solidFill>
                <a:schemeClr val="lt1"/>
              </a:solidFill>
              <a:latin typeface="Plus Jakarta Sans"/>
              <a:ea typeface="Plus Jakarta Sans"/>
              <a:cs typeface="Plus Jakarta Sans"/>
              <a:sym typeface="Plus Jakarta Sans"/>
            </a:endParaRPr>
          </a:p>
        </p:txBody>
      </p:sp>
      <p:sp>
        <p:nvSpPr>
          <p:cNvPr id="1393" name="Google Shape;1393;p129"/>
          <p:cNvSpPr txBox="1"/>
          <p:nvPr/>
        </p:nvSpPr>
        <p:spPr>
          <a:xfrm>
            <a:off x="458225" y="1093100"/>
            <a:ext cx="3259500" cy="3891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l" sz="1800">
                <a:solidFill>
                  <a:schemeClr val="lt1"/>
                </a:solidFill>
                <a:latin typeface="Plus Jakarta Sans Light"/>
                <a:ea typeface="Plus Jakarta Sans Light"/>
                <a:cs typeface="Plus Jakarta Sans Light"/>
                <a:sym typeface="Plus Jakarta Sans Light"/>
              </a:rPr>
              <a:t>COPY - LI: </a:t>
            </a:r>
            <a:endParaRPr sz="1800">
              <a:solidFill>
                <a:schemeClr val="lt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endParaRPr sz="1000">
              <a:solidFill>
                <a:schemeClr val="lt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r>
              <a:rPr lang="nl" sz="1100">
                <a:solidFill>
                  <a:schemeClr val="lt1"/>
                </a:solidFill>
              </a:rPr>
              <a:t>Today is World Environment Day. A moment to reflect on the footprint we leave behind. </a:t>
            </a:r>
            <a:endParaRPr sz="1100">
              <a:solidFill>
                <a:schemeClr val="lt1"/>
              </a:solidFill>
            </a:endParaRPr>
          </a:p>
          <a:p>
            <a:pPr marL="0" lvl="0" indent="0" algn="l" rtl="0">
              <a:spcBef>
                <a:spcPts val="0"/>
              </a:spcBef>
              <a:spcAft>
                <a:spcPts val="0"/>
              </a:spcAft>
              <a:buClr>
                <a:schemeClr val="dk1"/>
              </a:buClr>
              <a:buSzPts val="1100"/>
              <a:buFont typeface="Arial"/>
              <a:buNone/>
            </a:pPr>
            <a:endParaRPr sz="1100">
              <a:solidFill>
                <a:schemeClr val="lt1"/>
              </a:solidFill>
            </a:endParaRPr>
          </a:p>
          <a:p>
            <a:pPr marL="0" lvl="0" indent="0" algn="l" rtl="0">
              <a:spcBef>
                <a:spcPts val="0"/>
              </a:spcBef>
              <a:spcAft>
                <a:spcPts val="0"/>
              </a:spcAft>
              <a:buClr>
                <a:schemeClr val="dk1"/>
              </a:buClr>
              <a:buSzPts val="1100"/>
              <a:buFont typeface="Arial"/>
              <a:buNone/>
            </a:pPr>
            <a:r>
              <a:rPr lang="nl" sz="1100">
                <a:solidFill>
                  <a:schemeClr val="lt1"/>
                </a:solidFill>
              </a:rPr>
              <a:t>At KINTO, we believe that sustainability shouldn’t be just a slogan on a wall. It’s about rethinking our daily journeys and making conscious choices that move us forward. 🍀</a:t>
            </a:r>
            <a:endParaRPr sz="1100">
              <a:solidFill>
                <a:schemeClr val="lt1"/>
              </a:solidFill>
            </a:endParaRPr>
          </a:p>
          <a:p>
            <a:pPr marL="0" lvl="0" indent="0" algn="l" rtl="0">
              <a:spcBef>
                <a:spcPts val="0"/>
              </a:spcBef>
              <a:spcAft>
                <a:spcPts val="0"/>
              </a:spcAft>
              <a:buClr>
                <a:schemeClr val="dk1"/>
              </a:buClr>
              <a:buSzPts val="1100"/>
              <a:buFont typeface="Arial"/>
              <a:buNone/>
            </a:pPr>
            <a:endParaRPr sz="1100">
              <a:solidFill>
                <a:schemeClr val="lt1"/>
              </a:solidFill>
            </a:endParaRPr>
          </a:p>
          <a:p>
            <a:pPr marL="0" lvl="0" indent="0" algn="l" rtl="0">
              <a:spcBef>
                <a:spcPts val="0"/>
              </a:spcBef>
              <a:spcAft>
                <a:spcPts val="0"/>
              </a:spcAft>
              <a:buClr>
                <a:schemeClr val="dk1"/>
              </a:buClr>
              <a:buSzPts val="1100"/>
              <a:buFont typeface="Arial"/>
              <a:buNone/>
            </a:pPr>
            <a:r>
              <a:rPr lang="nl" sz="1100">
                <a:solidFill>
                  <a:schemeClr val="lt1"/>
                </a:solidFill>
              </a:rPr>
              <a:t>Whether it’s transitioning to an electrified fleet, optimizing shared mobility or encouraging smarter commuting habits, every step counts toward your emission targets.</a:t>
            </a:r>
            <a:endParaRPr sz="1100">
              <a:solidFill>
                <a:schemeClr val="lt1"/>
              </a:solidFill>
            </a:endParaRPr>
          </a:p>
          <a:p>
            <a:pPr marL="0" lvl="0" indent="0" algn="l" rtl="0">
              <a:spcBef>
                <a:spcPts val="0"/>
              </a:spcBef>
              <a:spcAft>
                <a:spcPts val="0"/>
              </a:spcAft>
              <a:buClr>
                <a:schemeClr val="dk1"/>
              </a:buClr>
              <a:buSzPts val="1100"/>
              <a:buFont typeface="Arial"/>
              <a:buNone/>
            </a:pPr>
            <a:endParaRPr sz="1100">
              <a:solidFill>
                <a:schemeClr val="lt1"/>
              </a:solidFill>
            </a:endParaRPr>
          </a:p>
          <a:p>
            <a:pPr marL="0" lvl="0" indent="0" algn="l" rtl="0">
              <a:spcBef>
                <a:spcPts val="0"/>
              </a:spcBef>
              <a:spcAft>
                <a:spcPts val="0"/>
              </a:spcAft>
              <a:buClr>
                <a:schemeClr val="dk1"/>
              </a:buClr>
              <a:buSzPts val="1100"/>
              <a:buFont typeface="Arial"/>
              <a:buNone/>
            </a:pPr>
            <a:r>
              <a:rPr lang="nl" sz="1100">
                <a:solidFill>
                  <a:schemeClr val="lt1"/>
                </a:solidFill>
              </a:rPr>
              <a:t>Which KINTO service would best support your emission reduction goals? 👇</a:t>
            </a:r>
            <a:endParaRPr sz="1100">
              <a:solidFill>
                <a:schemeClr val="lt1"/>
              </a:solidFill>
            </a:endParaRPr>
          </a:p>
          <a:p>
            <a:pPr marL="0" lvl="0" indent="0" algn="l" rtl="0">
              <a:spcBef>
                <a:spcPts val="0"/>
              </a:spcBef>
              <a:spcAft>
                <a:spcPts val="0"/>
              </a:spcAft>
              <a:buClr>
                <a:schemeClr val="dk1"/>
              </a:buClr>
              <a:buSzPts val="1100"/>
              <a:buFont typeface="Arial"/>
              <a:buNone/>
            </a:pPr>
            <a:endParaRPr sz="1100">
              <a:solidFill>
                <a:schemeClr val="lt1"/>
              </a:solidFill>
            </a:endParaRPr>
          </a:p>
          <a:p>
            <a:pPr marL="0" lvl="0" indent="0" algn="l" rtl="0">
              <a:spcBef>
                <a:spcPts val="0"/>
              </a:spcBef>
              <a:spcAft>
                <a:spcPts val="0"/>
              </a:spcAft>
              <a:buClr>
                <a:schemeClr val="dk1"/>
              </a:buClr>
              <a:buSzPts val="1100"/>
              <a:buFont typeface="Arial"/>
              <a:buNone/>
            </a:pPr>
            <a:r>
              <a:rPr lang="nl" sz="1100">
                <a:solidFill>
                  <a:schemeClr val="lt1"/>
                </a:solidFill>
              </a:rPr>
              <a:t>One partner. Every solution.</a:t>
            </a:r>
            <a:endParaRPr sz="1100">
              <a:solidFill>
                <a:schemeClr val="lt1"/>
              </a:solidFill>
            </a:endParaRPr>
          </a:p>
          <a:p>
            <a:pPr marL="0" lvl="0" indent="0" algn="l" rtl="0">
              <a:spcBef>
                <a:spcPts val="0"/>
              </a:spcBef>
              <a:spcAft>
                <a:spcPts val="0"/>
              </a:spcAft>
              <a:buClr>
                <a:schemeClr val="dk1"/>
              </a:buClr>
              <a:buSzPts val="1100"/>
              <a:buFont typeface="Arial"/>
              <a:buNone/>
            </a:pPr>
            <a:endParaRPr sz="1100">
              <a:solidFill>
                <a:schemeClr val="lt1"/>
              </a:solidFill>
            </a:endParaRPr>
          </a:p>
          <a:p>
            <a:pPr marL="0" lvl="0" indent="0" algn="l" rtl="0">
              <a:spcBef>
                <a:spcPts val="0"/>
              </a:spcBef>
              <a:spcAft>
                <a:spcPts val="0"/>
              </a:spcAft>
              <a:buClr>
                <a:schemeClr val="dk1"/>
              </a:buClr>
              <a:buSzPts val="1100"/>
              <a:buFont typeface="Arial"/>
              <a:buNone/>
            </a:pPr>
            <a:r>
              <a:rPr lang="nl" sz="1100">
                <a:solidFill>
                  <a:schemeClr val="lt1"/>
                </a:solidFill>
              </a:rPr>
              <a:t>#WorldEnvironmentDay #SustainableMobility #KINTO </a:t>
            </a:r>
            <a:endParaRPr sz="1100">
              <a:solidFill>
                <a:schemeClr val="lt1"/>
              </a:solidFill>
            </a:endParaRPr>
          </a:p>
          <a:p>
            <a:pPr marL="0" lvl="0" indent="0" algn="l" rtl="0">
              <a:spcBef>
                <a:spcPts val="0"/>
              </a:spcBef>
              <a:spcAft>
                <a:spcPts val="0"/>
              </a:spcAft>
              <a:buClr>
                <a:schemeClr val="dk1"/>
              </a:buClr>
              <a:buSzPts val="1100"/>
              <a:buFont typeface="Arial"/>
              <a:buNone/>
            </a:pPr>
            <a:endParaRPr sz="1100">
              <a:solidFill>
                <a:schemeClr val="lt1"/>
              </a:solidFill>
            </a:endParaRPr>
          </a:p>
          <a:p>
            <a:pPr marL="0" lvl="0" indent="0" algn="l" rtl="0">
              <a:spcBef>
                <a:spcPts val="0"/>
              </a:spcBef>
              <a:spcAft>
                <a:spcPts val="0"/>
              </a:spcAft>
              <a:buClr>
                <a:schemeClr val="dk1"/>
              </a:buClr>
              <a:buSzPts val="1100"/>
              <a:buFont typeface="Arial"/>
              <a:buNone/>
            </a:pPr>
            <a:endParaRPr sz="1100">
              <a:solidFill>
                <a:schemeClr val="lt1"/>
              </a:solidFill>
            </a:endParaRPr>
          </a:p>
        </p:txBody>
      </p:sp>
      <p:pic>
        <p:nvPicPr>
          <p:cNvPr id="1394" name="Google Shape;1394;p129"/>
          <p:cNvPicPr preferRelativeResize="0"/>
          <p:nvPr/>
        </p:nvPicPr>
        <p:blipFill>
          <a:blip r:embed="rId5">
            <a:alphaModFix/>
          </a:blip>
          <a:stretch>
            <a:fillRect/>
          </a:stretch>
        </p:blipFill>
        <p:spPr>
          <a:xfrm>
            <a:off x="458219" y="3938"/>
            <a:ext cx="2511" cy="5143501"/>
          </a:xfrm>
          <a:prstGeom prst="rect">
            <a:avLst/>
          </a:prstGeom>
          <a:noFill/>
          <a:ln>
            <a:noFill/>
          </a:ln>
        </p:spPr>
      </p:pic>
      <p:sp>
        <p:nvSpPr>
          <p:cNvPr id="1395" name="Google Shape;1395;p129"/>
          <p:cNvSpPr txBox="1"/>
          <p:nvPr/>
        </p:nvSpPr>
        <p:spPr>
          <a:xfrm>
            <a:off x="5912700" y="4525650"/>
            <a:ext cx="3000000" cy="569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nl" sz="1300">
                <a:solidFill>
                  <a:schemeClr val="dk2"/>
                </a:solidFill>
                <a:latin typeface="Plus Jakarta Sans Medium"/>
                <a:ea typeface="Plus Jakarta Sans Medium"/>
                <a:cs typeface="Plus Jakarta Sans Medium"/>
                <a:sym typeface="Plus Jakarta Sans Medium"/>
              </a:rPr>
              <a:t>FORMATS AVAILABLE: </a:t>
            </a:r>
            <a:endParaRPr sz="1300">
              <a:solidFill>
                <a:schemeClr val="dk2"/>
              </a:solidFill>
              <a:latin typeface="Plus Jakarta Sans Medium"/>
              <a:ea typeface="Plus Jakarta Sans Medium"/>
              <a:cs typeface="Plus Jakarta Sans Medium"/>
              <a:sym typeface="Plus Jakarta Sans Medium"/>
            </a:endParaRPr>
          </a:p>
          <a:p>
            <a:pPr marL="0" lvl="0" indent="0" algn="l" rtl="0">
              <a:spcBef>
                <a:spcPts val="0"/>
              </a:spcBef>
              <a:spcAft>
                <a:spcPts val="0"/>
              </a:spcAft>
              <a:buNone/>
            </a:pPr>
            <a:r>
              <a:rPr lang="nl" sz="1200">
                <a:solidFill>
                  <a:schemeClr val="dk2"/>
                </a:solidFill>
                <a:latin typeface="Plus Jakarta Sans Light"/>
                <a:ea typeface="Plus Jakarta Sans Light"/>
                <a:cs typeface="Plus Jakarta Sans Light"/>
                <a:sym typeface="Plus Jakarta Sans Light"/>
              </a:rPr>
              <a:t>1/1 - ⅘ </a:t>
            </a:r>
            <a:endParaRPr sz="1200">
              <a:solidFill>
                <a:schemeClr val="dk2"/>
              </a:solidFill>
              <a:latin typeface="Plus Jakarta Sans Light"/>
              <a:ea typeface="Plus Jakarta Sans Light"/>
              <a:cs typeface="Plus Jakarta Sans Light"/>
              <a:sym typeface="Plus Jakarta Sans Light"/>
            </a:endParaRPr>
          </a:p>
        </p:txBody>
      </p:sp>
      <p:pic>
        <p:nvPicPr>
          <p:cNvPr id="1396" name="Google Shape;1396;p129"/>
          <p:cNvPicPr preferRelativeResize="0"/>
          <p:nvPr/>
        </p:nvPicPr>
        <p:blipFill>
          <a:blip r:embed="rId6">
            <a:alphaModFix/>
          </a:blip>
          <a:stretch>
            <a:fillRect/>
          </a:stretch>
        </p:blipFill>
        <p:spPr>
          <a:xfrm>
            <a:off x="5912699" y="496125"/>
            <a:ext cx="2636999" cy="3890898"/>
          </a:xfrm>
          <a:prstGeom prst="rect">
            <a:avLst/>
          </a:prstGeom>
          <a:noFill/>
          <a:ln>
            <a:noFill/>
          </a:ln>
        </p:spPr>
      </p:pic>
      <p:pic>
        <p:nvPicPr>
          <p:cNvPr id="1397" name="Google Shape;1397;p129"/>
          <p:cNvPicPr preferRelativeResize="0"/>
          <p:nvPr/>
        </p:nvPicPr>
        <p:blipFill>
          <a:blip r:embed="rId7">
            <a:alphaModFix/>
          </a:blip>
          <a:stretch>
            <a:fillRect/>
          </a:stretch>
        </p:blipFill>
        <p:spPr>
          <a:xfrm>
            <a:off x="8211372" y="656577"/>
            <a:ext cx="291098" cy="291098"/>
          </a:xfrm>
          <a:prstGeom prst="rect">
            <a:avLst/>
          </a:prstGeom>
          <a:noFill/>
          <a:ln>
            <a:noFill/>
          </a:ln>
        </p:spPr>
      </p:pic>
      <p:pic>
        <p:nvPicPr>
          <p:cNvPr id="1398" name="Google Shape;1398;p129" title="Visual Top Topical World Environmental day (1).png"/>
          <p:cNvPicPr preferRelativeResize="0"/>
          <p:nvPr/>
        </p:nvPicPr>
        <p:blipFill>
          <a:blip r:embed="rId8">
            <a:alphaModFix/>
          </a:blip>
          <a:stretch>
            <a:fillRect/>
          </a:stretch>
        </p:blipFill>
        <p:spPr>
          <a:xfrm>
            <a:off x="5947050" y="1056175"/>
            <a:ext cx="2555426" cy="3194282"/>
          </a:xfrm>
          <a:prstGeom prst="rect">
            <a:avLst/>
          </a:prstGeom>
          <a:noFill/>
          <a:ln>
            <a:noFill/>
          </a:ln>
        </p:spPr>
      </p:pic>
      <p:pic>
        <p:nvPicPr>
          <p:cNvPr id="1399" name="Google Shape;1399;p129" title="Visual Top Topical World Environmental day (2).png"/>
          <p:cNvPicPr preferRelativeResize="0"/>
          <p:nvPr/>
        </p:nvPicPr>
        <p:blipFill>
          <a:blip r:embed="rId9">
            <a:alphaModFix/>
          </a:blip>
          <a:stretch>
            <a:fillRect/>
          </a:stretch>
        </p:blipFill>
        <p:spPr>
          <a:xfrm>
            <a:off x="5953488" y="1056175"/>
            <a:ext cx="2555426" cy="3194282"/>
          </a:xfrm>
          <a:prstGeom prst="rect">
            <a:avLst/>
          </a:prstGeom>
          <a:noFill/>
          <a:ln>
            <a:noFill/>
          </a:ln>
        </p:spPr>
      </p:pic>
      <p:pic>
        <p:nvPicPr>
          <p:cNvPr id="2" name="Afbeelding 1" descr="Afbeelding met tekst, Aarde, planeet, (kosmische) ruimte&#10;&#10;Door AI gegenereerde inhoud is mogelijk onjuist.">
            <a:extLst>
              <a:ext uri="{FF2B5EF4-FFF2-40B4-BE49-F238E27FC236}">
                <a16:creationId xmlns:a16="http://schemas.microsoft.com/office/drawing/2014/main" id="{F946A42F-45E0-C666-DCB8-9C84B9D96881}"/>
              </a:ext>
            </a:extLst>
          </p:cNvPr>
          <p:cNvPicPr>
            <a:picLocks noChangeAspect="1"/>
          </p:cNvPicPr>
          <p:nvPr/>
        </p:nvPicPr>
        <p:blipFill>
          <a:blip r:embed="rId10"/>
          <a:stretch>
            <a:fillRect/>
          </a:stretch>
        </p:blipFill>
        <p:spPr>
          <a:xfrm>
            <a:off x="5940611" y="1043622"/>
            <a:ext cx="2555425" cy="3194282"/>
          </a:xfrm>
          <a:prstGeom prst="rect">
            <a:avLst/>
          </a:prstGeom>
        </p:spPr>
      </p:pic>
      <p:sp>
        <p:nvSpPr>
          <p:cNvPr id="4" name="Google Shape;1277;p123">
            <a:extLst>
              <a:ext uri="{FF2B5EF4-FFF2-40B4-BE49-F238E27FC236}">
                <a16:creationId xmlns:a16="http://schemas.microsoft.com/office/drawing/2014/main" id="{CBE2DAA5-A30E-AA5A-9D18-95D0BBA6972D}"/>
              </a:ext>
            </a:extLst>
          </p:cNvPr>
          <p:cNvSpPr txBox="1"/>
          <p:nvPr/>
        </p:nvSpPr>
        <p:spPr>
          <a:xfrm>
            <a:off x="7544325" y="126339"/>
            <a:ext cx="1407000" cy="291000"/>
          </a:xfrm>
          <a:prstGeom prst="rect">
            <a:avLst/>
          </a:prstGeom>
          <a:solidFill>
            <a:srgbClr val="EEFF41"/>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l" sz="1100">
                <a:solidFill>
                  <a:srgbClr val="595959"/>
                </a:solidFill>
              </a:rPr>
              <a:t>Valid for multibrand</a:t>
            </a:r>
            <a:endParaRPr sz="1100">
              <a:solidFill>
                <a:srgbClr val="595959"/>
              </a:solidFil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404"/>
        <p:cNvGrpSpPr/>
        <p:nvPr/>
      </p:nvGrpSpPr>
      <p:grpSpPr>
        <a:xfrm>
          <a:off x="0" y="0"/>
          <a:ext cx="0" cy="0"/>
          <a:chOff x="0" y="0"/>
          <a:chExt cx="0" cy="0"/>
        </a:xfrm>
      </p:grpSpPr>
      <p:pic>
        <p:nvPicPr>
          <p:cNvPr id="1405" name="Google Shape;1405;p130"/>
          <p:cNvPicPr preferRelativeResize="0"/>
          <p:nvPr/>
        </p:nvPicPr>
        <p:blipFill>
          <a:blip r:embed="rId3">
            <a:alphaModFix/>
          </a:blip>
          <a:stretch>
            <a:fillRect/>
          </a:stretch>
        </p:blipFill>
        <p:spPr>
          <a:xfrm rot="5400000">
            <a:off x="1989277" y="-2003347"/>
            <a:ext cx="5151375" cy="9158077"/>
          </a:xfrm>
          <a:prstGeom prst="rect">
            <a:avLst/>
          </a:prstGeom>
          <a:noFill/>
          <a:ln>
            <a:noFill/>
          </a:ln>
        </p:spPr>
      </p:pic>
      <p:pic>
        <p:nvPicPr>
          <p:cNvPr id="1406" name="Google Shape;1406;p130"/>
          <p:cNvPicPr preferRelativeResize="0"/>
          <p:nvPr/>
        </p:nvPicPr>
        <p:blipFill>
          <a:blip r:embed="rId4">
            <a:alphaModFix/>
          </a:blip>
          <a:stretch>
            <a:fillRect/>
          </a:stretch>
        </p:blipFill>
        <p:spPr>
          <a:xfrm>
            <a:off x="0" y="0"/>
            <a:ext cx="3776451" cy="5143501"/>
          </a:xfrm>
          <a:prstGeom prst="rect">
            <a:avLst/>
          </a:prstGeom>
          <a:noFill/>
          <a:ln>
            <a:noFill/>
          </a:ln>
        </p:spPr>
      </p:pic>
      <p:sp>
        <p:nvSpPr>
          <p:cNvPr id="1407" name="Google Shape;1407;p130"/>
          <p:cNvSpPr/>
          <p:nvPr/>
        </p:nvSpPr>
        <p:spPr>
          <a:xfrm>
            <a:off x="87625" y="3732050"/>
            <a:ext cx="327000" cy="1016700"/>
          </a:xfrm>
          <a:prstGeom prst="rect">
            <a:avLst/>
          </a:prstGeom>
          <a:solidFill>
            <a:srgbClr val="00708D"/>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408" name="Google Shape;1408;p130"/>
          <p:cNvSpPr txBox="1"/>
          <p:nvPr/>
        </p:nvSpPr>
        <p:spPr>
          <a:xfrm rot="-5400000">
            <a:off x="-902525" y="1937825"/>
            <a:ext cx="2445300" cy="465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MAY </a:t>
            </a:r>
            <a:endParaRPr sz="800">
              <a:solidFill>
                <a:schemeClr val="lt1"/>
              </a:solidFill>
              <a:latin typeface="DM Sans ExtraLight"/>
              <a:ea typeface="DM Sans ExtraLight"/>
              <a:cs typeface="DM Sans ExtraLight"/>
              <a:sym typeface="DM Sans ExtraLight"/>
            </a:endParaRPr>
          </a:p>
        </p:txBody>
      </p:sp>
      <p:sp>
        <p:nvSpPr>
          <p:cNvPr id="1409" name="Google Shape;1409;p130"/>
          <p:cNvSpPr txBox="1"/>
          <p:nvPr/>
        </p:nvSpPr>
        <p:spPr>
          <a:xfrm>
            <a:off x="87625" y="323875"/>
            <a:ext cx="4384200" cy="1279800"/>
          </a:xfrm>
          <a:prstGeom prst="rect">
            <a:avLst/>
          </a:prstGeom>
          <a:noFill/>
          <a:ln>
            <a:noFill/>
          </a:ln>
        </p:spPr>
        <p:txBody>
          <a:bodyPr spcFirstLastPara="1" wrap="square" lIns="91425" tIns="91425" rIns="91425" bIns="91425" anchor="t" anchorCtr="0">
            <a:noAutofit/>
          </a:bodyPr>
          <a:lstStyle/>
          <a:p>
            <a:pPr marL="0" lvl="0" indent="0" algn="l" rtl="0">
              <a:lnSpc>
                <a:spcPct val="80000"/>
              </a:lnSpc>
              <a:spcBef>
                <a:spcPts val="0"/>
              </a:spcBef>
              <a:spcAft>
                <a:spcPts val="0"/>
              </a:spcAft>
              <a:buNone/>
            </a:pPr>
            <a:r>
              <a:rPr lang="nl" sz="3000">
                <a:solidFill>
                  <a:schemeClr val="lt1"/>
                </a:solidFill>
                <a:latin typeface="Plus Jakarta Sans"/>
                <a:ea typeface="Plus Jakarta Sans"/>
                <a:cs typeface="Plus Jakarta Sans"/>
                <a:sym typeface="Plus Jakarta Sans"/>
              </a:rPr>
              <a:t>3.WORLD ENVIRONMENTAL DAY</a:t>
            </a:r>
            <a:endParaRPr sz="3000">
              <a:solidFill>
                <a:schemeClr val="lt1"/>
              </a:solidFill>
              <a:latin typeface="Plus Jakarta Sans"/>
              <a:ea typeface="Plus Jakarta Sans"/>
              <a:cs typeface="Plus Jakarta Sans"/>
              <a:sym typeface="Plus Jakarta Sans"/>
            </a:endParaRPr>
          </a:p>
        </p:txBody>
      </p:sp>
      <p:sp>
        <p:nvSpPr>
          <p:cNvPr id="1410" name="Google Shape;1410;p130"/>
          <p:cNvSpPr txBox="1"/>
          <p:nvPr/>
        </p:nvSpPr>
        <p:spPr>
          <a:xfrm>
            <a:off x="458225" y="1093100"/>
            <a:ext cx="3259500" cy="3252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l" sz="1800">
                <a:solidFill>
                  <a:schemeClr val="lt1"/>
                </a:solidFill>
                <a:latin typeface="Plus Jakarta Sans Light"/>
                <a:ea typeface="Plus Jakarta Sans Light"/>
                <a:cs typeface="Plus Jakarta Sans Light"/>
                <a:sym typeface="Plus Jakarta Sans Light"/>
              </a:rPr>
              <a:t>COPY - IG: </a:t>
            </a:r>
            <a:endParaRPr sz="1800">
              <a:solidFill>
                <a:schemeClr val="lt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endParaRPr sz="1000">
              <a:solidFill>
                <a:schemeClr val="lt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r>
              <a:rPr lang="nl" sz="1100">
                <a:solidFill>
                  <a:schemeClr val="lt1"/>
                </a:solidFill>
              </a:rPr>
              <a:t>Today is World Environment Day! A day to rethink the footprint we leave behind. 🌱</a:t>
            </a:r>
            <a:endParaRPr sz="1100">
              <a:solidFill>
                <a:schemeClr val="lt1"/>
              </a:solidFill>
            </a:endParaRPr>
          </a:p>
          <a:p>
            <a:pPr marL="0" lvl="0" indent="0" algn="l" rtl="0">
              <a:spcBef>
                <a:spcPts val="0"/>
              </a:spcBef>
              <a:spcAft>
                <a:spcPts val="0"/>
              </a:spcAft>
              <a:buClr>
                <a:schemeClr val="dk1"/>
              </a:buClr>
              <a:buSzPts val="1100"/>
              <a:buFont typeface="Arial"/>
              <a:buNone/>
            </a:pPr>
            <a:endParaRPr sz="1100">
              <a:solidFill>
                <a:schemeClr val="lt1"/>
              </a:solidFill>
            </a:endParaRPr>
          </a:p>
          <a:p>
            <a:pPr marL="0" lvl="0" indent="0" algn="l" rtl="0">
              <a:spcBef>
                <a:spcPts val="0"/>
              </a:spcBef>
              <a:spcAft>
                <a:spcPts val="0"/>
              </a:spcAft>
              <a:buClr>
                <a:schemeClr val="dk1"/>
              </a:buClr>
              <a:buSzPts val="1100"/>
              <a:buFont typeface="Arial"/>
              <a:buNone/>
            </a:pPr>
            <a:r>
              <a:rPr lang="nl" sz="1100">
                <a:solidFill>
                  <a:schemeClr val="lt1"/>
                </a:solidFill>
              </a:rPr>
              <a:t>At KINTO, we’re committed to helping you find a better balance between business and the planet. Whether it’s choosing an electrified ride or sharing a journey, small shifts today lead to a cleaner road tomorrow. 🌎</a:t>
            </a:r>
            <a:endParaRPr sz="1100">
              <a:solidFill>
                <a:schemeClr val="lt1"/>
              </a:solidFill>
            </a:endParaRPr>
          </a:p>
          <a:p>
            <a:pPr marL="0" lvl="0" indent="0" algn="l" rtl="0">
              <a:spcBef>
                <a:spcPts val="0"/>
              </a:spcBef>
              <a:spcAft>
                <a:spcPts val="0"/>
              </a:spcAft>
              <a:buClr>
                <a:schemeClr val="dk1"/>
              </a:buClr>
              <a:buSzPts val="1100"/>
              <a:buFont typeface="Arial"/>
              <a:buNone/>
            </a:pPr>
            <a:endParaRPr sz="1100">
              <a:solidFill>
                <a:schemeClr val="lt1"/>
              </a:solidFill>
            </a:endParaRPr>
          </a:p>
          <a:p>
            <a:pPr marL="0" lvl="0" indent="0" algn="l" rtl="0">
              <a:spcBef>
                <a:spcPts val="0"/>
              </a:spcBef>
              <a:spcAft>
                <a:spcPts val="0"/>
              </a:spcAft>
              <a:buClr>
                <a:schemeClr val="dk1"/>
              </a:buClr>
              <a:buSzPts val="1100"/>
              <a:buFont typeface="Arial"/>
              <a:buNone/>
            </a:pPr>
            <a:r>
              <a:rPr lang="nl" sz="1100">
                <a:solidFill>
                  <a:schemeClr val="lt1"/>
                </a:solidFill>
              </a:rPr>
              <a:t>How are you going green today? Let us know in the comments! 👇</a:t>
            </a:r>
            <a:endParaRPr sz="1100">
              <a:solidFill>
                <a:schemeClr val="lt1"/>
              </a:solidFill>
            </a:endParaRPr>
          </a:p>
          <a:p>
            <a:pPr marL="0" lvl="0" indent="0" algn="l" rtl="0">
              <a:spcBef>
                <a:spcPts val="0"/>
              </a:spcBef>
              <a:spcAft>
                <a:spcPts val="0"/>
              </a:spcAft>
              <a:buClr>
                <a:schemeClr val="dk1"/>
              </a:buClr>
              <a:buSzPts val="1100"/>
              <a:buFont typeface="Arial"/>
              <a:buNone/>
            </a:pPr>
            <a:endParaRPr sz="1100">
              <a:solidFill>
                <a:schemeClr val="lt1"/>
              </a:solidFill>
            </a:endParaRPr>
          </a:p>
          <a:p>
            <a:pPr marL="0" lvl="0" indent="0" algn="l" rtl="0">
              <a:spcBef>
                <a:spcPts val="0"/>
              </a:spcBef>
              <a:spcAft>
                <a:spcPts val="0"/>
              </a:spcAft>
              <a:buClr>
                <a:schemeClr val="dk1"/>
              </a:buClr>
              <a:buSzPts val="1100"/>
              <a:buFont typeface="Arial"/>
              <a:buNone/>
            </a:pPr>
            <a:r>
              <a:rPr lang="nl" sz="1100">
                <a:solidFill>
                  <a:schemeClr val="lt1"/>
                </a:solidFill>
              </a:rPr>
              <a:t>One partner. Every solution.</a:t>
            </a:r>
            <a:endParaRPr sz="1100">
              <a:solidFill>
                <a:schemeClr val="lt1"/>
              </a:solidFill>
            </a:endParaRPr>
          </a:p>
          <a:p>
            <a:pPr marL="0" lvl="0" indent="0" algn="l" rtl="0">
              <a:spcBef>
                <a:spcPts val="0"/>
              </a:spcBef>
              <a:spcAft>
                <a:spcPts val="0"/>
              </a:spcAft>
              <a:buClr>
                <a:schemeClr val="dk1"/>
              </a:buClr>
              <a:buSzPts val="1100"/>
              <a:buFont typeface="Arial"/>
              <a:buNone/>
            </a:pPr>
            <a:endParaRPr sz="1100">
              <a:solidFill>
                <a:schemeClr val="lt1"/>
              </a:solidFill>
            </a:endParaRPr>
          </a:p>
          <a:p>
            <a:pPr marL="0" lvl="0" indent="0" algn="l" rtl="0">
              <a:spcBef>
                <a:spcPts val="0"/>
              </a:spcBef>
              <a:spcAft>
                <a:spcPts val="0"/>
              </a:spcAft>
              <a:buClr>
                <a:schemeClr val="dk1"/>
              </a:buClr>
              <a:buSzPts val="1100"/>
              <a:buFont typeface="Arial"/>
              <a:buNone/>
            </a:pPr>
            <a:r>
              <a:rPr lang="nl" sz="1100">
                <a:solidFill>
                  <a:schemeClr val="lt1"/>
                </a:solidFill>
              </a:rPr>
              <a:t>#WorldEnvironmentDay #KINTO #SustainableMobility </a:t>
            </a:r>
            <a:endParaRPr sz="1100">
              <a:solidFill>
                <a:schemeClr val="lt1"/>
              </a:solidFill>
            </a:endParaRPr>
          </a:p>
        </p:txBody>
      </p:sp>
      <p:pic>
        <p:nvPicPr>
          <p:cNvPr id="1411" name="Google Shape;1411;p130"/>
          <p:cNvPicPr preferRelativeResize="0"/>
          <p:nvPr/>
        </p:nvPicPr>
        <p:blipFill>
          <a:blip r:embed="rId5">
            <a:alphaModFix/>
          </a:blip>
          <a:stretch>
            <a:fillRect/>
          </a:stretch>
        </p:blipFill>
        <p:spPr>
          <a:xfrm>
            <a:off x="458219" y="3938"/>
            <a:ext cx="2511" cy="5143501"/>
          </a:xfrm>
          <a:prstGeom prst="rect">
            <a:avLst/>
          </a:prstGeom>
          <a:noFill/>
          <a:ln>
            <a:noFill/>
          </a:ln>
        </p:spPr>
      </p:pic>
      <p:sp>
        <p:nvSpPr>
          <p:cNvPr id="1412" name="Google Shape;1412;p130"/>
          <p:cNvSpPr txBox="1"/>
          <p:nvPr/>
        </p:nvSpPr>
        <p:spPr>
          <a:xfrm>
            <a:off x="5912700" y="4525650"/>
            <a:ext cx="3000000" cy="569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nl" sz="1300">
                <a:solidFill>
                  <a:schemeClr val="dk2"/>
                </a:solidFill>
                <a:latin typeface="Plus Jakarta Sans Medium"/>
                <a:ea typeface="Plus Jakarta Sans Medium"/>
                <a:cs typeface="Plus Jakarta Sans Medium"/>
                <a:sym typeface="Plus Jakarta Sans Medium"/>
              </a:rPr>
              <a:t>FORMATS AVAILABLE: </a:t>
            </a:r>
            <a:endParaRPr sz="1300">
              <a:solidFill>
                <a:schemeClr val="dk2"/>
              </a:solidFill>
              <a:latin typeface="Plus Jakarta Sans Medium"/>
              <a:ea typeface="Plus Jakarta Sans Medium"/>
              <a:cs typeface="Plus Jakarta Sans Medium"/>
              <a:sym typeface="Plus Jakarta Sans Medium"/>
            </a:endParaRPr>
          </a:p>
          <a:p>
            <a:pPr marL="0" lvl="0" indent="0" algn="l" rtl="0">
              <a:spcBef>
                <a:spcPts val="0"/>
              </a:spcBef>
              <a:spcAft>
                <a:spcPts val="0"/>
              </a:spcAft>
              <a:buNone/>
            </a:pPr>
            <a:r>
              <a:rPr lang="nl" sz="1200">
                <a:solidFill>
                  <a:schemeClr val="dk2"/>
                </a:solidFill>
                <a:latin typeface="Plus Jakarta Sans Light"/>
                <a:ea typeface="Plus Jakarta Sans Light"/>
                <a:cs typeface="Plus Jakarta Sans Light"/>
                <a:sym typeface="Plus Jakarta Sans Light"/>
              </a:rPr>
              <a:t>1/1- ⅘ </a:t>
            </a:r>
            <a:endParaRPr sz="1200">
              <a:solidFill>
                <a:schemeClr val="dk2"/>
              </a:solidFill>
              <a:latin typeface="Plus Jakarta Sans Light"/>
              <a:ea typeface="Plus Jakarta Sans Light"/>
              <a:cs typeface="Plus Jakarta Sans Light"/>
              <a:sym typeface="Plus Jakarta Sans Light"/>
            </a:endParaRPr>
          </a:p>
        </p:txBody>
      </p:sp>
      <p:pic>
        <p:nvPicPr>
          <p:cNvPr id="1413" name="Google Shape;1413;p130"/>
          <p:cNvPicPr preferRelativeResize="0"/>
          <p:nvPr/>
        </p:nvPicPr>
        <p:blipFill>
          <a:blip r:embed="rId6">
            <a:alphaModFix/>
          </a:blip>
          <a:stretch>
            <a:fillRect/>
          </a:stretch>
        </p:blipFill>
        <p:spPr>
          <a:xfrm>
            <a:off x="5912699" y="496125"/>
            <a:ext cx="2636999" cy="3890898"/>
          </a:xfrm>
          <a:prstGeom prst="rect">
            <a:avLst/>
          </a:prstGeom>
          <a:noFill/>
          <a:ln>
            <a:noFill/>
          </a:ln>
        </p:spPr>
      </p:pic>
      <p:pic>
        <p:nvPicPr>
          <p:cNvPr id="1414" name="Google Shape;1414;p130"/>
          <p:cNvPicPr preferRelativeResize="0"/>
          <p:nvPr/>
        </p:nvPicPr>
        <p:blipFill>
          <a:blip r:embed="rId7">
            <a:alphaModFix/>
          </a:blip>
          <a:stretch>
            <a:fillRect/>
          </a:stretch>
        </p:blipFill>
        <p:spPr>
          <a:xfrm>
            <a:off x="8211372" y="656577"/>
            <a:ext cx="291098" cy="291098"/>
          </a:xfrm>
          <a:prstGeom prst="rect">
            <a:avLst/>
          </a:prstGeom>
          <a:noFill/>
          <a:ln>
            <a:noFill/>
          </a:ln>
        </p:spPr>
      </p:pic>
      <p:pic>
        <p:nvPicPr>
          <p:cNvPr id="1415" name="Google Shape;1415;p130" title="Visual Top Topical World Environmental day (1).png"/>
          <p:cNvPicPr preferRelativeResize="0"/>
          <p:nvPr/>
        </p:nvPicPr>
        <p:blipFill>
          <a:blip r:embed="rId8">
            <a:alphaModFix/>
          </a:blip>
          <a:stretch>
            <a:fillRect/>
          </a:stretch>
        </p:blipFill>
        <p:spPr>
          <a:xfrm>
            <a:off x="5947050" y="1056175"/>
            <a:ext cx="2555426" cy="3194282"/>
          </a:xfrm>
          <a:prstGeom prst="rect">
            <a:avLst/>
          </a:prstGeom>
          <a:noFill/>
          <a:ln>
            <a:noFill/>
          </a:ln>
        </p:spPr>
      </p:pic>
      <p:pic>
        <p:nvPicPr>
          <p:cNvPr id="1416" name="Google Shape;1416;p130" title="Visual Top Topical World Environmental day (2).png"/>
          <p:cNvPicPr preferRelativeResize="0"/>
          <p:nvPr/>
        </p:nvPicPr>
        <p:blipFill>
          <a:blip r:embed="rId9">
            <a:alphaModFix/>
          </a:blip>
          <a:stretch>
            <a:fillRect/>
          </a:stretch>
        </p:blipFill>
        <p:spPr>
          <a:xfrm>
            <a:off x="5953488" y="1056175"/>
            <a:ext cx="2555426" cy="3194282"/>
          </a:xfrm>
          <a:prstGeom prst="rect">
            <a:avLst/>
          </a:prstGeom>
          <a:noFill/>
          <a:ln>
            <a:noFill/>
          </a:ln>
        </p:spPr>
      </p:pic>
      <p:pic>
        <p:nvPicPr>
          <p:cNvPr id="2" name="Afbeelding 1" descr="Afbeelding met tekst, Aarde, planeet, (kosmische) ruimte&#10;&#10;Door AI gegenereerde inhoud is mogelijk onjuist.">
            <a:extLst>
              <a:ext uri="{FF2B5EF4-FFF2-40B4-BE49-F238E27FC236}">
                <a16:creationId xmlns:a16="http://schemas.microsoft.com/office/drawing/2014/main" id="{5E16CD67-25CF-94C7-BC4A-7E488E460324}"/>
              </a:ext>
            </a:extLst>
          </p:cNvPr>
          <p:cNvPicPr>
            <a:picLocks noChangeAspect="1"/>
          </p:cNvPicPr>
          <p:nvPr/>
        </p:nvPicPr>
        <p:blipFill>
          <a:blip r:embed="rId10"/>
          <a:stretch>
            <a:fillRect/>
          </a:stretch>
        </p:blipFill>
        <p:spPr>
          <a:xfrm>
            <a:off x="5940611" y="1043622"/>
            <a:ext cx="2555425" cy="3194282"/>
          </a:xfrm>
          <a:prstGeom prst="rect">
            <a:avLst/>
          </a:prstGeom>
        </p:spPr>
      </p:pic>
      <p:sp>
        <p:nvSpPr>
          <p:cNvPr id="4" name="Google Shape;1277;p123">
            <a:extLst>
              <a:ext uri="{FF2B5EF4-FFF2-40B4-BE49-F238E27FC236}">
                <a16:creationId xmlns:a16="http://schemas.microsoft.com/office/drawing/2014/main" id="{9FC6E681-F48B-F39A-DB31-F9ED37B320AE}"/>
              </a:ext>
            </a:extLst>
          </p:cNvPr>
          <p:cNvSpPr txBox="1"/>
          <p:nvPr/>
        </p:nvSpPr>
        <p:spPr>
          <a:xfrm>
            <a:off x="7544325" y="119150"/>
            <a:ext cx="1407000" cy="291000"/>
          </a:xfrm>
          <a:prstGeom prst="rect">
            <a:avLst/>
          </a:prstGeom>
          <a:solidFill>
            <a:srgbClr val="EEFF41"/>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l" sz="1100">
                <a:solidFill>
                  <a:srgbClr val="595959"/>
                </a:solidFill>
              </a:rPr>
              <a:t>Valid for multibrand</a:t>
            </a:r>
            <a:endParaRPr sz="1100">
              <a:solidFill>
                <a:srgbClr val="595959"/>
              </a:solidFil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421"/>
        <p:cNvGrpSpPr/>
        <p:nvPr/>
      </p:nvGrpSpPr>
      <p:grpSpPr>
        <a:xfrm>
          <a:off x="0" y="0"/>
          <a:ext cx="0" cy="0"/>
          <a:chOff x="0" y="0"/>
          <a:chExt cx="0" cy="0"/>
        </a:xfrm>
      </p:grpSpPr>
      <p:pic>
        <p:nvPicPr>
          <p:cNvPr id="1422" name="Google Shape;1422;p131"/>
          <p:cNvPicPr preferRelativeResize="0"/>
          <p:nvPr/>
        </p:nvPicPr>
        <p:blipFill>
          <a:blip r:embed="rId3">
            <a:alphaModFix/>
          </a:blip>
          <a:stretch>
            <a:fillRect/>
          </a:stretch>
        </p:blipFill>
        <p:spPr>
          <a:xfrm rot="5400000">
            <a:off x="1989277" y="-2003347"/>
            <a:ext cx="5151375" cy="9158077"/>
          </a:xfrm>
          <a:prstGeom prst="rect">
            <a:avLst/>
          </a:prstGeom>
          <a:noFill/>
          <a:ln>
            <a:noFill/>
          </a:ln>
        </p:spPr>
      </p:pic>
      <p:pic>
        <p:nvPicPr>
          <p:cNvPr id="1423" name="Google Shape;1423;p131"/>
          <p:cNvPicPr preferRelativeResize="0"/>
          <p:nvPr/>
        </p:nvPicPr>
        <p:blipFill>
          <a:blip r:embed="rId4">
            <a:alphaModFix/>
          </a:blip>
          <a:stretch>
            <a:fillRect/>
          </a:stretch>
        </p:blipFill>
        <p:spPr>
          <a:xfrm>
            <a:off x="0" y="0"/>
            <a:ext cx="3776451" cy="5143501"/>
          </a:xfrm>
          <a:prstGeom prst="rect">
            <a:avLst/>
          </a:prstGeom>
          <a:noFill/>
          <a:ln>
            <a:noFill/>
          </a:ln>
        </p:spPr>
      </p:pic>
      <p:sp>
        <p:nvSpPr>
          <p:cNvPr id="1424" name="Google Shape;1424;p131"/>
          <p:cNvSpPr/>
          <p:nvPr/>
        </p:nvSpPr>
        <p:spPr>
          <a:xfrm>
            <a:off x="87625" y="3732050"/>
            <a:ext cx="327000" cy="1016700"/>
          </a:xfrm>
          <a:prstGeom prst="rect">
            <a:avLst/>
          </a:prstGeom>
          <a:solidFill>
            <a:srgbClr val="00708D"/>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425" name="Google Shape;1425;p131"/>
          <p:cNvSpPr txBox="1"/>
          <p:nvPr/>
        </p:nvSpPr>
        <p:spPr>
          <a:xfrm rot="-5400000">
            <a:off x="-902525" y="1937825"/>
            <a:ext cx="2445300" cy="465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MAY </a:t>
            </a:r>
            <a:endParaRPr sz="800">
              <a:solidFill>
                <a:schemeClr val="lt1"/>
              </a:solidFill>
              <a:latin typeface="DM Sans ExtraLight"/>
              <a:ea typeface="DM Sans ExtraLight"/>
              <a:cs typeface="DM Sans ExtraLight"/>
              <a:sym typeface="DM Sans ExtraLight"/>
            </a:endParaRPr>
          </a:p>
        </p:txBody>
      </p:sp>
      <p:sp>
        <p:nvSpPr>
          <p:cNvPr id="1426" name="Google Shape;1426;p131"/>
          <p:cNvSpPr txBox="1"/>
          <p:nvPr/>
        </p:nvSpPr>
        <p:spPr>
          <a:xfrm>
            <a:off x="87625" y="323875"/>
            <a:ext cx="4384200" cy="1279800"/>
          </a:xfrm>
          <a:prstGeom prst="rect">
            <a:avLst/>
          </a:prstGeom>
          <a:noFill/>
          <a:ln>
            <a:noFill/>
          </a:ln>
        </p:spPr>
        <p:txBody>
          <a:bodyPr spcFirstLastPara="1" wrap="square" lIns="91425" tIns="91425" rIns="91425" bIns="91425" anchor="t" anchorCtr="0">
            <a:noAutofit/>
          </a:bodyPr>
          <a:lstStyle/>
          <a:p>
            <a:pPr marL="0" lvl="0" indent="0" algn="l" rtl="0">
              <a:lnSpc>
                <a:spcPct val="80000"/>
              </a:lnSpc>
              <a:spcBef>
                <a:spcPts val="0"/>
              </a:spcBef>
              <a:spcAft>
                <a:spcPts val="0"/>
              </a:spcAft>
              <a:buNone/>
            </a:pPr>
            <a:r>
              <a:rPr lang="nl" sz="3000">
                <a:solidFill>
                  <a:schemeClr val="lt1"/>
                </a:solidFill>
                <a:latin typeface="Plus Jakarta Sans"/>
                <a:ea typeface="Plus Jakarta Sans"/>
                <a:cs typeface="Plus Jakarta Sans"/>
                <a:sym typeface="Plus Jakarta Sans"/>
              </a:rPr>
              <a:t>3. WORLD ENVIRONMENTAL DAY</a:t>
            </a:r>
            <a:endParaRPr sz="3000">
              <a:solidFill>
                <a:schemeClr val="lt1"/>
              </a:solidFill>
              <a:latin typeface="Plus Jakarta Sans"/>
              <a:ea typeface="Plus Jakarta Sans"/>
              <a:cs typeface="Plus Jakarta Sans"/>
              <a:sym typeface="Plus Jakarta Sans"/>
            </a:endParaRPr>
          </a:p>
        </p:txBody>
      </p:sp>
      <p:sp>
        <p:nvSpPr>
          <p:cNvPr id="1427" name="Google Shape;1427;p131"/>
          <p:cNvSpPr txBox="1"/>
          <p:nvPr/>
        </p:nvSpPr>
        <p:spPr>
          <a:xfrm>
            <a:off x="458225" y="1093100"/>
            <a:ext cx="3259500" cy="3252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l" sz="1800">
                <a:solidFill>
                  <a:schemeClr val="lt1"/>
                </a:solidFill>
                <a:latin typeface="Plus Jakarta Sans Light"/>
                <a:ea typeface="Plus Jakarta Sans Light"/>
                <a:cs typeface="Plus Jakarta Sans Light"/>
                <a:sym typeface="Plus Jakarta Sans Light"/>
              </a:rPr>
              <a:t>COPY - FB: </a:t>
            </a:r>
            <a:endParaRPr sz="1800">
              <a:solidFill>
                <a:schemeClr val="lt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endParaRPr sz="1000">
              <a:solidFill>
                <a:schemeClr val="lt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r>
              <a:rPr lang="nl" sz="1000">
                <a:solidFill>
                  <a:schemeClr val="lt1"/>
                </a:solidFill>
                <a:latin typeface="Plus Jakarta Sans Light"/>
                <a:ea typeface="Plus Jakarta Sans Light"/>
                <a:cs typeface="Plus Jakarta Sans Light"/>
                <a:sym typeface="Plus Jakarta Sans Light"/>
              </a:rPr>
              <a:t>Today is World Environment Day! A moment to think about the impact of our daily commute and business travels. 🌎</a:t>
            </a:r>
            <a:endParaRPr sz="1000">
              <a:solidFill>
                <a:schemeClr val="lt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endParaRPr sz="1000">
              <a:solidFill>
                <a:schemeClr val="lt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r>
              <a:rPr lang="nl" sz="1000">
                <a:solidFill>
                  <a:schemeClr val="lt1"/>
                </a:solidFill>
                <a:latin typeface="Plus Jakarta Sans Light"/>
                <a:ea typeface="Plus Jakarta Sans Light"/>
                <a:cs typeface="Plus Jakarta Sans Light"/>
                <a:sym typeface="Plus Jakarta Sans Light"/>
              </a:rPr>
              <a:t>At KINTO, we believe that going green is about making smarter, more conscious choices that benefit both your business and the planet.</a:t>
            </a:r>
            <a:endParaRPr sz="1000">
              <a:solidFill>
                <a:schemeClr val="lt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endParaRPr sz="1000">
              <a:solidFill>
                <a:schemeClr val="lt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r>
              <a:rPr lang="nl" sz="1000">
                <a:solidFill>
                  <a:schemeClr val="lt1"/>
                </a:solidFill>
                <a:latin typeface="Plus Jakarta Sans Light"/>
                <a:ea typeface="Plus Jakarta Sans Light"/>
                <a:cs typeface="Plus Jakarta Sans Light"/>
                <a:sym typeface="Plus Jakarta Sans Light"/>
              </a:rPr>
              <a:t>From choosing hybrid or electric vehicles to exploring shared mobility, we are here to help you reach your emission targets with ease. Every trip is an opportunity to pave the way for a cleaner tomorrow. 🌱</a:t>
            </a:r>
            <a:endParaRPr sz="1000">
              <a:solidFill>
                <a:schemeClr val="lt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endParaRPr sz="1000">
              <a:solidFill>
                <a:schemeClr val="lt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r>
              <a:rPr lang="nl" sz="1000">
                <a:solidFill>
                  <a:schemeClr val="lt1"/>
                </a:solidFill>
                <a:latin typeface="Plus Jakarta Sans Light"/>
                <a:ea typeface="Plus Jakarta Sans Light"/>
                <a:cs typeface="Plus Jakarta Sans Light"/>
                <a:sym typeface="Plus Jakarta Sans Light"/>
              </a:rPr>
              <a:t>Which KINTO service would best support your emission reduction goals? 👇</a:t>
            </a:r>
            <a:endParaRPr sz="1000">
              <a:solidFill>
                <a:schemeClr val="lt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endParaRPr sz="1000">
              <a:solidFill>
                <a:schemeClr val="lt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r>
              <a:rPr lang="nl" sz="1000">
                <a:solidFill>
                  <a:schemeClr val="lt1"/>
                </a:solidFill>
                <a:latin typeface="Plus Jakarta Sans Light"/>
                <a:ea typeface="Plus Jakarta Sans Light"/>
                <a:cs typeface="Plus Jakarta Sans Light"/>
                <a:sym typeface="Plus Jakarta Sans Light"/>
              </a:rPr>
              <a:t>One partner. Every solution.</a:t>
            </a:r>
            <a:endParaRPr sz="1000">
              <a:solidFill>
                <a:schemeClr val="lt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endParaRPr sz="1000">
              <a:solidFill>
                <a:schemeClr val="lt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r>
              <a:rPr lang="nl" sz="1000">
                <a:solidFill>
                  <a:schemeClr val="lt1"/>
                </a:solidFill>
                <a:latin typeface="Plus Jakarta Sans Light"/>
                <a:ea typeface="Plus Jakarta Sans Light"/>
                <a:cs typeface="Plus Jakarta Sans Light"/>
                <a:sym typeface="Plus Jakarta Sans Light"/>
              </a:rPr>
              <a:t>#WorldEnvironmentDay #KINTO #SustainableMobility </a:t>
            </a:r>
            <a:endParaRPr sz="1000">
              <a:solidFill>
                <a:schemeClr val="lt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endParaRPr sz="1000">
              <a:solidFill>
                <a:schemeClr val="lt1"/>
              </a:solidFill>
              <a:latin typeface="Plus Jakarta Sans Light"/>
              <a:ea typeface="Plus Jakarta Sans Light"/>
              <a:cs typeface="Plus Jakarta Sans Light"/>
              <a:sym typeface="Plus Jakarta Sans Light"/>
            </a:endParaRPr>
          </a:p>
        </p:txBody>
      </p:sp>
      <p:pic>
        <p:nvPicPr>
          <p:cNvPr id="1428" name="Google Shape;1428;p131"/>
          <p:cNvPicPr preferRelativeResize="0"/>
          <p:nvPr/>
        </p:nvPicPr>
        <p:blipFill>
          <a:blip r:embed="rId5">
            <a:alphaModFix/>
          </a:blip>
          <a:stretch>
            <a:fillRect/>
          </a:stretch>
        </p:blipFill>
        <p:spPr>
          <a:xfrm>
            <a:off x="458219" y="3938"/>
            <a:ext cx="2511" cy="5143501"/>
          </a:xfrm>
          <a:prstGeom prst="rect">
            <a:avLst/>
          </a:prstGeom>
          <a:noFill/>
          <a:ln>
            <a:noFill/>
          </a:ln>
        </p:spPr>
      </p:pic>
      <p:sp>
        <p:nvSpPr>
          <p:cNvPr id="1429" name="Google Shape;1429;p131"/>
          <p:cNvSpPr txBox="1"/>
          <p:nvPr/>
        </p:nvSpPr>
        <p:spPr>
          <a:xfrm>
            <a:off x="5912700" y="4525650"/>
            <a:ext cx="3000000" cy="569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nl" sz="1300">
                <a:solidFill>
                  <a:schemeClr val="dk2"/>
                </a:solidFill>
                <a:latin typeface="Plus Jakarta Sans Medium"/>
                <a:ea typeface="Plus Jakarta Sans Medium"/>
                <a:cs typeface="Plus Jakarta Sans Medium"/>
                <a:sym typeface="Plus Jakarta Sans Medium"/>
              </a:rPr>
              <a:t>FORMATS AVAILABLE: </a:t>
            </a:r>
            <a:endParaRPr sz="1300">
              <a:solidFill>
                <a:schemeClr val="dk2"/>
              </a:solidFill>
              <a:latin typeface="Plus Jakarta Sans Medium"/>
              <a:ea typeface="Plus Jakarta Sans Medium"/>
              <a:cs typeface="Plus Jakarta Sans Medium"/>
              <a:sym typeface="Plus Jakarta Sans Medium"/>
            </a:endParaRPr>
          </a:p>
          <a:p>
            <a:pPr marL="0" lvl="0" indent="0" algn="l" rtl="0">
              <a:spcBef>
                <a:spcPts val="0"/>
              </a:spcBef>
              <a:spcAft>
                <a:spcPts val="0"/>
              </a:spcAft>
              <a:buNone/>
            </a:pPr>
            <a:r>
              <a:rPr lang="nl" sz="1200">
                <a:solidFill>
                  <a:schemeClr val="dk2"/>
                </a:solidFill>
                <a:latin typeface="Plus Jakarta Sans Light"/>
                <a:ea typeface="Plus Jakarta Sans Light"/>
                <a:cs typeface="Plus Jakarta Sans Light"/>
                <a:sym typeface="Plus Jakarta Sans Light"/>
              </a:rPr>
              <a:t>1/1 ⅘ -</a:t>
            </a:r>
            <a:endParaRPr sz="1200">
              <a:solidFill>
                <a:schemeClr val="dk2"/>
              </a:solidFill>
              <a:latin typeface="Plus Jakarta Sans Light"/>
              <a:ea typeface="Plus Jakarta Sans Light"/>
              <a:cs typeface="Plus Jakarta Sans Light"/>
              <a:sym typeface="Plus Jakarta Sans Light"/>
            </a:endParaRPr>
          </a:p>
        </p:txBody>
      </p:sp>
      <p:pic>
        <p:nvPicPr>
          <p:cNvPr id="1430" name="Google Shape;1430;p131"/>
          <p:cNvPicPr preferRelativeResize="0"/>
          <p:nvPr/>
        </p:nvPicPr>
        <p:blipFill>
          <a:blip r:embed="rId6">
            <a:alphaModFix/>
          </a:blip>
          <a:stretch>
            <a:fillRect/>
          </a:stretch>
        </p:blipFill>
        <p:spPr>
          <a:xfrm>
            <a:off x="5912699" y="496125"/>
            <a:ext cx="2636999" cy="3890898"/>
          </a:xfrm>
          <a:prstGeom prst="rect">
            <a:avLst/>
          </a:prstGeom>
          <a:noFill/>
          <a:ln>
            <a:noFill/>
          </a:ln>
        </p:spPr>
      </p:pic>
      <p:pic>
        <p:nvPicPr>
          <p:cNvPr id="1431" name="Google Shape;1431;p131"/>
          <p:cNvPicPr preferRelativeResize="0"/>
          <p:nvPr/>
        </p:nvPicPr>
        <p:blipFill>
          <a:blip r:embed="rId7">
            <a:alphaModFix/>
          </a:blip>
          <a:stretch>
            <a:fillRect/>
          </a:stretch>
        </p:blipFill>
        <p:spPr>
          <a:xfrm>
            <a:off x="8211372" y="656577"/>
            <a:ext cx="291098" cy="291098"/>
          </a:xfrm>
          <a:prstGeom prst="rect">
            <a:avLst/>
          </a:prstGeom>
          <a:noFill/>
          <a:ln>
            <a:noFill/>
          </a:ln>
        </p:spPr>
      </p:pic>
      <p:pic>
        <p:nvPicPr>
          <p:cNvPr id="1432" name="Google Shape;1432;p131" title="Visual Top Topical World Environmental day (1).png"/>
          <p:cNvPicPr preferRelativeResize="0"/>
          <p:nvPr/>
        </p:nvPicPr>
        <p:blipFill>
          <a:blip r:embed="rId8">
            <a:alphaModFix/>
          </a:blip>
          <a:stretch>
            <a:fillRect/>
          </a:stretch>
        </p:blipFill>
        <p:spPr>
          <a:xfrm>
            <a:off x="5947050" y="1056175"/>
            <a:ext cx="2555426" cy="3194282"/>
          </a:xfrm>
          <a:prstGeom prst="rect">
            <a:avLst/>
          </a:prstGeom>
          <a:noFill/>
          <a:ln>
            <a:noFill/>
          </a:ln>
        </p:spPr>
      </p:pic>
      <p:pic>
        <p:nvPicPr>
          <p:cNvPr id="1433" name="Google Shape;1433;p131" title="Visual Top Topical World Environmental day (2).png"/>
          <p:cNvPicPr preferRelativeResize="0"/>
          <p:nvPr/>
        </p:nvPicPr>
        <p:blipFill>
          <a:blip r:embed="rId9">
            <a:alphaModFix/>
          </a:blip>
          <a:stretch>
            <a:fillRect/>
          </a:stretch>
        </p:blipFill>
        <p:spPr>
          <a:xfrm>
            <a:off x="5953488" y="1056175"/>
            <a:ext cx="2555426" cy="3194282"/>
          </a:xfrm>
          <a:prstGeom prst="rect">
            <a:avLst/>
          </a:prstGeom>
          <a:noFill/>
          <a:ln>
            <a:noFill/>
          </a:ln>
        </p:spPr>
      </p:pic>
      <p:pic>
        <p:nvPicPr>
          <p:cNvPr id="3" name="Afbeelding 2" descr="Afbeelding met tekst, Aarde, planeet, (kosmische) ruimte&#10;&#10;Door AI gegenereerde inhoud is mogelijk onjuist.">
            <a:extLst>
              <a:ext uri="{FF2B5EF4-FFF2-40B4-BE49-F238E27FC236}">
                <a16:creationId xmlns:a16="http://schemas.microsoft.com/office/drawing/2014/main" id="{BE481817-80C1-E65B-E80E-59B2B8E8CC74}"/>
              </a:ext>
            </a:extLst>
          </p:cNvPr>
          <p:cNvPicPr>
            <a:picLocks noChangeAspect="1"/>
          </p:cNvPicPr>
          <p:nvPr/>
        </p:nvPicPr>
        <p:blipFill>
          <a:blip r:embed="rId10"/>
          <a:stretch>
            <a:fillRect/>
          </a:stretch>
        </p:blipFill>
        <p:spPr>
          <a:xfrm>
            <a:off x="5940611" y="1043622"/>
            <a:ext cx="2555425" cy="3194282"/>
          </a:xfrm>
          <a:prstGeom prst="rect">
            <a:avLst/>
          </a:prstGeom>
        </p:spPr>
      </p:pic>
      <p:sp>
        <p:nvSpPr>
          <p:cNvPr id="4" name="Google Shape;1277;p123">
            <a:extLst>
              <a:ext uri="{FF2B5EF4-FFF2-40B4-BE49-F238E27FC236}">
                <a16:creationId xmlns:a16="http://schemas.microsoft.com/office/drawing/2014/main" id="{9DC90485-74E7-9195-D2D4-5ADBDA8F8C70}"/>
              </a:ext>
            </a:extLst>
          </p:cNvPr>
          <p:cNvSpPr txBox="1"/>
          <p:nvPr/>
        </p:nvSpPr>
        <p:spPr>
          <a:xfrm>
            <a:off x="7544325" y="119150"/>
            <a:ext cx="1407000" cy="291000"/>
          </a:xfrm>
          <a:prstGeom prst="rect">
            <a:avLst/>
          </a:prstGeom>
          <a:solidFill>
            <a:srgbClr val="EEFF41"/>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l" sz="1100">
                <a:solidFill>
                  <a:srgbClr val="595959"/>
                </a:solidFill>
              </a:rPr>
              <a:t>Valid for multibrand</a:t>
            </a:r>
            <a:endParaRPr sz="1100">
              <a:solidFill>
                <a:srgbClr val="595959"/>
              </a:solidFil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437"/>
        <p:cNvGrpSpPr/>
        <p:nvPr/>
      </p:nvGrpSpPr>
      <p:grpSpPr>
        <a:xfrm>
          <a:off x="0" y="0"/>
          <a:ext cx="0" cy="0"/>
          <a:chOff x="0" y="0"/>
          <a:chExt cx="0" cy="0"/>
        </a:xfrm>
      </p:grpSpPr>
      <p:pic>
        <p:nvPicPr>
          <p:cNvPr id="1438" name="Google Shape;1438;p132" title="Scherm­afbeelding 2025-06-17 om 13.08.14.png"/>
          <p:cNvPicPr preferRelativeResize="0"/>
          <p:nvPr/>
        </p:nvPicPr>
        <p:blipFill rotWithShape="1">
          <a:blip r:embed="rId3">
            <a:alphaModFix/>
          </a:blip>
          <a:srcRect b="50042"/>
          <a:stretch/>
        </p:blipFill>
        <p:spPr>
          <a:xfrm>
            <a:off x="0" y="0"/>
            <a:ext cx="9144003" cy="2571749"/>
          </a:xfrm>
          <a:prstGeom prst="rect">
            <a:avLst/>
          </a:prstGeom>
          <a:noFill/>
          <a:ln>
            <a:noFill/>
          </a:ln>
        </p:spPr>
      </p:pic>
      <p:sp>
        <p:nvSpPr>
          <p:cNvPr id="1439" name="Google Shape;1439;p132"/>
          <p:cNvSpPr txBox="1">
            <a:spLocks noGrp="1"/>
          </p:cNvSpPr>
          <p:nvPr>
            <p:ph type="title"/>
          </p:nvPr>
        </p:nvSpPr>
        <p:spPr>
          <a:xfrm>
            <a:off x="3285150" y="2206346"/>
            <a:ext cx="2573700" cy="730800"/>
          </a:xfrm>
          <a:prstGeom prst="rect">
            <a:avLst/>
          </a:prstGeom>
          <a:solidFill>
            <a:schemeClr val="lt1"/>
          </a:solidFill>
          <a:ln>
            <a:noFill/>
          </a:ln>
        </p:spPr>
        <p:txBody>
          <a:bodyPr spcFirstLastPara="1" wrap="square" lIns="202500" tIns="297000" rIns="202500" bIns="0" anchor="b" anchorCtr="0">
            <a:noAutofit/>
          </a:bodyPr>
          <a:lstStyle/>
          <a:p>
            <a:pPr marL="0" lvl="0" indent="0" algn="l" rtl="0">
              <a:lnSpc>
                <a:spcPct val="75000"/>
              </a:lnSpc>
              <a:spcBef>
                <a:spcPts val="0"/>
              </a:spcBef>
              <a:spcAft>
                <a:spcPts val="0"/>
              </a:spcAft>
              <a:buClr>
                <a:schemeClr val="dk1"/>
              </a:buClr>
              <a:buSzPts val="4100"/>
              <a:buFont typeface="Arial"/>
              <a:buNone/>
            </a:pPr>
            <a:r>
              <a:rPr lang="nl">
                <a:latin typeface="Plus Jakarta Sans SemiBold"/>
                <a:ea typeface="Plus Jakarta Sans SemiBold"/>
                <a:cs typeface="Plus Jakarta Sans SemiBold"/>
                <a:sym typeface="Plus Jakarta Sans SemiBold"/>
              </a:rPr>
              <a:t>Pillar 3</a:t>
            </a:r>
            <a:endParaRPr>
              <a:latin typeface="Plus Jakarta Sans SemiBold"/>
              <a:ea typeface="Plus Jakarta Sans SemiBold"/>
              <a:cs typeface="Plus Jakarta Sans SemiBold"/>
              <a:sym typeface="Plus Jakarta Sans SemiBold"/>
            </a:endParaRPr>
          </a:p>
        </p:txBody>
      </p:sp>
      <p:sp>
        <p:nvSpPr>
          <p:cNvPr id="1440" name="Google Shape;1440;p132"/>
          <p:cNvSpPr txBox="1">
            <a:spLocks noGrp="1"/>
          </p:cNvSpPr>
          <p:nvPr>
            <p:ph type="title"/>
          </p:nvPr>
        </p:nvSpPr>
        <p:spPr>
          <a:xfrm>
            <a:off x="2725825" y="1588075"/>
            <a:ext cx="5965200" cy="1349100"/>
          </a:xfrm>
          <a:prstGeom prst="rect">
            <a:avLst/>
          </a:prstGeom>
          <a:solidFill>
            <a:schemeClr val="lt1"/>
          </a:solidFill>
          <a:ln>
            <a:noFill/>
          </a:ln>
        </p:spPr>
        <p:txBody>
          <a:bodyPr spcFirstLastPara="1" wrap="square" lIns="202500" tIns="297000" rIns="202500" bIns="0" anchor="b" anchorCtr="0">
            <a:noAutofit/>
          </a:bodyPr>
          <a:lstStyle/>
          <a:p>
            <a:pPr marL="0" lvl="0" indent="0" algn="l" rtl="0">
              <a:lnSpc>
                <a:spcPct val="75000"/>
              </a:lnSpc>
              <a:spcBef>
                <a:spcPts val="0"/>
              </a:spcBef>
              <a:spcAft>
                <a:spcPts val="0"/>
              </a:spcAft>
              <a:buClr>
                <a:schemeClr val="dk1"/>
              </a:buClr>
              <a:buSzPts val="4100"/>
              <a:buFont typeface="Arial"/>
              <a:buNone/>
            </a:pPr>
            <a:r>
              <a:rPr lang="nl">
                <a:latin typeface="Plus Jakarta Sans SemiBold"/>
                <a:ea typeface="Plus Jakarta Sans SemiBold"/>
                <a:cs typeface="Plus Jakarta Sans SemiBold"/>
                <a:sym typeface="Plus Jakarta Sans SemiBold"/>
              </a:rPr>
              <a:t>Flexible mobility solutions</a:t>
            </a:r>
            <a:endParaRPr sz="3000">
              <a:latin typeface="Plus Jakarta Sans ExtraLight"/>
              <a:ea typeface="Plus Jakarta Sans ExtraLight"/>
              <a:cs typeface="Plus Jakarta Sans ExtraLight"/>
              <a:sym typeface="Plus Jakarta Sans ExtraLight"/>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445"/>
        <p:cNvGrpSpPr/>
        <p:nvPr/>
      </p:nvGrpSpPr>
      <p:grpSpPr>
        <a:xfrm>
          <a:off x="0" y="0"/>
          <a:ext cx="0" cy="0"/>
          <a:chOff x="0" y="0"/>
          <a:chExt cx="0" cy="0"/>
        </a:xfrm>
      </p:grpSpPr>
      <p:pic>
        <p:nvPicPr>
          <p:cNvPr id="1446" name="Google Shape;1446;p133"/>
          <p:cNvPicPr preferRelativeResize="0"/>
          <p:nvPr/>
        </p:nvPicPr>
        <p:blipFill>
          <a:blip r:embed="rId3">
            <a:alphaModFix/>
          </a:blip>
          <a:stretch>
            <a:fillRect/>
          </a:stretch>
        </p:blipFill>
        <p:spPr>
          <a:xfrm rot="5400000">
            <a:off x="1989277" y="-2003347"/>
            <a:ext cx="5151375" cy="9158077"/>
          </a:xfrm>
          <a:prstGeom prst="rect">
            <a:avLst/>
          </a:prstGeom>
          <a:noFill/>
          <a:ln>
            <a:noFill/>
          </a:ln>
        </p:spPr>
      </p:pic>
      <p:pic>
        <p:nvPicPr>
          <p:cNvPr id="1447" name="Google Shape;1447;p133"/>
          <p:cNvPicPr preferRelativeResize="0"/>
          <p:nvPr/>
        </p:nvPicPr>
        <p:blipFill>
          <a:blip r:embed="rId4">
            <a:alphaModFix/>
          </a:blip>
          <a:stretch>
            <a:fillRect/>
          </a:stretch>
        </p:blipFill>
        <p:spPr>
          <a:xfrm>
            <a:off x="0" y="0"/>
            <a:ext cx="3776451" cy="5143501"/>
          </a:xfrm>
          <a:prstGeom prst="rect">
            <a:avLst/>
          </a:prstGeom>
          <a:noFill/>
          <a:ln>
            <a:noFill/>
          </a:ln>
        </p:spPr>
      </p:pic>
      <p:sp>
        <p:nvSpPr>
          <p:cNvPr id="1448" name="Google Shape;1448;p133"/>
          <p:cNvSpPr/>
          <p:nvPr/>
        </p:nvSpPr>
        <p:spPr>
          <a:xfrm>
            <a:off x="87625" y="3732050"/>
            <a:ext cx="327000" cy="1016700"/>
          </a:xfrm>
          <a:prstGeom prst="rect">
            <a:avLst/>
          </a:prstGeom>
          <a:solidFill>
            <a:srgbClr val="00708D"/>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449" name="Google Shape;1449;p133"/>
          <p:cNvSpPr txBox="1"/>
          <p:nvPr/>
        </p:nvSpPr>
        <p:spPr>
          <a:xfrm rot="-5400000">
            <a:off x="-902525" y="1937825"/>
            <a:ext cx="2445300" cy="465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MAY </a:t>
            </a:r>
            <a:endParaRPr sz="800">
              <a:solidFill>
                <a:schemeClr val="lt1"/>
              </a:solidFill>
              <a:latin typeface="DM Sans ExtraLight"/>
              <a:ea typeface="DM Sans ExtraLight"/>
              <a:cs typeface="DM Sans ExtraLight"/>
              <a:sym typeface="DM Sans ExtraLight"/>
            </a:endParaRPr>
          </a:p>
        </p:txBody>
      </p:sp>
      <p:sp>
        <p:nvSpPr>
          <p:cNvPr id="1450" name="Google Shape;1450;p133"/>
          <p:cNvSpPr txBox="1"/>
          <p:nvPr/>
        </p:nvSpPr>
        <p:spPr>
          <a:xfrm>
            <a:off x="87625" y="323875"/>
            <a:ext cx="4384200" cy="1279800"/>
          </a:xfrm>
          <a:prstGeom prst="rect">
            <a:avLst/>
          </a:prstGeom>
          <a:noFill/>
          <a:ln>
            <a:noFill/>
          </a:ln>
        </p:spPr>
        <p:txBody>
          <a:bodyPr spcFirstLastPara="1" wrap="square" lIns="91425" tIns="91425" rIns="91425" bIns="91425" anchor="t" anchorCtr="0">
            <a:noAutofit/>
          </a:bodyPr>
          <a:lstStyle/>
          <a:p>
            <a:pPr marL="0" lvl="0" indent="0" algn="l" rtl="0">
              <a:lnSpc>
                <a:spcPct val="80000"/>
              </a:lnSpc>
              <a:spcBef>
                <a:spcPts val="0"/>
              </a:spcBef>
              <a:spcAft>
                <a:spcPts val="0"/>
              </a:spcAft>
              <a:buNone/>
            </a:pPr>
            <a:r>
              <a:rPr lang="nl" sz="3000">
                <a:solidFill>
                  <a:schemeClr val="lt1"/>
                </a:solidFill>
                <a:latin typeface="Plus Jakarta Sans"/>
                <a:ea typeface="Plus Jakarta Sans"/>
                <a:cs typeface="Plus Jakarta Sans"/>
                <a:sym typeface="Plus Jakarta Sans"/>
              </a:rPr>
              <a:t>4.CAR TOY</a:t>
            </a:r>
            <a:endParaRPr sz="3000">
              <a:solidFill>
                <a:schemeClr val="lt1"/>
              </a:solidFill>
              <a:latin typeface="Plus Jakarta Sans"/>
              <a:ea typeface="Plus Jakarta Sans"/>
              <a:cs typeface="Plus Jakarta Sans"/>
              <a:sym typeface="Plus Jakarta Sans"/>
            </a:endParaRPr>
          </a:p>
        </p:txBody>
      </p:sp>
      <p:sp>
        <p:nvSpPr>
          <p:cNvPr id="1451" name="Google Shape;1451;p133"/>
          <p:cNvSpPr txBox="1"/>
          <p:nvPr/>
        </p:nvSpPr>
        <p:spPr>
          <a:xfrm>
            <a:off x="458225" y="1093100"/>
            <a:ext cx="3259500" cy="3891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l" sz="1800" dirty="0">
                <a:solidFill>
                  <a:schemeClr val="lt1"/>
                </a:solidFill>
                <a:latin typeface="Plus Jakarta Sans Light"/>
                <a:ea typeface="Plus Jakarta Sans Light"/>
                <a:cs typeface="Plus Jakarta Sans Light"/>
                <a:sym typeface="Plus Jakarta Sans Light"/>
              </a:rPr>
              <a:t>COPY - LI: </a:t>
            </a:r>
            <a:endParaRPr sz="1800" dirty="0">
              <a:solidFill>
                <a:schemeClr val="lt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endParaRPr sz="1000" dirty="0">
              <a:solidFill>
                <a:schemeClr val="lt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r>
              <a:rPr lang="nl" sz="1100" dirty="0">
                <a:solidFill>
                  <a:schemeClr val="lt1"/>
                </a:solidFill>
              </a:rPr>
              <a:t>We know that managing a fleet often comes with a lot of moving parts. But what if the process felt as simple as it did when we were kids playing with our favorite toys? 🏎️</a:t>
            </a:r>
            <a:endParaRPr sz="1100" dirty="0">
              <a:solidFill>
                <a:schemeClr val="lt1"/>
              </a:solidFill>
            </a:endParaRPr>
          </a:p>
          <a:p>
            <a:pPr marL="0" lvl="0" indent="0" algn="l" rtl="0">
              <a:spcBef>
                <a:spcPts val="0"/>
              </a:spcBef>
              <a:spcAft>
                <a:spcPts val="0"/>
              </a:spcAft>
              <a:buClr>
                <a:schemeClr val="dk1"/>
              </a:buClr>
              <a:buSzPts val="1100"/>
              <a:buFont typeface="Arial"/>
              <a:buNone/>
            </a:pPr>
            <a:endParaRPr sz="1100" dirty="0">
              <a:solidFill>
                <a:schemeClr val="lt1"/>
              </a:solidFill>
            </a:endParaRPr>
          </a:p>
          <a:p>
            <a:pPr marL="0" lvl="0" indent="0" algn="l" rtl="0">
              <a:spcBef>
                <a:spcPts val="0"/>
              </a:spcBef>
              <a:spcAft>
                <a:spcPts val="0"/>
              </a:spcAft>
              <a:buClr>
                <a:schemeClr val="dk1"/>
              </a:buClr>
              <a:buSzPts val="1100"/>
              <a:buFont typeface="Arial"/>
              <a:buNone/>
            </a:pPr>
            <a:r>
              <a:rPr lang="nl" sz="1100" dirty="0">
                <a:solidFill>
                  <a:schemeClr val="lt1"/>
                </a:solidFill>
              </a:rPr>
              <a:t>KINTO aims to take the complexity out of mobility by combining flexible solutions with a proactive partnership.</a:t>
            </a:r>
            <a:endParaRPr sz="1100" dirty="0">
              <a:solidFill>
                <a:schemeClr val="lt1"/>
              </a:solidFill>
            </a:endParaRPr>
          </a:p>
          <a:p>
            <a:pPr marL="0" lvl="0" indent="0" algn="l" rtl="0">
              <a:spcBef>
                <a:spcPts val="0"/>
              </a:spcBef>
              <a:spcAft>
                <a:spcPts val="0"/>
              </a:spcAft>
              <a:buClr>
                <a:schemeClr val="dk1"/>
              </a:buClr>
              <a:buSzPts val="1100"/>
              <a:buFont typeface="Arial"/>
              <a:buNone/>
            </a:pPr>
            <a:endParaRPr sz="1100" dirty="0">
              <a:solidFill>
                <a:schemeClr val="lt1"/>
              </a:solidFill>
            </a:endParaRPr>
          </a:p>
          <a:p>
            <a:pPr marL="0" lvl="0" indent="0" algn="l" rtl="0">
              <a:spcBef>
                <a:spcPts val="0"/>
              </a:spcBef>
              <a:spcAft>
                <a:spcPts val="0"/>
              </a:spcAft>
              <a:buClr>
                <a:schemeClr val="dk1"/>
              </a:buClr>
              <a:buSzPts val="1100"/>
              <a:buFont typeface="Arial"/>
              <a:buNone/>
            </a:pPr>
            <a:r>
              <a:rPr lang="nl" sz="1100" dirty="0">
                <a:solidFill>
                  <a:schemeClr val="lt1"/>
                </a:solidFill>
              </a:rPr>
              <a:t>Because when you have the right partner by your side, managing mobility truly becomes child’s play. 🪁</a:t>
            </a:r>
          </a:p>
          <a:p>
            <a:pPr marL="0" lvl="0" indent="0" algn="l" rtl="0">
              <a:spcBef>
                <a:spcPts val="0"/>
              </a:spcBef>
              <a:spcAft>
                <a:spcPts val="0"/>
              </a:spcAft>
              <a:buClr>
                <a:schemeClr val="dk1"/>
              </a:buClr>
              <a:buSzPts val="1100"/>
              <a:buFont typeface="Arial"/>
              <a:buNone/>
            </a:pPr>
            <a:endParaRPr lang="nl" sz="1100" dirty="0">
              <a:solidFill>
                <a:schemeClr val="lt1"/>
              </a:solidFill>
            </a:endParaRPr>
          </a:p>
          <a:p>
            <a:pPr lvl="0">
              <a:buClr>
                <a:schemeClr val="dk1"/>
              </a:buClr>
              <a:buSzPts val="1100"/>
            </a:pPr>
            <a:r>
              <a:rPr lang="nl-BE" sz="1100" dirty="0">
                <a:solidFill>
                  <a:schemeClr val="bg1"/>
                </a:solidFill>
              </a:rPr>
              <a:t>Ready to make mobility child’s play again? Discover more at kinto-mobility.eu</a:t>
            </a:r>
            <a:endParaRPr lang="nl" sz="1100" dirty="0">
              <a:solidFill>
                <a:schemeClr val="bg1"/>
              </a:solidFill>
            </a:endParaRPr>
          </a:p>
          <a:p>
            <a:pPr marL="0" lvl="0" indent="0" algn="l" rtl="0">
              <a:spcBef>
                <a:spcPts val="0"/>
              </a:spcBef>
              <a:spcAft>
                <a:spcPts val="0"/>
              </a:spcAft>
              <a:buClr>
                <a:schemeClr val="dk1"/>
              </a:buClr>
              <a:buSzPts val="1100"/>
              <a:buFont typeface="Arial"/>
              <a:buNone/>
            </a:pPr>
            <a:endParaRPr sz="1100" dirty="0">
              <a:solidFill>
                <a:schemeClr val="lt1"/>
              </a:solidFill>
            </a:endParaRPr>
          </a:p>
          <a:p>
            <a:pPr marL="0" lvl="0" indent="0" algn="l" rtl="0">
              <a:spcBef>
                <a:spcPts val="0"/>
              </a:spcBef>
              <a:spcAft>
                <a:spcPts val="0"/>
              </a:spcAft>
              <a:buClr>
                <a:schemeClr val="dk1"/>
              </a:buClr>
              <a:buSzPts val="1100"/>
              <a:buFont typeface="Arial"/>
              <a:buNone/>
            </a:pPr>
            <a:r>
              <a:rPr lang="nl" sz="1100" dirty="0">
                <a:solidFill>
                  <a:schemeClr val="lt1"/>
                </a:solidFill>
              </a:rPr>
              <a:t>One partner. Every solution.</a:t>
            </a:r>
            <a:endParaRPr sz="1100" dirty="0">
              <a:solidFill>
                <a:schemeClr val="lt1"/>
              </a:solidFill>
            </a:endParaRPr>
          </a:p>
          <a:p>
            <a:pPr marL="0" lvl="0" indent="0" algn="l" rtl="0">
              <a:spcBef>
                <a:spcPts val="0"/>
              </a:spcBef>
              <a:spcAft>
                <a:spcPts val="0"/>
              </a:spcAft>
              <a:buClr>
                <a:schemeClr val="dk1"/>
              </a:buClr>
              <a:buSzPts val="1100"/>
              <a:buFont typeface="Arial"/>
              <a:buNone/>
            </a:pPr>
            <a:endParaRPr sz="1100" dirty="0">
              <a:solidFill>
                <a:schemeClr val="lt1"/>
              </a:solidFill>
            </a:endParaRPr>
          </a:p>
          <a:p>
            <a:pPr marL="0" lvl="0" indent="0" algn="l" rtl="0">
              <a:spcBef>
                <a:spcPts val="0"/>
              </a:spcBef>
              <a:spcAft>
                <a:spcPts val="0"/>
              </a:spcAft>
              <a:buClr>
                <a:schemeClr val="dk1"/>
              </a:buClr>
              <a:buSzPts val="1100"/>
              <a:buFont typeface="Arial"/>
              <a:buNone/>
            </a:pPr>
            <a:r>
              <a:rPr lang="nl" sz="1100" dirty="0">
                <a:solidFill>
                  <a:schemeClr val="lt1"/>
                </a:solidFill>
              </a:rPr>
              <a:t>#KINTO #MobilitySolutions #BusinessFleet </a:t>
            </a:r>
            <a:endParaRPr sz="1100" dirty="0">
              <a:solidFill>
                <a:schemeClr val="lt1"/>
              </a:solidFill>
            </a:endParaRPr>
          </a:p>
        </p:txBody>
      </p:sp>
      <p:pic>
        <p:nvPicPr>
          <p:cNvPr id="1452" name="Google Shape;1452;p133"/>
          <p:cNvPicPr preferRelativeResize="0"/>
          <p:nvPr/>
        </p:nvPicPr>
        <p:blipFill>
          <a:blip r:embed="rId5">
            <a:alphaModFix/>
          </a:blip>
          <a:stretch>
            <a:fillRect/>
          </a:stretch>
        </p:blipFill>
        <p:spPr>
          <a:xfrm>
            <a:off x="458219" y="3938"/>
            <a:ext cx="2511" cy="5143501"/>
          </a:xfrm>
          <a:prstGeom prst="rect">
            <a:avLst/>
          </a:prstGeom>
          <a:noFill/>
          <a:ln>
            <a:noFill/>
          </a:ln>
        </p:spPr>
      </p:pic>
      <p:sp>
        <p:nvSpPr>
          <p:cNvPr id="1453" name="Google Shape;1453;p133"/>
          <p:cNvSpPr txBox="1"/>
          <p:nvPr/>
        </p:nvSpPr>
        <p:spPr>
          <a:xfrm>
            <a:off x="5912700" y="4525650"/>
            <a:ext cx="3000000" cy="569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nl" sz="1300">
                <a:solidFill>
                  <a:schemeClr val="dk2"/>
                </a:solidFill>
                <a:latin typeface="Plus Jakarta Sans Medium"/>
                <a:ea typeface="Plus Jakarta Sans Medium"/>
                <a:cs typeface="Plus Jakarta Sans Medium"/>
                <a:sym typeface="Plus Jakarta Sans Medium"/>
              </a:rPr>
              <a:t>FORMATS AVAILABLE: </a:t>
            </a:r>
            <a:endParaRPr sz="1300">
              <a:solidFill>
                <a:schemeClr val="dk2"/>
              </a:solidFill>
              <a:latin typeface="Plus Jakarta Sans Medium"/>
              <a:ea typeface="Plus Jakarta Sans Medium"/>
              <a:cs typeface="Plus Jakarta Sans Medium"/>
              <a:sym typeface="Plus Jakarta Sans Medium"/>
            </a:endParaRPr>
          </a:p>
          <a:p>
            <a:pPr marL="0" lvl="0" indent="0" algn="l" rtl="0">
              <a:spcBef>
                <a:spcPts val="0"/>
              </a:spcBef>
              <a:spcAft>
                <a:spcPts val="0"/>
              </a:spcAft>
              <a:buNone/>
            </a:pPr>
            <a:r>
              <a:rPr lang="nl" sz="1200">
                <a:solidFill>
                  <a:schemeClr val="dk2"/>
                </a:solidFill>
                <a:latin typeface="Plus Jakarta Sans Light"/>
                <a:ea typeface="Plus Jakarta Sans Light"/>
                <a:cs typeface="Plus Jakarta Sans Light"/>
                <a:sym typeface="Plus Jakarta Sans Light"/>
              </a:rPr>
              <a:t>1/1 -- ⅘ -</a:t>
            </a:r>
            <a:endParaRPr sz="1200">
              <a:solidFill>
                <a:schemeClr val="dk2"/>
              </a:solidFill>
              <a:latin typeface="Plus Jakarta Sans Light"/>
              <a:ea typeface="Plus Jakarta Sans Light"/>
              <a:cs typeface="Plus Jakarta Sans Light"/>
              <a:sym typeface="Plus Jakarta Sans Light"/>
            </a:endParaRPr>
          </a:p>
        </p:txBody>
      </p:sp>
      <p:pic>
        <p:nvPicPr>
          <p:cNvPr id="1454" name="Google Shape;1454;p133"/>
          <p:cNvPicPr preferRelativeResize="0"/>
          <p:nvPr/>
        </p:nvPicPr>
        <p:blipFill>
          <a:blip r:embed="rId6">
            <a:alphaModFix/>
          </a:blip>
          <a:stretch>
            <a:fillRect/>
          </a:stretch>
        </p:blipFill>
        <p:spPr>
          <a:xfrm>
            <a:off x="5912699" y="496125"/>
            <a:ext cx="2636999" cy="3890898"/>
          </a:xfrm>
          <a:prstGeom prst="rect">
            <a:avLst/>
          </a:prstGeom>
          <a:noFill/>
          <a:ln>
            <a:noFill/>
          </a:ln>
        </p:spPr>
      </p:pic>
      <p:pic>
        <p:nvPicPr>
          <p:cNvPr id="1455" name="Google Shape;1455;p133"/>
          <p:cNvPicPr preferRelativeResize="0"/>
          <p:nvPr/>
        </p:nvPicPr>
        <p:blipFill>
          <a:blip r:embed="rId7">
            <a:alphaModFix/>
          </a:blip>
          <a:stretch>
            <a:fillRect/>
          </a:stretch>
        </p:blipFill>
        <p:spPr>
          <a:xfrm>
            <a:off x="8211372" y="656577"/>
            <a:ext cx="291098" cy="291098"/>
          </a:xfrm>
          <a:prstGeom prst="rect">
            <a:avLst/>
          </a:prstGeom>
          <a:noFill/>
          <a:ln>
            <a:noFill/>
          </a:ln>
        </p:spPr>
      </p:pic>
      <p:pic>
        <p:nvPicPr>
          <p:cNvPr id="1456" name="Google Shape;1456;p133" title="Visual Car Toy (1).png"/>
          <p:cNvPicPr preferRelativeResize="0"/>
          <p:nvPr/>
        </p:nvPicPr>
        <p:blipFill>
          <a:blip r:embed="rId8">
            <a:alphaModFix/>
          </a:blip>
          <a:stretch>
            <a:fillRect/>
          </a:stretch>
        </p:blipFill>
        <p:spPr>
          <a:xfrm>
            <a:off x="5912700" y="1036675"/>
            <a:ext cx="2589775" cy="3237205"/>
          </a:xfrm>
          <a:prstGeom prst="rect">
            <a:avLst/>
          </a:prstGeom>
          <a:noFill/>
          <a:ln>
            <a:noFill/>
          </a:ln>
        </p:spPr>
      </p:pic>
      <p:pic>
        <p:nvPicPr>
          <p:cNvPr id="2" name="Afbeelding 1" descr="Afbeelding met voertuig, Landvoertuig, wiel, tekst&#10;&#10;Door AI gegenereerde inhoud is mogelijk onjuist.">
            <a:extLst>
              <a:ext uri="{FF2B5EF4-FFF2-40B4-BE49-F238E27FC236}">
                <a16:creationId xmlns:a16="http://schemas.microsoft.com/office/drawing/2014/main" id="{4A5899FF-1DFA-4DFA-E85E-C6F0EF6722E3}"/>
              </a:ext>
            </a:extLst>
          </p:cNvPr>
          <p:cNvPicPr>
            <a:picLocks noChangeAspect="1"/>
          </p:cNvPicPr>
          <p:nvPr/>
        </p:nvPicPr>
        <p:blipFill>
          <a:blip r:embed="rId9"/>
          <a:stretch>
            <a:fillRect/>
          </a:stretch>
        </p:blipFill>
        <p:spPr>
          <a:xfrm>
            <a:off x="5912706" y="1016700"/>
            <a:ext cx="2589764" cy="3237205"/>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461"/>
        <p:cNvGrpSpPr/>
        <p:nvPr/>
      </p:nvGrpSpPr>
      <p:grpSpPr>
        <a:xfrm>
          <a:off x="0" y="0"/>
          <a:ext cx="0" cy="0"/>
          <a:chOff x="0" y="0"/>
          <a:chExt cx="0" cy="0"/>
        </a:xfrm>
      </p:grpSpPr>
      <p:pic>
        <p:nvPicPr>
          <p:cNvPr id="1462" name="Google Shape;1462;p134"/>
          <p:cNvPicPr preferRelativeResize="0"/>
          <p:nvPr/>
        </p:nvPicPr>
        <p:blipFill>
          <a:blip r:embed="rId3">
            <a:alphaModFix/>
          </a:blip>
          <a:stretch>
            <a:fillRect/>
          </a:stretch>
        </p:blipFill>
        <p:spPr>
          <a:xfrm rot="5400000">
            <a:off x="1989277" y="-2003347"/>
            <a:ext cx="5151375" cy="9158077"/>
          </a:xfrm>
          <a:prstGeom prst="rect">
            <a:avLst/>
          </a:prstGeom>
          <a:noFill/>
          <a:ln>
            <a:noFill/>
          </a:ln>
        </p:spPr>
      </p:pic>
      <p:pic>
        <p:nvPicPr>
          <p:cNvPr id="1463" name="Google Shape;1463;p134"/>
          <p:cNvPicPr preferRelativeResize="0"/>
          <p:nvPr/>
        </p:nvPicPr>
        <p:blipFill>
          <a:blip r:embed="rId4">
            <a:alphaModFix/>
          </a:blip>
          <a:stretch>
            <a:fillRect/>
          </a:stretch>
        </p:blipFill>
        <p:spPr>
          <a:xfrm>
            <a:off x="0" y="0"/>
            <a:ext cx="3776451" cy="5143501"/>
          </a:xfrm>
          <a:prstGeom prst="rect">
            <a:avLst/>
          </a:prstGeom>
          <a:noFill/>
          <a:ln>
            <a:noFill/>
          </a:ln>
        </p:spPr>
      </p:pic>
      <p:sp>
        <p:nvSpPr>
          <p:cNvPr id="1464" name="Google Shape;1464;p134"/>
          <p:cNvSpPr/>
          <p:nvPr/>
        </p:nvSpPr>
        <p:spPr>
          <a:xfrm>
            <a:off x="87625" y="3732050"/>
            <a:ext cx="327000" cy="1016700"/>
          </a:xfrm>
          <a:prstGeom prst="rect">
            <a:avLst/>
          </a:prstGeom>
          <a:solidFill>
            <a:srgbClr val="00708D"/>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465" name="Google Shape;1465;p134"/>
          <p:cNvSpPr txBox="1"/>
          <p:nvPr/>
        </p:nvSpPr>
        <p:spPr>
          <a:xfrm rot="-5400000">
            <a:off x="-902525" y="1937825"/>
            <a:ext cx="2445300" cy="465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MAY </a:t>
            </a:r>
            <a:endParaRPr sz="800">
              <a:solidFill>
                <a:schemeClr val="lt1"/>
              </a:solidFill>
              <a:latin typeface="DM Sans ExtraLight"/>
              <a:ea typeface="DM Sans ExtraLight"/>
              <a:cs typeface="DM Sans ExtraLight"/>
              <a:sym typeface="DM Sans ExtraLight"/>
            </a:endParaRPr>
          </a:p>
        </p:txBody>
      </p:sp>
      <p:sp>
        <p:nvSpPr>
          <p:cNvPr id="1466" name="Google Shape;1466;p134"/>
          <p:cNvSpPr txBox="1"/>
          <p:nvPr/>
        </p:nvSpPr>
        <p:spPr>
          <a:xfrm>
            <a:off x="87625" y="323875"/>
            <a:ext cx="4384200" cy="1279800"/>
          </a:xfrm>
          <a:prstGeom prst="rect">
            <a:avLst/>
          </a:prstGeom>
          <a:noFill/>
          <a:ln>
            <a:noFill/>
          </a:ln>
        </p:spPr>
        <p:txBody>
          <a:bodyPr spcFirstLastPara="1" wrap="square" lIns="91425" tIns="91425" rIns="91425" bIns="91425" anchor="t" anchorCtr="0">
            <a:noAutofit/>
          </a:bodyPr>
          <a:lstStyle/>
          <a:p>
            <a:pPr marL="0" lvl="0" indent="0" algn="l" rtl="0">
              <a:lnSpc>
                <a:spcPct val="80000"/>
              </a:lnSpc>
              <a:spcBef>
                <a:spcPts val="0"/>
              </a:spcBef>
              <a:spcAft>
                <a:spcPts val="0"/>
              </a:spcAft>
              <a:buNone/>
            </a:pPr>
            <a:r>
              <a:rPr lang="nl" sz="3000">
                <a:solidFill>
                  <a:schemeClr val="lt1"/>
                </a:solidFill>
                <a:latin typeface="Plus Jakarta Sans"/>
                <a:ea typeface="Plus Jakarta Sans"/>
                <a:cs typeface="Plus Jakarta Sans"/>
                <a:sym typeface="Plus Jakarta Sans"/>
              </a:rPr>
              <a:t>4. CAR TOY</a:t>
            </a:r>
            <a:endParaRPr sz="3000">
              <a:solidFill>
                <a:schemeClr val="lt1"/>
              </a:solidFill>
              <a:latin typeface="Plus Jakarta Sans"/>
              <a:ea typeface="Plus Jakarta Sans"/>
              <a:cs typeface="Plus Jakarta Sans"/>
              <a:sym typeface="Plus Jakarta Sans"/>
            </a:endParaRPr>
          </a:p>
        </p:txBody>
      </p:sp>
      <p:sp>
        <p:nvSpPr>
          <p:cNvPr id="1467" name="Google Shape;1467;p134"/>
          <p:cNvSpPr txBox="1"/>
          <p:nvPr/>
        </p:nvSpPr>
        <p:spPr>
          <a:xfrm>
            <a:off x="458225" y="1093100"/>
            <a:ext cx="3259500" cy="3252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l" sz="1800" dirty="0">
                <a:solidFill>
                  <a:schemeClr val="lt1"/>
                </a:solidFill>
                <a:latin typeface="Plus Jakarta Sans Light"/>
                <a:ea typeface="Plus Jakarta Sans Light"/>
                <a:cs typeface="Plus Jakarta Sans Light"/>
                <a:sym typeface="Plus Jakarta Sans Light"/>
              </a:rPr>
              <a:t>COPY - IG: </a:t>
            </a:r>
            <a:endParaRPr sz="1800" dirty="0">
              <a:solidFill>
                <a:schemeClr val="lt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endParaRPr sz="1000" dirty="0">
              <a:solidFill>
                <a:schemeClr val="lt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r>
              <a:rPr lang="nl" sz="1100" dirty="0">
                <a:solidFill>
                  <a:schemeClr val="lt1"/>
                </a:solidFill>
              </a:rPr>
              <a:t>Remember when the hardest part of driving was choosing which toy car to pick up first? 🏎️</a:t>
            </a:r>
            <a:endParaRPr sz="1100" dirty="0">
              <a:solidFill>
                <a:schemeClr val="lt1"/>
              </a:solidFill>
            </a:endParaRPr>
          </a:p>
          <a:p>
            <a:pPr marL="0" lvl="0" indent="0" algn="l" rtl="0">
              <a:spcBef>
                <a:spcPts val="0"/>
              </a:spcBef>
              <a:spcAft>
                <a:spcPts val="0"/>
              </a:spcAft>
              <a:buClr>
                <a:schemeClr val="dk1"/>
              </a:buClr>
              <a:buSzPts val="1100"/>
              <a:buFont typeface="Arial"/>
              <a:buNone/>
            </a:pPr>
            <a:endParaRPr sz="1100" dirty="0">
              <a:solidFill>
                <a:schemeClr val="lt1"/>
              </a:solidFill>
            </a:endParaRPr>
          </a:p>
          <a:p>
            <a:pPr marL="0" lvl="0" indent="0" algn="l" rtl="0">
              <a:spcBef>
                <a:spcPts val="0"/>
              </a:spcBef>
              <a:spcAft>
                <a:spcPts val="0"/>
              </a:spcAft>
              <a:buClr>
                <a:schemeClr val="dk1"/>
              </a:buClr>
              <a:buSzPts val="1100"/>
              <a:buFont typeface="Arial"/>
              <a:buNone/>
            </a:pPr>
            <a:r>
              <a:rPr lang="nl" sz="1100" dirty="0">
                <a:solidFill>
                  <a:schemeClr val="lt1"/>
                </a:solidFill>
              </a:rPr>
              <a:t>Growing up doesn’t mean your mobility should get complicated. At KINTO, we keep professional leasing simple, flexible, and effortless.</a:t>
            </a:r>
          </a:p>
          <a:p>
            <a:pPr marL="0" lvl="0" indent="0" algn="l" rtl="0">
              <a:spcBef>
                <a:spcPts val="0"/>
              </a:spcBef>
              <a:spcAft>
                <a:spcPts val="0"/>
              </a:spcAft>
              <a:buClr>
                <a:schemeClr val="dk1"/>
              </a:buClr>
              <a:buSzPts val="1100"/>
              <a:buFont typeface="Arial"/>
              <a:buNone/>
            </a:pPr>
            <a:endParaRPr lang="nl" sz="1100" dirty="0">
              <a:solidFill>
                <a:schemeClr val="lt1"/>
              </a:solidFill>
            </a:endParaRPr>
          </a:p>
          <a:p>
            <a:pPr marL="0" lvl="0" indent="0" algn="l" rtl="0">
              <a:spcBef>
                <a:spcPts val="0"/>
              </a:spcBef>
              <a:spcAft>
                <a:spcPts val="0"/>
              </a:spcAft>
              <a:buClr>
                <a:schemeClr val="dk1"/>
              </a:buClr>
              <a:buSzPts val="1100"/>
              <a:buFont typeface="Arial"/>
              <a:buNone/>
            </a:pPr>
            <a:r>
              <a:rPr lang="nl" sz="1100" dirty="0">
                <a:solidFill>
                  <a:schemeClr val="lt1"/>
                </a:solidFill>
              </a:rPr>
              <a:t>Discover more at kinto-mobility.eu</a:t>
            </a:r>
            <a:endParaRPr sz="1100" dirty="0">
              <a:solidFill>
                <a:schemeClr val="lt1"/>
              </a:solidFill>
            </a:endParaRPr>
          </a:p>
          <a:p>
            <a:pPr marL="0" lvl="0" indent="0" algn="l" rtl="0">
              <a:spcBef>
                <a:spcPts val="0"/>
              </a:spcBef>
              <a:spcAft>
                <a:spcPts val="0"/>
              </a:spcAft>
              <a:buClr>
                <a:schemeClr val="dk1"/>
              </a:buClr>
              <a:buSzPts val="1100"/>
              <a:buFont typeface="Arial"/>
              <a:buNone/>
            </a:pPr>
            <a:endParaRPr sz="1100" dirty="0">
              <a:solidFill>
                <a:schemeClr val="lt1"/>
              </a:solidFill>
            </a:endParaRPr>
          </a:p>
          <a:p>
            <a:pPr marL="0" lvl="0" indent="0" algn="l" rtl="0">
              <a:spcBef>
                <a:spcPts val="0"/>
              </a:spcBef>
              <a:spcAft>
                <a:spcPts val="0"/>
              </a:spcAft>
              <a:buClr>
                <a:schemeClr val="dk1"/>
              </a:buClr>
              <a:buSzPts val="1100"/>
              <a:buFont typeface="Arial"/>
              <a:buNone/>
            </a:pPr>
            <a:r>
              <a:rPr lang="nl" sz="1100" dirty="0">
                <a:solidFill>
                  <a:schemeClr val="lt1"/>
                </a:solidFill>
              </a:rPr>
              <a:t>One partner. Every solution.</a:t>
            </a:r>
            <a:endParaRPr sz="1100" dirty="0">
              <a:solidFill>
                <a:schemeClr val="lt1"/>
              </a:solidFill>
            </a:endParaRPr>
          </a:p>
          <a:p>
            <a:pPr marL="0" lvl="0" indent="0" algn="l" rtl="0">
              <a:spcBef>
                <a:spcPts val="0"/>
              </a:spcBef>
              <a:spcAft>
                <a:spcPts val="0"/>
              </a:spcAft>
              <a:buClr>
                <a:schemeClr val="dk1"/>
              </a:buClr>
              <a:buSzPts val="1100"/>
              <a:buFont typeface="Arial"/>
              <a:buNone/>
            </a:pPr>
            <a:endParaRPr sz="1100" dirty="0">
              <a:solidFill>
                <a:schemeClr val="lt1"/>
              </a:solidFill>
            </a:endParaRPr>
          </a:p>
          <a:p>
            <a:pPr marL="0" lvl="0" indent="0" algn="l" rtl="0">
              <a:spcBef>
                <a:spcPts val="0"/>
              </a:spcBef>
              <a:spcAft>
                <a:spcPts val="0"/>
              </a:spcAft>
              <a:buClr>
                <a:schemeClr val="dk1"/>
              </a:buClr>
              <a:buSzPts val="1100"/>
              <a:buFont typeface="Arial"/>
              <a:buNone/>
            </a:pPr>
            <a:r>
              <a:rPr lang="nl" sz="1100" dirty="0">
                <a:solidFill>
                  <a:schemeClr val="lt1"/>
                </a:solidFill>
              </a:rPr>
              <a:t>#KINTO #ChildsPlay #FleetManagement </a:t>
            </a:r>
            <a:endParaRPr sz="1100" dirty="0">
              <a:solidFill>
                <a:schemeClr val="lt1"/>
              </a:solidFill>
            </a:endParaRPr>
          </a:p>
        </p:txBody>
      </p:sp>
      <p:pic>
        <p:nvPicPr>
          <p:cNvPr id="1468" name="Google Shape;1468;p134"/>
          <p:cNvPicPr preferRelativeResize="0"/>
          <p:nvPr/>
        </p:nvPicPr>
        <p:blipFill>
          <a:blip r:embed="rId5">
            <a:alphaModFix/>
          </a:blip>
          <a:stretch>
            <a:fillRect/>
          </a:stretch>
        </p:blipFill>
        <p:spPr>
          <a:xfrm>
            <a:off x="458219" y="3938"/>
            <a:ext cx="2511" cy="5143501"/>
          </a:xfrm>
          <a:prstGeom prst="rect">
            <a:avLst/>
          </a:prstGeom>
          <a:noFill/>
          <a:ln>
            <a:noFill/>
          </a:ln>
        </p:spPr>
      </p:pic>
      <p:sp>
        <p:nvSpPr>
          <p:cNvPr id="1469" name="Google Shape;1469;p134"/>
          <p:cNvSpPr txBox="1"/>
          <p:nvPr/>
        </p:nvSpPr>
        <p:spPr>
          <a:xfrm>
            <a:off x="5912700" y="4525650"/>
            <a:ext cx="3000000" cy="569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nl" sz="1300">
                <a:solidFill>
                  <a:schemeClr val="dk2"/>
                </a:solidFill>
                <a:latin typeface="Plus Jakarta Sans Medium"/>
                <a:ea typeface="Plus Jakarta Sans Medium"/>
                <a:cs typeface="Plus Jakarta Sans Medium"/>
                <a:sym typeface="Plus Jakarta Sans Medium"/>
              </a:rPr>
              <a:t>FORMATS AVAILABLE: </a:t>
            </a:r>
            <a:endParaRPr sz="1300">
              <a:solidFill>
                <a:schemeClr val="dk2"/>
              </a:solidFill>
              <a:latin typeface="Plus Jakarta Sans Medium"/>
              <a:ea typeface="Plus Jakarta Sans Medium"/>
              <a:cs typeface="Plus Jakarta Sans Medium"/>
              <a:sym typeface="Plus Jakarta Sans Medium"/>
            </a:endParaRPr>
          </a:p>
          <a:p>
            <a:pPr marL="0" lvl="0" indent="0" algn="l" rtl="0">
              <a:spcBef>
                <a:spcPts val="0"/>
              </a:spcBef>
              <a:spcAft>
                <a:spcPts val="0"/>
              </a:spcAft>
              <a:buNone/>
            </a:pPr>
            <a:r>
              <a:rPr lang="nl" sz="1200">
                <a:solidFill>
                  <a:schemeClr val="dk2"/>
                </a:solidFill>
                <a:latin typeface="Plus Jakarta Sans Light"/>
                <a:ea typeface="Plus Jakarta Sans Light"/>
                <a:cs typeface="Plus Jakarta Sans Light"/>
                <a:sym typeface="Plus Jakarta Sans Light"/>
              </a:rPr>
              <a:t>1/1 - 9/16 - ⅘ - 16/9</a:t>
            </a:r>
            <a:endParaRPr sz="1200">
              <a:solidFill>
                <a:schemeClr val="dk2"/>
              </a:solidFill>
              <a:latin typeface="Plus Jakarta Sans Light"/>
              <a:ea typeface="Plus Jakarta Sans Light"/>
              <a:cs typeface="Plus Jakarta Sans Light"/>
              <a:sym typeface="Plus Jakarta Sans Light"/>
            </a:endParaRPr>
          </a:p>
        </p:txBody>
      </p:sp>
      <p:pic>
        <p:nvPicPr>
          <p:cNvPr id="1470" name="Google Shape;1470;p134"/>
          <p:cNvPicPr preferRelativeResize="0"/>
          <p:nvPr/>
        </p:nvPicPr>
        <p:blipFill>
          <a:blip r:embed="rId6">
            <a:alphaModFix/>
          </a:blip>
          <a:stretch>
            <a:fillRect/>
          </a:stretch>
        </p:blipFill>
        <p:spPr>
          <a:xfrm>
            <a:off x="5912699" y="496125"/>
            <a:ext cx="2636999" cy="3890898"/>
          </a:xfrm>
          <a:prstGeom prst="rect">
            <a:avLst/>
          </a:prstGeom>
          <a:noFill/>
          <a:ln>
            <a:noFill/>
          </a:ln>
        </p:spPr>
      </p:pic>
      <p:pic>
        <p:nvPicPr>
          <p:cNvPr id="1471" name="Google Shape;1471;p134"/>
          <p:cNvPicPr preferRelativeResize="0"/>
          <p:nvPr/>
        </p:nvPicPr>
        <p:blipFill>
          <a:blip r:embed="rId7">
            <a:alphaModFix/>
          </a:blip>
          <a:stretch>
            <a:fillRect/>
          </a:stretch>
        </p:blipFill>
        <p:spPr>
          <a:xfrm>
            <a:off x="8211372" y="656577"/>
            <a:ext cx="291098" cy="291098"/>
          </a:xfrm>
          <a:prstGeom prst="rect">
            <a:avLst/>
          </a:prstGeom>
          <a:noFill/>
          <a:ln>
            <a:noFill/>
          </a:ln>
        </p:spPr>
      </p:pic>
      <p:pic>
        <p:nvPicPr>
          <p:cNvPr id="1472" name="Google Shape;1472;p134" title="Visual Car Toy (1).png"/>
          <p:cNvPicPr preferRelativeResize="0"/>
          <p:nvPr/>
        </p:nvPicPr>
        <p:blipFill>
          <a:blip r:embed="rId8">
            <a:alphaModFix/>
          </a:blip>
          <a:stretch>
            <a:fillRect/>
          </a:stretch>
        </p:blipFill>
        <p:spPr>
          <a:xfrm>
            <a:off x="5912700" y="1036675"/>
            <a:ext cx="2589775" cy="3237205"/>
          </a:xfrm>
          <a:prstGeom prst="rect">
            <a:avLst/>
          </a:prstGeom>
          <a:noFill/>
          <a:ln>
            <a:noFill/>
          </a:ln>
        </p:spPr>
      </p:pic>
      <p:pic>
        <p:nvPicPr>
          <p:cNvPr id="2" name="Afbeelding 1" descr="Afbeelding met voertuig, Landvoertuig, wiel, tekst&#10;&#10;Door AI gegenereerde inhoud is mogelijk onjuist.">
            <a:extLst>
              <a:ext uri="{FF2B5EF4-FFF2-40B4-BE49-F238E27FC236}">
                <a16:creationId xmlns:a16="http://schemas.microsoft.com/office/drawing/2014/main" id="{80FEE14F-65DA-D5A3-E4B9-E5E8F1AE9736}"/>
              </a:ext>
            </a:extLst>
          </p:cNvPr>
          <p:cNvPicPr>
            <a:picLocks noChangeAspect="1"/>
          </p:cNvPicPr>
          <p:nvPr/>
        </p:nvPicPr>
        <p:blipFill>
          <a:blip r:embed="rId9"/>
          <a:stretch>
            <a:fillRect/>
          </a:stretch>
        </p:blipFill>
        <p:spPr>
          <a:xfrm>
            <a:off x="5912706" y="1016700"/>
            <a:ext cx="2589764" cy="3237205"/>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477"/>
        <p:cNvGrpSpPr/>
        <p:nvPr/>
      </p:nvGrpSpPr>
      <p:grpSpPr>
        <a:xfrm>
          <a:off x="0" y="0"/>
          <a:ext cx="0" cy="0"/>
          <a:chOff x="0" y="0"/>
          <a:chExt cx="0" cy="0"/>
        </a:xfrm>
      </p:grpSpPr>
      <p:pic>
        <p:nvPicPr>
          <p:cNvPr id="1478" name="Google Shape;1478;p135"/>
          <p:cNvPicPr preferRelativeResize="0"/>
          <p:nvPr/>
        </p:nvPicPr>
        <p:blipFill>
          <a:blip r:embed="rId3">
            <a:alphaModFix/>
          </a:blip>
          <a:stretch>
            <a:fillRect/>
          </a:stretch>
        </p:blipFill>
        <p:spPr>
          <a:xfrm rot="5400000">
            <a:off x="1989277" y="-2003347"/>
            <a:ext cx="5151375" cy="9158077"/>
          </a:xfrm>
          <a:prstGeom prst="rect">
            <a:avLst/>
          </a:prstGeom>
          <a:noFill/>
          <a:ln>
            <a:noFill/>
          </a:ln>
        </p:spPr>
      </p:pic>
      <p:pic>
        <p:nvPicPr>
          <p:cNvPr id="1479" name="Google Shape;1479;p135"/>
          <p:cNvPicPr preferRelativeResize="0"/>
          <p:nvPr/>
        </p:nvPicPr>
        <p:blipFill>
          <a:blip r:embed="rId4">
            <a:alphaModFix/>
          </a:blip>
          <a:stretch>
            <a:fillRect/>
          </a:stretch>
        </p:blipFill>
        <p:spPr>
          <a:xfrm>
            <a:off x="0" y="0"/>
            <a:ext cx="3776451" cy="5143501"/>
          </a:xfrm>
          <a:prstGeom prst="rect">
            <a:avLst/>
          </a:prstGeom>
          <a:noFill/>
          <a:ln>
            <a:noFill/>
          </a:ln>
        </p:spPr>
      </p:pic>
      <p:sp>
        <p:nvSpPr>
          <p:cNvPr id="1480" name="Google Shape;1480;p135"/>
          <p:cNvSpPr/>
          <p:nvPr/>
        </p:nvSpPr>
        <p:spPr>
          <a:xfrm>
            <a:off x="87625" y="3732050"/>
            <a:ext cx="327000" cy="1016700"/>
          </a:xfrm>
          <a:prstGeom prst="rect">
            <a:avLst/>
          </a:prstGeom>
          <a:solidFill>
            <a:srgbClr val="00708D"/>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481" name="Google Shape;1481;p135"/>
          <p:cNvSpPr txBox="1"/>
          <p:nvPr/>
        </p:nvSpPr>
        <p:spPr>
          <a:xfrm rot="-5400000">
            <a:off x="-902525" y="1937825"/>
            <a:ext cx="2445300" cy="465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MAY </a:t>
            </a:r>
            <a:endParaRPr sz="800">
              <a:solidFill>
                <a:schemeClr val="lt1"/>
              </a:solidFill>
              <a:latin typeface="DM Sans ExtraLight"/>
              <a:ea typeface="DM Sans ExtraLight"/>
              <a:cs typeface="DM Sans ExtraLight"/>
              <a:sym typeface="DM Sans ExtraLight"/>
            </a:endParaRPr>
          </a:p>
        </p:txBody>
      </p:sp>
      <p:sp>
        <p:nvSpPr>
          <p:cNvPr id="1482" name="Google Shape;1482;p135"/>
          <p:cNvSpPr txBox="1"/>
          <p:nvPr/>
        </p:nvSpPr>
        <p:spPr>
          <a:xfrm>
            <a:off x="87625" y="323875"/>
            <a:ext cx="4384200" cy="1279800"/>
          </a:xfrm>
          <a:prstGeom prst="rect">
            <a:avLst/>
          </a:prstGeom>
          <a:noFill/>
          <a:ln>
            <a:noFill/>
          </a:ln>
        </p:spPr>
        <p:txBody>
          <a:bodyPr spcFirstLastPara="1" wrap="square" lIns="91425" tIns="91425" rIns="91425" bIns="91425" anchor="t" anchorCtr="0">
            <a:noAutofit/>
          </a:bodyPr>
          <a:lstStyle/>
          <a:p>
            <a:pPr marL="0" lvl="0" indent="0" algn="l" rtl="0">
              <a:lnSpc>
                <a:spcPct val="80000"/>
              </a:lnSpc>
              <a:spcBef>
                <a:spcPts val="0"/>
              </a:spcBef>
              <a:spcAft>
                <a:spcPts val="0"/>
              </a:spcAft>
              <a:buNone/>
            </a:pPr>
            <a:r>
              <a:rPr lang="nl" sz="3000">
                <a:solidFill>
                  <a:schemeClr val="lt1"/>
                </a:solidFill>
                <a:latin typeface="Plus Jakarta Sans"/>
                <a:ea typeface="Plus Jakarta Sans"/>
                <a:cs typeface="Plus Jakarta Sans"/>
                <a:sym typeface="Plus Jakarta Sans"/>
              </a:rPr>
              <a:t>4. CAR TOY</a:t>
            </a:r>
            <a:endParaRPr sz="3000">
              <a:solidFill>
                <a:schemeClr val="lt1"/>
              </a:solidFill>
              <a:latin typeface="Plus Jakarta Sans"/>
              <a:ea typeface="Plus Jakarta Sans"/>
              <a:cs typeface="Plus Jakarta Sans"/>
              <a:sym typeface="Plus Jakarta Sans"/>
            </a:endParaRPr>
          </a:p>
        </p:txBody>
      </p:sp>
      <p:sp>
        <p:nvSpPr>
          <p:cNvPr id="1483" name="Google Shape;1483;p135"/>
          <p:cNvSpPr txBox="1"/>
          <p:nvPr/>
        </p:nvSpPr>
        <p:spPr>
          <a:xfrm>
            <a:off x="458225" y="1093100"/>
            <a:ext cx="3259500" cy="3252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l" sz="1800" dirty="0">
                <a:solidFill>
                  <a:schemeClr val="lt1"/>
                </a:solidFill>
                <a:latin typeface="Plus Jakarta Sans Light"/>
                <a:ea typeface="Plus Jakarta Sans Light"/>
                <a:cs typeface="Plus Jakarta Sans Light"/>
                <a:sym typeface="Plus Jakarta Sans Light"/>
              </a:rPr>
              <a:t>COPY - FB: </a:t>
            </a:r>
            <a:endParaRPr sz="1800" dirty="0">
              <a:solidFill>
                <a:schemeClr val="lt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endParaRPr sz="1000" dirty="0">
              <a:solidFill>
                <a:schemeClr val="lt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r>
              <a:rPr lang="nl" sz="1000" dirty="0">
                <a:solidFill>
                  <a:schemeClr val="lt1"/>
                </a:solidFill>
                <a:latin typeface="Plus Jakarta Sans Light"/>
                <a:ea typeface="Plus Jakarta Sans Light"/>
                <a:cs typeface="Plus Jakarta Sans Light"/>
                <a:sym typeface="Plus Jakarta Sans Light"/>
              </a:rPr>
              <a:t>Do you remember when ‘managing a fleet’ just meant lining up your favorite toy cars in the living room? 🏎️</a:t>
            </a:r>
            <a:endParaRPr sz="1000" dirty="0">
              <a:solidFill>
                <a:schemeClr val="lt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endParaRPr sz="1000" dirty="0">
              <a:solidFill>
                <a:schemeClr val="lt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r>
              <a:rPr lang="nl" sz="1000" dirty="0">
                <a:solidFill>
                  <a:schemeClr val="lt1"/>
                </a:solidFill>
                <a:latin typeface="Plus Jakarta Sans Light"/>
                <a:ea typeface="Plus Jakarta Sans Light"/>
                <a:cs typeface="Plus Jakarta Sans Light"/>
                <a:sym typeface="Plus Jakarta Sans Light"/>
              </a:rPr>
              <a:t>At KINTO, we’re here to take the heavy lifting off your hands. From flexible leasing to proactive maintenance, we handle the details so you can keep your business moving without the headaches. That way professional mobility truly becomes child’s play. 🤝</a:t>
            </a:r>
          </a:p>
          <a:p>
            <a:pPr marL="0" lvl="0" indent="0" algn="l" rtl="0">
              <a:spcBef>
                <a:spcPts val="0"/>
              </a:spcBef>
              <a:spcAft>
                <a:spcPts val="0"/>
              </a:spcAft>
              <a:buClr>
                <a:schemeClr val="dk1"/>
              </a:buClr>
              <a:buSzPts val="1100"/>
              <a:buFont typeface="Arial"/>
              <a:buNone/>
            </a:pPr>
            <a:endParaRPr lang="nl" sz="1000" dirty="0">
              <a:solidFill>
                <a:schemeClr val="lt1"/>
              </a:solidFill>
              <a:latin typeface="Plus Jakarta Sans Light"/>
              <a:ea typeface="Plus Jakarta Sans Light"/>
              <a:cs typeface="Plus Jakarta Sans Light"/>
              <a:sym typeface="Plus Jakarta Sans Light"/>
            </a:endParaRPr>
          </a:p>
          <a:p>
            <a:pPr lvl="0">
              <a:buClr>
                <a:schemeClr val="dk1"/>
              </a:buClr>
              <a:buSzPts val="1100"/>
            </a:pPr>
            <a:r>
              <a:rPr lang="nl-BE" sz="1000" dirty="0">
                <a:solidFill>
                  <a:schemeClr val="bg1"/>
                </a:solidFill>
              </a:rPr>
              <a:t>Discover more at kinto-mobility.eu and make mobility child’s play again.</a:t>
            </a:r>
            <a:endParaRPr sz="1000" dirty="0">
              <a:solidFill>
                <a:schemeClr val="bg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endParaRPr sz="1000" dirty="0">
              <a:solidFill>
                <a:schemeClr val="lt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r>
              <a:rPr lang="nl" sz="1000" dirty="0">
                <a:solidFill>
                  <a:schemeClr val="lt1"/>
                </a:solidFill>
                <a:latin typeface="Plus Jakarta Sans Light"/>
                <a:ea typeface="Plus Jakarta Sans Light"/>
                <a:cs typeface="Plus Jakarta Sans Light"/>
                <a:sym typeface="Plus Jakarta Sans Light"/>
              </a:rPr>
              <a:t>One partner. Every solution.</a:t>
            </a:r>
            <a:endParaRPr sz="1000" dirty="0">
              <a:solidFill>
                <a:schemeClr val="lt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endParaRPr sz="1000" dirty="0">
              <a:solidFill>
                <a:schemeClr val="lt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r>
              <a:rPr lang="nl" sz="1000" dirty="0">
                <a:solidFill>
                  <a:schemeClr val="lt1"/>
                </a:solidFill>
                <a:latin typeface="Plus Jakarta Sans Light"/>
                <a:ea typeface="Plus Jakarta Sans Light"/>
                <a:cs typeface="Plus Jakarta Sans Light"/>
                <a:sym typeface="Plus Jakarta Sans Light"/>
              </a:rPr>
              <a:t>#KINTO #ChildsPlay #BusinessMobility </a:t>
            </a:r>
            <a:endParaRPr sz="1000" dirty="0">
              <a:solidFill>
                <a:schemeClr val="lt1"/>
              </a:solidFill>
              <a:latin typeface="Plus Jakarta Sans Light"/>
              <a:ea typeface="Plus Jakarta Sans Light"/>
              <a:cs typeface="Plus Jakarta Sans Light"/>
              <a:sym typeface="Plus Jakarta Sans Light"/>
            </a:endParaRPr>
          </a:p>
        </p:txBody>
      </p:sp>
      <p:pic>
        <p:nvPicPr>
          <p:cNvPr id="1484" name="Google Shape;1484;p135"/>
          <p:cNvPicPr preferRelativeResize="0"/>
          <p:nvPr/>
        </p:nvPicPr>
        <p:blipFill>
          <a:blip r:embed="rId5">
            <a:alphaModFix/>
          </a:blip>
          <a:stretch>
            <a:fillRect/>
          </a:stretch>
        </p:blipFill>
        <p:spPr>
          <a:xfrm>
            <a:off x="458219" y="3938"/>
            <a:ext cx="2511" cy="5143501"/>
          </a:xfrm>
          <a:prstGeom prst="rect">
            <a:avLst/>
          </a:prstGeom>
          <a:noFill/>
          <a:ln>
            <a:noFill/>
          </a:ln>
        </p:spPr>
      </p:pic>
      <p:sp>
        <p:nvSpPr>
          <p:cNvPr id="1485" name="Google Shape;1485;p135"/>
          <p:cNvSpPr txBox="1"/>
          <p:nvPr/>
        </p:nvSpPr>
        <p:spPr>
          <a:xfrm>
            <a:off x="5912700" y="4525650"/>
            <a:ext cx="3000000" cy="569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nl" sz="1300">
                <a:solidFill>
                  <a:schemeClr val="dk2"/>
                </a:solidFill>
                <a:latin typeface="Plus Jakarta Sans Medium"/>
                <a:ea typeface="Plus Jakarta Sans Medium"/>
                <a:cs typeface="Plus Jakarta Sans Medium"/>
                <a:sym typeface="Plus Jakarta Sans Medium"/>
              </a:rPr>
              <a:t>FORMATS AVAILABLE: </a:t>
            </a:r>
            <a:endParaRPr sz="1300">
              <a:solidFill>
                <a:schemeClr val="dk2"/>
              </a:solidFill>
              <a:latin typeface="Plus Jakarta Sans Medium"/>
              <a:ea typeface="Plus Jakarta Sans Medium"/>
              <a:cs typeface="Plus Jakarta Sans Medium"/>
              <a:sym typeface="Plus Jakarta Sans Medium"/>
            </a:endParaRPr>
          </a:p>
          <a:p>
            <a:pPr marL="0" lvl="0" indent="0" algn="l" rtl="0">
              <a:spcBef>
                <a:spcPts val="0"/>
              </a:spcBef>
              <a:spcAft>
                <a:spcPts val="0"/>
              </a:spcAft>
              <a:buNone/>
            </a:pPr>
            <a:r>
              <a:rPr lang="nl" sz="1200">
                <a:solidFill>
                  <a:schemeClr val="dk2"/>
                </a:solidFill>
                <a:latin typeface="Plus Jakarta Sans Light"/>
                <a:ea typeface="Plus Jakarta Sans Light"/>
                <a:cs typeface="Plus Jakarta Sans Light"/>
                <a:sym typeface="Plus Jakarta Sans Light"/>
              </a:rPr>
              <a:t>1/1 ⅘ </a:t>
            </a:r>
            <a:endParaRPr sz="1200">
              <a:solidFill>
                <a:schemeClr val="dk2"/>
              </a:solidFill>
              <a:latin typeface="Plus Jakarta Sans Light"/>
              <a:ea typeface="Plus Jakarta Sans Light"/>
              <a:cs typeface="Plus Jakarta Sans Light"/>
              <a:sym typeface="Plus Jakarta Sans Light"/>
            </a:endParaRPr>
          </a:p>
        </p:txBody>
      </p:sp>
      <p:pic>
        <p:nvPicPr>
          <p:cNvPr id="1486" name="Google Shape;1486;p135"/>
          <p:cNvPicPr preferRelativeResize="0"/>
          <p:nvPr/>
        </p:nvPicPr>
        <p:blipFill>
          <a:blip r:embed="rId6">
            <a:alphaModFix/>
          </a:blip>
          <a:stretch>
            <a:fillRect/>
          </a:stretch>
        </p:blipFill>
        <p:spPr>
          <a:xfrm>
            <a:off x="5912699" y="496125"/>
            <a:ext cx="2636999" cy="3890898"/>
          </a:xfrm>
          <a:prstGeom prst="rect">
            <a:avLst/>
          </a:prstGeom>
          <a:noFill/>
          <a:ln>
            <a:noFill/>
          </a:ln>
        </p:spPr>
      </p:pic>
      <p:pic>
        <p:nvPicPr>
          <p:cNvPr id="1487" name="Google Shape;1487;p135"/>
          <p:cNvPicPr preferRelativeResize="0"/>
          <p:nvPr/>
        </p:nvPicPr>
        <p:blipFill>
          <a:blip r:embed="rId7">
            <a:alphaModFix/>
          </a:blip>
          <a:stretch>
            <a:fillRect/>
          </a:stretch>
        </p:blipFill>
        <p:spPr>
          <a:xfrm>
            <a:off x="8211372" y="656577"/>
            <a:ext cx="291098" cy="291098"/>
          </a:xfrm>
          <a:prstGeom prst="rect">
            <a:avLst/>
          </a:prstGeom>
          <a:noFill/>
          <a:ln>
            <a:noFill/>
          </a:ln>
        </p:spPr>
      </p:pic>
      <p:pic>
        <p:nvPicPr>
          <p:cNvPr id="1488" name="Google Shape;1488;p135" title="Visual Car Toy (1).png"/>
          <p:cNvPicPr preferRelativeResize="0"/>
          <p:nvPr/>
        </p:nvPicPr>
        <p:blipFill>
          <a:blip r:embed="rId8">
            <a:alphaModFix/>
          </a:blip>
          <a:stretch>
            <a:fillRect/>
          </a:stretch>
        </p:blipFill>
        <p:spPr>
          <a:xfrm>
            <a:off x="5912700" y="1036675"/>
            <a:ext cx="2589775" cy="3237205"/>
          </a:xfrm>
          <a:prstGeom prst="rect">
            <a:avLst/>
          </a:prstGeom>
          <a:noFill/>
          <a:ln>
            <a:noFill/>
          </a:ln>
        </p:spPr>
      </p:pic>
      <p:pic>
        <p:nvPicPr>
          <p:cNvPr id="3" name="Afbeelding 2" descr="Afbeelding met voertuig, Landvoertuig, wiel, tekst&#10;&#10;Door AI gegenereerde inhoud is mogelijk onjuist.">
            <a:extLst>
              <a:ext uri="{FF2B5EF4-FFF2-40B4-BE49-F238E27FC236}">
                <a16:creationId xmlns:a16="http://schemas.microsoft.com/office/drawing/2014/main" id="{F2ECEA45-5E85-27EF-BBF0-58FB4B1063E6}"/>
              </a:ext>
            </a:extLst>
          </p:cNvPr>
          <p:cNvPicPr>
            <a:picLocks noChangeAspect="1"/>
          </p:cNvPicPr>
          <p:nvPr/>
        </p:nvPicPr>
        <p:blipFill>
          <a:blip r:embed="rId9"/>
          <a:stretch>
            <a:fillRect/>
          </a:stretch>
        </p:blipFill>
        <p:spPr>
          <a:xfrm>
            <a:off x="5912706" y="1016700"/>
            <a:ext cx="2589764" cy="3237205"/>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493"/>
        <p:cNvGrpSpPr/>
        <p:nvPr/>
      </p:nvGrpSpPr>
      <p:grpSpPr>
        <a:xfrm>
          <a:off x="0" y="0"/>
          <a:ext cx="0" cy="0"/>
          <a:chOff x="0" y="0"/>
          <a:chExt cx="0" cy="0"/>
        </a:xfrm>
      </p:grpSpPr>
      <p:pic>
        <p:nvPicPr>
          <p:cNvPr id="1494" name="Google Shape;1494;p136"/>
          <p:cNvPicPr preferRelativeResize="0"/>
          <p:nvPr/>
        </p:nvPicPr>
        <p:blipFill>
          <a:blip r:embed="rId3">
            <a:alphaModFix/>
          </a:blip>
          <a:stretch>
            <a:fillRect/>
          </a:stretch>
        </p:blipFill>
        <p:spPr>
          <a:xfrm rot="5400000">
            <a:off x="1989277" y="-2003347"/>
            <a:ext cx="5151375" cy="9158077"/>
          </a:xfrm>
          <a:prstGeom prst="rect">
            <a:avLst/>
          </a:prstGeom>
          <a:noFill/>
          <a:ln>
            <a:noFill/>
          </a:ln>
        </p:spPr>
      </p:pic>
      <p:pic>
        <p:nvPicPr>
          <p:cNvPr id="1495" name="Google Shape;1495;p136"/>
          <p:cNvPicPr preferRelativeResize="0"/>
          <p:nvPr/>
        </p:nvPicPr>
        <p:blipFill>
          <a:blip r:embed="rId4">
            <a:alphaModFix/>
          </a:blip>
          <a:stretch>
            <a:fillRect/>
          </a:stretch>
        </p:blipFill>
        <p:spPr>
          <a:xfrm>
            <a:off x="0" y="0"/>
            <a:ext cx="3776451" cy="5143501"/>
          </a:xfrm>
          <a:prstGeom prst="rect">
            <a:avLst/>
          </a:prstGeom>
          <a:noFill/>
          <a:ln>
            <a:noFill/>
          </a:ln>
        </p:spPr>
      </p:pic>
      <p:sp>
        <p:nvSpPr>
          <p:cNvPr id="1496" name="Google Shape;1496;p136"/>
          <p:cNvSpPr/>
          <p:nvPr/>
        </p:nvSpPr>
        <p:spPr>
          <a:xfrm>
            <a:off x="87625" y="3732050"/>
            <a:ext cx="327000" cy="1016700"/>
          </a:xfrm>
          <a:prstGeom prst="rect">
            <a:avLst/>
          </a:prstGeom>
          <a:solidFill>
            <a:srgbClr val="00708D"/>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497" name="Google Shape;1497;p136"/>
          <p:cNvSpPr txBox="1"/>
          <p:nvPr/>
        </p:nvSpPr>
        <p:spPr>
          <a:xfrm rot="-5400000">
            <a:off x="-902525" y="1937825"/>
            <a:ext cx="2445300" cy="465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MAY </a:t>
            </a:r>
            <a:endParaRPr sz="800">
              <a:solidFill>
                <a:schemeClr val="lt1"/>
              </a:solidFill>
              <a:latin typeface="DM Sans ExtraLight"/>
              <a:ea typeface="DM Sans ExtraLight"/>
              <a:cs typeface="DM Sans ExtraLight"/>
              <a:sym typeface="DM Sans ExtraLight"/>
            </a:endParaRPr>
          </a:p>
        </p:txBody>
      </p:sp>
      <p:sp>
        <p:nvSpPr>
          <p:cNvPr id="1498" name="Google Shape;1498;p136"/>
          <p:cNvSpPr txBox="1"/>
          <p:nvPr/>
        </p:nvSpPr>
        <p:spPr>
          <a:xfrm>
            <a:off x="87625" y="323875"/>
            <a:ext cx="4384200" cy="1279800"/>
          </a:xfrm>
          <a:prstGeom prst="rect">
            <a:avLst/>
          </a:prstGeom>
          <a:noFill/>
          <a:ln>
            <a:noFill/>
          </a:ln>
        </p:spPr>
        <p:txBody>
          <a:bodyPr spcFirstLastPara="1" wrap="square" lIns="91425" tIns="91425" rIns="91425" bIns="91425" anchor="t" anchorCtr="0">
            <a:noAutofit/>
          </a:bodyPr>
          <a:lstStyle/>
          <a:p>
            <a:pPr marL="0" lvl="0" indent="0" algn="l" rtl="0">
              <a:lnSpc>
                <a:spcPct val="80000"/>
              </a:lnSpc>
              <a:spcBef>
                <a:spcPts val="0"/>
              </a:spcBef>
              <a:spcAft>
                <a:spcPts val="0"/>
              </a:spcAft>
              <a:buNone/>
            </a:pPr>
            <a:r>
              <a:rPr lang="nl" sz="3000">
                <a:solidFill>
                  <a:schemeClr val="lt1"/>
                </a:solidFill>
                <a:latin typeface="Plus Jakarta Sans"/>
                <a:ea typeface="Plus Jakarta Sans"/>
                <a:cs typeface="Plus Jakarta Sans"/>
                <a:sym typeface="Plus Jakarta Sans"/>
              </a:rPr>
              <a:t>5.PEAK</a:t>
            </a:r>
            <a:endParaRPr sz="3000">
              <a:solidFill>
                <a:schemeClr val="lt1"/>
              </a:solidFill>
              <a:latin typeface="Plus Jakarta Sans"/>
              <a:ea typeface="Plus Jakarta Sans"/>
              <a:cs typeface="Plus Jakarta Sans"/>
              <a:sym typeface="Plus Jakarta Sans"/>
            </a:endParaRPr>
          </a:p>
        </p:txBody>
      </p:sp>
      <p:sp>
        <p:nvSpPr>
          <p:cNvPr id="1499" name="Google Shape;1499;p136"/>
          <p:cNvSpPr txBox="1"/>
          <p:nvPr/>
        </p:nvSpPr>
        <p:spPr>
          <a:xfrm>
            <a:off x="458225" y="857750"/>
            <a:ext cx="3259500" cy="3891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l" sz="1800" dirty="0">
                <a:solidFill>
                  <a:schemeClr val="lt1"/>
                </a:solidFill>
                <a:latin typeface="Plus Jakarta Sans Light"/>
                <a:ea typeface="Plus Jakarta Sans Light"/>
                <a:cs typeface="Plus Jakarta Sans Light"/>
                <a:sym typeface="Plus Jakarta Sans Light"/>
              </a:rPr>
              <a:t>COPY - LI: </a:t>
            </a:r>
            <a:endParaRPr sz="1800" dirty="0">
              <a:solidFill>
                <a:schemeClr val="lt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endParaRPr sz="1000" dirty="0">
              <a:solidFill>
                <a:schemeClr val="lt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r>
              <a:rPr lang="nl" sz="1100" dirty="0">
                <a:solidFill>
                  <a:schemeClr val="lt1"/>
                </a:solidFill>
              </a:rPr>
              <a:t>Is your fleet ready for the unpredictable? 📈📉</a:t>
            </a:r>
            <a:endParaRPr sz="1100" dirty="0">
              <a:solidFill>
                <a:schemeClr val="lt1"/>
              </a:solidFill>
            </a:endParaRPr>
          </a:p>
          <a:p>
            <a:pPr marL="0" lvl="0" indent="0" algn="l" rtl="0">
              <a:spcBef>
                <a:spcPts val="0"/>
              </a:spcBef>
              <a:spcAft>
                <a:spcPts val="0"/>
              </a:spcAft>
              <a:buClr>
                <a:schemeClr val="dk1"/>
              </a:buClr>
              <a:buSzPts val="1100"/>
              <a:buFont typeface="Arial"/>
              <a:buNone/>
            </a:pPr>
            <a:endParaRPr sz="1100" dirty="0">
              <a:solidFill>
                <a:schemeClr val="lt1"/>
              </a:solidFill>
            </a:endParaRPr>
          </a:p>
          <a:p>
            <a:pPr marL="0" lvl="0" indent="0" algn="l" rtl="0">
              <a:spcBef>
                <a:spcPts val="0"/>
              </a:spcBef>
              <a:spcAft>
                <a:spcPts val="0"/>
              </a:spcAft>
              <a:buClr>
                <a:schemeClr val="dk1"/>
              </a:buClr>
              <a:buSzPts val="1100"/>
              <a:buFont typeface="Arial"/>
              <a:buNone/>
            </a:pPr>
            <a:r>
              <a:rPr lang="nl" sz="1100" dirty="0">
                <a:solidFill>
                  <a:schemeClr val="lt1"/>
                </a:solidFill>
              </a:rPr>
              <a:t>In business, demand rarely follows a straight line. Whether you’re facing a sudden seasonal peak or a temporary trough, your mobility needs to be as agile as your strategy.</a:t>
            </a:r>
            <a:endParaRPr sz="1100" dirty="0">
              <a:solidFill>
                <a:schemeClr val="lt1"/>
              </a:solidFill>
            </a:endParaRPr>
          </a:p>
          <a:p>
            <a:pPr marL="0" lvl="0" indent="0" algn="l" rtl="0">
              <a:spcBef>
                <a:spcPts val="0"/>
              </a:spcBef>
              <a:spcAft>
                <a:spcPts val="0"/>
              </a:spcAft>
              <a:buClr>
                <a:schemeClr val="dk1"/>
              </a:buClr>
              <a:buSzPts val="1100"/>
              <a:buFont typeface="Arial"/>
              <a:buNone/>
            </a:pPr>
            <a:endParaRPr sz="1100" dirty="0">
              <a:solidFill>
                <a:schemeClr val="lt1"/>
              </a:solidFill>
            </a:endParaRPr>
          </a:p>
          <a:p>
            <a:pPr marL="0" lvl="0" indent="0" algn="l" rtl="0">
              <a:spcBef>
                <a:spcPts val="0"/>
              </a:spcBef>
              <a:spcAft>
                <a:spcPts val="0"/>
              </a:spcAft>
              <a:buClr>
                <a:schemeClr val="dk1"/>
              </a:buClr>
              <a:buSzPts val="1100"/>
              <a:buFont typeface="Arial"/>
              <a:buNone/>
            </a:pPr>
            <a:r>
              <a:rPr lang="nl" sz="1100" dirty="0">
                <a:solidFill>
                  <a:schemeClr val="lt1"/>
                </a:solidFill>
              </a:rPr>
              <a:t>Our flexible solutions allow to scale with you whenever the moment demands it. From short-term projects to rapid growth phases, we provide the vehicles you need, exactly when you need them. Because the best way to handle a peak is with a partner who understands the curves. 💡</a:t>
            </a:r>
            <a:endParaRPr sz="1100" dirty="0">
              <a:solidFill>
                <a:schemeClr val="lt1"/>
              </a:solidFill>
            </a:endParaRPr>
          </a:p>
          <a:p>
            <a:pPr marL="0" lvl="0" indent="0" algn="l" rtl="0">
              <a:spcBef>
                <a:spcPts val="0"/>
              </a:spcBef>
              <a:spcAft>
                <a:spcPts val="0"/>
              </a:spcAft>
              <a:buClr>
                <a:schemeClr val="dk1"/>
              </a:buClr>
              <a:buSzPts val="1100"/>
              <a:buFont typeface="Arial"/>
              <a:buNone/>
            </a:pPr>
            <a:endParaRPr sz="1100" dirty="0">
              <a:solidFill>
                <a:schemeClr val="lt1"/>
              </a:solidFill>
            </a:endParaRPr>
          </a:p>
          <a:p>
            <a:pPr marL="0" lvl="0" indent="0" algn="l" rtl="0">
              <a:spcBef>
                <a:spcPts val="0"/>
              </a:spcBef>
              <a:spcAft>
                <a:spcPts val="0"/>
              </a:spcAft>
              <a:buClr>
                <a:schemeClr val="dk1"/>
              </a:buClr>
              <a:buSzPts val="1100"/>
              <a:buFont typeface="Arial"/>
              <a:buNone/>
            </a:pPr>
            <a:r>
              <a:rPr lang="nl" sz="1100" dirty="0">
                <a:solidFill>
                  <a:schemeClr val="lt1"/>
                </a:solidFill>
              </a:rPr>
              <a:t>How do you manage sudden shifts in your mobility demand? </a:t>
            </a:r>
            <a:endParaRPr sz="1100" dirty="0">
              <a:solidFill>
                <a:schemeClr val="lt1"/>
              </a:solidFill>
            </a:endParaRPr>
          </a:p>
          <a:p>
            <a:pPr marL="0" lvl="0" indent="0" algn="l" rtl="0">
              <a:spcBef>
                <a:spcPts val="0"/>
              </a:spcBef>
              <a:spcAft>
                <a:spcPts val="0"/>
              </a:spcAft>
              <a:buClr>
                <a:schemeClr val="dk1"/>
              </a:buClr>
              <a:buSzPts val="1100"/>
              <a:buFont typeface="Arial"/>
              <a:buNone/>
            </a:pPr>
            <a:endParaRPr sz="1100" dirty="0">
              <a:solidFill>
                <a:schemeClr val="lt1"/>
              </a:solidFill>
            </a:endParaRPr>
          </a:p>
          <a:p>
            <a:pPr marL="0" lvl="0" indent="0" algn="l" rtl="0">
              <a:spcBef>
                <a:spcPts val="0"/>
              </a:spcBef>
              <a:spcAft>
                <a:spcPts val="0"/>
              </a:spcAft>
              <a:buClr>
                <a:schemeClr val="dk1"/>
              </a:buClr>
              <a:buSzPts val="1100"/>
              <a:buFont typeface="Arial"/>
              <a:buNone/>
            </a:pPr>
            <a:r>
              <a:rPr lang="nl" sz="1100" dirty="0">
                <a:solidFill>
                  <a:schemeClr val="lt1"/>
                </a:solidFill>
              </a:rPr>
              <a:t>One partner. Every solution.</a:t>
            </a:r>
            <a:endParaRPr sz="1100" dirty="0">
              <a:solidFill>
                <a:schemeClr val="lt1"/>
              </a:solidFill>
            </a:endParaRPr>
          </a:p>
          <a:p>
            <a:pPr marL="0" lvl="0" indent="0" algn="l" rtl="0">
              <a:spcBef>
                <a:spcPts val="0"/>
              </a:spcBef>
              <a:spcAft>
                <a:spcPts val="0"/>
              </a:spcAft>
              <a:buClr>
                <a:schemeClr val="dk1"/>
              </a:buClr>
              <a:buSzPts val="1100"/>
              <a:buFont typeface="Arial"/>
              <a:buNone/>
            </a:pPr>
            <a:endParaRPr sz="1100" dirty="0">
              <a:solidFill>
                <a:schemeClr val="lt1"/>
              </a:solidFill>
            </a:endParaRPr>
          </a:p>
          <a:p>
            <a:pPr marL="0" lvl="0" indent="0" algn="l" rtl="0">
              <a:spcBef>
                <a:spcPts val="0"/>
              </a:spcBef>
              <a:spcAft>
                <a:spcPts val="0"/>
              </a:spcAft>
              <a:buClr>
                <a:schemeClr val="dk1"/>
              </a:buClr>
              <a:buSzPts val="1100"/>
              <a:buFont typeface="Arial"/>
              <a:buNone/>
            </a:pPr>
            <a:r>
              <a:rPr lang="nl" sz="1100" dirty="0">
                <a:solidFill>
                  <a:schemeClr val="lt1"/>
                </a:solidFill>
              </a:rPr>
              <a:t>#KINTO #FleetManagement #BusinessAgility </a:t>
            </a:r>
            <a:endParaRPr sz="1100" dirty="0">
              <a:solidFill>
                <a:schemeClr val="dk1"/>
              </a:solidFill>
            </a:endParaRPr>
          </a:p>
        </p:txBody>
      </p:sp>
      <p:pic>
        <p:nvPicPr>
          <p:cNvPr id="1500" name="Google Shape;1500;p136"/>
          <p:cNvPicPr preferRelativeResize="0"/>
          <p:nvPr/>
        </p:nvPicPr>
        <p:blipFill>
          <a:blip r:embed="rId5">
            <a:alphaModFix/>
          </a:blip>
          <a:stretch>
            <a:fillRect/>
          </a:stretch>
        </p:blipFill>
        <p:spPr>
          <a:xfrm>
            <a:off x="458219" y="3938"/>
            <a:ext cx="2511" cy="5143501"/>
          </a:xfrm>
          <a:prstGeom prst="rect">
            <a:avLst/>
          </a:prstGeom>
          <a:noFill/>
          <a:ln>
            <a:noFill/>
          </a:ln>
        </p:spPr>
      </p:pic>
      <p:sp>
        <p:nvSpPr>
          <p:cNvPr id="1501" name="Google Shape;1501;p136"/>
          <p:cNvSpPr txBox="1"/>
          <p:nvPr/>
        </p:nvSpPr>
        <p:spPr>
          <a:xfrm>
            <a:off x="5912700" y="4525650"/>
            <a:ext cx="3000000" cy="569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nl" sz="1300">
                <a:solidFill>
                  <a:schemeClr val="dk2"/>
                </a:solidFill>
                <a:latin typeface="Plus Jakarta Sans Medium"/>
                <a:ea typeface="Plus Jakarta Sans Medium"/>
                <a:cs typeface="Plus Jakarta Sans Medium"/>
                <a:sym typeface="Plus Jakarta Sans Medium"/>
              </a:rPr>
              <a:t>FORMATS AVAILABLE: </a:t>
            </a:r>
            <a:endParaRPr sz="1300">
              <a:solidFill>
                <a:schemeClr val="dk2"/>
              </a:solidFill>
              <a:latin typeface="Plus Jakarta Sans Medium"/>
              <a:ea typeface="Plus Jakarta Sans Medium"/>
              <a:cs typeface="Plus Jakarta Sans Medium"/>
              <a:sym typeface="Plus Jakarta Sans Medium"/>
            </a:endParaRPr>
          </a:p>
          <a:p>
            <a:pPr marL="0" lvl="0" indent="0" algn="l" rtl="0">
              <a:spcBef>
                <a:spcPts val="0"/>
              </a:spcBef>
              <a:spcAft>
                <a:spcPts val="0"/>
              </a:spcAft>
              <a:buNone/>
            </a:pPr>
            <a:r>
              <a:rPr lang="nl" sz="1200">
                <a:solidFill>
                  <a:schemeClr val="dk2"/>
                </a:solidFill>
                <a:latin typeface="Plus Jakarta Sans Light"/>
                <a:ea typeface="Plus Jakarta Sans Light"/>
                <a:cs typeface="Plus Jakarta Sans Light"/>
                <a:sym typeface="Plus Jakarta Sans Light"/>
              </a:rPr>
              <a:t>1/1 - 9/16 - ⅘ - 16/9</a:t>
            </a:r>
            <a:endParaRPr sz="1200">
              <a:solidFill>
                <a:schemeClr val="dk2"/>
              </a:solidFill>
              <a:latin typeface="Plus Jakarta Sans Light"/>
              <a:ea typeface="Plus Jakarta Sans Light"/>
              <a:cs typeface="Plus Jakarta Sans Light"/>
              <a:sym typeface="Plus Jakarta Sans Light"/>
            </a:endParaRPr>
          </a:p>
        </p:txBody>
      </p:sp>
      <p:pic>
        <p:nvPicPr>
          <p:cNvPr id="1502" name="Google Shape;1502;p136"/>
          <p:cNvPicPr preferRelativeResize="0"/>
          <p:nvPr/>
        </p:nvPicPr>
        <p:blipFill>
          <a:blip r:embed="rId6">
            <a:alphaModFix/>
          </a:blip>
          <a:stretch>
            <a:fillRect/>
          </a:stretch>
        </p:blipFill>
        <p:spPr>
          <a:xfrm>
            <a:off x="5912699" y="496125"/>
            <a:ext cx="2636999" cy="3890898"/>
          </a:xfrm>
          <a:prstGeom prst="rect">
            <a:avLst/>
          </a:prstGeom>
          <a:noFill/>
          <a:ln>
            <a:noFill/>
          </a:ln>
        </p:spPr>
      </p:pic>
      <p:pic>
        <p:nvPicPr>
          <p:cNvPr id="1503" name="Google Shape;1503;p136"/>
          <p:cNvPicPr preferRelativeResize="0"/>
          <p:nvPr/>
        </p:nvPicPr>
        <p:blipFill>
          <a:blip r:embed="rId7">
            <a:alphaModFix/>
          </a:blip>
          <a:stretch>
            <a:fillRect/>
          </a:stretch>
        </p:blipFill>
        <p:spPr>
          <a:xfrm>
            <a:off x="8211372" y="656577"/>
            <a:ext cx="291098" cy="291098"/>
          </a:xfrm>
          <a:prstGeom prst="rect">
            <a:avLst/>
          </a:prstGeom>
          <a:noFill/>
          <a:ln>
            <a:noFill/>
          </a:ln>
        </p:spPr>
      </p:pic>
      <p:pic>
        <p:nvPicPr>
          <p:cNvPr id="1504" name="Google Shape;1504;p136" title="Visual Peak.png"/>
          <p:cNvPicPr preferRelativeResize="0"/>
          <p:nvPr/>
        </p:nvPicPr>
        <p:blipFill>
          <a:blip r:embed="rId8">
            <a:alphaModFix/>
          </a:blip>
          <a:stretch>
            <a:fillRect/>
          </a:stretch>
        </p:blipFill>
        <p:spPr>
          <a:xfrm>
            <a:off x="5955200" y="993777"/>
            <a:ext cx="2594500" cy="3243125"/>
          </a:xfrm>
          <a:prstGeom prst="rect">
            <a:avLst/>
          </a:prstGeom>
          <a:noFill/>
          <a:ln>
            <a:noFill/>
          </a:ln>
        </p:spPr>
      </p:pic>
      <p:pic>
        <p:nvPicPr>
          <p:cNvPr id="1505" name="Google Shape;1505;p136" title="Visual Peak (1).png"/>
          <p:cNvPicPr preferRelativeResize="0"/>
          <p:nvPr/>
        </p:nvPicPr>
        <p:blipFill>
          <a:blip r:embed="rId9">
            <a:alphaModFix/>
          </a:blip>
          <a:stretch>
            <a:fillRect/>
          </a:stretch>
        </p:blipFill>
        <p:spPr>
          <a:xfrm>
            <a:off x="5955200" y="993788"/>
            <a:ext cx="2594500" cy="3243112"/>
          </a:xfrm>
          <a:prstGeom prst="rect">
            <a:avLst/>
          </a:prstGeom>
          <a:noFill/>
          <a:ln>
            <a:noFill/>
          </a:ln>
        </p:spPr>
      </p:pic>
      <p:pic>
        <p:nvPicPr>
          <p:cNvPr id="2" name="Afbeelding 1" descr="Afbeelding met tekst, schermopname, ontwerp, Lettertype&#10;&#10;Door AI gegenereerde inhoud is mogelijk onjuist.">
            <a:extLst>
              <a:ext uri="{FF2B5EF4-FFF2-40B4-BE49-F238E27FC236}">
                <a16:creationId xmlns:a16="http://schemas.microsoft.com/office/drawing/2014/main" id="{14E726B5-404D-5A52-FBAD-55C2D71FABA6}"/>
              </a:ext>
            </a:extLst>
          </p:cNvPr>
          <p:cNvPicPr>
            <a:picLocks noChangeAspect="1"/>
          </p:cNvPicPr>
          <p:nvPr/>
        </p:nvPicPr>
        <p:blipFill>
          <a:blip r:embed="rId10"/>
          <a:stretch>
            <a:fillRect/>
          </a:stretch>
        </p:blipFill>
        <p:spPr>
          <a:xfrm>
            <a:off x="5955200" y="993777"/>
            <a:ext cx="2547270" cy="3184088"/>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510"/>
        <p:cNvGrpSpPr/>
        <p:nvPr/>
      </p:nvGrpSpPr>
      <p:grpSpPr>
        <a:xfrm>
          <a:off x="0" y="0"/>
          <a:ext cx="0" cy="0"/>
          <a:chOff x="0" y="0"/>
          <a:chExt cx="0" cy="0"/>
        </a:xfrm>
      </p:grpSpPr>
      <p:pic>
        <p:nvPicPr>
          <p:cNvPr id="1511" name="Google Shape;1511;p137"/>
          <p:cNvPicPr preferRelativeResize="0"/>
          <p:nvPr/>
        </p:nvPicPr>
        <p:blipFill>
          <a:blip r:embed="rId3">
            <a:alphaModFix/>
          </a:blip>
          <a:stretch>
            <a:fillRect/>
          </a:stretch>
        </p:blipFill>
        <p:spPr>
          <a:xfrm rot="5400000">
            <a:off x="1989277" y="-2003347"/>
            <a:ext cx="5151375" cy="9158077"/>
          </a:xfrm>
          <a:prstGeom prst="rect">
            <a:avLst/>
          </a:prstGeom>
          <a:noFill/>
          <a:ln>
            <a:noFill/>
          </a:ln>
        </p:spPr>
      </p:pic>
      <p:pic>
        <p:nvPicPr>
          <p:cNvPr id="1512" name="Google Shape;1512;p137"/>
          <p:cNvPicPr preferRelativeResize="0"/>
          <p:nvPr/>
        </p:nvPicPr>
        <p:blipFill>
          <a:blip r:embed="rId4">
            <a:alphaModFix/>
          </a:blip>
          <a:stretch>
            <a:fillRect/>
          </a:stretch>
        </p:blipFill>
        <p:spPr>
          <a:xfrm>
            <a:off x="0" y="0"/>
            <a:ext cx="3776451" cy="5143501"/>
          </a:xfrm>
          <a:prstGeom prst="rect">
            <a:avLst/>
          </a:prstGeom>
          <a:noFill/>
          <a:ln>
            <a:noFill/>
          </a:ln>
        </p:spPr>
      </p:pic>
      <p:sp>
        <p:nvSpPr>
          <p:cNvPr id="1513" name="Google Shape;1513;p137"/>
          <p:cNvSpPr/>
          <p:nvPr/>
        </p:nvSpPr>
        <p:spPr>
          <a:xfrm>
            <a:off x="87625" y="3732050"/>
            <a:ext cx="327000" cy="1016700"/>
          </a:xfrm>
          <a:prstGeom prst="rect">
            <a:avLst/>
          </a:prstGeom>
          <a:solidFill>
            <a:srgbClr val="00708D"/>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514" name="Google Shape;1514;p137"/>
          <p:cNvSpPr txBox="1"/>
          <p:nvPr/>
        </p:nvSpPr>
        <p:spPr>
          <a:xfrm rot="-5400000">
            <a:off x="-902525" y="1937825"/>
            <a:ext cx="2445300" cy="465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MAY </a:t>
            </a:r>
            <a:endParaRPr sz="800">
              <a:solidFill>
                <a:schemeClr val="lt1"/>
              </a:solidFill>
              <a:latin typeface="DM Sans ExtraLight"/>
              <a:ea typeface="DM Sans ExtraLight"/>
              <a:cs typeface="DM Sans ExtraLight"/>
              <a:sym typeface="DM Sans ExtraLight"/>
            </a:endParaRPr>
          </a:p>
        </p:txBody>
      </p:sp>
      <p:sp>
        <p:nvSpPr>
          <p:cNvPr id="1515" name="Google Shape;1515;p137"/>
          <p:cNvSpPr txBox="1"/>
          <p:nvPr/>
        </p:nvSpPr>
        <p:spPr>
          <a:xfrm>
            <a:off x="87625" y="323875"/>
            <a:ext cx="4384200" cy="1279800"/>
          </a:xfrm>
          <a:prstGeom prst="rect">
            <a:avLst/>
          </a:prstGeom>
          <a:noFill/>
          <a:ln>
            <a:noFill/>
          </a:ln>
        </p:spPr>
        <p:txBody>
          <a:bodyPr spcFirstLastPara="1" wrap="square" lIns="91425" tIns="91425" rIns="91425" bIns="91425" anchor="t" anchorCtr="0">
            <a:noAutofit/>
          </a:bodyPr>
          <a:lstStyle/>
          <a:p>
            <a:pPr marL="0" lvl="0" indent="0" algn="l" rtl="0">
              <a:lnSpc>
                <a:spcPct val="80000"/>
              </a:lnSpc>
              <a:spcBef>
                <a:spcPts val="0"/>
              </a:spcBef>
              <a:spcAft>
                <a:spcPts val="0"/>
              </a:spcAft>
              <a:buNone/>
            </a:pPr>
            <a:r>
              <a:rPr lang="nl" sz="3000">
                <a:solidFill>
                  <a:schemeClr val="lt1"/>
                </a:solidFill>
                <a:latin typeface="Plus Jakarta Sans"/>
                <a:ea typeface="Plus Jakarta Sans"/>
                <a:cs typeface="Plus Jakarta Sans"/>
                <a:sym typeface="Plus Jakarta Sans"/>
              </a:rPr>
              <a:t>5.PEAK</a:t>
            </a:r>
            <a:endParaRPr sz="3000">
              <a:solidFill>
                <a:schemeClr val="lt1"/>
              </a:solidFill>
              <a:latin typeface="Plus Jakarta Sans"/>
              <a:ea typeface="Plus Jakarta Sans"/>
              <a:cs typeface="Plus Jakarta Sans"/>
              <a:sym typeface="Plus Jakarta Sans"/>
            </a:endParaRPr>
          </a:p>
        </p:txBody>
      </p:sp>
      <p:sp>
        <p:nvSpPr>
          <p:cNvPr id="1516" name="Google Shape;1516;p137"/>
          <p:cNvSpPr txBox="1"/>
          <p:nvPr/>
        </p:nvSpPr>
        <p:spPr>
          <a:xfrm>
            <a:off x="458225" y="1093100"/>
            <a:ext cx="3259500" cy="3252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l" sz="1800" dirty="0">
                <a:solidFill>
                  <a:schemeClr val="lt1"/>
                </a:solidFill>
                <a:latin typeface="Plus Jakarta Sans Light"/>
                <a:ea typeface="Plus Jakarta Sans Light"/>
                <a:cs typeface="Plus Jakarta Sans Light"/>
                <a:sym typeface="Plus Jakarta Sans Light"/>
              </a:rPr>
              <a:t>COPY - IG: </a:t>
            </a:r>
            <a:endParaRPr sz="1800" dirty="0">
              <a:solidFill>
                <a:schemeClr val="lt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endParaRPr sz="1000" dirty="0">
              <a:solidFill>
                <a:schemeClr val="lt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r>
              <a:rPr lang="nl" sz="1100" dirty="0">
                <a:solidFill>
                  <a:schemeClr val="lt1"/>
                </a:solidFill>
              </a:rPr>
              <a:t>Business doesn’t always move in a straight line. 📈📉</a:t>
            </a:r>
            <a:endParaRPr sz="1100" dirty="0">
              <a:solidFill>
                <a:schemeClr val="lt1"/>
              </a:solidFill>
            </a:endParaRPr>
          </a:p>
          <a:p>
            <a:pPr marL="0" lvl="0" indent="0" algn="l" rtl="0">
              <a:spcBef>
                <a:spcPts val="0"/>
              </a:spcBef>
              <a:spcAft>
                <a:spcPts val="0"/>
              </a:spcAft>
              <a:buClr>
                <a:schemeClr val="dk1"/>
              </a:buClr>
              <a:buSzPts val="1100"/>
              <a:buFont typeface="Arial"/>
              <a:buNone/>
            </a:pPr>
            <a:endParaRPr sz="1100" dirty="0">
              <a:solidFill>
                <a:schemeClr val="lt1"/>
              </a:solidFill>
            </a:endParaRPr>
          </a:p>
          <a:p>
            <a:pPr marL="0" lvl="0" indent="0" algn="l" rtl="0">
              <a:spcBef>
                <a:spcPts val="0"/>
              </a:spcBef>
              <a:spcAft>
                <a:spcPts val="0"/>
              </a:spcAft>
              <a:buClr>
                <a:schemeClr val="dk1"/>
              </a:buClr>
              <a:buSzPts val="1100"/>
              <a:buFont typeface="Arial"/>
              <a:buNone/>
            </a:pPr>
            <a:r>
              <a:rPr lang="nl" sz="1100" dirty="0">
                <a:solidFill>
                  <a:schemeClr val="lt1"/>
                </a:solidFill>
              </a:rPr>
              <a:t>Renting with KINTO offers the flexibility to scale whenever you need to. This keeps you ready for the peaks and steady through the troughs. 👌</a:t>
            </a:r>
            <a:endParaRPr sz="1100" dirty="0">
              <a:solidFill>
                <a:schemeClr val="lt1"/>
              </a:solidFill>
            </a:endParaRPr>
          </a:p>
          <a:p>
            <a:pPr marL="0" lvl="0" indent="0" algn="l" rtl="0">
              <a:spcBef>
                <a:spcPts val="0"/>
              </a:spcBef>
              <a:spcAft>
                <a:spcPts val="0"/>
              </a:spcAft>
              <a:buClr>
                <a:schemeClr val="dk1"/>
              </a:buClr>
              <a:buSzPts val="1100"/>
              <a:buFont typeface="Arial"/>
              <a:buNone/>
            </a:pPr>
            <a:endParaRPr sz="1100" dirty="0">
              <a:solidFill>
                <a:schemeClr val="lt1"/>
              </a:solidFill>
            </a:endParaRPr>
          </a:p>
          <a:p>
            <a:pPr marL="0" lvl="0" indent="0" algn="l" rtl="0">
              <a:spcBef>
                <a:spcPts val="0"/>
              </a:spcBef>
              <a:spcAft>
                <a:spcPts val="0"/>
              </a:spcAft>
              <a:buClr>
                <a:schemeClr val="dk1"/>
              </a:buClr>
              <a:buSzPts val="1100"/>
              <a:buFont typeface="Arial"/>
              <a:buNone/>
            </a:pPr>
            <a:r>
              <a:rPr lang="nl" sz="1100" dirty="0">
                <a:solidFill>
                  <a:schemeClr val="lt1"/>
                </a:solidFill>
              </a:rPr>
              <a:t>Is your business currently gearing up for a busy season? </a:t>
            </a:r>
            <a:endParaRPr sz="1100" dirty="0">
              <a:solidFill>
                <a:schemeClr val="lt1"/>
              </a:solidFill>
            </a:endParaRPr>
          </a:p>
          <a:p>
            <a:pPr marL="0" lvl="0" indent="0" algn="l" rtl="0">
              <a:spcBef>
                <a:spcPts val="0"/>
              </a:spcBef>
              <a:spcAft>
                <a:spcPts val="0"/>
              </a:spcAft>
              <a:buClr>
                <a:schemeClr val="dk1"/>
              </a:buClr>
              <a:buSzPts val="1100"/>
              <a:buFont typeface="Arial"/>
              <a:buNone/>
            </a:pPr>
            <a:endParaRPr sz="1100" dirty="0">
              <a:solidFill>
                <a:schemeClr val="lt1"/>
              </a:solidFill>
            </a:endParaRPr>
          </a:p>
          <a:p>
            <a:pPr marL="0" lvl="0" indent="0" algn="l" rtl="0">
              <a:spcBef>
                <a:spcPts val="0"/>
              </a:spcBef>
              <a:spcAft>
                <a:spcPts val="0"/>
              </a:spcAft>
              <a:buClr>
                <a:schemeClr val="dk1"/>
              </a:buClr>
              <a:buSzPts val="1100"/>
              <a:buFont typeface="Arial"/>
              <a:buNone/>
            </a:pPr>
            <a:r>
              <a:rPr lang="nl" sz="1100" dirty="0">
                <a:solidFill>
                  <a:schemeClr val="lt1"/>
                </a:solidFill>
              </a:rPr>
              <a:t>One partner. Every solution.</a:t>
            </a:r>
            <a:endParaRPr sz="1100" dirty="0">
              <a:solidFill>
                <a:schemeClr val="lt1"/>
              </a:solidFill>
            </a:endParaRPr>
          </a:p>
          <a:p>
            <a:pPr marL="0" lvl="0" indent="0" algn="l" rtl="0">
              <a:spcBef>
                <a:spcPts val="0"/>
              </a:spcBef>
              <a:spcAft>
                <a:spcPts val="0"/>
              </a:spcAft>
              <a:buClr>
                <a:schemeClr val="dk1"/>
              </a:buClr>
              <a:buSzPts val="1100"/>
              <a:buFont typeface="Arial"/>
              <a:buNone/>
            </a:pPr>
            <a:endParaRPr sz="1100" dirty="0">
              <a:solidFill>
                <a:schemeClr val="lt1"/>
              </a:solidFill>
            </a:endParaRPr>
          </a:p>
          <a:p>
            <a:pPr marL="0" lvl="0" indent="0" algn="l" rtl="0">
              <a:spcBef>
                <a:spcPts val="0"/>
              </a:spcBef>
              <a:spcAft>
                <a:spcPts val="0"/>
              </a:spcAft>
              <a:buClr>
                <a:schemeClr val="dk1"/>
              </a:buClr>
              <a:buSzPts val="1100"/>
              <a:buFont typeface="Arial"/>
              <a:buNone/>
            </a:pPr>
            <a:r>
              <a:rPr lang="nl" sz="1100" dirty="0">
                <a:solidFill>
                  <a:schemeClr val="lt1"/>
                </a:solidFill>
              </a:rPr>
              <a:t>#KINTO #BusinessGrowth #MobilitySolutions </a:t>
            </a:r>
            <a:endParaRPr sz="1100" dirty="0">
              <a:solidFill>
                <a:schemeClr val="lt1"/>
              </a:solidFill>
            </a:endParaRPr>
          </a:p>
        </p:txBody>
      </p:sp>
      <p:pic>
        <p:nvPicPr>
          <p:cNvPr id="1517" name="Google Shape;1517;p137"/>
          <p:cNvPicPr preferRelativeResize="0"/>
          <p:nvPr/>
        </p:nvPicPr>
        <p:blipFill>
          <a:blip r:embed="rId5">
            <a:alphaModFix/>
          </a:blip>
          <a:stretch>
            <a:fillRect/>
          </a:stretch>
        </p:blipFill>
        <p:spPr>
          <a:xfrm>
            <a:off x="458219" y="3938"/>
            <a:ext cx="2511" cy="5143501"/>
          </a:xfrm>
          <a:prstGeom prst="rect">
            <a:avLst/>
          </a:prstGeom>
          <a:noFill/>
          <a:ln>
            <a:noFill/>
          </a:ln>
        </p:spPr>
      </p:pic>
      <p:sp>
        <p:nvSpPr>
          <p:cNvPr id="1518" name="Google Shape;1518;p137"/>
          <p:cNvSpPr txBox="1"/>
          <p:nvPr/>
        </p:nvSpPr>
        <p:spPr>
          <a:xfrm>
            <a:off x="5912700" y="4525650"/>
            <a:ext cx="3000000" cy="569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nl" sz="1300">
                <a:solidFill>
                  <a:schemeClr val="dk2"/>
                </a:solidFill>
                <a:latin typeface="Plus Jakarta Sans Medium"/>
                <a:ea typeface="Plus Jakarta Sans Medium"/>
                <a:cs typeface="Plus Jakarta Sans Medium"/>
                <a:sym typeface="Plus Jakarta Sans Medium"/>
              </a:rPr>
              <a:t>FORMATS AVAILABLE: </a:t>
            </a:r>
            <a:endParaRPr sz="1300">
              <a:solidFill>
                <a:schemeClr val="dk2"/>
              </a:solidFill>
              <a:latin typeface="Plus Jakarta Sans Medium"/>
              <a:ea typeface="Plus Jakarta Sans Medium"/>
              <a:cs typeface="Plus Jakarta Sans Medium"/>
              <a:sym typeface="Plus Jakarta Sans Medium"/>
            </a:endParaRPr>
          </a:p>
          <a:p>
            <a:pPr marL="0" lvl="0" indent="0" algn="l" rtl="0">
              <a:spcBef>
                <a:spcPts val="0"/>
              </a:spcBef>
              <a:spcAft>
                <a:spcPts val="0"/>
              </a:spcAft>
              <a:buNone/>
            </a:pPr>
            <a:r>
              <a:rPr lang="nl" sz="1200">
                <a:solidFill>
                  <a:schemeClr val="dk2"/>
                </a:solidFill>
                <a:latin typeface="Plus Jakarta Sans Light"/>
                <a:ea typeface="Plus Jakarta Sans Light"/>
                <a:cs typeface="Plus Jakarta Sans Light"/>
                <a:sym typeface="Plus Jakarta Sans Light"/>
              </a:rPr>
              <a:t>1/1 - 9/16 - ⅘ - 16/9</a:t>
            </a:r>
            <a:endParaRPr sz="1200">
              <a:solidFill>
                <a:schemeClr val="dk2"/>
              </a:solidFill>
              <a:latin typeface="Plus Jakarta Sans Light"/>
              <a:ea typeface="Plus Jakarta Sans Light"/>
              <a:cs typeface="Plus Jakarta Sans Light"/>
              <a:sym typeface="Plus Jakarta Sans Light"/>
            </a:endParaRPr>
          </a:p>
        </p:txBody>
      </p:sp>
      <p:pic>
        <p:nvPicPr>
          <p:cNvPr id="1519" name="Google Shape;1519;p137"/>
          <p:cNvPicPr preferRelativeResize="0"/>
          <p:nvPr/>
        </p:nvPicPr>
        <p:blipFill>
          <a:blip r:embed="rId6">
            <a:alphaModFix/>
          </a:blip>
          <a:stretch>
            <a:fillRect/>
          </a:stretch>
        </p:blipFill>
        <p:spPr>
          <a:xfrm>
            <a:off x="5912699" y="496125"/>
            <a:ext cx="2636999" cy="3890898"/>
          </a:xfrm>
          <a:prstGeom prst="rect">
            <a:avLst/>
          </a:prstGeom>
          <a:noFill/>
          <a:ln>
            <a:noFill/>
          </a:ln>
        </p:spPr>
      </p:pic>
      <p:pic>
        <p:nvPicPr>
          <p:cNvPr id="1520" name="Google Shape;1520;p137"/>
          <p:cNvPicPr preferRelativeResize="0"/>
          <p:nvPr/>
        </p:nvPicPr>
        <p:blipFill>
          <a:blip r:embed="rId7">
            <a:alphaModFix/>
          </a:blip>
          <a:stretch>
            <a:fillRect/>
          </a:stretch>
        </p:blipFill>
        <p:spPr>
          <a:xfrm>
            <a:off x="8211372" y="656577"/>
            <a:ext cx="291098" cy="291098"/>
          </a:xfrm>
          <a:prstGeom prst="rect">
            <a:avLst/>
          </a:prstGeom>
          <a:noFill/>
          <a:ln>
            <a:noFill/>
          </a:ln>
        </p:spPr>
      </p:pic>
      <p:pic>
        <p:nvPicPr>
          <p:cNvPr id="1521" name="Google Shape;1521;p137" title="Visual Peak.png"/>
          <p:cNvPicPr preferRelativeResize="0"/>
          <p:nvPr/>
        </p:nvPicPr>
        <p:blipFill>
          <a:blip r:embed="rId8">
            <a:alphaModFix/>
          </a:blip>
          <a:stretch>
            <a:fillRect/>
          </a:stretch>
        </p:blipFill>
        <p:spPr>
          <a:xfrm>
            <a:off x="5955200" y="993777"/>
            <a:ext cx="2594500" cy="3243125"/>
          </a:xfrm>
          <a:prstGeom prst="rect">
            <a:avLst/>
          </a:prstGeom>
          <a:noFill/>
          <a:ln>
            <a:noFill/>
          </a:ln>
        </p:spPr>
      </p:pic>
      <p:pic>
        <p:nvPicPr>
          <p:cNvPr id="1522" name="Google Shape;1522;p137" title="Visual Peak (1).png"/>
          <p:cNvPicPr preferRelativeResize="0"/>
          <p:nvPr/>
        </p:nvPicPr>
        <p:blipFill>
          <a:blip r:embed="rId9">
            <a:alphaModFix/>
          </a:blip>
          <a:stretch>
            <a:fillRect/>
          </a:stretch>
        </p:blipFill>
        <p:spPr>
          <a:xfrm>
            <a:off x="5955200" y="993788"/>
            <a:ext cx="2594500" cy="3243112"/>
          </a:xfrm>
          <a:prstGeom prst="rect">
            <a:avLst/>
          </a:prstGeom>
          <a:noFill/>
          <a:ln>
            <a:noFill/>
          </a:ln>
        </p:spPr>
      </p:pic>
      <p:pic>
        <p:nvPicPr>
          <p:cNvPr id="2" name="Afbeelding 1" descr="Afbeelding met tekst, schermopname, ontwerp, Lettertype&#10;&#10;Door AI gegenereerde inhoud is mogelijk onjuist.">
            <a:extLst>
              <a:ext uri="{FF2B5EF4-FFF2-40B4-BE49-F238E27FC236}">
                <a16:creationId xmlns:a16="http://schemas.microsoft.com/office/drawing/2014/main" id="{6ECCA479-7420-3EF7-CFA1-A14770B65631}"/>
              </a:ext>
            </a:extLst>
          </p:cNvPr>
          <p:cNvPicPr>
            <a:picLocks noChangeAspect="1"/>
          </p:cNvPicPr>
          <p:nvPr/>
        </p:nvPicPr>
        <p:blipFill>
          <a:blip r:embed="rId10"/>
          <a:stretch>
            <a:fillRect/>
          </a:stretch>
        </p:blipFill>
        <p:spPr>
          <a:xfrm>
            <a:off x="5955200" y="993777"/>
            <a:ext cx="2547270" cy="3184088"/>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527"/>
        <p:cNvGrpSpPr/>
        <p:nvPr/>
      </p:nvGrpSpPr>
      <p:grpSpPr>
        <a:xfrm>
          <a:off x="0" y="0"/>
          <a:ext cx="0" cy="0"/>
          <a:chOff x="0" y="0"/>
          <a:chExt cx="0" cy="0"/>
        </a:xfrm>
      </p:grpSpPr>
      <p:pic>
        <p:nvPicPr>
          <p:cNvPr id="1528" name="Google Shape;1528;p138"/>
          <p:cNvPicPr preferRelativeResize="0"/>
          <p:nvPr/>
        </p:nvPicPr>
        <p:blipFill>
          <a:blip r:embed="rId3">
            <a:alphaModFix/>
          </a:blip>
          <a:stretch>
            <a:fillRect/>
          </a:stretch>
        </p:blipFill>
        <p:spPr>
          <a:xfrm rot="5400000">
            <a:off x="1989277" y="-2003347"/>
            <a:ext cx="5151375" cy="9158077"/>
          </a:xfrm>
          <a:prstGeom prst="rect">
            <a:avLst/>
          </a:prstGeom>
          <a:noFill/>
          <a:ln>
            <a:noFill/>
          </a:ln>
        </p:spPr>
      </p:pic>
      <p:pic>
        <p:nvPicPr>
          <p:cNvPr id="1529" name="Google Shape;1529;p138"/>
          <p:cNvPicPr preferRelativeResize="0"/>
          <p:nvPr/>
        </p:nvPicPr>
        <p:blipFill>
          <a:blip r:embed="rId4">
            <a:alphaModFix/>
          </a:blip>
          <a:stretch>
            <a:fillRect/>
          </a:stretch>
        </p:blipFill>
        <p:spPr>
          <a:xfrm>
            <a:off x="0" y="0"/>
            <a:ext cx="3776451" cy="5143501"/>
          </a:xfrm>
          <a:prstGeom prst="rect">
            <a:avLst/>
          </a:prstGeom>
          <a:noFill/>
          <a:ln>
            <a:noFill/>
          </a:ln>
        </p:spPr>
      </p:pic>
      <p:sp>
        <p:nvSpPr>
          <p:cNvPr id="1530" name="Google Shape;1530;p138"/>
          <p:cNvSpPr/>
          <p:nvPr/>
        </p:nvSpPr>
        <p:spPr>
          <a:xfrm>
            <a:off x="87625" y="3732050"/>
            <a:ext cx="327000" cy="1016700"/>
          </a:xfrm>
          <a:prstGeom prst="rect">
            <a:avLst/>
          </a:prstGeom>
          <a:solidFill>
            <a:srgbClr val="00708D"/>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531" name="Google Shape;1531;p138"/>
          <p:cNvSpPr txBox="1"/>
          <p:nvPr/>
        </p:nvSpPr>
        <p:spPr>
          <a:xfrm rot="-5400000">
            <a:off x="-902525" y="1937825"/>
            <a:ext cx="2445300" cy="465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MAY </a:t>
            </a:r>
            <a:endParaRPr sz="800">
              <a:solidFill>
                <a:schemeClr val="lt1"/>
              </a:solidFill>
              <a:latin typeface="DM Sans ExtraLight"/>
              <a:ea typeface="DM Sans ExtraLight"/>
              <a:cs typeface="DM Sans ExtraLight"/>
              <a:sym typeface="DM Sans ExtraLight"/>
            </a:endParaRPr>
          </a:p>
        </p:txBody>
      </p:sp>
      <p:sp>
        <p:nvSpPr>
          <p:cNvPr id="1532" name="Google Shape;1532;p138"/>
          <p:cNvSpPr txBox="1"/>
          <p:nvPr/>
        </p:nvSpPr>
        <p:spPr>
          <a:xfrm>
            <a:off x="87625" y="323875"/>
            <a:ext cx="4384200" cy="1279800"/>
          </a:xfrm>
          <a:prstGeom prst="rect">
            <a:avLst/>
          </a:prstGeom>
          <a:noFill/>
          <a:ln>
            <a:noFill/>
          </a:ln>
        </p:spPr>
        <p:txBody>
          <a:bodyPr spcFirstLastPara="1" wrap="square" lIns="91425" tIns="91425" rIns="91425" bIns="91425" anchor="t" anchorCtr="0">
            <a:noAutofit/>
          </a:bodyPr>
          <a:lstStyle/>
          <a:p>
            <a:pPr marL="0" lvl="0" indent="0" algn="l" rtl="0">
              <a:lnSpc>
                <a:spcPct val="80000"/>
              </a:lnSpc>
              <a:spcBef>
                <a:spcPts val="0"/>
              </a:spcBef>
              <a:spcAft>
                <a:spcPts val="0"/>
              </a:spcAft>
              <a:buNone/>
            </a:pPr>
            <a:r>
              <a:rPr lang="nl" sz="3000">
                <a:solidFill>
                  <a:schemeClr val="lt1"/>
                </a:solidFill>
                <a:latin typeface="Plus Jakarta Sans"/>
                <a:ea typeface="Plus Jakarta Sans"/>
                <a:cs typeface="Plus Jakarta Sans"/>
                <a:sym typeface="Plus Jakarta Sans"/>
              </a:rPr>
              <a:t>5. PEAK</a:t>
            </a:r>
            <a:endParaRPr sz="3000">
              <a:solidFill>
                <a:schemeClr val="lt1"/>
              </a:solidFill>
              <a:latin typeface="Plus Jakarta Sans"/>
              <a:ea typeface="Plus Jakarta Sans"/>
              <a:cs typeface="Plus Jakarta Sans"/>
              <a:sym typeface="Plus Jakarta Sans"/>
            </a:endParaRPr>
          </a:p>
        </p:txBody>
      </p:sp>
      <p:sp>
        <p:nvSpPr>
          <p:cNvPr id="1533" name="Google Shape;1533;p138"/>
          <p:cNvSpPr txBox="1"/>
          <p:nvPr/>
        </p:nvSpPr>
        <p:spPr>
          <a:xfrm>
            <a:off x="458225" y="1093100"/>
            <a:ext cx="3259500" cy="3252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l" sz="1800" dirty="0">
                <a:solidFill>
                  <a:schemeClr val="lt1"/>
                </a:solidFill>
                <a:latin typeface="Plus Jakarta Sans Light"/>
                <a:ea typeface="Plus Jakarta Sans Light"/>
                <a:cs typeface="Plus Jakarta Sans Light"/>
                <a:sym typeface="Plus Jakarta Sans Light"/>
              </a:rPr>
              <a:t>COPY - FB: </a:t>
            </a:r>
            <a:endParaRPr sz="1800" dirty="0">
              <a:solidFill>
                <a:schemeClr val="lt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endParaRPr sz="1000" dirty="0">
              <a:solidFill>
                <a:schemeClr val="lt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r>
              <a:rPr lang="nl" sz="1000" dirty="0">
                <a:solidFill>
                  <a:schemeClr val="lt1"/>
                </a:solidFill>
                <a:latin typeface="Plus Jakarta Sans Light"/>
                <a:ea typeface="Plus Jakarta Sans Light"/>
                <a:cs typeface="Plus Jakarta Sans Light"/>
                <a:sym typeface="Plus Jakarta Sans Light"/>
              </a:rPr>
              <a:t>Is your fleet growing with you or is it holding you back? 📈📉</a:t>
            </a:r>
            <a:endParaRPr sz="1000" dirty="0">
              <a:solidFill>
                <a:schemeClr val="lt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endParaRPr sz="1000" dirty="0">
              <a:solidFill>
                <a:schemeClr val="lt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r>
              <a:rPr lang="nl" sz="1000" dirty="0">
                <a:solidFill>
                  <a:schemeClr val="lt1"/>
                </a:solidFill>
                <a:latin typeface="Plus Jakarta Sans Light"/>
                <a:ea typeface="Plus Jakarta Sans Light"/>
                <a:cs typeface="Plus Jakarta Sans Light"/>
                <a:sym typeface="Plus Jakarta Sans Light"/>
              </a:rPr>
              <a:t>In business, things rarely go exactly according to plan. One month you’re facing a huge seasonal peak, and the next might be a bit quieter. That’s why your mobility needs to be flexible.</a:t>
            </a:r>
            <a:endParaRPr sz="1000" dirty="0">
              <a:solidFill>
                <a:schemeClr val="lt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endParaRPr sz="1000" dirty="0">
              <a:solidFill>
                <a:schemeClr val="lt1"/>
              </a:solidFill>
              <a:latin typeface="Plus Jakarta Sans Light"/>
              <a:ea typeface="Plus Jakarta Sans Light"/>
              <a:cs typeface="Plus Jakarta Sans Light"/>
              <a:sym typeface="Plus Jakarta Sans Light"/>
            </a:endParaRPr>
          </a:p>
          <a:p>
            <a:pPr lvl="0">
              <a:buClr>
                <a:schemeClr val="dk1"/>
              </a:buClr>
              <a:buSzPts val="1100"/>
            </a:pPr>
            <a:r>
              <a:rPr lang="nl-BE" sz="1000" dirty="0">
                <a:solidFill>
                  <a:schemeClr val="bg1"/>
                </a:solidFill>
              </a:rPr>
              <a:t>We move with the needs of your business. Whether you need additional vehicles for a short-term project, seasonal activity, or unexpected demand, KINTO helps you flexibly expand your mobility solution when it matters most.</a:t>
            </a:r>
            <a:endParaRPr sz="1000" dirty="0">
              <a:solidFill>
                <a:schemeClr val="bg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endParaRPr sz="1000" dirty="0">
              <a:solidFill>
                <a:schemeClr val="lt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r>
              <a:rPr lang="nl" sz="1000" dirty="0">
                <a:solidFill>
                  <a:schemeClr val="lt1"/>
                </a:solidFill>
                <a:latin typeface="Plus Jakarta Sans Light"/>
                <a:ea typeface="Plus Jakarta Sans Light"/>
                <a:cs typeface="Plus Jakarta Sans Light"/>
                <a:sym typeface="Plus Jakarta Sans Light"/>
              </a:rPr>
              <a:t>Do you find it difficult to predict your fleet needs for the coming months? Share your thoughts 👇</a:t>
            </a:r>
            <a:endParaRPr sz="1000" dirty="0">
              <a:solidFill>
                <a:schemeClr val="lt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endParaRPr sz="1000" dirty="0">
              <a:solidFill>
                <a:schemeClr val="lt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r>
              <a:rPr lang="nl" sz="1000" dirty="0">
                <a:solidFill>
                  <a:schemeClr val="lt1"/>
                </a:solidFill>
                <a:latin typeface="Plus Jakarta Sans Light"/>
                <a:ea typeface="Plus Jakarta Sans Light"/>
                <a:cs typeface="Plus Jakarta Sans Light"/>
                <a:sym typeface="Plus Jakarta Sans Light"/>
              </a:rPr>
              <a:t>One partner. Every solution.</a:t>
            </a:r>
            <a:endParaRPr sz="1000" dirty="0">
              <a:solidFill>
                <a:schemeClr val="lt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endParaRPr sz="1000" dirty="0">
              <a:solidFill>
                <a:schemeClr val="lt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r>
              <a:rPr lang="nl" sz="1000" dirty="0">
                <a:solidFill>
                  <a:schemeClr val="lt1"/>
                </a:solidFill>
                <a:latin typeface="Plus Jakarta Sans Light"/>
                <a:ea typeface="Plus Jakarta Sans Light"/>
                <a:cs typeface="Plus Jakarta Sans Light"/>
                <a:sym typeface="Plus Jakarta Sans Light"/>
              </a:rPr>
              <a:t>#KINTO #BusinessAgility #Flexibility </a:t>
            </a:r>
            <a:endParaRPr sz="1000" dirty="0">
              <a:solidFill>
                <a:schemeClr val="lt1"/>
              </a:solidFill>
              <a:latin typeface="Plus Jakarta Sans Light"/>
              <a:ea typeface="Plus Jakarta Sans Light"/>
              <a:cs typeface="Plus Jakarta Sans Light"/>
              <a:sym typeface="Plus Jakarta Sans Light"/>
            </a:endParaRPr>
          </a:p>
        </p:txBody>
      </p:sp>
      <p:pic>
        <p:nvPicPr>
          <p:cNvPr id="1534" name="Google Shape;1534;p138"/>
          <p:cNvPicPr preferRelativeResize="0"/>
          <p:nvPr/>
        </p:nvPicPr>
        <p:blipFill>
          <a:blip r:embed="rId5">
            <a:alphaModFix/>
          </a:blip>
          <a:stretch>
            <a:fillRect/>
          </a:stretch>
        </p:blipFill>
        <p:spPr>
          <a:xfrm>
            <a:off x="458219" y="3938"/>
            <a:ext cx="2511" cy="5143501"/>
          </a:xfrm>
          <a:prstGeom prst="rect">
            <a:avLst/>
          </a:prstGeom>
          <a:noFill/>
          <a:ln>
            <a:noFill/>
          </a:ln>
        </p:spPr>
      </p:pic>
      <p:sp>
        <p:nvSpPr>
          <p:cNvPr id="1535" name="Google Shape;1535;p138"/>
          <p:cNvSpPr txBox="1"/>
          <p:nvPr/>
        </p:nvSpPr>
        <p:spPr>
          <a:xfrm>
            <a:off x="5912700" y="4525650"/>
            <a:ext cx="3000000" cy="569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nl" sz="1300">
                <a:solidFill>
                  <a:schemeClr val="dk2"/>
                </a:solidFill>
                <a:latin typeface="Plus Jakarta Sans Medium"/>
                <a:ea typeface="Plus Jakarta Sans Medium"/>
                <a:cs typeface="Plus Jakarta Sans Medium"/>
                <a:sym typeface="Plus Jakarta Sans Medium"/>
              </a:rPr>
              <a:t>FORMATS AVAILABLE: </a:t>
            </a:r>
            <a:endParaRPr sz="1300">
              <a:solidFill>
                <a:schemeClr val="dk2"/>
              </a:solidFill>
              <a:latin typeface="Plus Jakarta Sans Medium"/>
              <a:ea typeface="Plus Jakarta Sans Medium"/>
              <a:cs typeface="Plus Jakarta Sans Medium"/>
              <a:sym typeface="Plus Jakarta Sans Medium"/>
            </a:endParaRPr>
          </a:p>
          <a:p>
            <a:pPr marL="0" lvl="0" indent="0" algn="l" rtl="0">
              <a:spcBef>
                <a:spcPts val="0"/>
              </a:spcBef>
              <a:spcAft>
                <a:spcPts val="0"/>
              </a:spcAft>
              <a:buNone/>
            </a:pPr>
            <a:r>
              <a:rPr lang="nl" sz="1200">
                <a:solidFill>
                  <a:schemeClr val="dk2"/>
                </a:solidFill>
                <a:latin typeface="Plus Jakarta Sans Light"/>
                <a:ea typeface="Plus Jakarta Sans Light"/>
                <a:cs typeface="Plus Jakarta Sans Light"/>
                <a:sym typeface="Plus Jakarta Sans Light"/>
              </a:rPr>
              <a:t>1/1 - 9/16 - ⅘ - 16/9</a:t>
            </a:r>
            <a:endParaRPr sz="1200">
              <a:solidFill>
                <a:schemeClr val="dk2"/>
              </a:solidFill>
              <a:latin typeface="Plus Jakarta Sans Light"/>
              <a:ea typeface="Plus Jakarta Sans Light"/>
              <a:cs typeface="Plus Jakarta Sans Light"/>
              <a:sym typeface="Plus Jakarta Sans Light"/>
            </a:endParaRPr>
          </a:p>
        </p:txBody>
      </p:sp>
      <p:pic>
        <p:nvPicPr>
          <p:cNvPr id="1536" name="Google Shape;1536;p138"/>
          <p:cNvPicPr preferRelativeResize="0"/>
          <p:nvPr/>
        </p:nvPicPr>
        <p:blipFill>
          <a:blip r:embed="rId6">
            <a:alphaModFix/>
          </a:blip>
          <a:stretch>
            <a:fillRect/>
          </a:stretch>
        </p:blipFill>
        <p:spPr>
          <a:xfrm>
            <a:off x="5912699" y="496125"/>
            <a:ext cx="2636999" cy="3890898"/>
          </a:xfrm>
          <a:prstGeom prst="rect">
            <a:avLst/>
          </a:prstGeom>
          <a:noFill/>
          <a:ln>
            <a:noFill/>
          </a:ln>
        </p:spPr>
      </p:pic>
      <p:pic>
        <p:nvPicPr>
          <p:cNvPr id="1537" name="Google Shape;1537;p138"/>
          <p:cNvPicPr preferRelativeResize="0"/>
          <p:nvPr/>
        </p:nvPicPr>
        <p:blipFill>
          <a:blip r:embed="rId7">
            <a:alphaModFix/>
          </a:blip>
          <a:stretch>
            <a:fillRect/>
          </a:stretch>
        </p:blipFill>
        <p:spPr>
          <a:xfrm>
            <a:off x="8211372" y="656577"/>
            <a:ext cx="291098" cy="291098"/>
          </a:xfrm>
          <a:prstGeom prst="rect">
            <a:avLst/>
          </a:prstGeom>
          <a:noFill/>
          <a:ln>
            <a:noFill/>
          </a:ln>
        </p:spPr>
      </p:pic>
      <p:pic>
        <p:nvPicPr>
          <p:cNvPr id="1538" name="Google Shape;1538;p138" title="Visual Peak.png"/>
          <p:cNvPicPr preferRelativeResize="0"/>
          <p:nvPr/>
        </p:nvPicPr>
        <p:blipFill>
          <a:blip r:embed="rId8">
            <a:alphaModFix/>
          </a:blip>
          <a:stretch>
            <a:fillRect/>
          </a:stretch>
        </p:blipFill>
        <p:spPr>
          <a:xfrm>
            <a:off x="5955200" y="993777"/>
            <a:ext cx="2594500" cy="3243125"/>
          </a:xfrm>
          <a:prstGeom prst="rect">
            <a:avLst/>
          </a:prstGeom>
          <a:noFill/>
          <a:ln>
            <a:noFill/>
          </a:ln>
        </p:spPr>
      </p:pic>
      <p:pic>
        <p:nvPicPr>
          <p:cNvPr id="1539" name="Google Shape;1539;p138" title="Visual Peak (1).png"/>
          <p:cNvPicPr preferRelativeResize="0"/>
          <p:nvPr/>
        </p:nvPicPr>
        <p:blipFill>
          <a:blip r:embed="rId9">
            <a:alphaModFix/>
          </a:blip>
          <a:stretch>
            <a:fillRect/>
          </a:stretch>
        </p:blipFill>
        <p:spPr>
          <a:xfrm>
            <a:off x="5955200" y="993788"/>
            <a:ext cx="2594500" cy="3243112"/>
          </a:xfrm>
          <a:prstGeom prst="rect">
            <a:avLst/>
          </a:prstGeom>
          <a:noFill/>
          <a:ln>
            <a:noFill/>
          </a:ln>
        </p:spPr>
      </p:pic>
      <p:pic>
        <p:nvPicPr>
          <p:cNvPr id="3" name="Afbeelding 2" descr="Afbeelding met tekst, schermopname, ontwerp, Lettertype&#10;&#10;Door AI gegenereerde inhoud is mogelijk onjuist.">
            <a:extLst>
              <a:ext uri="{FF2B5EF4-FFF2-40B4-BE49-F238E27FC236}">
                <a16:creationId xmlns:a16="http://schemas.microsoft.com/office/drawing/2014/main" id="{9AE57722-2B12-8800-8C16-F09EF98FB9D0}"/>
              </a:ext>
            </a:extLst>
          </p:cNvPr>
          <p:cNvPicPr>
            <a:picLocks noChangeAspect="1"/>
          </p:cNvPicPr>
          <p:nvPr/>
        </p:nvPicPr>
        <p:blipFill>
          <a:blip r:embed="rId10"/>
          <a:stretch>
            <a:fillRect/>
          </a:stretch>
        </p:blipFill>
        <p:spPr>
          <a:xfrm>
            <a:off x="5955200" y="993777"/>
            <a:ext cx="2547270" cy="3184088"/>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544"/>
        <p:cNvGrpSpPr/>
        <p:nvPr/>
      </p:nvGrpSpPr>
      <p:grpSpPr>
        <a:xfrm>
          <a:off x="0" y="0"/>
          <a:ext cx="0" cy="0"/>
          <a:chOff x="0" y="0"/>
          <a:chExt cx="0" cy="0"/>
        </a:xfrm>
      </p:grpSpPr>
      <p:pic>
        <p:nvPicPr>
          <p:cNvPr id="1545" name="Google Shape;1545;p139"/>
          <p:cNvPicPr preferRelativeResize="0"/>
          <p:nvPr/>
        </p:nvPicPr>
        <p:blipFill>
          <a:blip r:embed="rId3">
            <a:alphaModFix/>
          </a:blip>
          <a:stretch>
            <a:fillRect/>
          </a:stretch>
        </p:blipFill>
        <p:spPr>
          <a:xfrm rot="5400000">
            <a:off x="1989277" y="-2003347"/>
            <a:ext cx="5151375" cy="9158077"/>
          </a:xfrm>
          <a:prstGeom prst="rect">
            <a:avLst/>
          </a:prstGeom>
          <a:noFill/>
          <a:ln>
            <a:noFill/>
          </a:ln>
        </p:spPr>
      </p:pic>
      <p:pic>
        <p:nvPicPr>
          <p:cNvPr id="1546" name="Google Shape;1546;p139"/>
          <p:cNvPicPr preferRelativeResize="0"/>
          <p:nvPr/>
        </p:nvPicPr>
        <p:blipFill>
          <a:blip r:embed="rId4">
            <a:alphaModFix/>
          </a:blip>
          <a:stretch>
            <a:fillRect/>
          </a:stretch>
        </p:blipFill>
        <p:spPr>
          <a:xfrm>
            <a:off x="0" y="0"/>
            <a:ext cx="3776451" cy="5143501"/>
          </a:xfrm>
          <a:prstGeom prst="rect">
            <a:avLst/>
          </a:prstGeom>
          <a:noFill/>
          <a:ln>
            <a:noFill/>
          </a:ln>
        </p:spPr>
      </p:pic>
      <p:sp>
        <p:nvSpPr>
          <p:cNvPr id="1547" name="Google Shape;1547;p139"/>
          <p:cNvSpPr/>
          <p:nvPr/>
        </p:nvSpPr>
        <p:spPr>
          <a:xfrm>
            <a:off x="87625" y="3732050"/>
            <a:ext cx="327000" cy="1016700"/>
          </a:xfrm>
          <a:prstGeom prst="rect">
            <a:avLst/>
          </a:prstGeom>
          <a:solidFill>
            <a:srgbClr val="00708D"/>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548" name="Google Shape;1548;p139"/>
          <p:cNvSpPr txBox="1"/>
          <p:nvPr/>
        </p:nvSpPr>
        <p:spPr>
          <a:xfrm rot="-5400000">
            <a:off x="-902525" y="1937825"/>
            <a:ext cx="2445300" cy="465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MAY </a:t>
            </a:r>
            <a:endParaRPr sz="800">
              <a:solidFill>
                <a:schemeClr val="lt1"/>
              </a:solidFill>
              <a:latin typeface="DM Sans ExtraLight"/>
              <a:ea typeface="DM Sans ExtraLight"/>
              <a:cs typeface="DM Sans ExtraLight"/>
              <a:sym typeface="DM Sans ExtraLight"/>
            </a:endParaRPr>
          </a:p>
        </p:txBody>
      </p:sp>
      <p:sp>
        <p:nvSpPr>
          <p:cNvPr id="1549" name="Google Shape;1549;p139"/>
          <p:cNvSpPr txBox="1"/>
          <p:nvPr/>
        </p:nvSpPr>
        <p:spPr>
          <a:xfrm>
            <a:off x="87625" y="323875"/>
            <a:ext cx="4384200" cy="1279800"/>
          </a:xfrm>
          <a:prstGeom prst="rect">
            <a:avLst/>
          </a:prstGeom>
          <a:noFill/>
          <a:ln>
            <a:noFill/>
          </a:ln>
        </p:spPr>
        <p:txBody>
          <a:bodyPr spcFirstLastPara="1" wrap="square" lIns="91425" tIns="91425" rIns="91425" bIns="91425" anchor="t" anchorCtr="0">
            <a:noAutofit/>
          </a:bodyPr>
          <a:lstStyle/>
          <a:p>
            <a:pPr marL="0" lvl="0" indent="0" algn="l" rtl="0">
              <a:lnSpc>
                <a:spcPct val="80000"/>
              </a:lnSpc>
              <a:spcBef>
                <a:spcPts val="0"/>
              </a:spcBef>
              <a:spcAft>
                <a:spcPts val="0"/>
              </a:spcAft>
              <a:buNone/>
            </a:pPr>
            <a:r>
              <a:rPr lang="nl" sz="3000">
                <a:solidFill>
                  <a:schemeClr val="lt1"/>
                </a:solidFill>
                <a:latin typeface="Plus Jakarta Sans"/>
                <a:ea typeface="Plus Jakarta Sans"/>
                <a:cs typeface="Plus Jakarta Sans"/>
                <a:sym typeface="Plus Jakarta Sans"/>
              </a:rPr>
              <a:t>6. BATTERY VIDEO</a:t>
            </a:r>
            <a:endParaRPr sz="3000">
              <a:solidFill>
                <a:schemeClr val="lt1"/>
              </a:solidFill>
              <a:latin typeface="Plus Jakarta Sans"/>
              <a:ea typeface="Plus Jakarta Sans"/>
              <a:cs typeface="Plus Jakarta Sans"/>
              <a:sym typeface="Plus Jakarta Sans"/>
            </a:endParaRPr>
          </a:p>
        </p:txBody>
      </p:sp>
      <p:sp>
        <p:nvSpPr>
          <p:cNvPr id="1550" name="Google Shape;1550;p139"/>
          <p:cNvSpPr txBox="1"/>
          <p:nvPr/>
        </p:nvSpPr>
        <p:spPr>
          <a:xfrm>
            <a:off x="458225" y="1093100"/>
            <a:ext cx="3259500" cy="3252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l" sz="1800" dirty="0">
                <a:solidFill>
                  <a:schemeClr val="lt1"/>
                </a:solidFill>
                <a:latin typeface="Plus Jakarta Sans Light"/>
                <a:ea typeface="Plus Jakarta Sans Light"/>
                <a:cs typeface="Plus Jakarta Sans Light"/>
                <a:sym typeface="Plus Jakarta Sans Light"/>
              </a:rPr>
              <a:t>COPY - LI: </a:t>
            </a:r>
            <a:endParaRPr sz="1800" dirty="0">
              <a:solidFill>
                <a:schemeClr val="lt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endParaRPr sz="1000" dirty="0">
              <a:solidFill>
                <a:schemeClr val="lt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r>
              <a:rPr lang="nl" sz="1100" dirty="0">
                <a:solidFill>
                  <a:schemeClr val="lt1"/>
                </a:solidFill>
              </a:rPr>
              <a:t>Where is your energy going today? 🔋</a:t>
            </a:r>
            <a:endParaRPr sz="1100" dirty="0">
              <a:solidFill>
                <a:schemeClr val="lt1"/>
              </a:solidFill>
            </a:endParaRPr>
          </a:p>
          <a:p>
            <a:pPr marL="0" lvl="0" indent="0" algn="l" rtl="0">
              <a:spcBef>
                <a:spcPts val="0"/>
              </a:spcBef>
              <a:spcAft>
                <a:spcPts val="0"/>
              </a:spcAft>
              <a:buClr>
                <a:schemeClr val="dk1"/>
              </a:buClr>
              <a:buSzPts val="1100"/>
              <a:buFont typeface="Arial"/>
              <a:buNone/>
            </a:pPr>
            <a:endParaRPr sz="1100" dirty="0">
              <a:solidFill>
                <a:schemeClr val="lt1"/>
              </a:solidFill>
            </a:endParaRPr>
          </a:p>
          <a:p>
            <a:pPr marL="0" lvl="0" indent="0" algn="l" rtl="0">
              <a:spcBef>
                <a:spcPts val="0"/>
              </a:spcBef>
              <a:spcAft>
                <a:spcPts val="0"/>
              </a:spcAft>
              <a:buClr>
                <a:schemeClr val="dk1"/>
              </a:buClr>
              <a:buSzPts val="1100"/>
              <a:buFont typeface="Arial"/>
              <a:buNone/>
            </a:pPr>
            <a:r>
              <a:rPr lang="nl" sz="1100" dirty="0">
                <a:solidFill>
                  <a:schemeClr val="lt1"/>
                </a:solidFill>
              </a:rPr>
              <a:t>Between early mornings, school runs, and corporate chaos, our personal batteries drain fast. The last thing you need is for mobility issues to add to that mental load.</a:t>
            </a:r>
            <a:endParaRPr sz="1100" dirty="0">
              <a:solidFill>
                <a:schemeClr val="lt1"/>
              </a:solidFill>
            </a:endParaRPr>
          </a:p>
          <a:p>
            <a:pPr marL="0" lvl="0" indent="0" algn="l" rtl="0">
              <a:spcBef>
                <a:spcPts val="0"/>
              </a:spcBef>
              <a:spcAft>
                <a:spcPts val="0"/>
              </a:spcAft>
              <a:buClr>
                <a:schemeClr val="dk1"/>
              </a:buClr>
              <a:buSzPts val="1100"/>
              <a:buFont typeface="Arial"/>
              <a:buNone/>
            </a:pPr>
            <a:endParaRPr sz="1100" dirty="0">
              <a:solidFill>
                <a:schemeClr val="lt1"/>
              </a:solidFill>
            </a:endParaRPr>
          </a:p>
          <a:p>
            <a:pPr marL="0" lvl="0" indent="0" algn="l" rtl="0">
              <a:spcBef>
                <a:spcPts val="0"/>
              </a:spcBef>
              <a:spcAft>
                <a:spcPts val="0"/>
              </a:spcAft>
              <a:buClr>
                <a:schemeClr val="dk1"/>
              </a:buClr>
              <a:buSzPts val="1100"/>
              <a:buFont typeface="Arial"/>
              <a:buNone/>
            </a:pPr>
            <a:r>
              <a:rPr lang="nl" sz="1100" dirty="0">
                <a:solidFill>
                  <a:schemeClr val="lt1"/>
                </a:solidFill>
              </a:rPr>
              <a:t>At KINTO, we believe mobility should take stress off your plate, not add to it.</a:t>
            </a:r>
            <a:endParaRPr sz="1100" dirty="0">
              <a:solidFill>
                <a:schemeClr val="lt1"/>
              </a:solidFill>
            </a:endParaRPr>
          </a:p>
          <a:p>
            <a:pPr marL="0" lvl="0" indent="0" algn="l" rtl="0">
              <a:spcBef>
                <a:spcPts val="0"/>
              </a:spcBef>
              <a:spcAft>
                <a:spcPts val="0"/>
              </a:spcAft>
              <a:buClr>
                <a:schemeClr val="dk1"/>
              </a:buClr>
              <a:buSzPts val="1100"/>
              <a:buFont typeface="Arial"/>
              <a:buNone/>
            </a:pPr>
            <a:endParaRPr sz="1100" dirty="0">
              <a:solidFill>
                <a:schemeClr val="lt1"/>
              </a:solidFill>
            </a:endParaRPr>
          </a:p>
          <a:p>
            <a:pPr marL="0" lvl="0" indent="0" algn="l" rtl="0">
              <a:spcBef>
                <a:spcPts val="0"/>
              </a:spcBef>
              <a:spcAft>
                <a:spcPts val="0"/>
              </a:spcAft>
              <a:buClr>
                <a:schemeClr val="dk1"/>
              </a:buClr>
              <a:buSzPts val="1100"/>
              <a:buFont typeface="Arial"/>
              <a:buNone/>
            </a:pPr>
            <a:r>
              <a:rPr lang="nl" sz="1100" dirty="0">
                <a:solidFill>
                  <a:schemeClr val="lt1"/>
                </a:solidFill>
              </a:rPr>
              <a:t>When something happens to your car, you need to be able to rely on a partner who handles it quickly and efficiently, so you can put your energy into what really matters.</a:t>
            </a:r>
          </a:p>
          <a:p>
            <a:pPr marL="0" lvl="0" indent="0" algn="l" rtl="0">
              <a:spcBef>
                <a:spcPts val="0"/>
              </a:spcBef>
              <a:spcAft>
                <a:spcPts val="0"/>
              </a:spcAft>
              <a:buClr>
                <a:schemeClr val="dk1"/>
              </a:buClr>
              <a:buSzPts val="1100"/>
              <a:buFont typeface="Arial"/>
              <a:buNone/>
            </a:pPr>
            <a:endParaRPr lang="nl" sz="1100" dirty="0">
              <a:solidFill>
                <a:schemeClr val="lt1"/>
              </a:solidFill>
            </a:endParaRPr>
          </a:p>
          <a:p>
            <a:pPr lvl="0">
              <a:buClr>
                <a:schemeClr val="dk1"/>
              </a:buClr>
              <a:buSzPts val="1100"/>
            </a:pPr>
            <a:r>
              <a:rPr lang="nl-BE" sz="1100" dirty="0">
                <a:solidFill>
                  <a:schemeClr val="bg1"/>
                </a:solidFill>
              </a:rPr>
              <a:t>Need a mobility partner that helps recharge your day? Discover more at kinto-mobility.eu</a:t>
            </a:r>
            <a:endParaRPr sz="1100" dirty="0">
              <a:solidFill>
                <a:schemeClr val="bg1"/>
              </a:solidFill>
            </a:endParaRPr>
          </a:p>
          <a:p>
            <a:pPr marL="0" lvl="0" indent="0" algn="l" rtl="0">
              <a:spcBef>
                <a:spcPts val="0"/>
              </a:spcBef>
              <a:spcAft>
                <a:spcPts val="0"/>
              </a:spcAft>
              <a:buClr>
                <a:schemeClr val="dk1"/>
              </a:buClr>
              <a:buSzPts val="1100"/>
              <a:buFont typeface="Arial"/>
              <a:buNone/>
            </a:pPr>
            <a:endParaRPr sz="1100" dirty="0">
              <a:solidFill>
                <a:schemeClr val="dk1"/>
              </a:solidFill>
            </a:endParaRPr>
          </a:p>
          <a:p>
            <a:pPr marL="0" lvl="0" indent="0" algn="l" rtl="0">
              <a:spcBef>
                <a:spcPts val="0"/>
              </a:spcBef>
              <a:spcAft>
                <a:spcPts val="0"/>
              </a:spcAft>
              <a:buClr>
                <a:schemeClr val="dk1"/>
              </a:buClr>
              <a:buSzPts val="1100"/>
              <a:buFont typeface="Arial"/>
              <a:buNone/>
            </a:pPr>
            <a:r>
              <a:rPr lang="nl" sz="1100" dirty="0">
                <a:solidFill>
                  <a:schemeClr val="lt1"/>
                </a:solidFill>
              </a:rPr>
              <a:t>One partner. Every solution.</a:t>
            </a:r>
            <a:endParaRPr sz="1100" dirty="0">
              <a:solidFill>
                <a:schemeClr val="lt1"/>
              </a:solidFill>
            </a:endParaRPr>
          </a:p>
          <a:p>
            <a:pPr marL="0" lvl="0" indent="0" algn="l" rtl="0">
              <a:spcBef>
                <a:spcPts val="0"/>
              </a:spcBef>
              <a:spcAft>
                <a:spcPts val="0"/>
              </a:spcAft>
              <a:buClr>
                <a:schemeClr val="dk1"/>
              </a:buClr>
              <a:buSzPts val="1100"/>
              <a:buFont typeface="Arial"/>
              <a:buNone/>
            </a:pPr>
            <a:endParaRPr sz="1100" dirty="0">
              <a:solidFill>
                <a:schemeClr val="dk1"/>
              </a:solidFill>
            </a:endParaRPr>
          </a:p>
          <a:p>
            <a:pPr marL="0" lvl="0" indent="0" algn="l" rtl="0">
              <a:spcBef>
                <a:spcPts val="0"/>
              </a:spcBef>
              <a:spcAft>
                <a:spcPts val="0"/>
              </a:spcAft>
              <a:buClr>
                <a:schemeClr val="dk1"/>
              </a:buClr>
              <a:buSzPts val="1100"/>
              <a:buFont typeface="Arial"/>
              <a:buNone/>
            </a:pPr>
            <a:r>
              <a:rPr lang="nl" sz="1100" dirty="0">
                <a:solidFill>
                  <a:schemeClr val="bg1"/>
                </a:solidFill>
              </a:rPr>
              <a:t>#KINTO #EnergyManagement #WorkLifeBalance </a:t>
            </a:r>
            <a:endParaRPr sz="1100" dirty="0">
              <a:solidFill>
                <a:schemeClr val="bg1"/>
              </a:solidFill>
            </a:endParaRPr>
          </a:p>
        </p:txBody>
      </p:sp>
      <p:pic>
        <p:nvPicPr>
          <p:cNvPr id="1551" name="Google Shape;1551;p139"/>
          <p:cNvPicPr preferRelativeResize="0"/>
          <p:nvPr/>
        </p:nvPicPr>
        <p:blipFill>
          <a:blip r:embed="rId5">
            <a:alphaModFix/>
          </a:blip>
          <a:stretch>
            <a:fillRect/>
          </a:stretch>
        </p:blipFill>
        <p:spPr>
          <a:xfrm>
            <a:off x="458219" y="3938"/>
            <a:ext cx="2511" cy="5143501"/>
          </a:xfrm>
          <a:prstGeom prst="rect">
            <a:avLst/>
          </a:prstGeom>
          <a:noFill/>
          <a:ln>
            <a:noFill/>
          </a:ln>
        </p:spPr>
      </p:pic>
      <p:sp>
        <p:nvSpPr>
          <p:cNvPr id="1552" name="Google Shape;1552;p139"/>
          <p:cNvSpPr txBox="1"/>
          <p:nvPr/>
        </p:nvSpPr>
        <p:spPr>
          <a:xfrm>
            <a:off x="5912700" y="4525650"/>
            <a:ext cx="3000000" cy="569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nl" sz="1300">
                <a:solidFill>
                  <a:schemeClr val="dk2"/>
                </a:solidFill>
                <a:latin typeface="Plus Jakarta Sans Medium"/>
                <a:ea typeface="Plus Jakarta Sans Medium"/>
                <a:cs typeface="Plus Jakarta Sans Medium"/>
                <a:sym typeface="Plus Jakarta Sans Medium"/>
              </a:rPr>
              <a:t>FORMATS AVAILABLE: </a:t>
            </a:r>
            <a:endParaRPr sz="1300">
              <a:solidFill>
                <a:schemeClr val="dk2"/>
              </a:solidFill>
              <a:latin typeface="Plus Jakarta Sans Medium"/>
              <a:ea typeface="Plus Jakarta Sans Medium"/>
              <a:cs typeface="Plus Jakarta Sans Medium"/>
              <a:sym typeface="Plus Jakarta Sans Medium"/>
            </a:endParaRPr>
          </a:p>
          <a:p>
            <a:pPr marL="0" lvl="0" indent="0" algn="l" rtl="0">
              <a:spcBef>
                <a:spcPts val="0"/>
              </a:spcBef>
              <a:spcAft>
                <a:spcPts val="0"/>
              </a:spcAft>
              <a:buNone/>
            </a:pPr>
            <a:r>
              <a:rPr lang="nl" sz="1200">
                <a:solidFill>
                  <a:schemeClr val="dk2"/>
                </a:solidFill>
                <a:latin typeface="Plus Jakarta Sans Light"/>
                <a:ea typeface="Plus Jakarta Sans Light"/>
                <a:cs typeface="Plus Jakarta Sans Light"/>
                <a:sym typeface="Plus Jakarta Sans Light"/>
              </a:rPr>
              <a:t>1/1 - 9/16 - ⅘ - 16/9</a:t>
            </a:r>
            <a:endParaRPr sz="1200">
              <a:solidFill>
                <a:schemeClr val="dk2"/>
              </a:solidFill>
              <a:latin typeface="Plus Jakarta Sans Light"/>
              <a:ea typeface="Plus Jakarta Sans Light"/>
              <a:cs typeface="Plus Jakarta Sans Light"/>
              <a:sym typeface="Plus Jakarta Sans Light"/>
            </a:endParaRPr>
          </a:p>
        </p:txBody>
      </p:sp>
      <p:pic>
        <p:nvPicPr>
          <p:cNvPr id="1553" name="Google Shape;1553;p139"/>
          <p:cNvPicPr preferRelativeResize="0"/>
          <p:nvPr/>
        </p:nvPicPr>
        <p:blipFill>
          <a:blip r:embed="rId6">
            <a:alphaModFix/>
          </a:blip>
          <a:stretch>
            <a:fillRect/>
          </a:stretch>
        </p:blipFill>
        <p:spPr>
          <a:xfrm>
            <a:off x="6216850" y="496125"/>
            <a:ext cx="2077999" cy="3890898"/>
          </a:xfrm>
          <a:prstGeom prst="rect">
            <a:avLst/>
          </a:prstGeom>
          <a:noFill/>
          <a:ln>
            <a:noFill/>
          </a:ln>
        </p:spPr>
      </p:pic>
      <p:pic>
        <p:nvPicPr>
          <p:cNvPr id="1554" name="Google Shape;1554;p139"/>
          <p:cNvPicPr preferRelativeResize="0"/>
          <p:nvPr/>
        </p:nvPicPr>
        <p:blipFill>
          <a:blip r:embed="rId7">
            <a:alphaModFix/>
          </a:blip>
          <a:stretch>
            <a:fillRect/>
          </a:stretch>
        </p:blipFill>
        <p:spPr>
          <a:xfrm>
            <a:off x="7807797" y="613627"/>
            <a:ext cx="291098" cy="291098"/>
          </a:xfrm>
          <a:prstGeom prst="rect">
            <a:avLst/>
          </a:prstGeom>
          <a:noFill/>
          <a:ln>
            <a:noFill/>
          </a:ln>
        </p:spPr>
      </p:pic>
      <p:pic>
        <p:nvPicPr>
          <p:cNvPr id="2" name="Afbeelding 1" descr="Afbeelding met klok, overdekt&#10;&#10;Door AI gegenereerde inhoud is mogelijk onjuist.">
            <a:extLst>
              <a:ext uri="{FF2B5EF4-FFF2-40B4-BE49-F238E27FC236}">
                <a16:creationId xmlns:a16="http://schemas.microsoft.com/office/drawing/2014/main" id="{844CB4DC-A5B6-332D-4641-0E1101F0D810}"/>
              </a:ext>
            </a:extLst>
          </p:cNvPr>
          <p:cNvPicPr>
            <a:picLocks noChangeAspect="1"/>
          </p:cNvPicPr>
          <p:nvPr/>
        </p:nvPicPr>
        <p:blipFill>
          <a:blip r:embed="rId8"/>
          <a:stretch>
            <a:fillRect/>
          </a:stretch>
        </p:blipFill>
        <p:spPr>
          <a:xfrm>
            <a:off x="6232979" y="1045952"/>
            <a:ext cx="2058768" cy="359434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560"/>
        <p:cNvGrpSpPr/>
        <p:nvPr/>
      </p:nvGrpSpPr>
      <p:grpSpPr>
        <a:xfrm>
          <a:off x="0" y="0"/>
          <a:ext cx="0" cy="0"/>
          <a:chOff x="0" y="0"/>
          <a:chExt cx="0" cy="0"/>
        </a:xfrm>
      </p:grpSpPr>
      <p:pic>
        <p:nvPicPr>
          <p:cNvPr id="1561" name="Google Shape;1561;p140"/>
          <p:cNvPicPr preferRelativeResize="0"/>
          <p:nvPr/>
        </p:nvPicPr>
        <p:blipFill>
          <a:blip r:embed="rId3">
            <a:alphaModFix/>
          </a:blip>
          <a:stretch>
            <a:fillRect/>
          </a:stretch>
        </p:blipFill>
        <p:spPr>
          <a:xfrm rot="5400000">
            <a:off x="1989277" y="-2003347"/>
            <a:ext cx="5151375" cy="9158077"/>
          </a:xfrm>
          <a:prstGeom prst="rect">
            <a:avLst/>
          </a:prstGeom>
          <a:noFill/>
          <a:ln>
            <a:noFill/>
          </a:ln>
        </p:spPr>
      </p:pic>
      <p:pic>
        <p:nvPicPr>
          <p:cNvPr id="1562" name="Google Shape;1562;p140"/>
          <p:cNvPicPr preferRelativeResize="0"/>
          <p:nvPr/>
        </p:nvPicPr>
        <p:blipFill>
          <a:blip r:embed="rId4">
            <a:alphaModFix/>
          </a:blip>
          <a:stretch>
            <a:fillRect/>
          </a:stretch>
        </p:blipFill>
        <p:spPr>
          <a:xfrm>
            <a:off x="0" y="0"/>
            <a:ext cx="3776451" cy="5143501"/>
          </a:xfrm>
          <a:prstGeom prst="rect">
            <a:avLst/>
          </a:prstGeom>
          <a:noFill/>
          <a:ln>
            <a:noFill/>
          </a:ln>
        </p:spPr>
      </p:pic>
      <p:sp>
        <p:nvSpPr>
          <p:cNvPr id="1563" name="Google Shape;1563;p140"/>
          <p:cNvSpPr/>
          <p:nvPr/>
        </p:nvSpPr>
        <p:spPr>
          <a:xfrm>
            <a:off x="87625" y="3732050"/>
            <a:ext cx="327000" cy="1016700"/>
          </a:xfrm>
          <a:prstGeom prst="rect">
            <a:avLst/>
          </a:prstGeom>
          <a:solidFill>
            <a:srgbClr val="00708D"/>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564" name="Google Shape;1564;p140"/>
          <p:cNvSpPr txBox="1"/>
          <p:nvPr/>
        </p:nvSpPr>
        <p:spPr>
          <a:xfrm rot="-5400000">
            <a:off x="-902525" y="1937825"/>
            <a:ext cx="2445300" cy="465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MAY </a:t>
            </a:r>
            <a:endParaRPr sz="800">
              <a:solidFill>
                <a:schemeClr val="lt1"/>
              </a:solidFill>
              <a:latin typeface="DM Sans ExtraLight"/>
              <a:ea typeface="DM Sans ExtraLight"/>
              <a:cs typeface="DM Sans ExtraLight"/>
              <a:sym typeface="DM Sans ExtraLight"/>
            </a:endParaRPr>
          </a:p>
        </p:txBody>
      </p:sp>
      <p:sp>
        <p:nvSpPr>
          <p:cNvPr id="1565" name="Google Shape;1565;p140"/>
          <p:cNvSpPr txBox="1"/>
          <p:nvPr/>
        </p:nvSpPr>
        <p:spPr>
          <a:xfrm>
            <a:off x="87625" y="323875"/>
            <a:ext cx="4384200" cy="1279800"/>
          </a:xfrm>
          <a:prstGeom prst="rect">
            <a:avLst/>
          </a:prstGeom>
          <a:noFill/>
          <a:ln>
            <a:noFill/>
          </a:ln>
        </p:spPr>
        <p:txBody>
          <a:bodyPr spcFirstLastPara="1" wrap="square" lIns="91425" tIns="91425" rIns="91425" bIns="91425" anchor="t" anchorCtr="0">
            <a:noAutofit/>
          </a:bodyPr>
          <a:lstStyle/>
          <a:p>
            <a:pPr marL="0" lvl="0" indent="0" algn="l" rtl="0">
              <a:lnSpc>
                <a:spcPct val="80000"/>
              </a:lnSpc>
              <a:spcBef>
                <a:spcPts val="0"/>
              </a:spcBef>
              <a:spcAft>
                <a:spcPts val="0"/>
              </a:spcAft>
              <a:buNone/>
            </a:pPr>
            <a:r>
              <a:rPr lang="nl" sz="3000">
                <a:solidFill>
                  <a:schemeClr val="lt1"/>
                </a:solidFill>
                <a:latin typeface="Plus Jakarta Sans"/>
                <a:ea typeface="Plus Jakarta Sans"/>
                <a:cs typeface="Plus Jakarta Sans"/>
                <a:sym typeface="Plus Jakarta Sans"/>
              </a:rPr>
              <a:t>6. BATTERY VIDEO</a:t>
            </a:r>
            <a:endParaRPr sz="3000">
              <a:solidFill>
                <a:schemeClr val="lt1"/>
              </a:solidFill>
              <a:latin typeface="Plus Jakarta Sans"/>
              <a:ea typeface="Plus Jakarta Sans"/>
              <a:cs typeface="Plus Jakarta Sans"/>
              <a:sym typeface="Plus Jakarta Sans"/>
            </a:endParaRPr>
          </a:p>
        </p:txBody>
      </p:sp>
      <p:sp>
        <p:nvSpPr>
          <p:cNvPr id="1566" name="Google Shape;1566;p140"/>
          <p:cNvSpPr txBox="1"/>
          <p:nvPr/>
        </p:nvSpPr>
        <p:spPr>
          <a:xfrm>
            <a:off x="458225" y="1093100"/>
            <a:ext cx="3259500" cy="3252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l" sz="1800" dirty="0">
                <a:solidFill>
                  <a:schemeClr val="lt1"/>
                </a:solidFill>
                <a:latin typeface="Plus Jakarta Sans Light"/>
                <a:ea typeface="Plus Jakarta Sans Light"/>
                <a:cs typeface="Plus Jakarta Sans Light"/>
                <a:sym typeface="Plus Jakarta Sans Light"/>
              </a:rPr>
              <a:t>COPY - IG: </a:t>
            </a:r>
            <a:endParaRPr sz="1800" dirty="0">
              <a:solidFill>
                <a:schemeClr val="lt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endParaRPr sz="1000" dirty="0">
              <a:solidFill>
                <a:schemeClr val="lt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r>
              <a:rPr lang="nl" sz="1100" dirty="0">
                <a:solidFill>
                  <a:schemeClr val="lt1"/>
                </a:solidFill>
              </a:rPr>
              <a:t>Don’t let mobility drain your battery. 🔋🪫</a:t>
            </a:r>
            <a:endParaRPr sz="1100" dirty="0">
              <a:solidFill>
                <a:schemeClr val="lt1"/>
              </a:solidFill>
            </a:endParaRPr>
          </a:p>
          <a:p>
            <a:pPr marL="0" lvl="0" indent="0" algn="l" rtl="0">
              <a:spcBef>
                <a:spcPts val="0"/>
              </a:spcBef>
              <a:spcAft>
                <a:spcPts val="0"/>
              </a:spcAft>
              <a:buClr>
                <a:schemeClr val="dk1"/>
              </a:buClr>
              <a:buSzPts val="1100"/>
              <a:buFont typeface="Arial"/>
              <a:buNone/>
            </a:pPr>
            <a:endParaRPr sz="1100" dirty="0">
              <a:solidFill>
                <a:schemeClr val="lt1"/>
              </a:solidFill>
            </a:endParaRPr>
          </a:p>
          <a:p>
            <a:pPr marL="0" lvl="0" indent="0" algn="l" rtl="0">
              <a:spcBef>
                <a:spcPts val="0"/>
              </a:spcBef>
              <a:spcAft>
                <a:spcPts val="0"/>
              </a:spcAft>
              <a:buClr>
                <a:schemeClr val="dk1"/>
              </a:buClr>
              <a:buSzPts val="1100"/>
              <a:buFont typeface="Arial"/>
              <a:buNone/>
            </a:pPr>
            <a:r>
              <a:rPr lang="nl" sz="1100" dirty="0">
                <a:solidFill>
                  <a:schemeClr val="lt1"/>
                </a:solidFill>
              </a:rPr>
              <a:t>Life moves fast. Between the office hustle and your personal time, your energy is a valuable resource. The last thing you need is a logistical headache adding to your mental load.</a:t>
            </a:r>
            <a:endParaRPr sz="1100" dirty="0">
              <a:solidFill>
                <a:schemeClr val="lt1"/>
              </a:solidFill>
            </a:endParaRPr>
          </a:p>
          <a:p>
            <a:pPr marL="0" lvl="0" indent="0" algn="l" rtl="0">
              <a:spcBef>
                <a:spcPts val="0"/>
              </a:spcBef>
              <a:spcAft>
                <a:spcPts val="0"/>
              </a:spcAft>
              <a:buClr>
                <a:schemeClr val="dk1"/>
              </a:buClr>
              <a:buSzPts val="1100"/>
              <a:buFont typeface="Arial"/>
              <a:buNone/>
            </a:pPr>
            <a:endParaRPr sz="1100" dirty="0">
              <a:solidFill>
                <a:schemeClr val="lt1"/>
              </a:solidFill>
            </a:endParaRPr>
          </a:p>
          <a:p>
            <a:pPr marL="0" lvl="0" indent="0" algn="l" rtl="0">
              <a:spcBef>
                <a:spcPts val="0"/>
              </a:spcBef>
              <a:spcAft>
                <a:spcPts val="0"/>
              </a:spcAft>
              <a:buClr>
                <a:schemeClr val="dk1"/>
              </a:buClr>
              <a:buSzPts val="1100"/>
              <a:buFont typeface="Arial"/>
              <a:buNone/>
            </a:pPr>
            <a:r>
              <a:rPr lang="nl" sz="1100" dirty="0">
                <a:solidFill>
                  <a:schemeClr val="lt1"/>
                </a:solidFill>
              </a:rPr>
              <a:t>At KINTO, we handle the car, so you can end the day with a full charge. </a:t>
            </a:r>
          </a:p>
          <a:p>
            <a:pPr marL="0" lvl="0" indent="0" algn="l" rtl="0">
              <a:spcBef>
                <a:spcPts val="0"/>
              </a:spcBef>
              <a:spcAft>
                <a:spcPts val="0"/>
              </a:spcAft>
              <a:buClr>
                <a:schemeClr val="dk1"/>
              </a:buClr>
              <a:buSzPts val="1100"/>
              <a:buFont typeface="Arial"/>
              <a:buNone/>
            </a:pPr>
            <a:endParaRPr lang="nl" sz="1100" dirty="0">
              <a:solidFill>
                <a:schemeClr val="lt1"/>
              </a:solidFill>
            </a:endParaRPr>
          </a:p>
          <a:p>
            <a:pPr marL="0" lvl="0" indent="0" algn="l" rtl="0">
              <a:spcBef>
                <a:spcPts val="0"/>
              </a:spcBef>
              <a:spcAft>
                <a:spcPts val="0"/>
              </a:spcAft>
              <a:buClr>
                <a:schemeClr val="dk1"/>
              </a:buClr>
              <a:buSzPts val="1100"/>
              <a:buFont typeface="Arial"/>
              <a:buNone/>
            </a:pPr>
            <a:r>
              <a:rPr lang="nl" sz="1100" dirty="0">
                <a:solidFill>
                  <a:schemeClr val="lt1"/>
                </a:solidFill>
              </a:rPr>
              <a:t>Recharge your mobility at kinto-mobility.eu. </a:t>
            </a:r>
          </a:p>
          <a:p>
            <a:pPr marL="0" lvl="0" indent="0" algn="l" rtl="0">
              <a:spcBef>
                <a:spcPts val="0"/>
              </a:spcBef>
              <a:spcAft>
                <a:spcPts val="0"/>
              </a:spcAft>
              <a:buClr>
                <a:schemeClr val="dk1"/>
              </a:buClr>
              <a:buSzPts val="1100"/>
              <a:buFont typeface="Arial"/>
              <a:buNone/>
            </a:pPr>
            <a:endParaRPr sz="1100" dirty="0">
              <a:solidFill>
                <a:schemeClr val="lt1"/>
              </a:solidFill>
            </a:endParaRPr>
          </a:p>
          <a:p>
            <a:pPr marL="0" lvl="0" indent="0" algn="l" rtl="0">
              <a:spcBef>
                <a:spcPts val="0"/>
              </a:spcBef>
              <a:spcAft>
                <a:spcPts val="0"/>
              </a:spcAft>
              <a:buClr>
                <a:schemeClr val="dk1"/>
              </a:buClr>
              <a:buSzPts val="1100"/>
              <a:buFont typeface="Arial"/>
              <a:buNone/>
            </a:pPr>
            <a:r>
              <a:rPr lang="nl" sz="1100" dirty="0">
                <a:solidFill>
                  <a:schemeClr val="lt1"/>
                </a:solidFill>
              </a:rPr>
              <a:t>One partner. Every solution.</a:t>
            </a:r>
            <a:endParaRPr sz="1100" dirty="0">
              <a:solidFill>
                <a:schemeClr val="lt1"/>
              </a:solidFill>
            </a:endParaRPr>
          </a:p>
          <a:p>
            <a:pPr marL="0" lvl="0" indent="0" algn="l" rtl="0">
              <a:spcBef>
                <a:spcPts val="0"/>
              </a:spcBef>
              <a:spcAft>
                <a:spcPts val="0"/>
              </a:spcAft>
              <a:buClr>
                <a:schemeClr val="dk1"/>
              </a:buClr>
              <a:buSzPts val="1100"/>
              <a:buFont typeface="Arial"/>
              <a:buNone/>
            </a:pPr>
            <a:endParaRPr sz="1100" dirty="0">
              <a:solidFill>
                <a:schemeClr val="lt1"/>
              </a:solidFill>
            </a:endParaRPr>
          </a:p>
          <a:p>
            <a:pPr marL="0" lvl="0" indent="0" algn="l" rtl="0">
              <a:spcBef>
                <a:spcPts val="0"/>
              </a:spcBef>
              <a:spcAft>
                <a:spcPts val="0"/>
              </a:spcAft>
              <a:buClr>
                <a:schemeClr val="dk1"/>
              </a:buClr>
              <a:buSzPts val="1100"/>
              <a:buFont typeface="Arial"/>
              <a:buNone/>
            </a:pPr>
            <a:r>
              <a:rPr lang="nl" sz="1100" dirty="0">
                <a:solidFill>
                  <a:schemeClr val="lt1"/>
                </a:solidFill>
              </a:rPr>
              <a:t>#KINTO #Recharge #PeaceOfMind </a:t>
            </a:r>
            <a:endParaRPr sz="1100" dirty="0">
              <a:solidFill>
                <a:schemeClr val="lt1"/>
              </a:solidFill>
            </a:endParaRPr>
          </a:p>
        </p:txBody>
      </p:sp>
      <p:pic>
        <p:nvPicPr>
          <p:cNvPr id="1567" name="Google Shape;1567;p140"/>
          <p:cNvPicPr preferRelativeResize="0"/>
          <p:nvPr/>
        </p:nvPicPr>
        <p:blipFill>
          <a:blip r:embed="rId5">
            <a:alphaModFix/>
          </a:blip>
          <a:stretch>
            <a:fillRect/>
          </a:stretch>
        </p:blipFill>
        <p:spPr>
          <a:xfrm>
            <a:off x="458219" y="3938"/>
            <a:ext cx="2511" cy="5143501"/>
          </a:xfrm>
          <a:prstGeom prst="rect">
            <a:avLst/>
          </a:prstGeom>
          <a:noFill/>
          <a:ln>
            <a:noFill/>
          </a:ln>
        </p:spPr>
      </p:pic>
      <p:sp>
        <p:nvSpPr>
          <p:cNvPr id="1568" name="Google Shape;1568;p140"/>
          <p:cNvSpPr txBox="1"/>
          <p:nvPr/>
        </p:nvSpPr>
        <p:spPr>
          <a:xfrm>
            <a:off x="5912700" y="4525650"/>
            <a:ext cx="3000000" cy="569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nl" sz="1300">
                <a:solidFill>
                  <a:schemeClr val="dk2"/>
                </a:solidFill>
                <a:latin typeface="Plus Jakarta Sans Medium"/>
                <a:ea typeface="Plus Jakarta Sans Medium"/>
                <a:cs typeface="Plus Jakarta Sans Medium"/>
                <a:sym typeface="Plus Jakarta Sans Medium"/>
              </a:rPr>
              <a:t>FORMATS AVAILABLE: </a:t>
            </a:r>
            <a:endParaRPr sz="1300">
              <a:solidFill>
                <a:schemeClr val="dk2"/>
              </a:solidFill>
              <a:latin typeface="Plus Jakarta Sans Medium"/>
              <a:ea typeface="Plus Jakarta Sans Medium"/>
              <a:cs typeface="Plus Jakarta Sans Medium"/>
              <a:sym typeface="Plus Jakarta Sans Medium"/>
            </a:endParaRPr>
          </a:p>
          <a:p>
            <a:pPr marL="0" lvl="0" indent="0" algn="l" rtl="0">
              <a:spcBef>
                <a:spcPts val="0"/>
              </a:spcBef>
              <a:spcAft>
                <a:spcPts val="0"/>
              </a:spcAft>
              <a:buNone/>
            </a:pPr>
            <a:r>
              <a:rPr lang="nl" sz="1200">
                <a:solidFill>
                  <a:schemeClr val="dk2"/>
                </a:solidFill>
                <a:latin typeface="Plus Jakarta Sans Light"/>
                <a:ea typeface="Plus Jakarta Sans Light"/>
                <a:cs typeface="Plus Jakarta Sans Light"/>
                <a:sym typeface="Plus Jakarta Sans Light"/>
              </a:rPr>
              <a:t>1/1 - 9/16 - ⅘ - 16/9</a:t>
            </a:r>
            <a:endParaRPr sz="1200">
              <a:solidFill>
                <a:schemeClr val="dk2"/>
              </a:solidFill>
              <a:latin typeface="Plus Jakarta Sans Light"/>
              <a:ea typeface="Plus Jakarta Sans Light"/>
              <a:cs typeface="Plus Jakarta Sans Light"/>
              <a:sym typeface="Plus Jakarta Sans Light"/>
            </a:endParaRPr>
          </a:p>
        </p:txBody>
      </p:sp>
      <p:pic>
        <p:nvPicPr>
          <p:cNvPr id="1569" name="Google Shape;1569;p140"/>
          <p:cNvPicPr preferRelativeResize="0"/>
          <p:nvPr/>
        </p:nvPicPr>
        <p:blipFill>
          <a:blip r:embed="rId6">
            <a:alphaModFix/>
          </a:blip>
          <a:stretch>
            <a:fillRect/>
          </a:stretch>
        </p:blipFill>
        <p:spPr>
          <a:xfrm>
            <a:off x="6216850" y="496125"/>
            <a:ext cx="2077999" cy="3890898"/>
          </a:xfrm>
          <a:prstGeom prst="rect">
            <a:avLst/>
          </a:prstGeom>
          <a:noFill/>
          <a:ln>
            <a:noFill/>
          </a:ln>
        </p:spPr>
      </p:pic>
      <p:pic>
        <p:nvPicPr>
          <p:cNvPr id="1570" name="Google Shape;1570;p140"/>
          <p:cNvPicPr preferRelativeResize="0"/>
          <p:nvPr/>
        </p:nvPicPr>
        <p:blipFill>
          <a:blip r:embed="rId7">
            <a:alphaModFix/>
          </a:blip>
          <a:stretch>
            <a:fillRect/>
          </a:stretch>
        </p:blipFill>
        <p:spPr>
          <a:xfrm>
            <a:off x="7807797" y="613627"/>
            <a:ext cx="291098" cy="291098"/>
          </a:xfrm>
          <a:prstGeom prst="rect">
            <a:avLst/>
          </a:prstGeom>
          <a:noFill/>
          <a:ln>
            <a:noFill/>
          </a:ln>
        </p:spPr>
      </p:pic>
      <p:pic>
        <p:nvPicPr>
          <p:cNvPr id="3" name="Afbeelding 2" descr="Afbeelding met klok, overdekt&#10;&#10;Door AI gegenereerde inhoud is mogelijk onjuist.">
            <a:extLst>
              <a:ext uri="{FF2B5EF4-FFF2-40B4-BE49-F238E27FC236}">
                <a16:creationId xmlns:a16="http://schemas.microsoft.com/office/drawing/2014/main" id="{D69442FC-CC9D-0BC1-4549-E5E0D2582515}"/>
              </a:ext>
            </a:extLst>
          </p:cNvPr>
          <p:cNvPicPr>
            <a:picLocks noChangeAspect="1"/>
          </p:cNvPicPr>
          <p:nvPr/>
        </p:nvPicPr>
        <p:blipFill>
          <a:blip r:embed="rId8"/>
          <a:stretch>
            <a:fillRect/>
          </a:stretch>
        </p:blipFill>
        <p:spPr>
          <a:xfrm>
            <a:off x="6232979" y="1045952"/>
            <a:ext cx="2058768" cy="359434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1576"/>
        <p:cNvGrpSpPr/>
        <p:nvPr/>
      </p:nvGrpSpPr>
      <p:grpSpPr>
        <a:xfrm>
          <a:off x="0" y="0"/>
          <a:ext cx="0" cy="0"/>
          <a:chOff x="0" y="0"/>
          <a:chExt cx="0" cy="0"/>
        </a:xfrm>
      </p:grpSpPr>
      <p:pic>
        <p:nvPicPr>
          <p:cNvPr id="1577" name="Google Shape;1577;p141"/>
          <p:cNvPicPr preferRelativeResize="0"/>
          <p:nvPr/>
        </p:nvPicPr>
        <p:blipFill>
          <a:blip r:embed="rId3">
            <a:alphaModFix/>
          </a:blip>
          <a:stretch>
            <a:fillRect/>
          </a:stretch>
        </p:blipFill>
        <p:spPr>
          <a:xfrm rot="5400000">
            <a:off x="1989277" y="-2003347"/>
            <a:ext cx="5151375" cy="9158077"/>
          </a:xfrm>
          <a:prstGeom prst="rect">
            <a:avLst/>
          </a:prstGeom>
          <a:noFill/>
          <a:ln>
            <a:noFill/>
          </a:ln>
        </p:spPr>
      </p:pic>
      <p:pic>
        <p:nvPicPr>
          <p:cNvPr id="1578" name="Google Shape;1578;p141"/>
          <p:cNvPicPr preferRelativeResize="0"/>
          <p:nvPr/>
        </p:nvPicPr>
        <p:blipFill>
          <a:blip r:embed="rId4">
            <a:alphaModFix/>
          </a:blip>
          <a:stretch>
            <a:fillRect/>
          </a:stretch>
        </p:blipFill>
        <p:spPr>
          <a:xfrm>
            <a:off x="0" y="0"/>
            <a:ext cx="3776451" cy="5143501"/>
          </a:xfrm>
          <a:prstGeom prst="rect">
            <a:avLst/>
          </a:prstGeom>
          <a:noFill/>
          <a:ln>
            <a:noFill/>
          </a:ln>
        </p:spPr>
      </p:pic>
      <p:sp>
        <p:nvSpPr>
          <p:cNvPr id="1579" name="Google Shape;1579;p141"/>
          <p:cNvSpPr/>
          <p:nvPr/>
        </p:nvSpPr>
        <p:spPr>
          <a:xfrm>
            <a:off x="87625" y="3732050"/>
            <a:ext cx="327000" cy="1016700"/>
          </a:xfrm>
          <a:prstGeom prst="rect">
            <a:avLst/>
          </a:prstGeom>
          <a:solidFill>
            <a:srgbClr val="00708D"/>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580" name="Google Shape;1580;p141"/>
          <p:cNvSpPr txBox="1"/>
          <p:nvPr/>
        </p:nvSpPr>
        <p:spPr>
          <a:xfrm rot="-5400000">
            <a:off x="-902525" y="1937825"/>
            <a:ext cx="2445300" cy="465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MAY </a:t>
            </a:r>
            <a:endParaRPr sz="800">
              <a:solidFill>
                <a:schemeClr val="lt1"/>
              </a:solidFill>
              <a:latin typeface="DM Sans ExtraLight"/>
              <a:ea typeface="DM Sans ExtraLight"/>
              <a:cs typeface="DM Sans ExtraLight"/>
              <a:sym typeface="DM Sans ExtraLight"/>
            </a:endParaRPr>
          </a:p>
        </p:txBody>
      </p:sp>
      <p:sp>
        <p:nvSpPr>
          <p:cNvPr id="1581" name="Google Shape;1581;p141"/>
          <p:cNvSpPr txBox="1"/>
          <p:nvPr/>
        </p:nvSpPr>
        <p:spPr>
          <a:xfrm>
            <a:off x="87625" y="323875"/>
            <a:ext cx="4384200" cy="1279800"/>
          </a:xfrm>
          <a:prstGeom prst="rect">
            <a:avLst/>
          </a:prstGeom>
          <a:noFill/>
          <a:ln>
            <a:noFill/>
          </a:ln>
        </p:spPr>
        <p:txBody>
          <a:bodyPr spcFirstLastPara="1" wrap="square" lIns="91425" tIns="91425" rIns="91425" bIns="91425" anchor="t" anchorCtr="0">
            <a:noAutofit/>
          </a:bodyPr>
          <a:lstStyle/>
          <a:p>
            <a:pPr marL="0" lvl="0" indent="0" algn="l" rtl="0">
              <a:lnSpc>
                <a:spcPct val="80000"/>
              </a:lnSpc>
              <a:spcBef>
                <a:spcPts val="0"/>
              </a:spcBef>
              <a:spcAft>
                <a:spcPts val="0"/>
              </a:spcAft>
              <a:buNone/>
            </a:pPr>
            <a:r>
              <a:rPr lang="nl" sz="3000">
                <a:solidFill>
                  <a:schemeClr val="lt1"/>
                </a:solidFill>
                <a:latin typeface="Plus Jakarta Sans"/>
                <a:ea typeface="Plus Jakarta Sans"/>
                <a:cs typeface="Plus Jakarta Sans"/>
                <a:sym typeface="Plus Jakarta Sans"/>
              </a:rPr>
              <a:t>6.BATTERY VIDEO</a:t>
            </a:r>
            <a:endParaRPr sz="3000">
              <a:solidFill>
                <a:schemeClr val="lt1"/>
              </a:solidFill>
              <a:latin typeface="Plus Jakarta Sans"/>
              <a:ea typeface="Plus Jakarta Sans"/>
              <a:cs typeface="Plus Jakarta Sans"/>
              <a:sym typeface="Plus Jakarta Sans"/>
            </a:endParaRPr>
          </a:p>
        </p:txBody>
      </p:sp>
      <p:sp>
        <p:nvSpPr>
          <p:cNvPr id="1582" name="Google Shape;1582;p141"/>
          <p:cNvSpPr txBox="1"/>
          <p:nvPr/>
        </p:nvSpPr>
        <p:spPr>
          <a:xfrm>
            <a:off x="458225" y="1093100"/>
            <a:ext cx="3259500" cy="3252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l" sz="1800" dirty="0">
                <a:solidFill>
                  <a:schemeClr val="lt1"/>
                </a:solidFill>
                <a:latin typeface="Plus Jakarta Sans Light"/>
                <a:ea typeface="Plus Jakarta Sans Light"/>
                <a:cs typeface="Plus Jakarta Sans Light"/>
                <a:sym typeface="Plus Jakarta Sans Light"/>
              </a:rPr>
              <a:t>COPY - FB: </a:t>
            </a:r>
            <a:endParaRPr sz="1800" dirty="0">
              <a:solidFill>
                <a:schemeClr val="lt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endParaRPr sz="1100" dirty="0">
              <a:solidFill>
                <a:schemeClr val="lt1"/>
              </a:solidFill>
            </a:endParaRPr>
          </a:p>
          <a:p>
            <a:pPr marL="0" lvl="0" indent="0" algn="l" rtl="0">
              <a:spcBef>
                <a:spcPts val="0"/>
              </a:spcBef>
              <a:spcAft>
                <a:spcPts val="0"/>
              </a:spcAft>
              <a:buClr>
                <a:schemeClr val="dk1"/>
              </a:buClr>
              <a:buSzPts val="1100"/>
              <a:buFont typeface="Arial"/>
              <a:buNone/>
            </a:pPr>
            <a:r>
              <a:rPr lang="nl" sz="1100" dirty="0">
                <a:solidFill>
                  <a:schemeClr val="lt1"/>
                </a:solidFill>
              </a:rPr>
              <a:t>"I bumped into your car..." are words nobody wants to hear at the end of a long day. 🚗</a:t>
            </a:r>
            <a:endParaRPr sz="1100" dirty="0">
              <a:solidFill>
                <a:schemeClr val="lt1"/>
              </a:solidFill>
            </a:endParaRPr>
          </a:p>
          <a:p>
            <a:pPr marL="0" lvl="0" indent="0" algn="l" rtl="0">
              <a:spcBef>
                <a:spcPts val="0"/>
              </a:spcBef>
              <a:spcAft>
                <a:spcPts val="0"/>
              </a:spcAft>
              <a:buClr>
                <a:schemeClr val="dk1"/>
              </a:buClr>
              <a:buSzPts val="1100"/>
              <a:buFont typeface="Arial"/>
              <a:buNone/>
            </a:pPr>
            <a:endParaRPr sz="1100" dirty="0">
              <a:solidFill>
                <a:schemeClr val="lt1"/>
              </a:solidFill>
            </a:endParaRPr>
          </a:p>
          <a:p>
            <a:pPr marL="0" lvl="0" indent="0" algn="l" rtl="0">
              <a:spcBef>
                <a:spcPts val="0"/>
              </a:spcBef>
              <a:spcAft>
                <a:spcPts val="0"/>
              </a:spcAft>
              <a:buClr>
                <a:schemeClr val="dk1"/>
              </a:buClr>
              <a:buSzPts val="1100"/>
              <a:buFont typeface="Arial"/>
              <a:buNone/>
            </a:pPr>
            <a:r>
              <a:rPr lang="nl" sz="1100" dirty="0">
                <a:solidFill>
                  <a:schemeClr val="lt1"/>
                </a:solidFill>
              </a:rPr>
              <a:t>When your personal battery is already at 10%, a dent feels like a major setback. But with KINTO, those logistical details don’t have to weigh you down. 🛠️</a:t>
            </a:r>
            <a:endParaRPr sz="1100" dirty="0">
              <a:solidFill>
                <a:schemeClr val="lt1"/>
              </a:solidFill>
            </a:endParaRPr>
          </a:p>
          <a:p>
            <a:pPr marL="0" lvl="0" indent="0" algn="l" rtl="0">
              <a:spcBef>
                <a:spcPts val="0"/>
              </a:spcBef>
              <a:spcAft>
                <a:spcPts val="0"/>
              </a:spcAft>
              <a:buClr>
                <a:schemeClr val="dk1"/>
              </a:buClr>
              <a:buSzPts val="1100"/>
              <a:buFont typeface="Arial"/>
              <a:buNone/>
            </a:pPr>
            <a:endParaRPr sz="1100" dirty="0">
              <a:solidFill>
                <a:schemeClr val="lt1"/>
              </a:solidFill>
            </a:endParaRPr>
          </a:p>
          <a:p>
            <a:pPr marL="0" lvl="0" indent="0" algn="l" rtl="0">
              <a:spcBef>
                <a:spcPts val="0"/>
              </a:spcBef>
              <a:spcAft>
                <a:spcPts val="0"/>
              </a:spcAft>
              <a:buClr>
                <a:schemeClr val="dk1"/>
              </a:buClr>
              <a:buSzPts val="1100"/>
              <a:buFont typeface="Arial"/>
              <a:buNone/>
            </a:pPr>
            <a:r>
              <a:rPr lang="nl" sz="1100" dirty="0">
                <a:solidFill>
                  <a:schemeClr val="lt1"/>
                </a:solidFill>
              </a:rPr>
              <a:t>We take over the practical burden so you can keep your energy for your family, and your business.</a:t>
            </a:r>
            <a:endParaRPr sz="1100" dirty="0">
              <a:solidFill>
                <a:schemeClr val="lt1"/>
              </a:solidFill>
            </a:endParaRPr>
          </a:p>
          <a:p>
            <a:pPr marL="0" lvl="0" indent="0" algn="l" rtl="0">
              <a:spcBef>
                <a:spcPts val="0"/>
              </a:spcBef>
              <a:spcAft>
                <a:spcPts val="0"/>
              </a:spcAft>
              <a:buClr>
                <a:schemeClr val="dk1"/>
              </a:buClr>
              <a:buSzPts val="1100"/>
              <a:buFont typeface="Arial"/>
              <a:buNone/>
            </a:pPr>
            <a:endParaRPr lang="nl-BE" sz="1100" dirty="0">
              <a:solidFill>
                <a:schemeClr val="lt1"/>
              </a:solidFill>
            </a:endParaRPr>
          </a:p>
          <a:p>
            <a:pPr marL="0" lvl="0" indent="0" algn="l" rtl="0">
              <a:spcBef>
                <a:spcPts val="0"/>
              </a:spcBef>
              <a:spcAft>
                <a:spcPts val="0"/>
              </a:spcAft>
              <a:buClr>
                <a:schemeClr val="dk1"/>
              </a:buClr>
              <a:buSzPts val="1100"/>
              <a:buFont typeface="Arial"/>
              <a:buNone/>
            </a:pPr>
            <a:r>
              <a:rPr lang="nl-BE" sz="1100" dirty="0">
                <a:solidFill>
                  <a:schemeClr val="lt1"/>
                </a:solidFill>
              </a:rPr>
              <a:t>Running low on energy? Recharge at kinto-mobility.eu. </a:t>
            </a:r>
            <a:endParaRPr sz="1100" dirty="0">
              <a:solidFill>
                <a:schemeClr val="lt1"/>
              </a:solidFill>
            </a:endParaRPr>
          </a:p>
          <a:p>
            <a:pPr marL="0" lvl="0" indent="0" algn="l" rtl="0">
              <a:spcBef>
                <a:spcPts val="0"/>
              </a:spcBef>
              <a:spcAft>
                <a:spcPts val="0"/>
              </a:spcAft>
              <a:buClr>
                <a:schemeClr val="dk1"/>
              </a:buClr>
              <a:buSzPts val="1100"/>
              <a:buFont typeface="Arial"/>
              <a:buNone/>
            </a:pPr>
            <a:endParaRPr sz="1100" dirty="0">
              <a:solidFill>
                <a:schemeClr val="lt1"/>
              </a:solidFill>
            </a:endParaRPr>
          </a:p>
          <a:p>
            <a:pPr marL="0" lvl="0" indent="0" algn="l" rtl="0">
              <a:spcBef>
                <a:spcPts val="0"/>
              </a:spcBef>
              <a:spcAft>
                <a:spcPts val="0"/>
              </a:spcAft>
              <a:buClr>
                <a:schemeClr val="dk1"/>
              </a:buClr>
              <a:buSzPts val="1100"/>
              <a:buFont typeface="Arial"/>
              <a:buNone/>
            </a:pPr>
            <a:r>
              <a:rPr lang="nl" sz="1100" dirty="0">
                <a:solidFill>
                  <a:schemeClr val="lt1"/>
                </a:solidFill>
              </a:rPr>
              <a:t>One partner. Every solution.</a:t>
            </a:r>
            <a:endParaRPr sz="1100" dirty="0">
              <a:solidFill>
                <a:schemeClr val="lt1"/>
              </a:solidFill>
            </a:endParaRPr>
          </a:p>
          <a:p>
            <a:pPr marL="0" lvl="0" indent="0" algn="l" rtl="0">
              <a:spcBef>
                <a:spcPts val="0"/>
              </a:spcBef>
              <a:spcAft>
                <a:spcPts val="0"/>
              </a:spcAft>
              <a:buClr>
                <a:schemeClr val="dk1"/>
              </a:buClr>
              <a:buSzPts val="1100"/>
              <a:buFont typeface="Arial"/>
              <a:buNone/>
            </a:pPr>
            <a:endParaRPr sz="1100" dirty="0">
              <a:solidFill>
                <a:schemeClr val="lt1"/>
              </a:solidFill>
            </a:endParaRPr>
          </a:p>
          <a:p>
            <a:pPr marL="0" lvl="0" indent="0" algn="l" rtl="0">
              <a:spcBef>
                <a:spcPts val="0"/>
              </a:spcBef>
              <a:spcAft>
                <a:spcPts val="0"/>
              </a:spcAft>
              <a:buClr>
                <a:schemeClr val="dk1"/>
              </a:buClr>
              <a:buSzPts val="1100"/>
              <a:buFont typeface="Arial"/>
              <a:buNone/>
            </a:pPr>
            <a:r>
              <a:rPr lang="nl" sz="1100" dirty="0">
                <a:solidFill>
                  <a:schemeClr val="lt1"/>
                </a:solidFill>
              </a:rPr>
              <a:t>#KINTO #CustomerCare #MobilityPartner </a:t>
            </a:r>
            <a:endParaRPr sz="1100" dirty="0">
              <a:solidFill>
                <a:schemeClr val="lt1"/>
              </a:solidFill>
            </a:endParaRPr>
          </a:p>
          <a:p>
            <a:pPr marL="0" lvl="0" indent="0" algn="l" rtl="0">
              <a:spcBef>
                <a:spcPts val="0"/>
              </a:spcBef>
              <a:spcAft>
                <a:spcPts val="0"/>
              </a:spcAft>
              <a:buClr>
                <a:schemeClr val="dk1"/>
              </a:buClr>
              <a:buSzPts val="1100"/>
              <a:buFont typeface="Arial"/>
              <a:buNone/>
            </a:pPr>
            <a:endParaRPr sz="1100" dirty="0">
              <a:solidFill>
                <a:schemeClr val="lt1"/>
              </a:solidFill>
            </a:endParaRPr>
          </a:p>
          <a:p>
            <a:pPr marL="0" lvl="0" indent="0" algn="l" rtl="0">
              <a:spcBef>
                <a:spcPts val="0"/>
              </a:spcBef>
              <a:spcAft>
                <a:spcPts val="0"/>
              </a:spcAft>
              <a:buClr>
                <a:schemeClr val="dk1"/>
              </a:buClr>
              <a:buSzPts val="1100"/>
              <a:buFont typeface="Arial"/>
              <a:buNone/>
            </a:pPr>
            <a:endParaRPr sz="1100" dirty="0">
              <a:solidFill>
                <a:schemeClr val="lt1"/>
              </a:solidFill>
            </a:endParaRPr>
          </a:p>
        </p:txBody>
      </p:sp>
      <p:pic>
        <p:nvPicPr>
          <p:cNvPr id="1583" name="Google Shape;1583;p141"/>
          <p:cNvPicPr preferRelativeResize="0"/>
          <p:nvPr/>
        </p:nvPicPr>
        <p:blipFill>
          <a:blip r:embed="rId5">
            <a:alphaModFix/>
          </a:blip>
          <a:stretch>
            <a:fillRect/>
          </a:stretch>
        </p:blipFill>
        <p:spPr>
          <a:xfrm>
            <a:off x="458219" y="3938"/>
            <a:ext cx="2511" cy="5143501"/>
          </a:xfrm>
          <a:prstGeom prst="rect">
            <a:avLst/>
          </a:prstGeom>
          <a:noFill/>
          <a:ln>
            <a:noFill/>
          </a:ln>
        </p:spPr>
      </p:pic>
      <p:sp>
        <p:nvSpPr>
          <p:cNvPr id="1584" name="Google Shape;1584;p141"/>
          <p:cNvSpPr txBox="1"/>
          <p:nvPr/>
        </p:nvSpPr>
        <p:spPr>
          <a:xfrm>
            <a:off x="5912700" y="4525650"/>
            <a:ext cx="3000000" cy="569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nl" sz="1300">
                <a:solidFill>
                  <a:schemeClr val="dk2"/>
                </a:solidFill>
                <a:latin typeface="Plus Jakarta Sans Medium"/>
                <a:ea typeface="Plus Jakarta Sans Medium"/>
                <a:cs typeface="Plus Jakarta Sans Medium"/>
                <a:sym typeface="Plus Jakarta Sans Medium"/>
              </a:rPr>
              <a:t>FORMATS AVAILABLE: </a:t>
            </a:r>
            <a:endParaRPr sz="1300">
              <a:solidFill>
                <a:schemeClr val="dk2"/>
              </a:solidFill>
              <a:latin typeface="Plus Jakarta Sans Medium"/>
              <a:ea typeface="Plus Jakarta Sans Medium"/>
              <a:cs typeface="Plus Jakarta Sans Medium"/>
              <a:sym typeface="Plus Jakarta Sans Medium"/>
            </a:endParaRPr>
          </a:p>
          <a:p>
            <a:pPr marL="0" lvl="0" indent="0" algn="l" rtl="0">
              <a:spcBef>
                <a:spcPts val="0"/>
              </a:spcBef>
              <a:spcAft>
                <a:spcPts val="0"/>
              </a:spcAft>
              <a:buNone/>
            </a:pPr>
            <a:r>
              <a:rPr lang="nl" sz="1200">
                <a:solidFill>
                  <a:schemeClr val="dk2"/>
                </a:solidFill>
                <a:latin typeface="Plus Jakarta Sans Light"/>
                <a:ea typeface="Plus Jakarta Sans Light"/>
                <a:cs typeface="Plus Jakarta Sans Light"/>
                <a:sym typeface="Plus Jakarta Sans Light"/>
              </a:rPr>
              <a:t>1/1 - 9/16 - ⅘ - 16/9</a:t>
            </a:r>
            <a:endParaRPr sz="1200">
              <a:solidFill>
                <a:schemeClr val="dk2"/>
              </a:solidFill>
              <a:latin typeface="Plus Jakarta Sans Light"/>
              <a:ea typeface="Plus Jakarta Sans Light"/>
              <a:cs typeface="Plus Jakarta Sans Light"/>
              <a:sym typeface="Plus Jakarta Sans Light"/>
            </a:endParaRPr>
          </a:p>
        </p:txBody>
      </p:sp>
      <p:pic>
        <p:nvPicPr>
          <p:cNvPr id="1585" name="Google Shape;1585;p141"/>
          <p:cNvPicPr preferRelativeResize="0"/>
          <p:nvPr/>
        </p:nvPicPr>
        <p:blipFill>
          <a:blip r:embed="rId6">
            <a:alphaModFix/>
          </a:blip>
          <a:stretch>
            <a:fillRect/>
          </a:stretch>
        </p:blipFill>
        <p:spPr>
          <a:xfrm>
            <a:off x="6216850" y="496125"/>
            <a:ext cx="2077999" cy="3890898"/>
          </a:xfrm>
          <a:prstGeom prst="rect">
            <a:avLst/>
          </a:prstGeom>
          <a:noFill/>
          <a:ln>
            <a:noFill/>
          </a:ln>
        </p:spPr>
      </p:pic>
      <p:pic>
        <p:nvPicPr>
          <p:cNvPr id="1586" name="Google Shape;1586;p141"/>
          <p:cNvPicPr preferRelativeResize="0"/>
          <p:nvPr/>
        </p:nvPicPr>
        <p:blipFill>
          <a:blip r:embed="rId7">
            <a:alphaModFix/>
          </a:blip>
          <a:stretch>
            <a:fillRect/>
          </a:stretch>
        </p:blipFill>
        <p:spPr>
          <a:xfrm>
            <a:off x="7807797" y="613627"/>
            <a:ext cx="291098" cy="291098"/>
          </a:xfrm>
          <a:prstGeom prst="rect">
            <a:avLst/>
          </a:prstGeom>
          <a:noFill/>
          <a:ln>
            <a:noFill/>
          </a:ln>
        </p:spPr>
      </p:pic>
      <p:pic>
        <p:nvPicPr>
          <p:cNvPr id="3" name="Afbeelding 2" descr="Afbeelding met klok, overdekt&#10;&#10;Door AI gegenereerde inhoud is mogelijk onjuist.">
            <a:extLst>
              <a:ext uri="{FF2B5EF4-FFF2-40B4-BE49-F238E27FC236}">
                <a16:creationId xmlns:a16="http://schemas.microsoft.com/office/drawing/2014/main" id="{A6234044-8A0C-260B-8B26-1F152F0CDE9D}"/>
              </a:ext>
            </a:extLst>
          </p:cNvPr>
          <p:cNvPicPr>
            <a:picLocks noChangeAspect="1"/>
          </p:cNvPicPr>
          <p:nvPr/>
        </p:nvPicPr>
        <p:blipFill>
          <a:blip r:embed="rId8"/>
          <a:stretch>
            <a:fillRect/>
          </a:stretch>
        </p:blipFill>
        <p:spPr>
          <a:xfrm>
            <a:off x="6232979" y="1045952"/>
            <a:ext cx="2058768" cy="359434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1591"/>
        <p:cNvGrpSpPr/>
        <p:nvPr/>
      </p:nvGrpSpPr>
      <p:grpSpPr>
        <a:xfrm>
          <a:off x="0" y="0"/>
          <a:ext cx="0" cy="0"/>
          <a:chOff x="0" y="0"/>
          <a:chExt cx="0" cy="0"/>
        </a:xfrm>
      </p:grpSpPr>
      <p:pic>
        <p:nvPicPr>
          <p:cNvPr id="1592" name="Google Shape;1592;p142" title="Scherm­afbeelding 2025-06-17 om 13.08.14.png"/>
          <p:cNvPicPr preferRelativeResize="0"/>
          <p:nvPr/>
        </p:nvPicPr>
        <p:blipFill rotWithShape="1">
          <a:blip r:embed="rId3">
            <a:alphaModFix/>
          </a:blip>
          <a:srcRect b="50042"/>
          <a:stretch/>
        </p:blipFill>
        <p:spPr>
          <a:xfrm>
            <a:off x="0" y="0"/>
            <a:ext cx="9144003" cy="2571749"/>
          </a:xfrm>
          <a:prstGeom prst="rect">
            <a:avLst/>
          </a:prstGeom>
          <a:noFill/>
          <a:ln>
            <a:noFill/>
          </a:ln>
        </p:spPr>
      </p:pic>
      <p:sp>
        <p:nvSpPr>
          <p:cNvPr id="1593" name="Google Shape;1593;p142"/>
          <p:cNvSpPr txBox="1">
            <a:spLocks noGrp="1"/>
          </p:cNvSpPr>
          <p:nvPr>
            <p:ph type="title"/>
          </p:nvPr>
        </p:nvSpPr>
        <p:spPr>
          <a:xfrm>
            <a:off x="3285150" y="2206346"/>
            <a:ext cx="2573700" cy="730800"/>
          </a:xfrm>
          <a:prstGeom prst="rect">
            <a:avLst/>
          </a:prstGeom>
          <a:solidFill>
            <a:schemeClr val="lt1"/>
          </a:solidFill>
          <a:ln>
            <a:noFill/>
          </a:ln>
        </p:spPr>
        <p:txBody>
          <a:bodyPr spcFirstLastPara="1" wrap="square" lIns="202500" tIns="297000" rIns="202500" bIns="0" anchor="b" anchorCtr="0">
            <a:noAutofit/>
          </a:bodyPr>
          <a:lstStyle/>
          <a:p>
            <a:pPr marL="0" lvl="0" indent="0" algn="l" rtl="0">
              <a:spcBef>
                <a:spcPts val="0"/>
              </a:spcBef>
              <a:spcAft>
                <a:spcPts val="0"/>
              </a:spcAft>
              <a:buClr>
                <a:schemeClr val="dk1"/>
              </a:buClr>
              <a:buSzPts val="4100"/>
              <a:buFont typeface="Arial"/>
              <a:buNone/>
            </a:pPr>
            <a:endParaRPr>
              <a:latin typeface="Plus Jakarta Sans SemiBold"/>
              <a:ea typeface="Plus Jakarta Sans SemiBold"/>
              <a:cs typeface="Plus Jakarta Sans SemiBold"/>
              <a:sym typeface="Plus Jakarta Sans SemiBold"/>
            </a:endParaRPr>
          </a:p>
          <a:p>
            <a:pPr marL="0" lvl="0" indent="0" algn="l" rtl="0">
              <a:spcBef>
                <a:spcPts val="0"/>
              </a:spcBef>
              <a:spcAft>
                <a:spcPts val="0"/>
              </a:spcAft>
              <a:buClr>
                <a:schemeClr val="dk1"/>
              </a:buClr>
              <a:buSzPts val="4100"/>
              <a:buFont typeface="Arial"/>
              <a:buNone/>
            </a:pPr>
            <a:r>
              <a:rPr lang="nl" sz="3000">
                <a:latin typeface="Plus Jakarta Sans ExtraLight"/>
                <a:ea typeface="Plus Jakarta Sans ExtraLight"/>
                <a:cs typeface="Plus Jakarta Sans ExtraLight"/>
                <a:sym typeface="Plus Jakarta Sans ExtraLight"/>
              </a:rPr>
              <a:t>Empowerment &amp; Expertise</a:t>
            </a:r>
            <a:endParaRPr>
              <a:latin typeface="Plus Jakarta Sans SemiBold"/>
              <a:ea typeface="Plus Jakarta Sans SemiBold"/>
              <a:cs typeface="Plus Jakarta Sans SemiBold"/>
              <a:sym typeface="Plus Jakarta Sans SemiBold"/>
            </a:endParaRPr>
          </a:p>
        </p:txBody>
      </p:sp>
      <p:sp>
        <p:nvSpPr>
          <p:cNvPr id="1594" name="Google Shape;1594;p142"/>
          <p:cNvSpPr txBox="1">
            <a:spLocks noGrp="1"/>
          </p:cNvSpPr>
          <p:nvPr>
            <p:ph type="title"/>
          </p:nvPr>
        </p:nvSpPr>
        <p:spPr>
          <a:xfrm>
            <a:off x="2725825" y="1588075"/>
            <a:ext cx="5159400" cy="1349100"/>
          </a:xfrm>
          <a:prstGeom prst="rect">
            <a:avLst/>
          </a:prstGeom>
          <a:solidFill>
            <a:schemeClr val="lt1"/>
          </a:solidFill>
          <a:ln>
            <a:noFill/>
          </a:ln>
        </p:spPr>
        <p:txBody>
          <a:bodyPr spcFirstLastPara="1" wrap="square" lIns="202500" tIns="297000" rIns="202500" bIns="0" anchor="b" anchorCtr="0">
            <a:noAutofit/>
          </a:bodyPr>
          <a:lstStyle/>
          <a:p>
            <a:pPr marL="0" lvl="0" indent="0" algn="l" rtl="0">
              <a:lnSpc>
                <a:spcPct val="75000"/>
              </a:lnSpc>
              <a:spcBef>
                <a:spcPts val="0"/>
              </a:spcBef>
              <a:spcAft>
                <a:spcPts val="0"/>
              </a:spcAft>
              <a:buClr>
                <a:schemeClr val="dk1"/>
              </a:buClr>
              <a:buSzPts val="4100"/>
              <a:buFont typeface="Arial"/>
              <a:buNone/>
            </a:pPr>
            <a:r>
              <a:rPr lang="nl">
                <a:latin typeface="Plus Jakarta Sans SemiBold"/>
                <a:ea typeface="Plus Jakarta Sans SemiBold"/>
                <a:cs typeface="Plus Jakarta Sans SemiBold"/>
                <a:sym typeface="Plus Jakarta Sans SemiBold"/>
              </a:rPr>
              <a:t>Community &amp; connection</a:t>
            </a:r>
            <a:endParaRPr sz="3000">
              <a:latin typeface="Plus Jakarta Sans ExtraLight"/>
              <a:ea typeface="Plus Jakarta Sans ExtraLight"/>
              <a:cs typeface="Plus Jakarta Sans ExtraLight"/>
              <a:sym typeface="Plus Jakarta Sans ExtraLight"/>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599"/>
        <p:cNvGrpSpPr/>
        <p:nvPr/>
      </p:nvGrpSpPr>
      <p:grpSpPr>
        <a:xfrm>
          <a:off x="0" y="0"/>
          <a:ext cx="0" cy="0"/>
          <a:chOff x="0" y="0"/>
          <a:chExt cx="0" cy="0"/>
        </a:xfrm>
      </p:grpSpPr>
      <p:pic>
        <p:nvPicPr>
          <p:cNvPr id="1600" name="Google Shape;1600;p143"/>
          <p:cNvPicPr preferRelativeResize="0"/>
          <p:nvPr/>
        </p:nvPicPr>
        <p:blipFill>
          <a:blip r:embed="rId4">
            <a:alphaModFix/>
          </a:blip>
          <a:stretch>
            <a:fillRect/>
          </a:stretch>
        </p:blipFill>
        <p:spPr>
          <a:xfrm rot="5400000">
            <a:off x="2048764" y="-1993297"/>
            <a:ext cx="5151375" cy="9158077"/>
          </a:xfrm>
          <a:prstGeom prst="rect">
            <a:avLst/>
          </a:prstGeom>
          <a:noFill/>
          <a:ln>
            <a:noFill/>
          </a:ln>
        </p:spPr>
      </p:pic>
      <p:pic>
        <p:nvPicPr>
          <p:cNvPr id="1601" name="Google Shape;1601;p143"/>
          <p:cNvPicPr preferRelativeResize="0"/>
          <p:nvPr/>
        </p:nvPicPr>
        <p:blipFill>
          <a:blip r:embed="rId5">
            <a:alphaModFix/>
          </a:blip>
          <a:stretch>
            <a:fillRect/>
          </a:stretch>
        </p:blipFill>
        <p:spPr>
          <a:xfrm>
            <a:off x="0" y="0"/>
            <a:ext cx="3776451" cy="5143501"/>
          </a:xfrm>
          <a:prstGeom prst="rect">
            <a:avLst/>
          </a:prstGeom>
          <a:noFill/>
          <a:ln>
            <a:noFill/>
          </a:ln>
        </p:spPr>
      </p:pic>
      <p:sp>
        <p:nvSpPr>
          <p:cNvPr id="1602" name="Google Shape;1602;p143"/>
          <p:cNvSpPr/>
          <p:nvPr/>
        </p:nvSpPr>
        <p:spPr>
          <a:xfrm>
            <a:off x="87625" y="3732050"/>
            <a:ext cx="327000" cy="1016700"/>
          </a:xfrm>
          <a:prstGeom prst="rect">
            <a:avLst/>
          </a:prstGeom>
          <a:solidFill>
            <a:srgbClr val="00708D"/>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603" name="Google Shape;1603;p143"/>
          <p:cNvSpPr txBox="1"/>
          <p:nvPr/>
        </p:nvSpPr>
        <p:spPr>
          <a:xfrm rot="-5400000">
            <a:off x="-902525" y="1937825"/>
            <a:ext cx="2445300" cy="465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MAY </a:t>
            </a:r>
            <a:endParaRPr sz="800">
              <a:solidFill>
                <a:schemeClr val="lt1"/>
              </a:solidFill>
              <a:latin typeface="DM Sans ExtraLight"/>
              <a:ea typeface="DM Sans ExtraLight"/>
              <a:cs typeface="DM Sans ExtraLight"/>
              <a:sym typeface="DM Sans ExtraLight"/>
            </a:endParaRPr>
          </a:p>
        </p:txBody>
      </p:sp>
      <p:sp>
        <p:nvSpPr>
          <p:cNvPr id="1604" name="Google Shape;1604;p143"/>
          <p:cNvSpPr txBox="1"/>
          <p:nvPr/>
        </p:nvSpPr>
        <p:spPr>
          <a:xfrm>
            <a:off x="4698325" y="378700"/>
            <a:ext cx="4121400" cy="1279800"/>
          </a:xfrm>
          <a:prstGeom prst="rect">
            <a:avLst/>
          </a:prstGeom>
          <a:noFill/>
          <a:ln>
            <a:noFill/>
          </a:ln>
        </p:spPr>
        <p:txBody>
          <a:bodyPr spcFirstLastPara="1" wrap="square" lIns="91425" tIns="91425" rIns="91425" bIns="91425" anchor="t" anchorCtr="0">
            <a:noAutofit/>
          </a:bodyPr>
          <a:lstStyle/>
          <a:p>
            <a:pPr marL="0" lvl="0" indent="0" algn="r" rtl="0">
              <a:lnSpc>
                <a:spcPct val="80000"/>
              </a:lnSpc>
              <a:spcBef>
                <a:spcPts val="0"/>
              </a:spcBef>
              <a:spcAft>
                <a:spcPts val="0"/>
              </a:spcAft>
              <a:buNone/>
            </a:pPr>
            <a:r>
              <a:rPr lang="nl" sz="3000">
                <a:solidFill>
                  <a:srgbClr val="00708D"/>
                </a:solidFill>
                <a:latin typeface="Plus Jakarta Sans"/>
                <a:ea typeface="Plus Jakarta Sans"/>
                <a:cs typeface="Plus Jakarta Sans"/>
                <a:sym typeface="Plus Jakarta Sans"/>
              </a:rPr>
              <a:t>7.ASSUMPTION VS REALITY </a:t>
            </a:r>
            <a:endParaRPr sz="3000">
              <a:solidFill>
                <a:srgbClr val="00708D"/>
              </a:solidFill>
              <a:latin typeface="Plus Jakarta Sans"/>
              <a:ea typeface="Plus Jakarta Sans"/>
              <a:cs typeface="Plus Jakarta Sans"/>
              <a:sym typeface="Plus Jakarta Sans"/>
            </a:endParaRPr>
          </a:p>
        </p:txBody>
      </p:sp>
      <p:pic>
        <p:nvPicPr>
          <p:cNvPr id="1605" name="Google Shape;1605;p143"/>
          <p:cNvPicPr preferRelativeResize="0"/>
          <p:nvPr/>
        </p:nvPicPr>
        <p:blipFill>
          <a:blip r:embed="rId6">
            <a:alphaModFix/>
          </a:blip>
          <a:stretch>
            <a:fillRect/>
          </a:stretch>
        </p:blipFill>
        <p:spPr>
          <a:xfrm>
            <a:off x="458219" y="3938"/>
            <a:ext cx="2511" cy="5143501"/>
          </a:xfrm>
          <a:prstGeom prst="rect">
            <a:avLst/>
          </a:prstGeom>
          <a:noFill/>
          <a:ln>
            <a:noFill/>
          </a:ln>
        </p:spPr>
      </p:pic>
      <p:sp>
        <p:nvSpPr>
          <p:cNvPr id="1606" name="Google Shape;1606;p143"/>
          <p:cNvSpPr txBox="1"/>
          <p:nvPr/>
        </p:nvSpPr>
        <p:spPr>
          <a:xfrm>
            <a:off x="632450" y="4317475"/>
            <a:ext cx="3000000" cy="569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nl" sz="1300">
                <a:solidFill>
                  <a:schemeClr val="lt1"/>
                </a:solidFill>
                <a:latin typeface="Plus Jakarta Sans Medium"/>
                <a:ea typeface="Plus Jakarta Sans Medium"/>
                <a:cs typeface="Plus Jakarta Sans Medium"/>
                <a:sym typeface="Plus Jakarta Sans Medium"/>
              </a:rPr>
              <a:t>FORMATS AVAILABLE: </a:t>
            </a:r>
            <a:endParaRPr sz="1300">
              <a:solidFill>
                <a:schemeClr val="lt1"/>
              </a:solidFill>
              <a:latin typeface="Plus Jakarta Sans Medium"/>
              <a:ea typeface="Plus Jakarta Sans Medium"/>
              <a:cs typeface="Plus Jakarta Sans Medium"/>
              <a:sym typeface="Plus Jakarta Sans Medium"/>
            </a:endParaRPr>
          </a:p>
          <a:p>
            <a:pPr marL="0" lvl="0" indent="0" algn="l" rtl="0">
              <a:spcBef>
                <a:spcPts val="0"/>
              </a:spcBef>
              <a:spcAft>
                <a:spcPts val="0"/>
              </a:spcAft>
              <a:buNone/>
            </a:pPr>
            <a:r>
              <a:rPr lang="nl" sz="1200">
                <a:solidFill>
                  <a:schemeClr val="lt1"/>
                </a:solidFill>
                <a:latin typeface="Plus Jakarta Sans Light"/>
                <a:ea typeface="Plus Jakarta Sans Light"/>
                <a:cs typeface="Plus Jakarta Sans Light"/>
                <a:sym typeface="Plus Jakarta Sans Light"/>
              </a:rPr>
              <a:t>4/5 </a:t>
            </a:r>
            <a:endParaRPr sz="1200">
              <a:solidFill>
                <a:schemeClr val="lt1"/>
              </a:solidFill>
              <a:latin typeface="Plus Jakarta Sans Light"/>
              <a:ea typeface="Plus Jakarta Sans Light"/>
              <a:cs typeface="Plus Jakarta Sans Light"/>
              <a:sym typeface="Plus Jakarta Sans Light"/>
            </a:endParaRPr>
          </a:p>
        </p:txBody>
      </p:sp>
      <p:pic>
        <p:nvPicPr>
          <p:cNvPr id="1607" name="Google Shape;1607;p143"/>
          <p:cNvPicPr preferRelativeResize="0"/>
          <p:nvPr/>
        </p:nvPicPr>
        <p:blipFill>
          <a:blip r:embed="rId7">
            <a:alphaModFix/>
          </a:blip>
          <a:stretch>
            <a:fillRect/>
          </a:stretch>
        </p:blipFill>
        <p:spPr>
          <a:xfrm>
            <a:off x="901625" y="1135375"/>
            <a:ext cx="1518250" cy="2363648"/>
          </a:xfrm>
          <a:prstGeom prst="rect">
            <a:avLst/>
          </a:prstGeom>
          <a:noFill/>
          <a:ln>
            <a:noFill/>
          </a:ln>
        </p:spPr>
      </p:pic>
      <p:sp>
        <p:nvSpPr>
          <p:cNvPr id="1608" name="Google Shape;1608;p143"/>
          <p:cNvSpPr txBox="1"/>
          <p:nvPr/>
        </p:nvSpPr>
        <p:spPr>
          <a:xfrm>
            <a:off x="3850275" y="3125315"/>
            <a:ext cx="5179800" cy="38040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nl" sz="1600" dirty="0">
                <a:solidFill>
                  <a:schemeClr val="dk1"/>
                </a:solidFill>
                <a:latin typeface="Plus Jakarta Sans"/>
                <a:ea typeface="Plus Jakarta Sans"/>
                <a:cs typeface="Plus Jakarta Sans"/>
                <a:sym typeface="Plus Jakarta Sans"/>
              </a:rPr>
              <a:t>COPY LI</a:t>
            </a:r>
            <a:endParaRPr sz="900" dirty="0">
              <a:solidFill>
                <a:schemeClr val="dk1"/>
              </a:solidFill>
              <a:latin typeface="Plus Jakarta Sans"/>
              <a:ea typeface="Plus Jakarta Sans"/>
              <a:cs typeface="Plus Jakarta Sans"/>
              <a:sym typeface="Plus Jakarta Sans"/>
            </a:endParaRPr>
          </a:p>
          <a:p>
            <a:pPr marL="0" lvl="0" indent="0" algn="l" rtl="0">
              <a:spcBef>
                <a:spcPts val="0"/>
              </a:spcBef>
              <a:spcAft>
                <a:spcPts val="0"/>
              </a:spcAft>
              <a:buNone/>
            </a:pPr>
            <a:r>
              <a:rPr lang="nl" sz="900" dirty="0">
                <a:solidFill>
                  <a:schemeClr val="dk1"/>
                </a:solidFill>
                <a:latin typeface="Plus Jakarta Sans"/>
                <a:ea typeface="Plus Jakarta Sans"/>
                <a:cs typeface="Plus Jakarta Sans"/>
                <a:sym typeface="Plus Jakarta Sans"/>
              </a:rPr>
              <a:t>Is what you know about car rental still true today? 🤔</a:t>
            </a:r>
            <a:endParaRPr sz="900" dirty="0">
              <a:solidFill>
                <a:schemeClr val="dk1"/>
              </a:solidFill>
              <a:latin typeface="Plus Jakarta Sans"/>
              <a:ea typeface="Plus Jakarta Sans"/>
              <a:cs typeface="Plus Jakarta Sans"/>
              <a:sym typeface="Plus Jakarta Sans"/>
            </a:endParaRPr>
          </a:p>
          <a:p>
            <a:pPr marL="0" lvl="0" indent="0" algn="l" rtl="0">
              <a:spcBef>
                <a:spcPts val="0"/>
              </a:spcBef>
              <a:spcAft>
                <a:spcPts val="0"/>
              </a:spcAft>
              <a:buClr>
                <a:schemeClr val="dk1"/>
              </a:buClr>
              <a:buSzPts val="1100"/>
              <a:buFont typeface="Arial"/>
              <a:buNone/>
            </a:pPr>
            <a:endParaRPr sz="900" dirty="0">
              <a:solidFill>
                <a:schemeClr val="dk1"/>
              </a:solidFill>
              <a:latin typeface="Plus Jakarta Sans"/>
              <a:ea typeface="Plus Jakarta Sans"/>
              <a:cs typeface="Plus Jakarta Sans"/>
              <a:sym typeface="Plus Jakarta Sans"/>
            </a:endParaRPr>
          </a:p>
          <a:p>
            <a:pPr marL="0" lvl="0" indent="0" algn="l" rtl="0">
              <a:spcBef>
                <a:spcPts val="0"/>
              </a:spcBef>
              <a:spcAft>
                <a:spcPts val="0"/>
              </a:spcAft>
              <a:buNone/>
            </a:pPr>
            <a:r>
              <a:rPr lang="nl" sz="900" dirty="0">
                <a:solidFill>
                  <a:schemeClr val="dk1"/>
                </a:solidFill>
                <a:latin typeface="Plus Jakarta Sans"/>
                <a:ea typeface="Plus Jakarta Sans"/>
                <a:cs typeface="Plus Jakarta Sans"/>
                <a:sym typeface="Plus Jakarta Sans"/>
              </a:rPr>
              <a:t>There are many assumptions when it comes to renting vehicles for business. Some think it’s only for holidays, others worry about unpredictable costs or durations. We’re here to show you the reality of flexible mobility.</a:t>
            </a:r>
            <a:endParaRPr sz="900" dirty="0">
              <a:solidFill>
                <a:schemeClr val="dk1"/>
              </a:solidFill>
              <a:latin typeface="Plus Jakarta Sans"/>
              <a:ea typeface="Plus Jakarta Sans"/>
              <a:cs typeface="Plus Jakarta Sans"/>
              <a:sym typeface="Plus Jakarta Sans"/>
            </a:endParaRPr>
          </a:p>
          <a:p>
            <a:pPr marL="0" lvl="0" indent="0" algn="l" rtl="0">
              <a:spcBef>
                <a:spcPts val="0"/>
              </a:spcBef>
              <a:spcAft>
                <a:spcPts val="0"/>
              </a:spcAft>
              <a:buClr>
                <a:schemeClr val="dk1"/>
              </a:buClr>
              <a:buSzPts val="1100"/>
              <a:buFont typeface="Arial"/>
              <a:buNone/>
            </a:pPr>
            <a:endParaRPr sz="900" dirty="0">
              <a:solidFill>
                <a:schemeClr val="dk1"/>
              </a:solidFill>
              <a:latin typeface="Plus Jakarta Sans"/>
              <a:ea typeface="Plus Jakarta Sans"/>
              <a:cs typeface="Plus Jakarta Sans"/>
              <a:sym typeface="Plus Jakarta Sans"/>
            </a:endParaRPr>
          </a:p>
          <a:p>
            <a:pPr marL="0" lvl="0" indent="0" algn="l" rtl="0">
              <a:spcBef>
                <a:spcPts val="0"/>
              </a:spcBef>
              <a:spcAft>
                <a:spcPts val="0"/>
              </a:spcAft>
              <a:buClr>
                <a:schemeClr val="dk1"/>
              </a:buClr>
              <a:buSzPts val="1100"/>
              <a:buFont typeface="Arial"/>
              <a:buNone/>
            </a:pPr>
            <a:r>
              <a:rPr lang="nl" sz="900" dirty="0">
                <a:solidFill>
                  <a:schemeClr val="dk1"/>
                </a:solidFill>
                <a:latin typeface="Plus Jakarta Sans"/>
                <a:ea typeface="Plus Jakarta Sans"/>
                <a:cs typeface="Plus Jakarta Sans"/>
                <a:sym typeface="Plus Jakarta Sans"/>
              </a:rPr>
              <a:t>🔹 Renting with KINTO works just as well for your daily business commute as it does for any other journey.</a:t>
            </a:r>
            <a:endParaRPr sz="900" dirty="0">
              <a:solidFill>
                <a:schemeClr val="dk1"/>
              </a:solidFill>
              <a:latin typeface="Plus Jakarta Sans"/>
              <a:ea typeface="Plus Jakarta Sans"/>
              <a:cs typeface="Plus Jakarta Sans"/>
              <a:sym typeface="Plus Jakarta Sans"/>
            </a:endParaRPr>
          </a:p>
          <a:p>
            <a:pPr marL="0" lvl="0" indent="0" algn="l" rtl="0">
              <a:spcBef>
                <a:spcPts val="0"/>
              </a:spcBef>
              <a:spcAft>
                <a:spcPts val="0"/>
              </a:spcAft>
              <a:buClr>
                <a:schemeClr val="dk1"/>
              </a:buClr>
              <a:buSzPts val="1100"/>
              <a:buFont typeface="Arial"/>
              <a:buNone/>
            </a:pPr>
            <a:r>
              <a:rPr lang="nl" sz="900" dirty="0">
                <a:solidFill>
                  <a:schemeClr val="dk1"/>
                </a:solidFill>
                <a:latin typeface="Plus Jakarta Sans"/>
                <a:ea typeface="Plus Jakarta Sans"/>
                <a:cs typeface="Plus Jakarta Sans"/>
                <a:sym typeface="Plus Jakarta Sans"/>
              </a:rPr>
              <a:t>🔹 A few hours or a few weeks? You find the exact duration that fits your schedule.</a:t>
            </a:r>
            <a:endParaRPr sz="900" dirty="0">
              <a:solidFill>
                <a:schemeClr val="dk1"/>
              </a:solidFill>
              <a:latin typeface="Plus Jakarta Sans"/>
              <a:ea typeface="Plus Jakarta Sans"/>
              <a:cs typeface="Plus Jakarta Sans"/>
              <a:sym typeface="Plus Jakarta Sans"/>
            </a:endParaRPr>
          </a:p>
          <a:p>
            <a:pPr marL="0" lvl="0" indent="0" algn="l" rtl="0">
              <a:spcBef>
                <a:spcPts val="0"/>
              </a:spcBef>
              <a:spcAft>
                <a:spcPts val="0"/>
              </a:spcAft>
              <a:buClr>
                <a:schemeClr val="dk1"/>
              </a:buClr>
              <a:buSzPts val="1100"/>
              <a:buFont typeface="Arial"/>
              <a:buNone/>
            </a:pPr>
            <a:r>
              <a:rPr lang="nl" sz="900" dirty="0">
                <a:solidFill>
                  <a:schemeClr val="dk1"/>
                </a:solidFill>
                <a:latin typeface="Plus Jakarta Sans"/>
                <a:ea typeface="Plus Jakarta Sans"/>
                <a:cs typeface="Plus Jakarta Sans"/>
                <a:sym typeface="Plus Jakarta Sans"/>
              </a:rPr>
              <a:t>🔹 You rent a car that matches the moment.</a:t>
            </a:r>
            <a:endParaRPr sz="900" dirty="0">
              <a:solidFill>
                <a:schemeClr val="dk1"/>
              </a:solidFill>
              <a:latin typeface="Plus Jakarta Sans"/>
              <a:ea typeface="Plus Jakarta Sans"/>
              <a:cs typeface="Plus Jakarta Sans"/>
              <a:sym typeface="Plus Jakarta Sans"/>
            </a:endParaRPr>
          </a:p>
          <a:p>
            <a:pPr marL="0" lvl="0" indent="0" algn="l" rtl="0">
              <a:spcBef>
                <a:spcPts val="0"/>
              </a:spcBef>
              <a:spcAft>
                <a:spcPts val="0"/>
              </a:spcAft>
              <a:buNone/>
            </a:pPr>
            <a:r>
              <a:rPr lang="nl" sz="900" dirty="0">
                <a:solidFill>
                  <a:schemeClr val="dk1"/>
                </a:solidFill>
                <a:latin typeface="Plus Jakarta Sans"/>
                <a:ea typeface="Plus Jakarta Sans"/>
                <a:cs typeface="Plus Jakarta Sans"/>
                <a:sym typeface="Plus Jakarta Sans"/>
              </a:rPr>
              <a:t>🔹 Full transparency about pricing without any hidden surprises.</a:t>
            </a:r>
            <a:endParaRPr sz="900" dirty="0">
              <a:solidFill>
                <a:schemeClr val="dk1"/>
              </a:solidFill>
              <a:latin typeface="Plus Jakarta Sans"/>
              <a:ea typeface="Plus Jakarta Sans"/>
              <a:cs typeface="Plus Jakarta Sans"/>
              <a:sym typeface="Plus Jakarta Sans"/>
            </a:endParaRPr>
          </a:p>
          <a:p>
            <a:pPr marL="0" lvl="0" indent="0" algn="l" rtl="0">
              <a:spcBef>
                <a:spcPts val="0"/>
              </a:spcBef>
              <a:spcAft>
                <a:spcPts val="0"/>
              </a:spcAft>
              <a:buClr>
                <a:schemeClr val="dk1"/>
              </a:buClr>
              <a:buSzPts val="1100"/>
              <a:buFont typeface="Arial"/>
              <a:buNone/>
            </a:pPr>
            <a:endParaRPr sz="900" dirty="0">
              <a:solidFill>
                <a:schemeClr val="dk1"/>
              </a:solidFill>
              <a:latin typeface="Plus Jakarta Sans"/>
              <a:ea typeface="Plus Jakarta Sans"/>
              <a:cs typeface="Plus Jakarta Sans"/>
              <a:sym typeface="Plus Jakarta Sans"/>
            </a:endParaRPr>
          </a:p>
          <a:p>
            <a:pPr marL="0" lvl="0" indent="0" algn="l" rtl="0">
              <a:spcBef>
                <a:spcPts val="0"/>
              </a:spcBef>
              <a:spcAft>
                <a:spcPts val="0"/>
              </a:spcAft>
              <a:buNone/>
            </a:pPr>
            <a:r>
              <a:rPr lang="nl" sz="900" dirty="0">
                <a:solidFill>
                  <a:schemeClr val="dk1"/>
                </a:solidFill>
                <a:latin typeface="Plus Jakarta Sans"/>
                <a:ea typeface="Plus Jakarta Sans"/>
                <a:cs typeface="Plus Jakarta Sans"/>
                <a:sym typeface="Plus Jakarta Sans"/>
              </a:rPr>
              <a:t>It’s time to move beyond the assumptions. Experience mobility that adapts to you, instead of the other way around. 🤝</a:t>
            </a:r>
            <a:endParaRPr sz="900" dirty="0">
              <a:solidFill>
                <a:schemeClr val="dk1"/>
              </a:solidFill>
              <a:latin typeface="Plus Jakarta Sans"/>
              <a:ea typeface="Plus Jakarta Sans"/>
              <a:cs typeface="Plus Jakarta Sans"/>
              <a:sym typeface="Plus Jakarta Sans"/>
            </a:endParaRPr>
          </a:p>
          <a:p>
            <a:pPr marL="0" lvl="0" indent="0" algn="l" rtl="0">
              <a:spcBef>
                <a:spcPts val="0"/>
              </a:spcBef>
              <a:spcAft>
                <a:spcPts val="0"/>
              </a:spcAft>
              <a:buClr>
                <a:schemeClr val="dk1"/>
              </a:buClr>
              <a:buSzPts val="1100"/>
              <a:buFont typeface="Arial"/>
              <a:buNone/>
            </a:pPr>
            <a:endParaRPr sz="900" dirty="0">
              <a:solidFill>
                <a:schemeClr val="dk1"/>
              </a:solidFill>
              <a:latin typeface="Plus Jakarta Sans"/>
              <a:ea typeface="Plus Jakarta Sans"/>
              <a:cs typeface="Plus Jakarta Sans"/>
              <a:sym typeface="Plus Jakarta Sans"/>
            </a:endParaRPr>
          </a:p>
          <a:p>
            <a:pPr marL="0" lvl="0" indent="0" algn="l" rtl="0">
              <a:spcBef>
                <a:spcPts val="0"/>
              </a:spcBef>
              <a:spcAft>
                <a:spcPts val="0"/>
              </a:spcAft>
              <a:buNone/>
            </a:pPr>
            <a:r>
              <a:rPr lang="nl" sz="900" dirty="0">
                <a:solidFill>
                  <a:schemeClr val="dk1"/>
                </a:solidFill>
                <a:latin typeface="Plus Jakarta Sans"/>
                <a:ea typeface="Plus Jakarta Sans"/>
                <a:cs typeface="Plus Jakarta Sans"/>
                <a:sym typeface="Plus Jakarta Sans"/>
              </a:rPr>
              <a:t>Which rental myth have you encountered most in your life? </a:t>
            </a:r>
          </a:p>
          <a:p>
            <a:pPr marL="0" lvl="0" indent="0" algn="l" rtl="0">
              <a:spcBef>
                <a:spcPts val="0"/>
              </a:spcBef>
              <a:spcAft>
                <a:spcPts val="0"/>
              </a:spcAft>
              <a:buNone/>
            </a:pPr>
            <a:endParaRPr lang="nl" sz="900" dirty="0">
              <a:solidFill>
                <a:schemeClr val="dk1"/>
              </a:solidFill>
              <a:latin typeface="Plus Jakarta Sans"/>
              <a:ea typeface="Plus Jakarta Sans"/>
              <a:cs typeface="Plus Jakarta Sans"/>
              <a:sym typeface="Plus Jakarta Sans"/>
            </a:endParaRPr>
          </a:p>
          <a:p>
            <a:pPr marL="0" lvl="0" indent="0" algn="l" rtl="0">
              <a:spcBef>
                <a:spcPts val="0"/>
              </a:spcBef>
              <a:spcAft>
                <a:spcPts val="0"/>
              </a:spcAft>
              <a:buNone/>
            </a:pPr>
            <a:r>
              <a:rPr lang="nl" sz="900" dirty="0">
                <a:solidFill>
                  <a:schemeClr val="dk1"/>
                </a:solidFill>
                <a:latin typeface="Plus Jakarta Sans"/>
                <a:ea typeface="Plus Jakarta Sans"/>
                <a:cs typeface="Plus Jakarta Sans"/>
                <a:sym typeface="Plus Jakarta Sans"/>
              </a:rPr>
              <a:t>Make this your own reality at kinto-mobility.eu</a:t>
            </a:r>
            <a:endParaRPr sz="900" dirty="0">
              <a:solidFill>
                <a:schemeClr val="dk1"/>
              </a:solidFill>
              <a:latin typeface="Plus Jakarta Sans"/>
              <a:ea typeface="Plus Jakarta Sans"/>
              <a:cs typeface="Plus Jakarta Sans"/>
              <a:sym typeface="Plus Jakarta Sans"/>
            </a:endParaRPr>
          </a:p>
          <a:p>
            <a:pPr marL="0" lvl="0" indent="0" algn="l" rtl="0">
              <a:spcBef>
                <a:spcPts val="0"/>
              </a:spcBef>
              <a:spcAft>
                <a:spcPts val="0"/>
              </a:spcAft>
              <a:buClr>
                <a:schemeClr val="dk1"/>
              </a:buClr>
              <a:buSzPts val="1100"/>
              <a:buFont typeface="Arial"/>
              <a:buNone/>
            </a:pPr>
            <a:endParaRPr sz="900" dirty="0">
              <a:solidFill>
                <a:schemeClr val="dk1"/>
              </a:solidFill>
              <a:latin typeface="Plus Jakarta Sans"/>
              <a:ea typeface="Plus Jakarta Sans"/>
              <a:cs typeface="Plus Jakarta Sans"/>
              <a:sym typeface="Plus Jakarta Sans"/>
            </a:endParaRPr>
          </a:p>
          <a:p>
            <a:pPr marL="0" lvl="0" indent="0" algn="l" rtl="0">
              <a:spcBef>
                <a:spcPts val="0"/>
              </a:spcBef>
              <a:spcAft>
                <a:spcPts val="0"/>
              </a:spcAft>
              <a:buNone/>
            </a:pPr>
            <a:r>
              <a:rPr lang="nl" sz="900" dirty="0">
                <a:solidFill>
                  <a:schemeClr val="dk1"/>
                </a:solidFill>
                <a:latin typeface="Plus Jakarta Sans"/>
                <a:ea typeface="Plus Jakarta Sans"/>
                <a:cs typeface="Plus Jakarta Sans"/>
                <a:sym typeface="Plus Jakarta Sans"/>
              </a:rPr>
              <a:t>One partner. Every solution.</a:t>
            </a:r>
            <a:endParaRPr sz="900" dirty="0">
              <a:solidFill>
                <a:schemeClr val="dk1"/>
              </a:solidFill>
              <a:latin typeface="Plus Jakarta Sans"/>
              <a:ea typeface="Plus Jakarta Sans"/>
              <a:cs typeface="Plus Jakarta Sans"/>
              <a:sym typeface="Plus Jakarta Sans"/>
            </a:endParaRPr>
          </a:p>
          <a:p>
            <a:pPr marL="0" lvl="0" indent="0" algn="l" rtl="0">
              <a:spcBef>
                <a:spcPts val="0"/>
              </a:spcBef>
              <a:spcAft>
                <a:spcPts val="0"/>
              </a:spcAft>
              <a:buClr>
                <a:schemeClr val="dk1"/>
              </a:buClr>
              <a:buSzPts val="1100"/>
              <a:buFont typeface="Arial"/>
              <a:buNone/>
            </a:pPr>
            <a:endParaRPr sz="900" dirty="0">
              <a:solidFill>
                <a:schemeClr val="dk1"/>
              </a:solidFill>
              <a:latin typeface="Plus Jakarta Sans"/>
              <a:ea typeface="Plus Jakarta Sans"/>
              <a:cs typeface="Plus Jakarta Sans"/>
              <a:sym typeface="Plus Jakarta Sans"/>
            </a:endParaRPr>
          </a:p>
          <a:p>
            <a:pPr marL="0" lvl="0" indent="0" algn="l" rtl="0">
              <a:spcBef>
                <a:spcPts val="0"/>
              </a:spcBef>
              <a:spcAft>
                <a:spcPts val="0"/>
              </a:spcAft>
              <a:buNone/>
            </a:pPr>
            <a:r>
              <a:rPr lang="nl" sz="900" dirty="0">
                <a:solidFill>
                  <a:schemeClr val="dk1"/>
                </a:solidFill>
                <a:latin typeface="Plus Jakarta Sans"/>
                <a:ea typeface="Plus Jakarta Sans"/>
                <a:cs typeface="Plus Jakarta Sans"/>
                <a:sym typeface="Plus Jakarta Sans"/>
              </a:rPr>
              <a:t>#KINTO #BusinessMobility #FleetManagement </a:t>
            </a:r>
            <a:endParaRPr sz="900" dirty="0">
              <a:solidFill>
                <a:schemeClr val="dk1"/>
              </a:solidFill>
              <a:latin typeface="Plus Jakarta Sans"/>
              <a:ea typeface="Plus Jakarta Sans"/>
              <a:cs typeface="Plus Jakarta Sans"/>
              <a:sym typeface="Plus Jakarta Sans"/>
            </a:endParaRPr>
          </a:p>
        </p:txBody>
      </p:sp>
      <p:pic>
        <p:nvPicPr>
          <p:cNvPr id="1609" name="Google Shape;1609;p143" title="Assumption vs Reality_1.png"/>
          <p:cNvPicPr preferRelativeResize="0"/>
          <p:nvPr/>
        </p:nvPicPr>
        <p:blipFill>
          <a:blip r:embed="rId8">
            <a:alphaModFix/>
          </a:blip>
          <a:stretch>
            <a:fillRect/>
          </a:stretch>
        </p:blipFill>
        <p:spPr>
          <a:xfrm>
            <a:off x="901625" y="1539200"/>
            <a:ext cx="1518242" cy="1897803"/>
          </a:xfrm>
          <a:prstGeom prst="rect">
            <a:avLst/>
          </a:prstGeom>
          <a:noFill/>
          <a:ln>
            <a:noFill/>
          </a:ln>
        </p:spPr>
      </p:pic>
      <p:pic>
        <p:nvPicPr>
          <p:cNvPr id="1610" name="Google Shape;1610;p143" title="Assumption vs Reality_2.png"/>
          <p:cNvPicPr preferRelativeResize="0"/>
          <p:nvPr/>
        </p:nvPicPr>
        <p:blipFill>
          <a:blip r:embed="rId9">
            <a:alphaModFix/>
          </a:blip>
          <a:stretch>
            <a:fillRect/>
          </a:stretch>
        </p:blipFill>
        <p:spPr>
          <a:xfrm>
            <a:off x="2419875" y="1539200"/>
            <a:ext cx="1518242" cy="1897803"/>
          </a:xfrm>
          <a:prstGeom prst="rect">
            <a:avLst/>
          </a:prstGeom>
          <a:noFill/>
          <a:ln>
            <a:noFill/>
          </a:ln>
        </p:spPr>
      </p:pic>
      <p:pic>
        <p:nvPicPr>
          <p:cNvPr id="1611" name="Google Shape;1611;p143" title="Assumption vs Reality_3.png"/>
          <p:cNvPicPr preferRelativeResize="0"/>
          <p:nvPr/>
        </p:nvPicPr>
        <p:blipFill>
          <a:blip r:embed="rId10">
            <a:alphaModFix/>
          </a:blip>
          <a:stretch>
            <a:fillRect/>
          </a:stretch>
        </p:blipFill>
        <p:spPr>
          <a:xfrm>
            <a:off x="3896650" y="1539200"/>
            <a:ext cx="1518242" cy="1897803"/>
          </a:xfrm>
          <a:prstGeom prst="rect">
            <a:avLst/>
          </a:prstGeom>
          <a:noFill/>
          <a:ln>
            <a:noFill/>
          </a:ln>
        </p:spPr>
      </p:pic>
      <p:pic>
        <p:nvPicPr>
          <p:cNvPr id="1612" name="Google Shape;1612;p143" title="Assumption vs Reality_4.png"/>
          <p:cNvPicPr preferRelativeResize="0"/>
          <p:nvPr/>
        </p:nvPicPr>
        <p:blipFill>
          <a:blip r:embed="rId11">
            <a:alphaModFix/>
          </a:blip>
          <a:stretch>
            <a:fillRect/>
          </a:stretch>
        </p:blipFill>
        <p:spPr>
          <a:xfrm>
            <a:off x="5414900" y="1539200"/>
            <a:ext cx="1518242" cy="1897803"/>
          </a:xfrm>
          <a:prstGeom prst="rect">
            <a:avLst/>
          </a:prstGeom>
          <a:noFill/>
          <a:ln>
            <a:noFill/>
          </a:ln>
        </p:spPr>
      </p:pic>
      <p:pic>
        <p:nvPicPr>
          <p:cNvPr id="1613" name="Google Shape;1613;p143" title="Assumption vs Reality_5.png"/>
          <p:cNvPicPr preferRelativeResize="0"/>
          <p:nvPr/>
        </p:nvPicPr>
        <p:blipFill>
          <a:blip r:embed="rId12">
            <a:alphaModFix/>
          </a:blip>
          <a:stretch>
            <a:fillRect/>
          </a:stretch>
        </p:blipFill>
        <p:spPr>
          <a:xfrm>
            <a:off x="6933150" y="1539200"/>
            <a:ext cx="1518242" cy="1897803"/>
          </a:xfrm>
          <a:prstGeom prst="rect">
            <a:avLst/>
          </a:prstGeom>
          <a:noFill/>
          <a:ln>
            <a:noFill/>
          </a:ln>
        </p:spPr>
      </p:pic>
      <p:pic>
        <p:nvPicPr>
          <p:cNvPr id="1614" name="Google Shape;1614;p143" title="Assumption vs Reality_1.png"/>
          <p:cNvPicPr preferRelativeResize="0"/>
          <p:nvPr/>
        </p:nvPicPr>
        <p:blipFill>
          <a:blip r:embed="rId13">
            <a:alphaModFix/>
          </a:blip>
          <a:stretch>
            <a:fillRect/>
          </a:stretch>
        </p:blipFill>
        <p:spPr>
          <a:xfrm>
            <a:off x="901625" y="1539200"/>
            <a:ext cx="1518237" cy="1897796"/>
          </a:xfrm>
          <a:prstGeom prst="rect">
            <a:avLst/>
          </a:prstGeom>
          <a:noFill/>
          <a:ln>
            <a:noFill/>
          </a:ln>
        </p:spPr>
      </p:pic>
      <p:pic>
        <p:nvPicPr>
          <p:cNvPr id="1615" name="Google Shape;1615;p143" title="Assumption vs Reality_2.png"/>
          <p:cNvPicPr preferRelativeResize="0"/>
          <p:nvPr/>
        </p:nvPicPr>
        <p:blipFill>
          <a:blip r:embed="rId14">
            <a:alphaModFix/>
          </a:blip>
          <a:stretch>
            <a:fillRect/>
          </a:stretch>
        </p:blipFill>
        <p:spPr>
          <a:xfrm>
            <a:off x="2419888" y="1539200"/>
            <a:ext cx="1518237" cy="1897796"/>
          </a:xfrm>
          <a:prstGeom prst="rect">
            <a:avLst/>
          </a:prstGeom>
          <a:noFill/>
          <a:ln>
            <a:noFill/>
          </a:ln>
        </p:spPr>
      </p:pic>
      <p:pic>
        <p:nvPicPr>
          <p:cNvPr id="1616" name="Google Shape;1616;p143" title="Assumption vs Reality_3.png"/>
          <p:cNvPicPr preferRelativeResize="0"/>
          <p:nvPr/>
        </p:nvPicPr>
        <p:blipFill>
          <a:blip r:embed="rId15">
            <a:alphaModFix/>
          </a:blip>
          <a:stretch>
            <a:fillRect/>
          </a:stretch>
        </p:blipFill>
        <p:spPr>
          <a:xfrm>
            <a:off x="3917388" y="1539200"/>
            <a:ext cx="1518237" cy="1897796"/>
          </a:xfrm>
          <a:prstGeom prst="rect">
            <a:avLst/>
          </a:prstGeom>
          <a:noFill/>
          <a:ln>
            <a:noFill/>
          </a:ln>
        </p:spPr>
      </p:pic>
      <p:pic>
        <p:nvPicPr>
          <p:cNvPr id="1617" name="Google Shape;1617;p143" title="Assumption vs Reality_4.png"/>
          <p:cNvPicPr preferRelativeResize="0"/>
          <p:nvPr/>
        </p:nvPicPr>
        <p:blipFill>
          <a:blip r:embed="rId16">
            <a:alphaModFix/>
          </a:blip>
          <a:stretch>
            <a:fillRect/>
          </a:stretch>
        </p:blipFill>
        <p:spPr>
          <a:xfrm>
            <a:off x="5414913" y="1539200"/>
            <a:ext cx="1518237" cy="1897796"/>
          </a:xfrm>
          <a:prstGeom prst="rect">
            <a:avLst/>
          </a:prstGeom>
          <a:noFill/>
          <a:ln>
            <a:noFill/>
          </a:ln>
        </p:spPr>
      </p:pic>
      <p:pic>
        <p:nvPicPr>
          <p:cNvPr id="1618" name="Google Shape;1618;p143" title="Assumption vs Reality_5.png"/>
          <p:cNvPicPr preferRelativeResize="0"/>
          <p:nvPr/>
        </p:nvPicPr>
        <p:blipFill>
          <a:blip r:embed="rId17">
            <a:alphaModFix/>
          </a:blip>
          <a:stretch>
            <a:fillRect/>
          </a:stretch>
        </p:blipFill>
        <p:spPr>
          <a:xfrm>
            <a:off x="6933163" y="1539200"/>
            <a:ext cx="1518237" cy="1897796"/>
          </a:xfrm>
          <a:prstGeom prst="rect">
            <a:avLst/>
          </a:prstGeom>
          <a:noFill/>
          <a:ln>
            <a:noFill/>
          </a:ln>
        </p:spPr>
      </p:pic>
      <p:pic>
        <p:nvPicPr>
          <p:cNvPr id="2" name="Afbeelding 1" descr="Afbeelding met voertuig, Landvoertuig, wiel, tekst&#10;&#10;Door AI gegenereerde inhoud is mogelijk onjuist.">
            <a:extLst>
              <a:ext uri="{FF2B5EF4-FFF2-40B4-BE49-F238E27FC236}">
                <a16:creationId xmlns:a16="http://schemas.microsoft.com/office/drawing/2014/main" id="{4BAA54D6-959B-147D-5979-9FB80BCFAE16}"/>
              </a:ext>
            </a:extLst>
          </p:cNvPr>
          <p:cNvPicPr>
            <a:picLocks noChangeAspect="1"/>
          </p:cNvPicPr>
          <p:nvPr/>
        </p:nvPicPr>
        <p:blipFill>
          <a:blip r:embed="rId18"/>
          <a:stretch>
            <a:fillRect/>
          </a:stretch>
        </p:blipFill>
        <p:spPr>
          <a:xfrm>
            <a:off x="881377" y="1539192"/>
            <a:ext cx="1513646" cy="1892057"/>
          </a:xfrm>
          <a:prstGeom prst="rect">
            <a:avLst/>
          </a:prstGeom>
        </p:spPr>
      </p:pic>
      <p:pic>
        <p:nvPicPr>
          <p:cNvPr id="3" name="Afbeelding 2" descr="Afbeelding met tekst, voertuig, Landvoertuig, wiel&#10;&#10;Door AI gegenereerde inhoud is mogelijk onjuist.">
            <a:extLst>
              <a:ext uri="{FF2B5EF4-FFF2-40B4-BE49-F238E27FC236}">
                <a16:creationId xmlns:a16="http://schemas.microsoft.com/office/drawing/2014/main" id="{F528CFEA-7147-E977-3359-B64467C1DB4E}"/>
              </a:ext>
            </a:extLst>
          </p:cNvPr>
          <p:cNvPicPr>
            <a:picLocks noChangeAspect="1"/>
          </p:cNvPicPr>
          <p:nvPr/>
        </p:nvPicPr>
        <p:blipFill>
          <a:blip r:embed="rId19"/>
          <a:stretch>
            <a:fillRect/>
          </a:stretch>
        </p:blipFill>
        <p:spPr>
          <a:xfrm>
            <a:off x="2398173" y="1534110"/>
            <a:ext cx="1506689" cy="1883361"/>
          </a:xfrm>
          <a:prstGeom prst="rect">
            <a:avLst/>
          </a:prstGeom>
        </p:spPr>
      </p:pic>
      <p:pic>
        <p:nvPicPr>
          <p:cNvPr id="4" name="Afbeelding 3" descr="Afbeelding met tekst, voertuig, Landvoertuig, auto&#10;&#10;Door AI gegenereerde inhoud is mogelijk onjuist.">
            <a:extLst>
              <a:ext uri="{FF2B5EF4-FFF2-40B4-BE49-F238E27FC236}">
                <a16:creationId xmlns:a16="http://schemas.microsoft.com/office/drawing/2014/main" id="{11E75FEB-FD22-59AC-C0A1-1C2A5EAF06D4}"/>
              </a:ext>
            </a:extLst>
          </p:cNvPr>
          <p:cNvPicPr>
            <a:picLocks noChangeAspect="1"/>
          </p:cNvPicPr>
          <p:nvPr/>
        </p:nvPicPr>
        <p:blipFill>
          <a:blip r:embed="rId20"/>
          <a:stretch>
            <a:fillRect/>
          </a:stretch>
        </p:blipFill>
        <p:spPr>
          <a:xfrm>
            <a:off x="3892575" y="1514578"/>
            <a:ext cx="1513916" cy="1892395"/>
          </a:xfrm>
          <a:prstGeom prst="rect">
            <a:avLst/>
          </a:prstGeom>
        </p:spPr>
      </p:pic>
      <p:pic>
        <p:nvPicPr>
          <p:cNvPr id="5" name="Afbeelding 4" descr="Afbeelding met Landvoertuig, voertuig, wiel, band&#10;&#10;Door AI gegenereerde inhoud is mogelijk onjuist.">
            <a:extLst>
              <a:ext uri="{FF2B5EF4-FFF2-40B4-BE49-F238E27FC236}">
                <a16:creationId xmlns:a16="http://schemas.microsoft.com/office/drawing/2014/main" id="{8AE098E4-5E42-58A4-D5E8-D777235B1CE8}"/>
              </a:ext>
            </a:extLst>
          </p:cNvPr>
          <p:cNvPicPr>
            <a:picLocks noChangeAspect="1"/>
          </p:cNvPicPr>
          <p:nvPr/>
        </p:nvPicPr>
        <p:blipFill>
          <a:blip r:embed="rId21"/>
          <a:stretch>
            <a:fillRect/>
          </a:stretch>
        </p:blipFill>
        <p:spPr>
          <a:xfrm>
            <a:off x="5416519" y="1539192"/>
            <a:ext cx="1502623" cy="1878279"/>
          </a:xfrm>
          <a:prstGeom prst="rect">
            <a:avLst/>
          </a:prstGeom>
        </p:spPr>
      </p:pic>
      <p:pic>
        <p:nvPicPr>
          <p:cNvPr id="6" name="Afbeelding 5" descr="Afbeelding met voertuig, Landvoertuig, kleding, wiel&#10;&#10;Door AI gegenereerde inhoud is mogelijk onjuist.">
            <a:extLst>
              <a:ext uri="{FF2B5EF4-FFF2-40B4-BE49-F238E27FC236}">
                <a16:creationId xmlns:a16="http://schemas.microsoft.com/office/drawing/2014/main" id="{4EAD14A2-DD82-4829-E36A-A1498519B144}"/>
              </a:ext>
            </a:extLst>
          </p:cNvPr>
          <p:cNvPicPr>
            <a:picLocks noChangeAspect="1"/>
          </p:cNvPicPr>
          <p:nvPr/>
        </p:nvPicPr>
        <p:blipFill>
          <a:blip r:embed="rId22"/>
          <a:stretch>
            <a:fillRect/>
          </a:stretch>
        </p:blipFill>
        <p:spPr>
          <a:xfrm>
            <a:off x="6948774" y="1539193"/>
            <a:ext cx="1502622" cy="1878278"/>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623"/>
        <p:cNvGrpSpPr/>
        <p:nvPr/>
      </p:nvGrpSpPr>
      <p:grpSpPr>
        <a:xfrm>
          <a:off x="0" y="0"/>
          <a:ext cx="0" cy="0"/>
          <a:chOff x="0" y="0"/>
          <a:chExt cx="0" cy="0"/>
        </a:xfrm>
      </p:grpSpPr>
      <p:pic>
        <p:nvPicPr>
          <p:cNvPr id="1624" name="Google Shape;1624;p144"/>
          <p:cNvPicPr preferRelativeResize="0"/>
          <p:nvPr/>
        </p:nvPicPr>
        <p:blipFill>
          <a:blip r:embed="rId4">
            <a:alphaModFix/>
          </a:blip>
          <a:stretch>
            <a:fillRect/>
          </a:stretch>
        </p:blipFill>
        <p:spPr>
          <a:xfrm rot="5400000">
            <a:off x="1989277" y="-2003347"/>
            <a:ext cx="5151375" cy="9158077"/>
          </a:xfrm>
          <a:prstGeom prst="rect">
            <a:avLst/>
          </a:prstGeom>
          <a:noFill/>
          <a:ln>
            <a:noFill/>
          </a:ln>
        </p:spPr>
      </p:pic>
      <p:pic>
        <p:nvPicPr>
          <p:cNvPr id="1625" name="Google Shape;1625;p144"/>
          <p:cNvPicPr preferRelativeResize="0"/>
          <p:nvPr/>
        </p:nvPicPr>
        <p:blipFill>
          <a:blip r:embed="rId5">
            <a:alphaModFix/>
          </a:blip>
          <a:stretch>
            <a:fillRect/>
          </a:stretch>
        </p:blipFill>
        <p:spPr>
          <a:xfrm>
            <a:off x="0" y="0"/>
            <a:ext cx="3776451" cy="5143501"/>
          </a:xfrm>
          <a:prstGeom prst="rect">
            <a:avLst/>
          </a:prstGeom>
          <a:noFill/>
          <a:ln>
            <a:noFill/>
          </a:ln>
        </p:spPr>
      </p:pic>
      <p:sp>
        <p:nvSpPr>
          <p:cNvPr id="1626" name="Google Shape;1626;p144"/>
          <p:cNvSpPr/>
          <p:nvPr/>
        </p:nvSpPr>
        <p:spPr>
          <a:xfrm>
            <a:off x="87625" y="3732050"/>
            <a:ext cx="327000" cy="1016700"/>
          </a:xfrm>
          <a:prstGeom prst="rect">
            <a:avLst/>
          </a:prstGeom>
          <a:solidFill>
            <a:srgbClr val="00708D"/>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627" name="Google Shape;1627;p144"/>
          <p:cNvSpPr txBox="1"/>
          <p:nvPr/>
        </p:nvSpPr>
        <p:spPr>
          <a:xfrm rot="-5400000">
            <a:off x="-902525" y="1937825"/>
            <a:ext cx="2445300" cy="465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MAY </a:t>
            </a:r>
            <a:endParaRPr sz="800">
              <a:solidFill>
                <a:schemeClr val="lt1"/>
              </a:solidFill>
              <a:latin typeface="DM Sans ExtraLight"/>
              <a:ea typeface="DM Sans ExtraLight"/>
              <a:cs typeface="DM Sans ExtraLight"/>
              <a:sym typeface="DM Sans ExtraLight"/>
            </a:endParaRPr>
          </a:p>
        </p:txBody>
      </p:sp>
      <p:sp>
        <p:nvSpPr>
          <p:cNvPr id="1628" name="Google Shape;1628;p144"/>
          <p:cNvSpPr txBox="1"/>
          <p:nvPr/>
        </p:nvSpPr>
        <p:spPr>
          <a:xfrm>
            <a:off x="4698325" y="378700"/>
            <a:ext cx="4121400" cy="1279800"/>
          </a:xfrm>
          <a:prstGeom prst="rect">
            <a:avLst/>
          </a:prstGeom>
          <a:noFill/>
          <a:ln>
            <a:noFill/>
          </a:ln>
        </p:spPr>
        <p:txBody>
          <a:bodyPr spcFirstLastPara="1" wrap="square" lIns="91425" tIns="91425" rIns="91425" bIns="91425" anchor="t" anchorCtr="0">
            <a:noAutofit/>
          </a:bodyPr>
          <a:lstStyle/>
          <a:p>
            <a:pPr marL="0" lvl="0" indent="0" algn="r" rtl="0">
              <a:lnSpc>
                <a:spcPct val="80000"/>
              </a:lnSpc>
              <a:spcBef>
                <a:spcPts val="0"/>
              </a:spcBef>
              <a:spcAft>
                <a:spcPts val="0"/>
              </a:spcAft>
              <a:buNone/>
            </a:pPr>
            <a:r>
              <a:rPr lang="nl" sz="3000">
                <a:solidFill>
                  <a:srgbClr val="00708D"/>
                </a:solidFill>
                <a:latin typeface="Plus Jakarta Sans"/>
                <a:ea typeface="Plus Jakarta Sans"/>
                <a:cs typeface="Plus Jakarta Sans"/>
                <a:sym typeface="Plus Jakarta Sans"/>
              </a:rPr>
              <a:t>7.ASSUMPTION VS REALITY </a:t>
            </a:r>
            <a:endParaRPr sz="3000">
              <a:solidFill>
                <a:srgbClr val="00708D"/>
              </a:solidFill>
              <a:latin typeface="Plus Jakarta Sans"/>
              <a:ea typeface="Plus Jakarta Sans"/>
              <a:cs typeface="Plus Jakarta Sans"/>
              <a:sym typeface="Plus Jakarta Sans"/>
            </a:endParaRPr>
          </a:p>
        </p:txBody>
      </p:sp>
      <p:pic>
        <p:nvPicPr>
          <p:cNvPr id="1629" name="Google Shape;1629;p144"/>
          <p:cNvPicPr preferRelativeResize="0"/>
          <p:nvPr/>
        </p:nvPicPr>
        <p:blipFill>
          <a:blip r:embed="rId6">
            <a:alphaModFix/>
          </a:blip>
          <a:stretch>
            <a:fillRect/>
          </a:stretch>
        </p:blipFill>
        <p:spPr>
          <a:xfrm>
            <a:off x="458219" y="3938"/>
            <a:ext cx="2511" cy="5143501"/>
          </a:xfrm>
          <a:prstGeom prst="rect">
            <a:avLst/>
          </a:prstGeom>
          <a:noFill/>
          <a:ln>
            <a:noFill/>
          </a:ln>
        </p:spPr>
      </p:pic>
      <p:sp>
        <p:nvSpPr>
          <p:cNvPr id="1630" name="Google Shape;1630;p144"/>
          <p:cNvSpPr txBox="1"/>
          <p:nvPr/>
        </p:nvSpPr>
        <p:spPr>
          <a:xfrm>
            <a:off x="632450" y="4317475"/>
            <a:ext cx="3000000" cy="569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nl" sz="1300">
                <a:solidFill>
                  <a:schemeClr val="lt1"/>
                </a:solidFill>
                <a:latin typeface="Plus Jakarta Sans Medium"/>
                <a:ea typeface="Plus Jakarta Sans Medium"/>
                <a:cs typeface="Plus Jakarta Sans Medium"/>
                <a:sym typeface="Plus Jakarta Sans Medium"/>
              </a:rPr>
              <a:t>FORMATS AVAILABLE: </a:t>
            </a:r>
            <a:endParaRPr sz="1300">
              <a:solidFill>
                <a:schemeClr val="lt1"/>
              </a:solidFill>
              <a:latin typeface="Plus Jakarta Sans Medium"/>
              <a:ea typeface="Plus Jakarta Sans Medium"/>
              <a:cs typeface="Plus Jakarta Sans Medium"/>
              <a:sym typeface="Plus Jakarta Sans Medium"/>
            </a:endParaRPr>
          </a:p>
          <a:p>
            <a:pPr marL="0" lvl="0" indent="0" algn="l" rtl="0">
              <a:spcBef>
                <a:spcPts val="0"/>
              </a:spcBef>
              <a:spcAft>
                <a:spcPts val="0"/>
              </a:spcAft>
              <a:buNone/>
            </a:pPr>
            <a:r>
              <a:rPr lang="nl" sz="1200">
                <a:solidFill>
                  <a:schemeClr val="lt1"/>
                </a:solidFill>
                <a:latin typeface="Plus Jakarta Sans Light"/>
                <a:ea typeface="Plus Jakarta Sans Light"/>
                <a:cs typeface="Plus Jakarta Sans Light"/>
                <a:sym typeface="Plus Jakarta Sans Light"/>
              </a:rPr>
              <a:t>4/5 </a:t>
            </a:r>
            <a:endParaRPr sz="1200">
              <a:solidFill>
                <a:schemeClr val="lt1"/>
              </a:solidFill>
              <a:latin typeface="Plus Jakarta Sans Light"/>
              <a:ea typeface="Plus Jakarta Sans Light"/>
              <a:cs typeface="Plus Jakarta Sans Light"/>
              <a:sym typeface="Plus Jakarta Sans Light"/>
            </a:endParaRPr>
          </a:p>
        </p:txBody>
      </p:sp>
      <p:pic>
        <p:nvPicPr>
          <p:cNvPr id="1631" name="Google Shape;1631;p144"/>
          <p:cNvPicPr preferRelativeResize="0"/>
          <p:nvPr/>
        </p:nvPicPr>
        <p:blipFill>
          <a:blip r:embed="rId7">
            <a:alphaModFix/>
          </a:blip>
          <a:stretch>
            <a:fillRect/>
          </a:stretch>
        </p:blipFill>
        <p:spPr>
          <a:xfrm>
            <a:off x="901625" y="1135375"/>
            <a:ext cx="1518250" cy="2363648"/>
          </a:xfrm>
          <a:prstGeom prst="rect">
            <a:avLst/>
          </a:prstGeom>
          <a:noFill/>
          <a:ln>
            <a:noFill/>
          </a:ln>
        </p:spPr>
      </p:pic>
      <p:sp>
        <p:nvSpPr>
          <p:cNvPr id="1632" name="Google Shape;1632;p144"/>
          <p:cNvSpPr txBox="1"/>
          <p:nvPr/>
        </p:nvSpPr>
        <p:spPr>
          <a:xfrm>
            <a:off x="3850275" y="3125315"/>
            <a:ext cx="5179800" cy="38040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nl" sz="1600" dirty="0">
                <a:solidFill>
                  <a:schemeClr val="dk1"/>
                </a:solidFill>
                <a:latin typeface="Plus Jakarta Sans"/>
                <a:ea typeface="Plus Jakarta Sans"/>
                <a:cs typeface="Plus Jakarta Sans"/>
                <a:sym typeface="Plus Jakarta Sans"/>
              </a:rPr>
              <a:t>COPY IG</a:t>
            </a:r>
            <a:endParaRPr sz="900" dirty="0">
              <a:solidFill>
                <a:schemeClr val="dk1"/>
              </a:solidFill>
              <a:latin typeface="Plus Jakarta Sans"/>
              <a:ea typeface="Plus Jakarta Sans"/>
              <a:cs typeface="Plus Jakarta Sans"/>
              <a:sym typeface="Plus Jakarta Sans"/>
            </a:endParaRPr>
          </a:p>
          <a:p>
            <a:pPr marL="0" lvl="0" indent="0" algn="l" rtl="0">
              <a:lnSpc>
                <a:spcPct val="115000"/>
              </a:lnSpc>
              <a:spcBef>
                <a:spcPts val="1200"/>
              </a:spcBef>
              <a:spcAft>
                <a:spcPts val="0"/>
              </a:spcAft>
              <a:buClr>
                <a:schemeClr val="dk1"/>
              </a:buClr>
              <a:buSzPts val="1100"/>
              <a:buFont typeface="Arial"/>
              <a:buNone/>
            </a:pPr>
            <a:r>
              <a:rPr lang="nl" sz="900" dirty="0">
                <a:solidFill>
                  <a:schemeClr val="dk1"/>
                </a:solidFill>
                <a:latin typeface="Plus Jakarta Sans"/>
                <a:ea typeface="Plus Jakarta Sans"/>
                <a:cs typeface="Plus Jakarta Sans"/>
                <a:sym typeface="Plus Jakarta Sans"/>
              </a:rPr>
              <a:t>Assumption vs. reality: business edition. 🔄</a:t>
            </a:r>
            <a:endParaRPr sz="900" dirty="0">
              <a:solidFill>
                <a:schemeClr val="dk1"/>
              </a:solidFill>
              <a:latin typeface="Plus Jakarta Sans"/>
              <a:ea typeface="Plus Jakarta Sans"/>
              <a:cs typeface="Plus Jakarta Sans"/>
              <a:sym typeface="Plus Jakarta Sans"/>
            </a:endParaRPr>
          </a:p>
          <a:p>
            <a:pPr marL="0" lvl="0" indent="0" algn="l" rtl="0">
              <a:lnSpc>
                <a:spcPct val="115000"/>
              </a:lnSpc>
              <a:spcBef>
                <a:spcPts val="1200"/>
              </a:spcBef>
              <a:spcAft>
                <a:spcPts val="0"/>
              </a:spcAft>
              <a:buClr>
                <a:schemeClr val="dk1"/>
              </a:buClr>
              <a:buSzPts val="1100"/>
              <a:buFont typeface="Arial"/>
              <a:buNone/>
            </a:pPr>
            <a:r>
              <a:rPr lang="nl" sz="900" dirty="0">
                <a:solidFill>
                  <a:schemeClr val="dk1"/>
                </a:solidFill>
                <a:latin typeface="Plus Jakarta Sans"/>
                <a:ea typeface="Plus Jakarta Sans"/>
                <a:cs typeface="Plus Jakarta Sans"/>
                <a:sym typeface="Plus Jakarta Sans"/>
              </a:rPr>
              <a:t>Think you know everything about renting a car? It might be time to think again. We’re busting the most common myths to show you how flexible mobility really works.</a:t>
            </a:r>
            <a:endParaRPr sz="900" dirty="0">
              <a:solidFill>
                <a:schemeClr val="dk1"/>
              </a:solidFill>
              <a:latin typeface="Plus Jakarta Sans"/>
              <a:ea typeface="Plus Jakarta Sans"/>
              <a:cs typeface="Plus Jakarta Sans"/>
              <a:sym typeface="Plus Jakarta Sans"/>
            </a:endParaRPr>
          </a:p>
          <a:p>
            <a:pPr marL="0" lvl="0" indent="0" algn="l" rtl="0">
              <a:lnSpc>
                <a:spcPct val="115000"/>
              </a:lnSpc>
              <a:spcBef>
                <a:spcPts val="1200"/>
              </a:spcBef>
              <a:spcAft>
                <a:spcPts val="0"/>
              </a:spcAft>
              <a:buClr>
                <a:schemeClr val="dk1"/>
              </a:buClr>
              <a:buSzPts val="1100"/>
              <a:buFont typeface="Arial"/>
              <a:buNone/>
            </a:pPr>
            <a:r>
              <a:rPr lang="nl" sz="900" dirty="0">
                <a:solidFill>
                  <a:schemeClr val="dk1"/>
                </a:solidFill>
                <a:latin typeface="Plus Jakarta Sans"/>
                <a:ea typeface="Plus Jakarta Sans"/>
                <a:cs typeface="Plus Jakarta Sans"/>
                <a:sym typeface="Plus Jakarta Sans"/>
              </a:rPr>
              <a:t>Swipe to see the reality of renting with KINTO. ➡️</a:t>
            </a:r>
            <a:endParaRPr sz="900" dirty="0">
              <a:solidFill>
                <a:schemeClr val="dk1"/>
              </a:solidFill>
              <a:latin typeface="Plus Jakarta Sans"/>
              <a:ea typeface="Plus Jakarta Sans"/>
              <a:cs typeface="Plus Jakarta Sans"/>
              <a:sym typeface="Plus Jakarta Sans"/>
            </a:endParaRPr>
          </a:p>
          <a:p>
            <a:pPr marL="0" lvl="0" indent="0" algn="l" rtl="0">
              <a:lnSpc>
                <a:spcPct val="115000"/>
              </a:lnSpc>
              <a:spcBef>
                <a:spcPts val="1200"/>
              </a:spcBef>
              <a:spcAft>
                <a:spcPts val="0"/>
              </a:spcAft>
              <a:buClr>
                <a:schemeClr val="dk1"/>
              </a:buClr>
              <a:buSzPts val="1100"/>
              <a:buFont typeface="Arial"/>
              <a:buNone/>
            </a:pPr>
            <a:r>
              <a:rPr lang="nl" sz="900" dirty="0">
                <a:solidFill>
                  <a:schemeClr val="dk1"/>
                </a:solidFill>
                <a:latin typeface="Plus Jakarta Sans"/>
                <a:ea typeface="Plus Jakarta Sans"/>
                <a:cs typeface="Plus Jakarta Sans"/>
                <a:sym typeface="Plus Jakarta Sans"/>
              </a:rPr>
              <a:t>Which slide surprised you the most? ✨</a:t>
            </a:r>
          </a:p>
          <a:p>
            <a:pPr marL="0" lvl="0" indent="0" algn="l" rtl="0">
              <a:lnSpc>
                <a:spcPct val="115000"/>
              </a:lnSpc>
              <a:spcBef>
                <a:spcPts val="1200"/>
              </a:spcBef>
              <a:spcAft>
                <a:spcPts val="0"/>
              </a:spcAft>
              <a:buClr>
                <a:schemeClr val="dk1"/>
              </a:buClr>
              <a:buSzPts val="1100"/>
              <a:buFont typeface="Arial"/>
              <a:buNone/>
            </a:pPr>
            <a:r>
              <a:rPr lang="nl" sz="900" dirty="0">
                <a:solidFill>
                  <a:schemeClr val="dk1"/>
                </a:solidFill>
                <a:latin typeface="Plus Jakarta Sans"/>
                <a:ea typeface="Plus Jakarta Sans"/>
                <a:cs typeface="Plus Jakarta Sans"/>
                <a:sym typeface="Plus Jakarta Sans"/>
              </a:rPr>
              <a:t>Discover how flexible mobility works with KINTO at kinto-mobility.eu</a:t>
            </a:r>
            <a:endParaRPr sz="900" dirty="0">
              <a:solidFill>
                <a:schemeClr val="dk1"/>
              </a:solidFill>
              <a:latin typeface="Plus Jakarta Sans"/>
              <a:ea typeface="Plus Jakarta Sans"/>
              <a:cs typeface="Plus Jakarta Sans"/>
              <a:sym typeface="Plus Jakarta Sans"/>
            </a:endParaRPr>
          </a:p>
          <a:p>
            <a:pPr marL="0" lvl="0" indent="0" algn="l" rtl="0">
              <a:lnSpc>
                <a:spcPct val="115000"/>
              </a:lnSpc>
              <a:spcBef>
                <a:spcPts val="1200"/>
              </a:spcBef>
              <a:spcAft>
                <a:spcPts val="0"/>
              </a:spcAft>
              <a:buClr>
                <a:schemeClr val="dk1"/>
              </a:buClr>
              <a:buSzPts val="1100"/>
              <a:buFont typeface="Arial"/>
              <a:buNone/>
            </a:pPr>
            <a:r>
              <a:rPr lang="nl" sz="900" dirty="0">
                <a:solidFill>
                  <a:schemeClr val="dk1"/>
                </a:solidFill>
                <a:latin typeface="Plus Jakarta Sans"/>
                <a:ea typeface="Plus Jakarta Sans"/>
                <a:cs typeface="Plus Jakarta Sans"/>
                <a:sym typeface="Plus Jakarta Sans"/>
              </a:rPr>
              <a:t>One partner. Every solution.</a:t>
            </a:r>
            <a:endParaRPr sz="900" dirty="0">
              <a:solidFill>
                <a:schemeClr val="dk1"/>
              </a:solidFill>
              <a:latin typeface="Plus Jakarta Sans"/>
              <a:ea typeface="Plus Jakarta Sans"/>
              <a:cs typeface="Plus Jakarta Sans"/>
              <a:sym typeface="Plus Jakarta Sans"/>
            </a:endParaRPr>
          </a:p>
          <a:p>
            <a:pPr marL="0" lvl="0" indent="0" algn="l" rtl="0">
              <a:lnSpc>
                <a:spcPct val="115000"/>
              </a:lnSpc>
              <a:spcBef>
                <a:spcPts val="1200"/>
              </a:spcBef>
              <a:spcAft>
                <a:spcPts val="0"/>
              </a:spcAft>
              <a:buClr>
                <a:schemeClr val="dk1"/>
              </a:buClr>
              <a:buSzPts val="1100"/>
              <a:buFont typeface="Arial"/>
              <a:buNone/>
            </a:pPr>
            <a:r>
              <a:rPr lang="nl" sz="900" dirty="0">
                <a:solidFill>
                  <a:schemeClr val="dk1"/>
                </a:solidFill>
                <a:latin typeface="Plus Jakarta Sans"/>
                <a:ea typeface="Plus Jakarta Sans"/>
                <a:cs typeface="Plus Jakarta Sans"/>
                <a:sym typeface="Plus Jakarta Sans"/>
              </a:rPr>
              <a:t>#KINTO #AssumptionVsReality #FlexibleRental </a:t>
            </a:r>
            <a:endParaRPr sz="900" dirty="0">
              <a:solidFill>
                <a:schemeClr val="dk1"/>
              </a:solidFill>
              <a:latin typeface="Plus Jakarta Sans"/>
              <a:ea typeface="Plus Jakarta Sans"/>
              <a:cs typeface="Plus Jakarta Sans"/>
              <a:sym typeface="Plus Jakarta Sans"/>
            </a:endParaRPr>
          </a:p>
          <a:p>
            <a:pPr marL="0" lvl="0" indent="0" algn="l" rtl="0">
              <a:lnSpc>
                <a:spcPct val="115000"/>
              </a:lnSpc>
              <a:spcBef>
                <a:spcPts val="1200"/>
              </a:spcBef>
              <a:spcAft>
                <a:spcPts val="0"/>
              </a:spcAft>
              <a:buClr>
                <a:schemeClr val="dk1"/>
              </a:buClr>
              <a:buSzPts val="1100"/>
              <a:buFont typeface="Arial"/>
              <a:buNone/>
            </a:pPr>
            <a:endParaRPr sz="900" dirty="0">
              <a:solidFill>
                <a:schemeClr val="dk1"/>
              </a:solidFill>
              <a:latin typeface="Plus Jakarta Sans"/>
              <a:ea typeface="Plus Jakarta Sans"/>
              <a:cs typeface="Plus Jakarta Sans"/>
              <a:sym typeface="Plus Jakarta Sans"/>
            </a:endParaRPr>
          </a:p>
          <a:p>
            <a:pPr marL="0" lvl="0" indent="0" algn="l" rtl="0">
              <a:lnSpc>
                <a:spcPct val="115000"/>
              </a:lnSpc>
              <a:spcBef>
                <a:spcPts val="1200"/>
              </a:spcBef>
              <a:spcAft>
                <a:spcPts val="0"/>
              </a:spcAft>
              <a:buClr>
                <a:schemeClr val="dk1"/>
              </a:buClr>
              <a:buSzPts val="1100"/>
              <a:buFont typeface="Arial"/>
              <a:buNone/>
            </a:pPr>
            <a:endParaRPr sz="900" dirty="0">
              <a:solidFill>
                <a:schemeClr val="dk1"/>
              </a:solidFill>
              <a:latin typeface="Plus Jakarta Sans"/>
              <a:ea typeface="Plus Jakarta Sans"/>
              <a:cs typeface="Plus Jakarta Sans"/>
              <a:sym typeface="Plus Jakarta Sans"/>
            </a:endParaRPr>
          </a:p>
          <a:p>
            <a:pPr marL="0" lvl="0" indent="0" algn="r" rtl="0">
              <a:spcBef>
                <a:spcPts val="1200"/>
              </a:spcBef>
              <a:spcAft>
                <a:spcPts val="0"/>
              </a:spcAft>
              <a:buNone/>
            </a:pPr>
            <a:endParaRPr sz="800" dirty="0">
              <a:solidFill>
                <a:schemeClr val="dk1"/>
              </a:solidFill>
              <a:latin typeface="Plus Jakarta Sans Light"/>
              <a:ea typeface="Plus Jakarta Sans Light"/>
              <a:cs typeface="Plus Jakarta Sans Light"/>
              <a:sym typeface="Plus Jakarta Sans Light"/>
            </a:endParaRPr>
          </a:p>
        </p:txBody>
      </p:sp>
      <p:pic>
        <p:nvPicPr>
          <p:cNvPr id="1633" name="Google Shape;1633;p144" title="Assumption vs Reality_1.png"/>
          <p:cNvPicPr preferRelativeResize="0"/>
          <p:nvPr/>
        </p:nvPicPr>
        <p:blipFill>
          <a:blip r:embed="rId8">
            <a:alphaModFix/>
          </a:blip>
          <a:stretch>
            <a:fillRect/>
          </a:stretch>
        </p:blipFill>
        <p:spPr>
          <a:xfrm>
            <a:off x="901625" y="1539200"/>
            <a:ext cx="1518242" cy="1897803"/>
          </a:xfrm>
          <a:prstGeom prst="rect">
            <a:avLst/>
          </a:prstGeom>
          <a:noFill/>
          <a:ln>
            <a:noFill/>
          </a:ln>
        </p:spPr>
      </p:pic>
      <p:pic>
        <p:nvPicPr>
          <p:cNvPr id="1634" name="Google Shape;1634;p144" title="Assumption vs Reality_2.png"/>
          <p:cNvPicPr preferRelativeResize="0"/>
          <p:nvPr/>
        </p:nvPicPr>
        <p:blipFill>
          <a:blip r:embed="rId9">
            <a:alphaModFix/>
          </a:blip>
          <a:stretch>
            <a:fillRect/>
          </a:stretch>
        </p:blipFill>
        <p:spPr>
          <a:xfrm>
            <a:off x="2419875" y="1539200"/>
            <a:ext cx="1518242" cy="1897803"/>
          </a:xfrm>
          <a:prstGeom prst="rect">
            <a:avLst/>
          </a:prstGeom>
          <a:noFill/>
          <a:ln>
            <a:noFill/>
          </a:ln>
        </p:spPr>
      </p:pic>
      <p:pic>
        <p:nvPicPr>
          <p:cNvPr id="1635" name="Google Shape;1635;p144" title="Assumption vs Reality_3.png"/>
          <p:cNvPicPr preferRelativeResize="0"/>
          <p:nvPr/>
        </p:nvPicPr>
        <p:blipFill>
          <a:blip r:embed="rId10">
            <a:alphaModFix/>
          </a:blip>
          <a:stretch>
            <a:fillRect/>
          </a:stretch>
        </p:blipFill>
        <p:spPr>
          <a:xfrm>
            <a:off x="3896650" y="1539200"/>
            <a:ext cx="1518242" cy="1897803"/>
          </a:xfrm>
          <a:prstGeom prst="rect">
            <a:avLst/>
          </a:prstGeom>
          <a:noFill/>
          <a:ln>
            <a:noFill/>
          </a:ln>
        </p:spPr>
      </p:pic>
      <p:pic>
        <p:nvPicPr>
          <p:cNvPr id="1636" name="Google Shape;1636;p144" title="Assumption vs Reality_4.png"/>
          <p:cNvPicPr preferRelativeResize="0"/>
          <p:nvPr/>
        </p:nvPicPr>
        <p:blipFill>
          <a:blip r:embed="rId11">
            <a:alphaModFix/>
          </a:blip>
          <a:stretch>
            <a:fillRect/>
          </a:stretch>
        </p:blipFill>
        <p:spPr>
          <a:xfrm>
            <a:off x="5414900" y="1539200"/>
            <a:ext cx="1518242" cy="1897803"/>
          </a:xfrm>
          <a:prstGeom prst="rect">
            <a:avLst/>
          </a:prstGeom>
          <a:noFill/>
          <a:ln>
            <a:noFill/>
          </a:ln>
        </p:spPr>
      </p:pic>
      <p:pic>
        <p:nvPicPr>
          <p:cNvPr id="1637" name="Google Shape;1637;p144" title="Assumption vs Reality_5.png"/>
          <p:cNvPicPr preferRelativeResize="0"/>
          <p:nvPr/>
        </p:nvPicPr>
        <p:blipFill>
          <a:blip r:embed="rId12">
            <a:alphaModFix/>
          </a:blip>
          <a:stretch>
            <a:fillRect/>
          </a:stretch>
        </p:blipFill>
        <p:spPr>
          <a:xfrm>
            <a:off x="6933150" y="1539200"/>
            <a:ext cx="1518242" cy="1897803"/>
          </a:xfrm>
          <a:prstGeom prst="rect">
            <a:avLst/>
          </a:prstGeom>
          <a:noFill/>
          <a:ln>
            <a:noFill/>
          </a:ln>
        </p:spPr>
      </p:pic>
      <p:pic>
        <p:nvPicPr>
          <p:cNvPr id="1638" name="Google Shape;1638;p144" title="Assumption vs Reality_1.png"/>
          <p:cNvPicPr preferRelativeResize="0"/>
          <p:nvPr/>
        </p:nvPicPr>
        <p:blipFill>
          <a:blip r:embed="rId13">
            <a:alphaModFix/>
          </a:blip>
          <a:stretch>
            <a:fillRect/>
          </a:stretch>
        </p:blipFill>
        <p:spPr>
          <a:xfrm>
            <a:off x="901625" y="1539200"/>
            <a:ext cx="1518237" cy="1897796"/>
          </a:xfrm>
          <a:prstGeom prst="rect">
            <a:avLst/>
          </a:prstGeom>
          <a:noFill/>
          <a:ln>
            <a:noFill/>
          </a:ln>
        </p:spPr>
      </p:pic>
      <p:pic>
        <p:nvPicPr>
          <p:cNvPr id="1639" name="Google Shape;1639;p144" title="Assumption vs Reality_2.png"/>
          <p:cNvPicPr preferRelativeResize="0"/>
          <p:nvPr/>
        </p:nvPicPr>
        <p:blipFill>
          <a:blip r:embed="rId14">
            <a:alphaModFix/>
          </a:blip>
          <a:stretch>
            <a:fillRect/>
          </a:stretch>
        </p:blipFill>
        <p:spPr>
          <a:xfrm>
            <a:off x="2419888" y="1539200"/>
            <a:ext cx="1518237" cy="1897796"/>
          </a:xfrm>
          <a:prstGeom prst="rect">
            <a:avLst/>
          </a:prstGeom>
          <a:noFill/>
          <a:ln>
            <a:noFill/>
          </a:ln>
        </p:spPr>
      </p:pic>
      <p:pic>
        <p:nvPicPr>
          <p:cNvPr id="1640" name="Google Shape;1640;p144" title="Assumption vs Reality_3.png"/>
          <p:cNvPicPr preferRelativeResize="0"/>
          <p:nvPr/>
        </p:nvPicPr>
        <p:blipFill>
          <a:blip r:embed="rId15">
            <a:alphaModFix/>
          </a:blip>
          <a:stretch>
            <a:fillRect/>
          </a:stretch>
        </p:blipFill>
        <p:spPr>
          <a:xfrm>
            <a:off x="3917388" y="1539200"/>
            <a:ext cx="1518237" cy="1897796"/>
          </a:xfrm>
          <a:prstGeom prst="rect">
            <a:avLst/>
          </a:prstGeom>
          <a:noFill/>
          <a:ln>
            <a:noFill/>
          </a:ln>
        </p:spPr>
      </p:pic>
      <p:pic>
        <p:nvPicPr>
          <p:cNvPr id="1641" name="Google Shape;1641;p144" title="Assumption vs Reality_4.png"/>
          <p:cNvPicPr preferRelativeResize="0"/>
          <p:nvPr/>
        </p:nvPicPr>
        <p:blipFill>
          <a:blip r:embed="rId16">
            <a:alphaModFix/>
          </a:blip>
          <a:stretch>
            <a:fillRect/>
          </a:stretch>
        </p:blipFill>
        <p:spPr>
          <a:xfrm>
            <a:off x="5414913" y="1539200"/>
            <a:ext cx="1518237" cy="1897796"/>
          </a:xfrm>
          <a:prstGeom prst="rect">
            <a:avLst/>
          </a:prstGeom>
          <a:noFill/>
          <a:ln>
            <a:noFill/>
          </a:ln>
        </p:spPr>
      </p:pic>
      <p:pic>
        <p:nvPicPr>
          <p:cNvPr id="1642" name="Google Shape;1642;p144" title="Assumption vs Reality_5.png"/>
          <p:cNvPicPr preferRelativeResize="0"/>
          <p:nvPr/>
        </p:nvPicPr>
        <p:blipFill>
          <a:blip r:embed="rId17">
            <a:alphaModFix/>
          </a:blip>
          <a:stretch>
            <a:fillRect/>
          </a:stretch>
        </p:blipFill>
        <p:spPr>
          <a:xfrm>
            <a:off x="6933163" y="1539200"/>
            <a:ext cx="1518237" cy="1897796"/>
          </a:xfrm>
          <a:prstGeom prst="rect">
            <a:avLst/>
          </a:prstGeom>
          <a:noFill/>
          <a:ln>
            <a:noFill/>
          </a:ln>
        </p:spPr>
      </p:pic>
      <p:pic>
        <p:nvPicPr>
          <p:cNvPr id="2" name="Afbeelding 1" descr="Afbeelding met voertuig, Landvoertuig, wiel, tekst&#10;&#10;Door AI gegenereerde inhoud is mogelijk onjuist.">
            <a:extLst>
              <a:ext uri="{FF2B5EF4-FFF2-40B4-BE49-F238E27FC236}">
                <a16:creationId xmlns:a16="http://schemas.microsoft.com/office/drawing/2014/main" id="{6D884A4C-0C4F-BC78-B594-5F12C0F0D403}"/>
              </a:ext>
            </a:extLst>
          </p:cNvPr>
          <p:cNvPicPr>
            <a:picLocks noChangeAspect="1"/>
          </p:cNvPicPr>
          <p:nvPr/>
        </p:nvPicPr>
        <p:blipFill>
          <a:blip r:embed="rId18"/>
          <a:stretch>
            <a:fillRect/>
          </a:stretch>
        </p:blipFill>
        <p:spPr>
          <a:xfrm>
            <a:off x="881377" y="1539192"/>
            <a:ext cx="1513646" cy="1892057"/>
          </a:xfrm>
          <a:prstGeom prst="rect">
            <a:avLst/>
          </a:prstGeom>
        </p:spPr>
      </p:pic>
      <p:pic>
        <p:nvPicPr>
          <p:cNvPr id="3" name="Afbeelding 2" descr="Afbeelding met tekst, voertuig, Landvoertuig, wiel&#10;&#10;Door AI gegenereerde inhoud is mogelijk onjuist.">
            <a:extLst>
              <a:ext uri="{FF2B5EF4-FFF2-40B4-BE49-F238E27FC236}">
                <a16:creationId xmlns:a16="http://schemas.microsoft.com/office/drawing/2014/main" id="{8B957C93-F201-0EBC-713A-6637D94600D7}"/>
              </a:ext>
            </a:extLst>
          </p:cNvPr>
          <p:cNvPicPr>
            <a:picLocks noChangeAspect="1"/>
          </p:cNvPicPr>
          <p:nvPr/>
        </p:nvPicPr>
        <p:blipFill>
          <a:blip r:embed="rId19"/>
          <a:stretch>
            <a:fillRect/>
          </a:stretch>
        </p:blipFill>
        <p:spPr>
          <a:xfrm>
            <a:off x="2398173" y="1534110"/>
            <a:ext cx="1506689" cy="1883361"/>
          </a:xfrm>
          <a:prstGeom prst="rect">
            <a:avLst/>
          </a:prstGeom>
        </p:spPr>
      </p:pic>
      <p:pic>
        <p:nvPicPr>
          <p:cNvPr id="4" name="Afbeelding 3" descr="Afbeelding met tekst, voertuig, Landvoertuig, auto&#10;&#10;Door AI gegenereerde inhoud is mogelijk onjuist.">
            <a:extLst>
              <a:ext uri="{FF2B5EF4-FFF2-40B4-BE49-F238E27FC236}">
                <a16:creationId xmlns:a16="http://schemas.microsoft.com/office/drawing/2014/main" id="{138F1587-105F-0266-2993-8530C50FAF0E}"/>
              </a:ext>
            </a:extLst>
          </p:cNvPr>
          <p:cNvPicPr>
            <a:picLocks noChangeAspect="1"/>
          </p:cNvPicPr>
          <p:nvPr/>
        </p:nvPicPr>
        <p:blipFill>
          <a:blip r:embed="rId20"/>
          <a:stretch>
            <a:fillRect/>
          </a:stretch>
        </p:blipFill>
        <p:spPr>
          <a:xfrm>
            <a:off x="3901461" y="1544601"/>
            <a:ext cx="1513916" cy="1892395"/>
          </a:xfrm>
          <a:prstGeom prst="rect">
            <a:avLst/>
          </a:prstGeom>
        </p:spPr>
      </p:pic>
      <p:pic>
        <p:nvPicPr>
          <p:cNvPr id="5" name="Afbeelding 4" descr="Afbeelding met Landvoertuig, voertuig, wiel, band&#10;&#10;Door AI gegenereerde inhoud is mogelijk onjuist.">
            <a:extLst>
              <a:ext uri="{FF2B5EF4-FFF2-40B4-BE49-F238E27FC236}">
                <a16:creationId xmlns:a16="http://schemas.microsoft.com/office/drawing/2014/main" id="{79413B20-EE30-AB11-ED2B-4E392A55E296}"/>
              </a:ext>
            </a:extLst>
          </p:cNvPr>
          <p:cNvPicPr>
            <a:picLocks noChangeAspect="1"/>
          </p:cNvPicPr>
          <p:nvPr/>
        </p:nvPicPr>
        <p:blipFill>
          <a:blip r:embed="rId21"/>
          <a:stretch>
            <a:fillRect/>
          </a:stretch>
        </p:blipFill>
        <p:spPr>
          <a:xfrm>
            <a:off x="5416519" y="1539192"/>
            <a:ext cx="1502623" cy="1878279"/>
          </a:xfrm>
          <a:prstGeom prst="rect">
            <a:avLst/>
          </a:prstGeom>
        </p:spPr>
      </p:pic>
      <p:pic>
        <p:nvPicPr>
          <p:cNvPr id="6" name="Afbeelding 5" descr="Afbeelding met voertuig, Landvoertuig, kleding, wiel&#10;&#10;Door AI gegenereerde inhoud is mogelijk onjuist.">
            <a:extLst>
              <a:ext uri="{FF2B5EF4-FFF2-40B4-BE49-F238E27FC236}">
                <a16:creationId xmlns:a16="http://schemas.microsoft.com/office/drawing/2014/main" id="{2C2CD820-DEF3-88E2-43A4-FEAB412AB5CD}"/>
              </a:ext>
            </a:extLst>
          </p:cNvPr>
          <p:cNvPicPr>
            <a:picLocks noChangeAspect="1"/>
          </p:cNvPicPr>
          <p:nvPr/>
        </p:nvPicPr>
        <p:blipFill>
          <a:blip r:embed="rId22"/>
          <a:stretch>
            <a:fillRect/>
          </a:stretch>
        </p:blipFill>
        <p:spPr>
          <a:xfrm>
            <a:off x="6948774" y="1539193"/>
            <a:ext cx="1502622" cy="1878278"/>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647"/>
        <p:cNvGrpSpPr/>
        <p:nvPr/>
      </p:nvGrpSpPr>
      <p:grpSpPr>
        <a:xfrm>
          <a:off x="0" y="0"/>
          <a:ext cx="0" cy="0"/>
          <a:chOff x="0" y="0"/>
          <a:chExt cx="0" cy="0"/>
        </a:xfrm>
      </p:grpSpPr>
      <p:pic>
        <p:nvPicPr>
          <p:cNvPr id="1648" name="Google Shape;1648;p145"/>
          <p:cNvPicPr preferRelativeResize="0"/>
          <p:nvPr/>
        </p:nvPicPr>
        <p:blipFill>
          <a:blip r:embed="rId4">
            <a:alphaModFix/>
          </a:blip>
          <a:stretch>
            <a:fillRect/>
          </a:stretch>
        </p:blipFill>
        <p:spPr>
          <a:xfrm rot="5400000">
            <a:off x="1989277" y="-2003347"/>
            <a:ext cx="5151375" cy="9158077"/>
          </a:xfrm>
          <a:prstGeom prst="rect">
            <a:avLst/>
          </a:prstGeom>
          <a:noFill/>
          <a:ln>
            <a:noFill/>
          </a:ln>
        </p:spPr>
      </p:pic>
      <p:pic>
        <p:nvPicPr>
          <p:cNvPr id="1649" name="Google Shape;1649;p145"/>
          <p:cNvPicPr preferRelativeResize="0"/>
          <p:nvPr/>
        </p:nvPicPr>
        <p:blipFill>
          <a:blip r:embed="rId5">
            <a:alphaModFix/>
          </a:blip>
          <a:stretch>
            <a:fillRect/>
          </a:stretch>
        </p:blipFill>
        <p:spPr>
          <a:xfrm>
            <a:off x="0" y="0"/>
            <a:ext cx="3776451" cy="5143501"/>
          </a:xfrm>
          <a:prstGeom prst="rect">
            <a:avLst/>
          </a:prstGeom>
          <a:noFill/>
          <a:ln>
            <a:noFill/>
          </a:ln>
        </p:spPr>
      </p:pic>
      <p:sp>
        <p:nvSpPr>
          <p:cNvPr id="1650" name="Google Shape;1650;p145"/>
          <p:cNvSpPr/>
          <p:nvPr/>
        </p:nvSpPr>
        <p:spPr>
          <a:xfrm>
            <a:off x="87625" y="3732050"/>
            <a:ext cx="327000" cy="1016700"/>
          </a:xfrm>
          <a:prstGeom prst="rect">
            <a:avLst/>
          </a:prstGeom>
          <a:solidFill>
            <a:srgbClr val="00708D"/>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651" name="Google Shape;1651;p145"/>
          <p:cNvSpPr txBox="1"/>
          <p:nvPr/>
        </p:nvSpPr>
        <p:spPr>
          <a:xfrm rot="-5400000">
            <a:off x="-902525" y="1937825"/>
            <a:ext cx="2445300" cy="465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MAY </a:t>
            </a:r>
            <a:endParaRPr sz="800">
              <a:solidFill>
                <a:schemeClr val="lt1"/>
              </a:solidFill>
              <a:latin typeface="DM Sans ExtraLight"/>
              <a:ea typeface="DM Sans ExtraLight"/>
              <a:cs typeface="DM Sans ExtraLight"/>
              <a:sym typeface="DM Sans ExtraLight"/>
            </a:endParaRPr>
          </a:p>
        </p:txBody>
      </p:sp>
      <p:sp>
        <p:nvSpPr>
          <p:cNvPr id="1652" name="Google Shape;1652;p145"/>
          <p:cNvSpPr txBox="1"/>
          <p:nvPr/>
        </p:nvSpPr>
        <p:spPr>
          <a:xfrm>
            <a:off x="4698325" y="378700"/>
            <a:ext cx="4121400" cy="1279800"/>
          </a:xfrm>
          <a:prstGeom prst="rect">
            <a:avLst/>
          </a:prstGeom>
          <a:noFill/>
          <a:ln>
            <a:noFill/>
          </a:ln>
        </p:spPr>
        <p:txBody>
          <a:bodyPr spcFirstLastPara="1" wrap="square" lIns="91425" tIns="91425" rIns="91425" bIns="91425" anchor="t" anchorCtr="0">
            <a:noAutofit/>
          </a:bodyPr>
          <a:lstStyle/>
          <a:p>
            <a:pPr marL="0" lvl="0" indent="0" algn="r" rtl="0">
              <a:lnSpc>
                <a:spcPct val="80000"/>
              </a:lnSpc>
              <a:spcBef>
                <a:spcPts val="0"/>
              </a:spcBef>
              <a:spcAft>
                <a:spcPts val="0"/>
              </a:spcAft>
              <a:buNone/>
            </a:pPr>
            <a:r>
              <a:rPr lang="nl" sz="3000">
                <a:solidFill>
                  <a:srgbClr val="00708D"/>
                </a:solidFill>
                <a:latin typeface="Plus Jakarta Sans"/>
                <a:ea typeface="Plus Jakarta Sans"/>
                <a:cs typeface="Plus Jakarta Sans"/>
                <a:sym typeface="Plus Jakarta Sans"/>
              </a:rPr>
              <a:t>7.ASSUMPTION VS REALITY </a:t>
            </a:r>
            <a:endParaRPr sz="3000">
              <a:solidFill>
                <a:srgbClr val="00708D"/>
              </a:solidFill>
              <a:latin typeface="Plus Jakarta Sans"/>
              <a:ea typeface="Plus Jakarta Sans"/>
              <a:cs typeface="Plus Jakarta Sans"/>
              <a:sym typeface="Plus Jakarta Sans"/>
            </a:endParaRPr>
          </a:p>
        </p:txBody>
      </p:sp>
      <p:pic>
        <p:nvPicPr>
          <p:cNvPr id="1653" name="Google Shape;1653;p145"/>
          <p:cNvPicPr preferRelativeResize="0"/>
          <p:nvPr/>
        </p:nvPicPr>
        <p:blipFill>
          <a:blip r:embed="rId6">
            <a:alphaModFix/>
          </a:blip>
          <a:stretch>
            <a:fillRect/>
          </a:stretch>
        </p:blipFill>
        <p:spPr>
          <a:xfrm>
            <a:off x="458219" y="3938"/>
            <a:ext cx="2511" cy="5143501"/>
          </a:xfrm>
          <a:prstGeom prst="rect">
            <a:avLst/>
          </a:prstGeom>
          <a:noFill/>
          <a:ln>
            <a:noFill/>
          </a:ln>
        </p:spPr>
      </p:pic>
      <p:sp>
        <p:nvSpPr>
          <p:cNvPr id="1654" name="Google Shape;1654;p145"/>
          <p:cNvSpPr txBox="1"/>
          <p:nvPr/>
        </p:nvSpPr>
        <p:spPr>
          <a:xfrm>
            <a:off x="632450" y="4317475"/>
            <a:ext cx="3000000" cy="569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nl" sz="1300">
                <a:solidFill>
                  <a:schemeClr val="lt1"/>
                </a:solidFill>
                <a:latin typeface="Plus Jakarta Sans Medium"/>
                <a:ea typeface="Plus Jakarta Sans Medium"/>
                <a:cs typeface="Plus Jakarta Sans Medium"/>
                <a:sym typeface="Plus Jakarta Sans Medium"/>
              </a:rPr>
              <a:t>FORMATS AVAILABLE: </a:t>
            </a:r>
            <a:endParaRPr sz="1300">
              <a:solidFill>
                <a:schemeClr val="lt1"/>
              </a:solidFill>
              <a:latin typeface="Plus Jakarta Sans Medium"/>
              <a:ea typeface="Plus Jakarta Sans Medium"/>
              <a:cs typeface="Plus Jakarta Sans Medium"/>
              <a:sym typeface="Plus Jakarta Sans Medium"/>
            </a:endParaRPr>
          </a:p>
          <a:p>
            <a:pPr marL="0" lvl="0" indent="0" algn="l" rtl="0">
              <a:spcBef>
                <a:spcPts val="0"/>
              </a:spcBef>
              <a:spcAft>
                <a:spcPts val="0"/>
              </a:spcAft>
              <a:buNone/>
            </a:pPr>
            <a:r>
              <a:rPr lang="nl" sz="1200">
                <a:solidFill>
                  <a:schemeClr val="lt1"/>
                </a:solidFill>
                <a:latin typeface="Plus Jakarta Sans Light"/>
                <a:ea typeface="Plus Jakarta Sans Light"/>
                <a:cs typeface="Plus Jakarta Sans Light"/>
                <a:sym typeface="Plus Jakarta Sans Light"/>
              </a:rPr>
              <a:t>4/5 </a:t>
            </a:r>
            <a:endParaRPr sz="1200">
              <a:solidFill>
                <a:schemeClr val="lt1"/>
              </a:solidFill>
              <a:latin typeface="Plus Jakarta Sans Light"/>
              <a:ea typeface="Plus Jakarta Sans Light"/>
              <a:cs typeface="Plus Jakarta Sans Light"/>
              <a:sym typeface="Plus Jakarta Sans Light"/>
            </a:endParaRPr>
          </a:p>
        </p:txBody>
      </p:sp>
      <p:pic>
        <p:nvPicPr>
          <p:cNvPr id="1655" name="Google Shape;1655;p145"/>
          <p:cNvPicPr preferRelativeResize="0"/>
          <p:nvPr/>
        </p:nvPicPr>
        <p:blipFill>
          <a:blip r:embed="rId7">
            <a:alphaModFix/>
          </a:blip>
          <a:stretch>
            <a:fillRect/>
          </a:stretch>
        </p:blipFill>
        <p:spPr>
          <a:xfrm>
            <a:off x="901625" y="1135375"/>
            <a:ext cx="1518250" cy="2363648"/>
          </a:xfrm>
          <a:prstGeom prst="rect">
            <a:avLst/>
          </a:prstGeom>
          <a:noFill/>
          <a:ln>
            <a:noFill/>
          </a:ln>
        </p:spPr>
      </p:pic>
      <p:sp>
        <p:nvSpPr>
          <p:cNvPr id="1656" name="Google Shape;1656;p145"/>
          <p:cNvSpPr txBox="1"/>
          <p:nvPr/>
        </p:nvSpPr>
        <p:spPr>
          <a:xfrm>
            <a:off x="3850275" y="3125315"/>
            <a:ext cx="5179800" cy="38040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nl" sz="1600" dirty="0">
                <a:solidFill>
                  <a:schemeClr val="dk1"/>
                </a:solidFill>
                <a:latin typeface="Plus Jakarta Sans"/>
                <a:ea typeface="Plus Jakarta Sans"/>
                <a:cs typeface="Plus Jakarta Sans"/>
                <a:sym typeface="Plus Jakarta Sans"/>
              </a:rPr>
              <a:t>COPY FB</a:t>
            </a:r>
            <a:endParaRPr sz="900" dirty="0">
              <a:solidFill>
                <a:schemeClr val="dk1"/>
              </a:solidFill>
              <a:latin typeface="Plus Jakarta Sans"/>
              <a:ea typeface="Plus Jakarta Sans"/>
              <a:cs typeface="Plus Jakarta Sans"/>
              <a:sym typeface="Plus Jakarta Sans"/>
            </a:endParaRPr>
          </a:p>
          <a:p>
            <a:pPr marL="0" lvl="0" indent="0" algn="l" rtl="0">
              <a:lnSpc>
                <a:spcPct val="115000"/>
              </a:lnSpc>
              <a:spcBef>
                <a:spcPts val="1200"/>
              </a:spcBef>
              <a:spcAft>
                <a:spcPts val="0"/>
              </a:spcAft>
              <a:buClr>
                <a:schemeClr val="dk1"/>
              </a:buClr>
              <a:buSzPts val="1100"/>
              <a:buFont typeface="Arial"/>
              <a:buNone/>
            </a:pPr>
            <a:r>
              <a:rPr lang="nl" sz="900" dirty="0">
                <a:solidFill>
                  <a:schemeClr val="dk1"/>
                </a:solidFill>
                <a:latin typeface="Plus Jakarta Sans"/>
                <a:ea typeface="Plus Jakarta Sans"/>
                <a:cs typeface="Plus Jakarta Sans"/>
                <a:sym typeface="Plus Jakarta Sans"/>
              </a:rPr>
              <a:t>Is car rental only for holidays? We beg to differ. 💡</a:t>
            </a:r>
            <a:endParaRPr sz="900" dirty="0">
              <a:solidFill>
                <a:schemeClr val="dk1"/>
              </a:solidFill>
              <a:latin typeface="Plus Jakarta Sans"/>
              <a:ea typeface="Plus Jakarta Sans"/>
              <a:cs typeface="Plus Jakarta Sans"/>
              <a:sym typeface="Plus Jakarta Sans"/>
            </a:endParaRPr>
          </a:p>
          <a:p>
            <a:pPr marL="0" lvl="0" indent="0" algn="l" rtl="0">
              <a:lnSpc>
                <a:spcPct val="115000"/>
              </a:lnSpc>
              <a:spcBef>
                <a:spcPts val="1200"/>
              </a:spcBef>
              <a:spcAft>
                <a:spcPts val="0"/>
              </a:spcAft>
              <a:buClr>
                <a:schemeClr val="dk1"/>
              </a:buClr>
              <a:buSzPts val="1100"/>
              <a:buFont typeface="Arial"/>
              <a:buNone/>
            </a:pPr>
            <a:r>
              <a:rPr lang="nl" sz="900" dirty="0">
                <a:solidFill>
                  <a:schemeClr val="dk1"/>
                </a:solidFill>
                <a:latin typeface="Plus Jakarta Sans"/>
                <a:ea typeface="Plus Jakarta Sans"/>
                <a:cs typeface="Plus Jakarta Sans"/>
                <a:sym typeface="Plus Jakarta Sans"/>
              </a:rPr>
              <a:t>There are plenty of assumptions when it comes to renting vehicles for business. At KINTO, we’re here to show you a different reality. One where mobility actually adapts to your schedule.</a:t>
            </a:r>
            <a:endParaRPr sz="900" dirty="0">
              <a:solidFill>
                <a:schemeClr val="dk1"/>
              </a:solidFill>
              <a:latin typeface="Plus Jakarta Sans"/>
              <a:ea typeface="Plus Jakarta Sans"/>
              <a:cs typeface="Plus Jakarta Sans"/>
              <a:sym typeface="Plus Jakarta Sans"/>
            </a:endParaRPr>
          </a:p>
          <a:p>
            <a:pPr marL="0" lvl="0" indent="0" algn="l" rtl="0">
              <a:lnSpc>
                <a:spcPct val="115000"/>
              </a:lnSpc>
              <a:spcBef>
                <a:spcPts val="1200"/>
              </a:spcBef>
              <a:spcAft>
                <a:spcPts val="0"/>
              </a:spcAft>
              <a:buClr>
                <a:schemeClr val="dk1"/>
              </a:buClr>
              <a:buSzPts val="1100"/>
              <a:buFont typeface="Arial"/>
              <a:buNone/>
            </a:pPr>
            <a:r>
              <a:rPr lang="nl" sz="900" dirty="0">
                <a:solidFill>
                  <a:schemeClr val="dk1"/>
                </a:solidFill>
                <a:latin typeface="Plus Jakarta Sans"/>
                <a:ea typeface="Plus Jakarta Sans"/>
                <a:cs typeface="Plus Jakarta Sans"/>
                <a:sym typeface="Plus Jakarta Sans"/>
              </a:rPr>
              <a:t>It’s time to trade in the old assumptions for a solution that moves with you. 🤝</a:t>
            </a:r>
            <a:endParaRPr sz="900" dirty="0">
              <a:solidFill>
                <a:schemeClr val="dk1"/>
              </a:solidFill>
              <a:latin typeface="Plus Jakarta Sans"/>
              <a:ea typeface="Plus Jakarta Sans"/>
              <a:cs typeface="Plus Jakarta Sans"/>
              <a:sym typeface="Plus Jakarta Sans"/>
            </a:endParaRPr>
          </a:p>
          <a:p>
            <a:pPr marL="0" lvl="0" indent="0" algn="l" rtl="0">
              <a:lnSpc>
                <a:spcPct val="115000"/>
              </a:lnSpc>
              <a:spcBef>
                <a:spcPts val="1200"/>
              </a:spcBef>
              <a:spcAft>
                <a:spcPts val="0"/>
              </a:spcAft>
              <a:buClr>
                <a:schemeClr val="dk1"/>
              </a:buClr>
              <a:buSzPts val="1100"/>
              <a:buFont typeface="Arial"/>
              <a:buNone/>
            </a:pPr>
            <a:r>
              <a:rPr lang="nl" sz="900" dirty="0">
                <a:solidFill>
                  <a:schemeClr val="dk1"/>
                </a:solidFill>
                <a:latin typeface="Plus Jakarta Sans"/>
                <a:ea typeface="Plus Jakarta Sans"/>
                <a:cs typeface="Plus Jakarta Sans"/>
                <a:sym typeface="Plus Jakarta Sans"/>
              </a:rPr>
              <a:t>What’s your main reason for renting a car for business? </a:t>
            </a:r>
          </a:p>
          <a:p>
            <a:pPr marL="0" lvl="0" indent="0" algn="l" rtl="0">
              <a:lnSpc>
                <a:spcPct val="115000"/>
              </a:lnSpc>
              <a:spcBef>
                <a:spcPts val="1200"/>
              </a:spcBef>
              <a:spcAft>
                <a:spcPts val="0"/>
              </a:spcAft>
              <a:buClr>
                <a:schemeClr val="dk1"/>
              </a:buClr>
              <a:buSzPts val="1100"/>
              <a:buFont typeface="Arial"/>
              <a:buNone/>
            </a:pPr>
            <a:r>
              <a:rPr lang="nl" sz="900" dirty="0">
                <a:solidFill>
                  <a:schemeClr val="dk1"/>
                </a:solidFill>
                <a:latin typeface="Plus Jakarta Sans"/>
                <a:ea typeface="Plus Jakarta Sans"/>
                <a:cs typeface="Plus Jakarta Sans"/>
                <a:sym typeface="Plus Jakarta Sans"/>
              </a:rPr>
              <a:t>Curious? Discover more at kinto-mobility.eu</a:t>
            </a:r>
            <a:endParaRPr sz="900" dirty="0">
              <a:solidFill>
                <a:schemeClr val="dk1"/>
              </a:solidFill>
              <a:latin typeface="Plus Jakarta Sans"/>
              <a:ea typeface="Plus Jakarta Sans"/>
              <a:cs typeface="Plus Jakarta Sans"/>
              <a:sym typeface="Plus Jakarta Sans"/>
            </a:endParaRPr>
          </a:p>
          <a:p>
            <a:pPr marL="0" lvl="0" indent="0" algn="l" rtl="0">
              <a:lnSpc>
                <a:spcPct val="115000"/>
              </a:lnSpc>
              <a:spcBef>
                <a:spcPts val="1200"/>
              </a:spcBef>
              <a:spcAft>
                <a:spcPts val="0"/>
              </a:spcAft>
              <a:buClr>
                <a:schemeClr val="dk1"/>
              </a:buClr>
              <a:buSzPts val="1100"/>
              <a:buFont typeface="Arial"/>
              <a:buNone/>
            </a:pPr>
            <a:r>
              <a:rPr lang="nl" sz="900" dirty="0">
                <a:solidFill>
                  <a:schemeClr val="dk1"/>
                </a:solidFill>
                <a:latin typeface="Plus Jakarta Sans"/>
                <a:ea typeface="Plus Jakarta Sans"/>
                <a:cs typeface="Plus Jakarta Sans"/>
                <a:sym typeface="Plus Jakarta Sans"/>
              </a:rPr>
              <a:t>One partner. Every solution.</a:t>
            </a:r>
            <a:endParaRPr sz="900" dirty="0">
              <a:solidFill>
                <a:schemeClr val="dk1"/>
              </a:solidFill>
              <a:latin typeface="Plus Jakarta Sans"/>
              <a:ea typeface="Plus Jakarta Sans"/>
              <a:cs typeface="Plus Jakarta Sans"/>
              <a:sym typeface="Plus Jakarta Sans"/>
            </a:endParaRPr>
          </a:p>
          <a:p>
            <a:pPr marL="0" lvl="0" indent="0" algn="l" rtl="0">
              <a:lnSpc>
                <a:spcPct val="115000"/>
              </a:lnSpc>
              <a:spcBef>
                <a:spcPts val="1200"/>
              </a:spcBef>
              <a:spcAft>
                <a:spcPts val="0"/>
              </a:spcAft>
              <a:buClr>
                <a:schemeClr val="dk1"/>
              </a:buClr>
              <a:buSzPts val="1100"/>
              <a:buFont typeface="Arial"/>
              <a:buNone/>
            </a:pPr>
            <a:r>
              <a:rPr lang="nl" sz="900" dirty="0">
                <a:solidFill>
                  <a:schemeClr val="dk1"/>
                </a:solidFill>
                <a:latin typeface="Plus Jakarta Sans"/>
                <a:ea typeface="Plus Jakarta Sans"/>
                <a:cs typeface="Plus Jakarta Sans"/>
                <a:sym typeface="Plus Jakarta Sans"/>
              </a:rPr>
              <a:t>#KINTO #AssumptionVsReality #BusinessMobility</a:t>
            </a:r>
            <a:endParaRPr sz="900" dirty="0">
              <a:solidFill>
                <a:schemeClr val="dk1"/>
              </a:solidFill>
              <a:latin typeface="Plus Jakarta Sans"/>
              <a:ea typeface="Plus Jakarta Sans"/>
              <a:cs typeface="Plus Jakarta Sans"/>
              <a:sym typeface="Plus Jakarta Sans"/>
            </a:endParaRPr>
          </a:p>
          <a:p>
            <a:pPr marL="0" lvl="0" indent="0" algn="r" rtl="0">
              <a:spcBef>
                <a:spcPts val="1200"/>
              </a:spcBef>
              <a:spcAft>
                <a:spcPts val="0"/>
              </a:spcAft>
              <a:buNone/>
            </a:pPr>
            <a:endParaRPr sz="800" dirty="0">
              <a:solidFill>
                <a:schemeClr val="dk1"/>
              </a:solidFill>
              <a:latin typeface="Plus Jakarta Sans Light"/>
              <a:ea typeface="Plus Jakarta Sans Light"/>
              <a:cs typeface="Plus Jakarta Sans Light"/>
              <a:sym typeface="Plus Jakarta Sans Light"/>
            </a:endParaRPr>
          </a:p>
        </p:txBody>
      </p:sp>
      <p:pic>
        <p:nvPicPr>
          <p:cNvPr id="1657" name="Google Shape;1657;p145" title="Assumption vs Reality_1.png"/>
          <p:cNvPicPr preferRelativeResize="0"/>
          <p:nvPr/>
        </p:nvPicPr>
        <p:blipFill>
          <a:blip r:embed="rId8">
            <a:alphaModFix/>
          </a:blip>
          <a:stretch>
            <a:fillRect/>
          </a:stretch>
        </p:blipFill>
        <p:spPr>
          <a:xfrm>
            <a:off x="901625" y="1539200"/>
            <a:ext cx="1518242" cy="1897803"/>
          </a:xfrm>
          <a:prstGeom prst="rect">
            <a:avLst/>
          </a:prstGeom>
          <a:noFill/>
          <a:ln>
            <a:noFill/>
          </a:ln>
        </p:spPr>
      </p:pic>
      <p:pic>
        <p:nvPicPr>
          <p:cNvPr id="1658" name="Google Shape;1658;p145" title="Assumption vs Reality_2.png"/>
          <p:cNvPicPr preferRelativeResize="0"/>
          <p:nvPr/>
        </p:nvPicPr>
        <p:blipFill>
          <a:blip r:embed="rId9">
            <a:alphaModFix/>
          </a:blip>
          <a:stretch>
            <a:fillRect/>
          </a:stretch>
        </p:blipFill>
        <p:spPr>
          <a:xfrm>
            <a:off x="2419875" y="1539200"/>
            <a:ext cx="1518242" cy="1897803"/>
          </a:xfrm>
          <a:prstGeom prst="rect">
            <a:avLst/>
          </a:prstGeom>
          <a:noFill/>
          <a:ln>
            <a:noFill/>
          </a:ln>
        </p:spPr>
      </p:pic>
      <p:pic>
        <p:nvPicPr>
          <p:cNvPr id="1659" name="Google Shape;1659;p145" title="Assumption vs Reality_3.png"/>
          <p:cNvPicPr preferRelativeResize="0"/>
          <p:nvPr/>
        </p:nvPicPr>
        <p:blipFill>
          <a:blip r:embed="rId10">
            <a:alphaModFix/>
          </a:blip>
          <a:stretch>
            <a:fillRect/>
          </a:stretch>
        </p:blipFill>
        <p:spPr>
          <a:xfrm>
            <a:off x="3896650" y="1539200"/>
            <a:ext cx="1518242" cy="1897803"/>
          </a:xfrm>
          <a:prstGeom prst="rect">
            <a:avLst/>
          </a:prstGeom>
          <a:noFill/>
          <a:ln>
            <a:noFill/>
          </a:ln>
        </p:spPr>
      </p:pic>
      <p:pic>
        <p:nvPicPr>
          <p:cNvPr id="1660" name="Google Shape;1660;p145" title="Assumption vs Reality_4.png"/>
          <p:cNvPicPr preferRelativeResize="0"/>
          <p:nvPr/>
        </p:nvPicPr>
        <p:blipFill>
          <a:blip r:embed="rId11">
            <a:alphaModFix/>
          </a:blip>
          <a:stretch>
            <a:fillRect/>
          </a:stretch>
        </p:blipFill>
        <p:spPr>
          <a:xfrm>
            <a:off x="5414900" y="1539200"/>
            <a:ext cx="1518242" cy="1897803"/>
          </a:xfrm>
          <a:prstGeom prst="rect">
            <a:avLst/>
          </a:prstGeom>
          <a:noFill/>
          <a:ln>
            <a:noFill/>
          </a:ln>
        </p:spPr>
      </p:pic>
      <p:pic>
        <p:nvPicPr>
          <p:cNvPr id="1661" name="Google Shape;1661;p145" title="Assumption vs Reality_5.png"/>
          <p:cNvPicPr preferRelativeResize="0"/>
          <p:nvPr/>
        </p:nvPicPr>
        <p:blipFill>
          <a:blip r:embed="rId12">
            <a:alphaModFix/>
          </a:blip>
          <a:stretch>
            <a:fillRect/>
          </a:stretch>
        </p:blipFill>
        <p:spPr>
          <a:xfrm>
            <a:off x="6933150" y="1539200"/>
            <a:ext cx="1518242" cy="1897803"/>
          </a:xfrm>
          <a:prstGeom prst="rect">
            <a:avLst/>
          </a:prstGeom>
          <a:noFill/>
          <a:ln>
            <a:noFill/>
          </a:ln>
        </p:spPr>
      </p:pic>
      <p:pic>
        <p:nvPicPr>
          <p:cNvPr id="1662" name="Google Shape;1662;p145" title="Assumption vs Reality_1.png"/>
          <p:cNvPicPr preferRelativeResize="0"/>
          <p:nvPr/>
        </p:nvPicPr>
        <p:blipFill>
          <a:blip r:embed="rId13">
            <a:alphaModFix/>
          </a:blip>
          <a:stretch>
            <a:fillRect/>
          </a:stretch>
        </p:blipFill>
        <p:spPr>
          <a:xfrm>
            <a:off x="901625" y="1539200"/>
            <a:ext cx="1518237" cy="1897796"/>
          </a:xfrm>
          <a:prstGeom prst="rect">
            <a:avLst/>
          </a:prstGeom>
          <a:noFill/>
          <a:ln>
            <a:noFill/>
          </a:ln>
        </p:spPr>
      </p:pic>
      <p:pic>
        <p:nvPicPr>
          <p:cNvPr id="1663" name="Google Shape;1663;p145" title="Assumption vs Reality_2.png"/>
          <p:cNvPicPr preferRelativeResize="0"/>
          <p:nvPr/>
        </p:nvPicPr>
        <p:blipFill>
          <a:blip r:embed="rId14">
            <a:alphaModFix/>
          </a:blip>
          <a:stretch>
            <a:fillRect/>
          </a:stretch>
        </p:blipFill>
        <p:spPr>
          <a:xfrm>
            <a:off x="2419888" y="1539200"/>
            <a:ext cx="1518237" cy="1897796"/>
          </a:xfrm>
          <a:prstGeom prst="rect">
            <a:avLst/>
          </a:prstGeom>
          <a:noFill/>
          <a:ln>
            <a:noFill/>
          </a:ln>
        </p:spPr>
      </p:pic>
      <p:pic>
        <p:nvPicPr>
          <p:cNvPr id="1664" name="Google Shape;1664;p145" title="Assumption vs Reality_3.png"/>
          <p:cNvPicPr preferRelativeResize="0"/>
          <p:nvPr/>
        </p:nvPicPr>
        <p:blipFill>
          <a:blip r:embed="rId15">
            <a:alphaModFix/>
          </a:blip>
          <a:stretch>
            <a:fillRect/>
          </a:stretch>
        </p:blipFill>
        <p:spPr>
          <a:xfrm>
            <a:off x="3917388" y="1539200"/>
            <a:ext cx="1518237" cy="1897796"/>
          </a:xfrm>
          <a:prstGeom prst="rect">
            <a:avLst/>
          </a:prstGeom>
          <a:noFill/>
          <a:ln>
            <a:noFill/>
          </a:ln>
        </p:spPr>
      </p:pic>
      <p:pic>
        <p:nvPicPr>
          <p:cNvPr id="1665" name="Google Shape;1665;p145" title="Assumption vs Reality_4.png"/>
          <p:cNvPicPr preferRelativeResize="0"/>
          <p:nvPr/>
        </p:nvPicPr>
        <p:blipFill>
          <a:blip r:embed="rId16">
            <a:alphaModFix/>
          </a:blip>
          <a:stretch>
            <a:fillRect/>
          </a:stretch>
        </p:blipFill>
        <p:spPr>
          <a:xfrm>
            <a:off x="5414913" y="1539200"/>
            <a:ext cx="1518237" cy="1897796"/>
          </a:xfrm>
          <a:prstGeom prst="rect">
            <a:avLst/>
          </a:prstGeom>
          <a:noFill/>
          <a:ln>
            <a:noFill/>
          </a:ln>
        </p:spPr>
      </p:pic>
      <p:pic>
        <p:nvPicPr>
          <p:cNvPr id="1666" name="Google Shape;1666;p145" title="Assumption vs Reality_5.png"/>
          <p:cNvPicPr preferRelativeResize="0"/>
          <p:nvPr/>
        </p:nvPicPr>
        <p:blipFill>
          <a:blip r:embed="rId17">
            <a:alphaModFix/>
          </a:blip>
          <a:stretch>
            <a:fillRect/>
          </a:stretch>
        </p:blipFill>
        <p:spPr>
          <a:xfrm>
            <a:off x="6933163" y="1539200"/>
            <a:ext cx="1518237" cy="1897796"/>
          </a:xfrm>
          <a:prstGeom prst="rect">
            <a:avLst/>
          </a:prstGeom>
          <a:noFill/>
          <a:ln>
            <a:noFill/>
          </a:ln>
        </p:spPr>
      </p:pic>
      <p:pic>
        <p:nvPicPr>
          <p:cNvPr id="3" name="Afbeelding 2" descr="Afbeelding met voertuig, Landvoertuig, wiel, tekst&#10;&#10;Door AI gegenereerde inhoud is mogelijk onjuist.">
            <a:extLst>
              <a:ext uri="{FF2B5EF4-FFF2-40B4-BE49-F238E27FC236}">
                <a16:creationId xmlns:a16="http://schemas.microsoft.com/office/drawing/2014/main" id="{31E8BD11-64DF-7406-F92A-B91003ED7B88}"/>
              </a:ext>
            </a:extLst>
          </p:cNvPr>
          <p:cNvPicPr>
            <a:picLocks noChangeAspect="1"/>
          </p:cNvPicPr>
          <p:nvPr/>
        </p:nvPicPr>
        <p:blipFill>
          <a:blip r:embed="rId18"/>
          <a:stretch>
            <a:fillRect/>
          </a:stretch>
        </p:blipFill>
        <p:spPr>
          <a:xfrm>
            <a:off x="881377" y="1539192"/>
            <a:ext cx="1513646" cy="1892057"/>
          </a:xfrm>
          <a:prstGeom prst="rect">
            <a:avLst/>
          </a:prstGeom>
        </p:spPr>
      </p:pic>
      <p:pic>
        <p:nvPicPr>
          <p:cNvPr id="5" name="Afbeelding 4" descr="Afbeelding met tekst, voertuig, Landvoertuig, wiel&#10;&#10;Door AI gegenereerde inhoud is mogelijk onjuist.">
            <a:extLst>
              <a:ext uri="{FF2B5EF4-FFF2-40B4-BE49-F238E27FC236}">
                <a16:creationId xmlns:a16="http://schemas.microsoft.com/office/drawing/2014/main" id="{5D5C9FC6-4A1A-7B1F-839D-F96FC9D87047}"/>
              </a:ext>
            </a:extLst>
          </p:cNvPr>
          <p:cNvPicPr>
            <a:picLocks noChangeAspect="1"/>
          </p:cNvPicPr>
          <p:nvPr/>
        </p:nvPicPr>
        <p:blipFill>
          <a:blip r:embed="rId19"/>
          <a:stretch>
            <a:fillRect/>
          </a:stretch>
        </p:blipFill>
        <p:spPr>
          <a:xfrm>
            <a:off x="2398173" y="1534110"/>
            <a:ext cx="1506689" cy="1883361"/>
          </a:xfrm>
          <a:prstGeom prst="rect">
            <a:avLst/>
          </a:prstGeom>
        </p:spPr>
      </p:pic>
      <p:pic>
        <p:nvPicPr>
          <p:cNvPr id="7" name="Afbeelding 6" descr="Afbeelding met tekst, voertuig, Landvoertuig, auto&#10;&#10;Door AI gegenereerde inhoud is mogelijk onjuist.">
            <a:extLst>
              <a:ext uri="{FF2B5EF4-FFF2-40B4-BE49-F238E27FC236}">
                <a16:creationId xmlns:a16="http://schemas.microsoft.com/office/drawing/2014/main" id="{10A634AD-FE01-20E0-908E-C5A39ACF10BC}"/>
              </a:ext>
            </a:extLst>
          </p:cNvPr>
          <p:cNvPicPr>
            <a:picLocks noChangeAspect="1"/>
          </p:cNvPicPr>
          <p:nvPr/>
        </p:nvPicPr>
        <p:blipFill>
          <a:blip r:embed="rId20"/>
          <a:stretch>
            <a:fillRect/>
          </a:stretch>
        </p:blipFill>
        <p:spPr>
          <a:xfrm>
            <a:off x="3901461" y="1544601"/>
            <a:ext cx="1513916" cy="1892395"/>
          </a:xfrm>
          <a:prstGeom prst="rect">
            <a:avLst/>
          </a:prstGeom>
        </p:spPr>
      </p:pic>
      <p:pic>
        <p:nvPicPr>
          <p:cNvPr id="9" name="Afbeelding 8" descr="Afbeelding met Landvoertuig, voertuig, wiel, band&#10;&#10;Door AI gegenereerde inhoud is mogelijk onjuist.">
            <a:extLst>
              <a:ext uri="{FF2B5EF4-FFF2-40B4-BE49-F238E27FC236}">
                <a16:creationId xmlns:a16="http://schemas.microsoft.com/office/drawing/2014/main" id="{E7925B95-02F0-5129-1544-6B29DEE52DAE}"/>
              </a:ext>
            </a:extLst>
          </p:cNvPr>
          <p:cNvPicPr>
            <a:picLocks noChangeAspect="1"/>
          </p:cNvPicPr>
          <p:nvPr/>
        </p:nvPicPr>
        <p:blipFill>
          <a:blip r:embed="rId21"/>
          <a:stretch>
            <a:fillRect/>
          </a:stretch>
        </p:blipFill>
        <p:spPr>
          <a:xfrm>
            <a:off x="5416519" y="1539192"/>
            <a:ext cx="1502623" cy="1878279"/>
          </a:xfrm>
          <a:prstGeom prst="rect">
            <a:avLst/>
          </a:prstGeom>
        </p:spPr>
      </p:pic>
      <p:pic>
        <p:nvPicPr>
          <p:cNvPr id="11" name="Afbeelding 10" descr="Afbeelding met voertuig, Landvoertuig, kleding, wiel&#10;&#10;Door AI gegenereerde inhoud is mogelijk onjuist.">
            <a:extLst>
              <a:ext uri="{FF2B5EF4-FFF2-40B4-BE49-F238E27FC236}">
                <a16:creationId xmlns:a16="http://schemas.microsoft.com/office/drawing/2014/main" id="{7F080C79-57AB-F7AE-10F2-5C7B0DA03CA1}"/>
              </a:ext>
            </a:extLst>
          </p:cNvPr>
          <p:cNvPicPr>
            <a:picLocks noChangeAspect="1"/>
          </p:cNvPicPr>
          <p:nvPr/>
        </p:nvPicPr>
        <p:blipFill>
          <a:blip r:embed="rId22"/>
          <a:stretch>
            <a:fillRect/>
          </a:stretch>
        </p:blipFill>
        <p:spPr>
          <a:xfrm>
            <a:off x="6948774" y="1539193"/>
            <a:ext cx="1502622" cy="1878278"/>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671"/>
        <p:cNvGrpSpPr/>
        <p:nvPr/>
      </p:nvGrpSpPr>
      <p:grpSpPr>
        <a:xfrm>
          <a:off x="0" y="0"/>
          <a:ext cx="0" cy="0"/>
          <a:chOff x="0" y="0"/>
          <a:chExt cx="0" cy="0"/>
        </a:xfrm>
      </p:grpSpPr>
      <p:pic>
        <p:nvPicPr>
          <p:cNvPr id="1672" name="Google Shape;1672;p146"/>
          <p:cNvPicPr preferRelativeResize="0"/>
          <p:nvPr/>
        </p:nvPicPr>
        <p:blipFill>
          <a:blip r:embed="rId4">
            <a:alphaModFix/>
          </a:blip>
          <a:stretch>
            <a:fillRect/>
          </a:stretch>
        </p:blipFill>
        <p:spPr>
          <a:xfrm rot="5400000">
            <a:off x="1989277" y="-2003347"/>
            <a:ext cx="5151375" cy="9158077"/>
          </a:xfrm>
          <a:prstGeom prst="rect">
            <a:avLst/>
          </a:prstGeom>
          <a:noFill/>
          <a:ln>
            <a:noFill/>
          </a:ln>
        </p:spPr>
      </p:pic>
      <p:pic>
        <p:nvPicPr>
          <p:cNvPr id="1673" name="Google Shape;1673;p146"/>
          <p:cNvPicPr preferRelativeResize="0"/>
          <p:nvPr/>
        </p:nvPicPr>
        <p:blipFill>
          <a:blip r:embed="rId5">
            <a:alphaModFix/>
          </a:blip>
          <a:stretch>
            <a:fillRect/>
          </a:stretch>
        </p:blipFill>
        <p:spPr>
          <a:xfrm>
            <a:off x="0" y="0"/>
            <a:ext cx="3776451" cy="5143501"/>
          </a:xfrm>
          <a:prstGeom prst="rect">
            <a:avLst/>
          </a:prstGeom>
          <a:noFill/>
          <a:ln>
            <a:noFill/>
          </a:ln>
        </p:spPr>
      </p:pic>
      <p:sp>
        <p:nvSpPr>
          <p:cNvPr id="1674" name="Google Shape;1674;p146"/>
          <p:cNvSpPr/>
          <p:nvPr/>
        </p:nvSpPr>
        <p:spPr>
          <a:xfrm>
            <a:off x="87625" y="3732050"/>
            <a:ext cx="327000" cy="1016700"/>
          </a:xfrm>
          <a:prstGeom prst="rect">
            <a:avLst/>
          </a:prstGeom>
          <a:solidFill>
            <a:srgbClr val="00708D"/>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675" name="Google Shape;1675;p146"/>
          <p:cNvSpPr txBox="1"/>
          <p:nvPr/>
        </p:nvSpPr>
        <p:spPr>
          <a:xfrm rot="-5400000">
            <a:off x="-902525" y="1937825"/>
            <a:ext cx="2445300" cy="465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MAY </a:t>
            </a:r>
            <a:endParaRPr sz="800">
              <a:solidFill>
                <a:schemeClr val="lt1"/>
              </a:solidFill>
              <a:latin typeface="DM Sans ExtraLight"/>
              <a:ea typeface="DM Sans ExtraLight"/>
              <a:cs typeface="DM Sans ExtraLight"/>
              <a:sym typeface="DM Sans ExtraLight"/>
            </a:endParaRPr>
          </a:p>
        </p:txBody>
      </p:sp>
      <p:sp>
        <p:nvSpPr>
          <p:cNvPr id="1676" name="Google Shape;1676;p146"/>
          <p:cNvSpPr txBox="1"/>
          <p:nvPr/>
        </p:nvSpPr>
        <p:spPr>
          <a:xfrm>
            <a:off x="4698325" y="378700"/>
            <a:ext cx="4121400" cy="1279800"/>
          </a:xfrm>
          <a:prstGeom prst="rect">
            <a:avLst/>
          </a:prstGeom>
          <a:noFill/>
          <a:ln>
            <a:noFill/>
          </a:ln>
        </p:spPr>
        <p:txBody>
          <a:bodyPr spcFirstLastPara="1" wrap="square" lIns="91425" tIns="91425" rIns="91425" bIns="91425" anchor="t" anchorCtr="0">
            <a:noAutofit/>
          </a:bodyPr>
          <a:lstStyle/>
          <a:p>
            <a:pPr marL="0" lvl="0" indent="0" algn="r" rtl="0">
              <a:lnSpc>
                <a:spcPct val="80000"/>
              </a:lnSpc>
              <a:spcBef>
                <a:spcPts val="0"/>
              </a:spcBef>
              <a:spcAft>
                <a:spcPts val="0"/>
              </a:spcAft>
              <a:buNone/>
            </a:pPr>
            <a:r>
              <a:rPr lang="nl" sz="3000">
                <a:solidFill>
                  <a:srgbClr val="00708D"/>
                </a:solidFill>
                <a:latin typeface="Plus Jakarta Sans"/>
                <a:ea typeface="Plus Jakarta Sans"/>
                <a:cs typeface="Plus Jakarta Sans"/>
                <a:sym typeface="Plus Jakarta Sans"/>
              </a:rPr>
              <a:t>8.VISUAL INSPIRATIONAL QUOTE</a:t>
            </a:r>
            <a:endParaRPr sz="3000">
              <a:solidFill>
                <a:srgbClr val="00708D"/>
              </a:solidFill>
              <a:latin typeface="Plus Jakarta Sans"/>
              <a:ea typeface="Plus Jakarta Sans"/>
              <a:cs typeface="Plus Jakarta Sans"/>
              <a:sym typeface="Plus Jakarta Sans"/>
            </a:endParaRPr>
          </a:p>
        </p:txBody>
      </p:sp>
      <p:pic>
        <p:nvPicPr>
          <p:cNvPr id="1677" name="Google Shape;1677;p146"/>
          <p:cNvPicPr preferRelativeResize="0"/>
          <p:nvPr/>
        </p:nvPicPr>
        <p:blipFill>
          <a:blip r:embed="rId6">
            <a:alphaModFix/>
          </a:blip>
          <a:stretch>
            <a:fillRect/>
          </a:stretch>
        </p:blipFill>
        <p:spPr>
          <a:xfrm>
            <a:off x="458219" y="3938"/>
            <a:ext cx="2511" cy="5143501"/>
          </a:xfrm>
          <a:prstGeom prst="rect">
            <a:avLst/>
          </a:prstGeom>
          <a:noFill/>
          <a:ln>
            <a:noFill/>
          </a:ln>
        </p:spPr>
      </p:pic>
      <p:sp>
        <p:nvSpPr>
          <p:cNvPr id="1678" name="Google Shape;1678;p146"/>
          <p:cNvSpPr txBox="1"/>
          <p:nvPr/>
        </p:nvSpPr>
        <p:spPr>
          <a:xfrm>
            <a:off x="632450" y="4317475"/>
            <a:ext cx="3000000" cy="569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nl" sz="1300">
                <a:solidFill>
                  <a:schemeClr val="lt1"/>
                </a:solidFill>
                <a:latin typeface="Plus Jakarta Sans Medium"/>
                <a:ea typeface="Plus Jakarta Sans Medium"/>
                <a:cs typeface="Plus Jakarta Sans Medium"/>
                <a:sym typeface="Plus Jakarta Sans Medium"/>
              </a:rPr>
              <a:t>FORMATS AVAILABLE: </a:t>
            </a:r>
            <a:endParaRPr sz="1300">
              <a:solidFill>
                <a:schemeClr val="lt1"/>
              </a:solidFill>
              <a:latin typeface="Plus Jakarta Sans Medium"/>
              <a:ea typeface="Plus Jakarta Sans Medium"/>
              <a:cs typeface="Plus Jakarta Sans Medium"/>
              <a:sym typeface="Plus Jakarta Sans Medium"/>
            </a:endParaRPr>
          </a:p>
          <a:p>
            <a:pPr marL="0" lvl="0" indent="0" algn="l" rtl="0">
              <a:spcBef>
                <a:spcPts val="0"/>
              </a:spcBef>
              <a:spcAft>
                <a:spcPts val="0"/>
              </a:spcAft>
              <a:buNone/>
            </a:pPr>
            <a:r>
              <a:rPr lang="nl" sz="1200">
                <a:solidFill>
                  <a:schemeClr val="lt1"/>
                </a:solidFill>
                <a:latin typeface="Plus Jakarta Sans Light"/>
                <a:ea typeface="Plus Jakarta Sans Light"/>
                <a:cs typeface="Plus Jakarta Sans Light"/>
                <a:sym typeface="Plus Jakarta Sans Light"/>
              </a:rPr>
              <a:t>4/5 </a:t>
            </a:r>
            <a:endParaRPr sz="1200">
              <a:solidFill>
                <a:schemeClr val="lt1"/>
              </a:solidFill>
              <a:latin typeface="Plus Jakarta Sans Light"/>
              <a:ea typeface="Plus Jakarta Sans Light"/>
              <a:cs typeface="Plus Jakarta Sans Light"/>
              <a:sym typeface="Plus Jakarta Sans Light"/>
            </a:endParaRPr>
          </a:p>
        </p:txBody>
      </p:sp>
      <p:pic>
        <p:nvPicPr>
          <p:cNvPr id="1679" name="Google Shape;1679;p146"/>
          <p:cNvPicPr preferRelativeResize="0"/>
          <p:nvPr/>
        </p:nvPicPr>
        <p:blipFill>
          <a:blip r:embed="rId7">
            <a:alphaModFix/>
          </a:blip>
          <a:stretch>
            <a:fillRect/>
          </a:stretch>
        </p:blipFill>
        <p:spPr>
          <a:xfrm>
            <a:off x="993975" y="531801"/>
            <a:ext cx="1934250" cy="3011302"/>
          </a:xfrm>
          <a:prstGeom prst="rect">
            <a:avLst/>
          </a:prstGeom>
          <a:noFill/>
          <a:ln>
            <a:noFill/>
          </a:ln>
        </p:spPr>
      </p:pic>
      <p:sp>
        <p:nvSpPr>
          <p:cNvPr id="1680" name="Google Shape;1680;p146"/>
          <p:cNvSpPr txBox="1"/>
          <p:nvPr/>
        </p:nvSpPr>
        <p:spPr>
          <a:xfrm>
            <a:off x="4047625" y="1721925"/>
            <a:ext cx="4772100" cy="38040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nl" sz="1800">
                <a:solidFill>
                  <a:schemeClr val="dk1"/>
                </a:solidFill>
                <a:latin typeface="Plus Jakarta Sans"/>
                <a:ea typeface="Plus Jakarta Sans"/>
                <a:cs typeface="Plus Jakarta Sans"/>
                <a:sym typeface="Plus Jakarta Sans"/>
              </a:rPr>
              <a:t>COPY LI</a:t>
            </a:r>
            <a:endParaRPr sz="1100">
              <a:solidFill>
                <a:schemeClr val="dk1"/>
              </a:solidFill>
            </a:endParaRPr>
          </a:p>
          <a:p>
            <a:pPr marL="0" lvl="0" indent="0" algn="l" rtl="0">
              <a:lnSpc>
                <a:spcPct val="115000"/>
              </a:lnSpc>
              <a:spcBef>
                <a:spcPts val="1200"/>
              </a:spcBef>
              <a:spcAft>
                <a:spcPts val="0"/>
              </a:spcAft>
              <a:buNone/>
            </a:pPr>
            <a:r>
              <a:rPr lang="nl" sz="1100">
                <a:solidFill>
                  <a:schemeClr val="dk1"/>
                </a:solidFill>
              </a:rPr>
              <a:t>In a world that never stops, staying still is an art form. 🏙️</a:t>
            </a:r>
            <a:endParaRPr sz="110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nl" sz="1100">
                <a:solidFill>
                  <a:schemeClr val="dk1"/>
                </a:solidFill>
              </a:rPr>
              <a:t>KINTO makes it easier by taking the complexity out of mobility. We provide flexible access to high-quality vehicles, allowing you to focus on leading your business while we handle the logistics.</a:t>
            </a:r>
            <a:endParaRPr sz="110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nl" sz="1100">
                <a:solidFill>
                  <a:schemeClr val="dk1"/>
                </a:solidFill>
              </a:rPr>
              <a:t>✅ </a:t>
            </a:r>
            <a:r>
              <a:rPr lang="nl" sz="1100" b="1">
                <a:solidFill>
                  <a:schemeClr val="dk1"/>
                </a:solidFill>
              </a:rPr>
              <a:t>Simplified solutions</a:t>
            </a:r>
            <a:r>
              <a:rPr lang="nl" sz="1100">
                <a:solidFill>
                  <a:schemeClr val="dk1"/>
                </a:solidFill>
              </a:rPr>
              <a:t>: No more admin headaches or rigid frameworks. ✅ </a:t>
            </a:r>
            <a:r>
              <a:rPr lang="nl" sz="1100" b="1">
                <a:solidFill>
                  <a:schemeClr val="dk1"/>
                </a:solidFill>
              </a:rPr>
              <a:t>Reliable quality</a:t>
            </a:r>
            <a:r>
              <a:rPr lang="nl" sz="1100">
                <a:solidFill>
                  <a:schemeClr val="dk1"/>
                </a:solidFill>
              </a:rPr>
              <a:t>: Peace of mind delivered through trusted legacy.      ✅ </a:t>
            </a:r>
            <a:r>
              <a:rPr lang="nl" sz="1100" b="1">
                <a:solidFill>
                  <a:schemeClr val="dk1"/>
                </a:solidFill>
              </a:rPr>
              <a:t>Professional support</a:t>
            </a:r>
            <a:r>
              <a:rPr lang="nl" sz="1100">
                <a:solidFill>
                  <a:schemeClr val="dk1"/>
                </a:solidFill>
              </a:rPr>
              <a:t>: A smart advisor by your side every step of the way.</a:t>
            </a:r>
            <a:endParaRPr sz="110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nl" sz="1100">
                <a:solidFill>
                  <a:schemeClr val="dk1"/>
                </a:solidFill>
              </a:rPr>
              <a:t>One partner. Every solution.</a:t>
            </a:r>
            <a:endParaRPr sz="110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nl" sz="1100">
                <a:solidFill>
                  <a:schemeClr val="dk1"/>
                </a:solidFill>
              </a:rPr>
              <a:t>#FleetManagement #BusinessMobility #KINTO</a:t>
            </a:r>
            <a:endParaRPr sz="1100">
              <a:solidFill>
                <a:schemeClr val="dk1"/>
              </a:solidFill>
            </a:endParaRPr>
          </a:p>
          <a:p>
            <a:pPr marL="0" lvl="0" indent="0" algn="r" rtl="0">
              <a:spcBef>
                <a:spcPts val="1200"/>
              </a:spcBef>
              <a:spcAft>
                <a:spcPts val="0"/>
              </a:spcAft>
              <a:buNone/>
            </a:pPr>
            <a:endParaRPr sz="1000">
              <a:solidFill>
                <a:schemeClr val="dk1"/>
              </a:solidFill>
              <a:latin typeface="Plus Jakarta Sans Light"/>
              <a:ea typeface="Plus Jakarta Sans Light"/>
              <a:cs typeface="Plus Jakarta Sans Light"/>
              <a:sym typeface="Plus Jakarta Sans Light"/>
            </a:endParaRPr>
          </a:p>
        </p:txBody>
      </p:sp>
      <p:pic>
        <p:nvPicPr>
          <p:cNvPr id="1681" name="Google Shape;1681;p146" title="inspirational quote_v1-1.png"/>
          <p:cNvPicPr preferRelativeResize="0"/>
          <p:nvPr/>
        </p:nvPicPr>
        <p:blipFill>
          <a:blip r:embed="rId8">
            <a:alphaModFix/>
          </a:blip>
          <a:stretch>
            <a:fillRect/>
          </a:stretch>
        </p:blipFill>
        <p:spPr>
          <a:xfrm>
            <a:off x="1040575" y="1036552"/>
            <a:ext cx="1852851" cy="2316050"/>
          </a:xfrm>
          <a:prstGeom prst="rect">
            <a:avLst/>
          </a:prstGeom>
          <a:noFill/>
          <a:ln>
            <a:noFill/>
          </a:ln>
        </p:spPr>
      </p:pic>
      <p:pic>
        <p:nvPicPr>
          <p:cNvPr id="1682" name="Google Shape;1682;p146" title="inspirational quote_v1.png"/>
          <p:cNvPicPr preferRelativeResize="0"/>
          <p:nvPr/>
        </p:nvPicPr>
        <p:blipFill>
          <a:blip r:embed="rId9">
            <a:alphaModFix/>
          </a:blip>
          <a:stretch>
            <a:fillRect/>
          </a:stretch>
        </p:blipFill>
        <p:spPr>
          <a:xfrm>
            <a:off x="1034675" y="1036538"/>
            <a:ext cx="1852851" cy="2316063"/>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687"/>
        <p:cNvGrpSpPr/>
        <p:nvPr/>
      </p:nvGrpSpPr>
      <p:grpSpPr>
        <a:xfrm>
          <a:off x="0" y="0"/>
          <a:ext cx="0" cy="0"/>
          <a:chOff x="0" y="0"/>
          <a:chExt cx="0" cy="0"/>
        </a:xfrm>
      </p:grpSpPr>
      <p:pic>
        <p:nvPicPr>
          <p:cNvPr id="1688" name="Google Shape;1688;p147"/>
          <p:cNvPicPr preferRelativeResize="0"/>
          <p:nvPr/>
        </p:nvPicPr>
        <p:blipFill>
          <a:blip r:embed="rId4">
            <a:alphaModFix/>
          </a:blip>
          <a:stretch>
            <a:fillRect/>
          </a:stretch>
        </p:blipFill>
        <p:spPr>
          <a:xfrm rot="5400000">
            <a:off x="1989277" y="-2003347"/>
            <a:ext cx="5151375" cy="9158077"/>
          </a:xfrm>
          <a:prstGeom prst="rect">
            <a:avLst/>
          </a:prstGeom>
          <a:noFill/>
          <a:ln>
            <a:noFill/>
          </a:ln>
        </p:spPr>
      </p:pic>
      <p:pic>
        <p:nvPicPr>
          <p:cNvPr id="1689" name="Google Shape;1689;p147"/>
          <p:cNvPicPr preferRelativeResize="0"/>
          <p:nvPr/>
        </p:nvPicPr>
        <p:blipFill>
          <a:blip r:embed="rId5">
            <a:alphaModFix/>
          </a:blip>
          <a:stretch>
            <a:fillRect/>
          </a:stretch>
        </p:blipFill>
        <p:spPr>
          <a:xfrm>
            <a:off x="0" y="0"/>
            <a:ext cx="3776451" cy="5143501"/>
          </a:xfrm>
          <a:prstGeom prst="rect">
            <a:avLst/>
          </a:prstGeom>
          <a:noFill/>
          <a:ln>
            <a:noFill/>
          </a:ln>
        </p:spPr>
      </p:pic>
      <p:sp>
        <p:nvSpPr>
          <p:cNvPr id="1690" name="Google Shape;1690;p147"/>
          <p:cNvSpPr/>
          <p:nvPr/>
        </p:nvSpPr>
        <p:spPr>
          <a:xfrm>
            <a:off x="87625" y="3732050"/>
            <a:ext cx="327000" cy="1016700"/>
          </a:xfrm>
          <a:prstGeom prst="rect">
            <a:avLst/>
          </a:prstGeom>
          <a:solidFill>
            <a:srgbClr val="00708D"/>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691" name="Google Shape;1691;p147"/>
          <p:cNvSpPr txBox="1"/>
          <p:nvPr/>
        </p:nvSpPr>
        <p:spPr>
          <a:xfrm rot="-5400000">
            <a:off x="-902525" y="1937825"/>
            <a:ext cx="2445300" cy="465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MAY </a:t>
            </a:r>
            <a:endParaRPr sz="800">
              <a:solidFill>
                <a:schemeClr val="lt1"/>
              </a:solidFill>
              <a:latin typeface="DM Sans ExtraLight"/>
              <a:ea typeface="DM Sans ExtraLight"/>
              <a:cs typeface="DM Sans ExtraLight"/>
              <a:sym typeface="DM Sans ExtraLight"/>
            </a:endParaRPr>
          </a:p>
        </p:txBody>
      </p:sp>
      <p:sp>
        <p:nvSpPr>
          <p:cNvPr id="1692" name="Google Shape;1692;p147"/>
          <p:cNvSpPr txBox="1"/>
          <p:nvPr/>
        </p:nvSpPr>
        <p:spPr>
          <a:xfrm>
            <a:off x="4672850" y="378700"/>
            <a:ext cx="4121400" cy="1279800"/>
          </a:xfrm>
          <a:prstGeom prst="rect">
            <a:avLst/>
          </a:prstGeom>
          <a:noFill/>
          <a:ln>
            <a:noFill/>
          </a:ln>
        </p:spPr>
        <p:txBody>
          <a:bodyPr spcFirstLastPara="1" wrap="square" lIns="91425" tIns="91425" rIns="91425" bIns="91425" anchor="t" anchorCtr="0">
            <a:noAutofit/>
          </a:bodyPr>
          <a:lstStyle/>
          <a:p>
            <a:pPr marL="0" lvl="0" indent="0" algn="r" rtl="0">
              <a:lnSpc>
                <a:spcPct val="80000"/>
              </a:lnSpc>
              <a:spcBef>
                <a:spcPts val="0"/>
              </a:spcBef>
              <a:spcAft>
                <a:spcPts val="0"/>
              </a:spcAft>
              <a:buNone/>
            </a:pPr>
            <a:r>
              <a:rPr lang="nl" sz="3000">
                <a:solidFill>
                  <a:srgbClr val="00708D"/>
                </a:solidFill>
                <a:latin typeface="Plus Jakarta Sans"/>
                <a:ea typeface="Plus Jakarta Sans"/>
                <a:cs typeface="Plus Jakarta Sans"/>
                <a:sym typeface="Plus Jakarta Sans"/>
              </a:rPr>
              <a:t>8.VISUAL INSPIRATIONAL QUOTE </a:t>
            </a:r>
            <a:endParaRPr sz="3000">
              <a:solidFill>
                <a:srgbClr val="00708D"/>
              </a:solidFill>
              <a:latin typeface="Plus Jakarta Sans"/>
              <a:ea typeface="Plus Jakarta Sans"/>
              <a:cs typeface="Plus Jakarta Sans"/>
              <a:sym typeface="Plus Jakarta Sans"/>
            </a:endParaRPr>
          </a:p>
        </p:txBody>
      </p:sp>
      <p:pic>
        <p:nvPicPr>
          <p:cNvPr id="1693" name="Google Shape;1693;p147"/>
          <p:cNvPicPr preferRelativeResize="0"/>
          <p:nvPr/>
        </p:nvPicPr>
        <p:blipFill>
          <a:blip r:embed="rId6">
            <a:alphaModFix/>
          </a:blip>
          <a:stretch>
            <a:fillRect/>
          </a:stretch>
        </p:blipFill>
        <p:spPr>
          <a:xfrm>
            <a:off x="458219" y="3938"/>
            <a:ext cx="2511" cy="5143501"/>
          </a:xfrm>
          <a:prstGeom prst="rect">
            <a:avLst/>
          </a:prstGeom>
          <a:noFill/>
          <a:ln>
            <a:noFill/>
          </a:ln>
        </p:spPr>
      </p:pic>
      <p:sp>
        <p:nvSpPr>
          <p:cNvPr id="1694" name="Google Shape;1694;p147"/>
          <p:cNvSpPr txBox="1"/>
          <p:nvPr/>
        </p:nvSpPr>
        <p:spPr>
          <a:xfrm>
            <a:off x="632450" y="4317475"/>
            <a:ext cx="3000000" cy="569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nl" sz="1300">
                <a:solidFill>
                  <a:schemeClr val="lt1"/>
                </a:solidFill>
                <a:latin typeface="Plus Jakarta Sans Medium"/>
                <a:ea typeface="Plus Jakarta Sans Medium"/>
                <a:cs typeface="Plus Jakarta Sans Medium"/>
                <a:sym typeface="Plus Jakarta Sans Medium"/>
              </a:rPr>
              <a:t>FORMATS AVAILABLE: </a:t>
            </a:r>
            <a:endParaRPr sz="1300">
              <a:solidFill>
                <a:schemeClr val="lt1"/>
              </a:solidFill>
              <a:latin typeface="Plus Jakarta Sans Medium"/>
              <a:ea typeface="Plus Jakarta Sans Medium"/>
              <a:cs typeface="Plus Jakarta Sans Medium"/>
              <a:sym typeface="Plus Jakarta Sans Medium"/>
            </a:endParaRPr>
          </a:p>
          <a:p>
            <a:pPr marL="0" lvl="0" indent="0" algn="l" rtl="0">
              <a:spcBef>
                <a:spcPts val="0"/>
              </a:spcBef>
              <a:spcAft>
                <a:spcPts val="0"/>
              </a:spcAft>
              <a:buNone/>
            </a:pPr>
            <a:r>
              <a:rPr lang="nl" sz="1200">
                <a:solidFill>
                  <a:schemeClr val="lt1"/>
                </a:solidFill>
                <a:latin typeface="Plus Jakarta Sans Light"/>
                <a:ea typeface="Plus Jakarta Sans Light"/>
                <a:cs typeface="Plus Jakarta Sans Light"/>
                <a:sym typeface="Plus Jakarta Sans Light"/>
              </a:rPr>
              <a:t>4/5 </a:t>
            </a:r>
            <a:endParaRPr sz="1200">
              <a:solidFill>
                <a:schemeClr val="lt1"/>
              </a:solidFill>
              <a:latin typeface="Plus Jakarta Sans Light"/>
              <a:ea typeface="Plus Jakarta Sans Light"/>
              <a:cs typeface="Plus Jakarta Sans Light"/>
              <a:sym typeface="Plus Jakarta Sans Light"/>
            </a:endParaRPr>
          </a:p>
        </p:txBody>
      </p:sp>
      <p:pic>
        <p:nvPicPr>
          <p:cNvPr id="1695" name="Google Shape;1695;p147"/>
          <p:cNvPicPr preferRelativeResize="0"/>
          <p:nvPr/>
        </p:nvPicPr>
        <p:blipFill>
          <a:blip r:embed="rId7">
            <a:alphaModFix/>
          </a:blip>
          <a:stretch>
            <a:fillRect/>
          </a:stretch>
        </p:blipFill>
        <p:spPr>
          <a:xfrm>
            <a:off x="934575" y="661851"/>
            <a:ext cx="2036101" cy="3169848"/>
          </a:xfrm>
          <a:prstGeom prst="rect">
            <a:avLst/>
          </a:prstGeom>
          <a:noFill/>
          <a:ln>
            <a:noFill/>
          </a:ln>
        </p:spPr>
      </p:pic>
      <p:sp>
        <p:nvSpPr>
          <p:cNvPr id="1696" name="Google Shape;1696;p147"/>
          <p:cNvSpPr txBox="1"/>
          <p:nvPr/>
        </p:nvSpPr>
        <p:spPr>
          <a:xfrm>
            <a:off x="4022150" y="1745625"/>
            <a:ext cx="4772100" cy="38040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nl" sz="1800">
                <a:solidFill>
                  <a:schemeClr val="dk1"/>
                </a:solidFill>
                <a:latin typeface="Plus Jakarta Sans"/>
                <a:ea typeface="Plus Jakarta Sans"/>
                <a:cs typeface="Plus Jakarta Sans"/>
                <a:sym typeface="Plus Jakarta Sans"/>
              </a:rPr>
              <a:t>COPY IG</a:t>
            </a:r>
            <a:endParaRPr sz="1300">
              <a:solidFill>
                <a:schemeClr val="dk1"/>
              </a:solidFill>
              <a:latin typeface="Plus Jakarta Sans"/>
              <a:ea typeface="Plus Jakarta Sans"/>
              <a:cs typeface="Plus Jakarta Sans"/>
              <a:sym typeface="Plus Jakarta Sans"/>
            </a:endParaRPr>
          </a:p>
          <a:p>
            <a:pPr marL="0" lvl="0" indent="0" algn="l" rtl="0">
              <a:spcBef>
                <a:spcPts val="0"/>
              </a:spcBef>
              <a:spcAft>
                <a:spcPts val="0"/>
              </a:spcAft>
              <a:buNone/>
            </a:pPr>
            <a:endParaRPr sz="1000">
              <a:solidFill>
                <a:schemeClr val="dk1"/>
              </a:solidFill>
              <a:latin typeface="Plus Jakarta Sans Light"/>
              <a:ea typeface="Plus Jakarta Sans Light"/>
              <a:cs typeface="Plus Jakarta Sans Light"/>
              <a:sym typeface="Plus Jakarta Sans Light"/>
            </a:endParaRPr>
          </a:p>
          <a:p>
            <a:pPr marL="0" lvl="0" indent="0" algn="l" rtl="0">
              <a:lnSpc>
                <a:spcPct val="115000"/>
              </a:lnSpc>
              <a:spcBef>
                <a:spcPts val="1200"/>
              </a:spcBef>
              <a:spcAft>
                <a:spcPts val="0"/>
              </a:spcAft>
              <a:buClr>
                <a:schemeClr val="dk1"/>
              </a:buClr>
              <a:buSzPts val="1100"/>
              <a:buFont typeface="Arial"/>
              <a:buNone/>
            </a:pPr>
            <a:r>
              <a:rPr lang="nl" sz="1100">
                <a:solidFill>
                  <a:schemeClr val="dk1"/>
                </a:solidFill>
              </a:rPr>
              <a:t>The art of staying still. 🏙️✨</a:t>
            </a:r>
            <a:endParaRPr sz="110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nl" sz="1100">
                <a:solidFill>
                  <a:schemeClr val="dk1"/>
                </a:solidFill>
              </a:rPr>
              <a:t>In a world that’s always moving, KINTO keeps your fleet steady. Seamless, smart, and stress-free. 🚗</a:t>
            </a:r>
            <a:endParaRPr sz="110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nl" sz="1100">
                <a:solidFill>
                  <a:schemeClr val="dk1"/>
                </a:solidFill>
              </a:rPr>
              <a:t>One partner. Every solution.</a:t>
            </a:r>
            <a:endParaRPr sz="110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nl" sz="1100">
                <a:solidFill>
                  <a:schemeClr val="dk1"/>
                </a:solidFill>
              </a:rPr>
              <a:t>#KINTO #FleetLife #UrbanMobility</a:t>
            </a:r>
            <a:endParaRPr sz="1100">
              <a:solidFill>
                <a:schemeClr val="dk1"/>
              </a:solidFill>
            </a:endParaRPr>
          </a:p>
          <a:p>
            <a:pPr marL="0" lvl="0" indent="0" algn="r" rtl="0">
              <a:spcBef>
                <a:spcPts val="1200"/>
              </a:spcBef>
              <a:spcAft>
                <a:spcPts val="0"/>
              </a:spcAft>
              <a:buNone/>
            </a:pPr>
            <a:endParaRPr sz="1000">
              <a:solidFill>
                <a:schemeClr val="dk1"/>
              </a:solidFill>
              <a:latin typeface="Plus Jakarta Sans Light"/>
              <a:ea typeface="Plus Jakarta Sans Light"/>
              <a:cs typeface="Plus Jakarta Sans Light"/>
              <a:sym typeface="Plus Jakarta Sans Light"/>
            </a:endParaRPr>
          </a:p>
        </p:txBody>
      </p:sp>
      <p:pic>
        <p:nvPicPr>
          <p:cNvPr id="1697" name="Google Shape;1697;p147" title="inspirational quote_v1-1.png"/>
          <p:cNvPicPr preferRelativeResize="0"/>
          <p:nvPr/>
        </p:nvPicPr>
        <p:blipFill>
          <a:blip r:embed="rId8">
            <a:alphaModFix/>
          </a:blip>
          <a:stretch>
            <a:fillRect/>
          </a:stretch>
        </p:blipFill>
        <p:spPr>
          <a:xfrm>
            <a:off x="961800" y="1172350"/>
            <a:ext cx="1956250" cy="2445299"/>
          </a:xfrm>
          <a:prstGeom prst="rect">
            <a:avLst/>
          </a:prstGeom>
          <a:noFill/>
          <a:ln>
            <a:noFill/>
          </a:ln>
        </p:spPr>
      </p:pic>
      <p:pic>
        <p:nvPicPr>
          <p:cNvPr id="1698" name="Google Shape;1698;p147" title="inspirational quote_v1.png"/>
          <p:cNvPicPr preferRelativeResize="0"/>
          <p:nvPr/>
        </p:nvPicPr>
        <p:blipFill>
          <a:blip r:embed="rId9">
            <a:alphaModFix/>
          </a:blip>
          <a:stretch>
            <a:fillRect/>
          </a:stretch>
        </p:blipFill>
        <p:spPr>
          <a:xfrm>
            <a:off x="921875" y="1072551"/>
            <a:ext cx="2036100" cy="2545111"/>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703"/>
        <p:cNvGrpSpPr/>
        <p:nvPr/>
      </p:nvGrpSpPr>
      <p:grpSpPr>
        <a:xfrm>
          <a:off x="0" y="0"/>
          <a:ext cx="0" cy="0"/>
          <a:chOff x="0" y="0"/>
          <a:chExt cx="0" cy="0"/>
        </a:xfrm>
      </p:grpSpPr>
      <p:pic>
        <p:nvPicPr>
          <p:cNvPr id="1704" name="Google Shape;1704;p148"/>
          <p:cNvPicPr preferRelativeResize="0"/>
          <p:nvPr/>
        </p:nvPicPr>
        <p:blipFill>
          <a:blip r:embed="rId4">
            <a:alphaModFix/>
          </a:blip>
          <a:stretch>
            <a:fillRect/>
          </a:stretch>
        </p:blipFill>
        <p:spPr>
          <a:xfrm rot="5400000">
            <a:off x="1989277" y="-2003347"/>
            <a:ext cx="5151375" cy="9158077"/>
          </a:xfrm>
          <a:prstGeom prst="rect">
            <a:avLst/>
          </a:prstGeom>
          <a:noFill/>
          <a:ln>
            <a:noFill/>
          </a:ln>
        </p:spPr>
      </p:pic>
      <p:pic>
        <p:nvPicPr>
          <p:cNvPr id="1705" name="Google Shape;1705;p148"/>
          <p:cNvPicPr preferRelativeResize="0"/>
          <p:nvPr/>
        </p:nvPicPr>
        <p:blipFill>
          <a:blip r:embed="rId5">
            <a:alphaModFix/>
          </a:blip>
          <a:stretch>
            <a:fillRect/>
          </a:stretch>
        </p:blipFill>
        <p:spPr>
          <a:xfrm>
            <a:off x="0" y="0"/>
            <a:ext cx="3776451" cy="5143501"/>
          </a:xfrm>
          <a:prstGeom prst="rect">
            <a:avLst/>
          </a:prstGeom>
          <a:noFill/>
          <a:ln>
            <a:noFill/>
          </a:ln>
        </p:spPr>
      </p:pic>
      <p:sp>
        <p:nvSpPr>
          <p:cNvPr id="1706" name="Google Shape;1706;p148"/>
          <p:cNvSpPr/>
          <p:nvPr/>
        </p:nvSpPr>
        <p:spPr>
          <a:xfrm>
            <a:off x="87625" y="3732050"/>
            <a:ext cx="327000" cy="1016700"/>
          </a:xfrm>
          <a:prstGeom prst="rect">
            <a:avLst/>
          </a:prstGeom>
          <a:solidFill>
            <a:srgbClr val="00708D"/>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707" name="Google Shape;1707;p148"/>
          <p:cNvSpPr txBox="1"/>
          <p:nvPr/>
        </p:nvSpPr>
        <p:spPr>
          <a:xfrm rot="-5400000">
            <a:off x="-902525" y="1937825"/>
            <a:ext cx="2445300" cy="465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MAY </a:t>
            </a:r>
            <a:endParaRPr sz="800">
              <a:solidFill>
                <a:schemeClr val="lt1"/>
              </a:solidFill>
              <a:latin typeface="DM Sans ExtraLight"/>
              <a:ea typeface="DM Sans ExtraLight"/>
              <a:cs typeface="DM Sans ExtraLight"/>
              <a:sym typeface="DM Sans ExtraLight"/>
            </a:endParaRPr>
          </a:p>
        </p:txBody>
      </p:sp>
      <p:sp>
        <p:nvSpPr>
          <p:cNvPr id="1708" name="Google Shape;1708;p148"/>
          <p:cNvSpPr txBox="1"/>
          <p:nvPr/>
        </p:nvSpPr>
        <p:spPr>
          <a:xfrm>
            <a:off x="4698325" y="378700"/>
            <a:ext cx="4121400" cy="1279800"/>
          </a:xfrm>
          <a:prstGeom prst="rect">
            <a:avLst/>
          </a:prstGeom>
          <a:noFill/>
          <a:ln>
            <a:noFill/>
          </a:ln>
        </p:spPr>
        <p:txBody>
          <a:bodyPr spcFirstLastPara="1" wrap="square" lIns="91425" tIns="91425" rIns="91425" bIns="91425" anchor="t" anchorCtr="0">
            <a:noAutofit/>
          </a:bodyPr>
          <a:lstStyle/>
          <a:p>
            <a:pPr marL="0" lvl="0" indent="0" algn="r" rtl="0">
              <a:lnSpc>
                <a:spcPct val="80000"/>
              </a:lnSpc>
              <a:spcBef>
                <a:spcPts val="0"/>
              </a:spcBef>
              <a:spcAft>
                <a:spcPts val="0"/>
              </a:spcAft>
              <a:buNone/>
            </a:pPr>
            <a:r>
              <a:rPr lang="nl" sz="3000">
                <a:solidFill>
                  <a:srgbClr val="00708D"/>
                </a:solidFill>
                <a:latin typeface="Plus Jakarta Sans"/>
                <a:ea typeface="Plus Jakarta Sans"/>
                <a:cs typeface="Plus Jakarta Sans"/>
                <a:sym typeface="Plus Jakarta Sans"/>
              </a:rPr>
              <a:t>8.VISUAL INSPIRATIONAL QUOTE </a:t>
            </a:r>
            <a:endParaRPr sz="3000">
              <a:solidFill>
                <a:srgbClr val="00708D"/>
              </a:solidFill>
              <a:latin typeface="Plus Jakarta Sans"/>
              <a:ea typeface="Plus Jakarta Sans"/>
              <a:cs typeface="Plus Jakarta Sans"/>
              <a:sym typeface="Plus Jakarta Sans"/>
            </a:endParaRPr>
          </a:p>
        </p:txBody>
      </p:sp>
      <p:pic>
        <p:nvPicPr>
          <p:cNvPr id="1709" name="Google Shape;1709;p148"/>
          <p:cNvPicPr preferRelativeResize="0"/>
          <p:nvPr/>
        </p:nvPicPr>
        <p:blipFill>
          <a:blip r:embed="rId6">
            <a:alphaModFix/>
          </a:blip>
          <a:stretch>
            <a:fillRect/>
          </a:stretch>
        </p:blipFill>
        <p:spPr>
          <a:xfrm>
            <a:off x="458219" y="3938"/>
            <a:ext cx="2511" cy="5143501"/>
          </a:xfrm>
          <a:prstGeom prst="rect">
            <a:avLst/>
          </a:prstGeom>
          <a:noFill/>
          <a:ln>
            <a:noFill/>
          </a:ln>
        </p:spPr>
      </p:pic>
      <p:sp>
        <p:nvSpPr>
          <p:cNvPr id="1710" name="Google Shape;1710;p148"/>
          <p:cNvSpPr txBox="1"/>
          <p:nvPr/>
        </p:nvSpPr>
        <p:spPr>
          <a:xfrm>
            <a:off x="632450" y="4317475"/>
            <a:ext cx="3000000" cy="569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nl" sz="1300">
                <a:solidFill>
                  <a:schemeClr val="lt1"/>
                </a:solidFill>
                <a:latin typeface="Plus Jakarta Sans Medium"/>
                <a:ea typeface="Plus Jakarta Sans Medium"/>
                <a:cs typeface="Plus Jakarta Sans Medium"/>
                <a:sym typeface="Plus Jakarta Sans Medium"/>
              </a:rPr>
              <a:t>FORMATS AVAILABLE: </a:t>
            </a:r>
            <a:endParaRPr sz="1300">
              <a:solidFill>
                <a:schemeClr val="lt1"/>
              </a:solidFill>
              <a:latin typeface="Plus Jakarta Sans Medium"/>
              <a:ea typeface="Plus Jakarta Sans Medium"/>
              <a:cs typeface="Plus Jakarta Sans Medium"/>
              <a:sym typeface="Plus Jakarta Sans Medium"/>
            </a:endParaRPr>
          </a:p>
          <a:p>
            <a:pPr marL="0" lvl="0" indent="0" algn="l" rtl="0">
              <a:spcBef>
                <a:spcPts val="0"/>
              </a:spcBef>
              <a:spcAft>
                <a:spcPts val="0"/>
              </a:spcAft>
              <a:buNone/>
            </a:pPr>
            <a:r>
              <a:rPr lang="nl" sz="1200">
                <a:solidFill>
                  <a:schemeClr val="lt1"/>
                </a:solidFill>
                <a:latin typeface="Plus Jakarta Sans Light"/>
                <a:ea typeface="Plus Jakarta Sans Light"/>
                <a:cs typeface="Plus Jakarta Sans Light"/>
                <a:sym typeface="Plus Jakarta Sans Light"/>
              </a:rPr>
              <a:t>4/5 </a:t>
            </a:r>
            <a:endParaRPr sz="1200">
              <a:solidFill>
                <a:schemeClr val="lt1"/>
              </a:solidFill>
              <a:latin typeface="Plus Jakarta Sans Light"/>
              <a:ea typeface="Plus Jakarta Sans Light"/>
              <a:cs typeface="Plus Jakarta Sans Light"/>
              <a:sym typeface="Plus Jakarta Sans Light"/>
            </a:endParaRPr>
          </a:p>
        </p:txBody>
      </p:sp>
      <p:pic>
        <p:nvPicPr>
          <p:cNvPr id="1711" name="Google Shape;1711;p148"/>
          <p:cNvPicPr preferRelativeResize="0"/>
          <p:nvPr/>
        </p:nvPicPr>
        <p:blipFill>
          <a:blip r:embed="rId7">
            <a:alphaModFix/>
          </a:blip>
          <a:stretch>
            <a:fillRect/>
          </a:stretch>
        </p:blipFill>
        <p:spPr>
          <a:xfrm>
            <a:off x="841200" y="378701"/>
            <a:ext cx="1961733" cy="3054075"/>
          </a:xfrm>
          <a:prstGeom prst="rect">
            <a:avLst/>
          </a:prstGeom>
          <a:noFill/>
          <a:ln>
            <a:noFill/>
          </a:ln>
        </p:spPr>
      </p:pic>
      <p:sp>
        <p:nvSpPr>
          <p:cNvPr id="1712" name="Google Shape;1712;p148"/>
          <p:cNvSpPr txBox="1"/>
          <p:nvPr/>
        </p:nvSpPr>
        <p:spPr>
          <a:xfrm>
            <a:off x="4047625" y="1658500"/>
            <a:ext cx="4772100" cy="38040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nl" sz="1800">
                <a:solidFill>
                  <a:schemeClr val="dk1"/>
                </a:solidFill>
                <a:latin typeface="Plus Jakarta Sans"/>
                <a:ea typeface="Plus Jakarta Sans"/>
                <a:cs typeface="Plus Jakarta Sans"/>
                <a:sym typeface="Plus Jakarta Sans"/>
              </a:rPr>
              <a:t>COPY FB</a:t>
            </a:r>
            <a:endParaRPr sz="1000">
              <a:solidFill>
                <a:schemeClr val="dk1"/>
              </a:solidFill>
              <a:latin typeface="Plus Jakarta Sans Light"/>
              <a:ea typeface="Plus Jakarta Sans Light"/>
              <a:cs typeface="Plus Jakarta Sans Light"/>
              <a:sym typeface="Plus Jakarta Sans Light"/>
            </a:endParaRPr>
          </a:p>
          <a:p>
            <a:pPr marL="0" lvl="0" indent="0" algn="l" rtl="0">
              <a:lnSpc>
                <a:spcPct val="115000"/>
              </a:lnSpc>
              <a:spcBef>
                <a:spcPts val="1200"/>
              </a:spcBef>
              <a:spcAft>
                <a:spcPts val="0"/>
              </a:spcAft>
              <a:buClr>
                <a:schemeClr val="dk1"/>
              </a:buClr>
              <a:buSzPts val="1100"/>
              <a:buFont typeface="Arial"/>
              <a:buNone/>
            </a:pPr>
            <a:r>
              <a:rPr lang="nl" sz="1100">
                <a:solidFill>
                  <a:schemeClr val="dk1"/>
                </a:solidFill>
              </a:rPr>
              <a:t>Fleet management: The art of staying still while everything moves. 🧘‍♀️</a:t>
            </a:r>
            <a:endParaRPr sz="110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nl" sz="1100">
                <a:solidFill>
                  <a:schemeClr val="dk1"/>
                </a:solidFill>
              </a:rPr>
              <a:t>We take the "rush" out of the rush hour by providing reliable vehicles and a service that speaks for itself.</a:t>
            </a:r>
            <a:endParaRPr sz="110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nl" sz="1100">
                <a:solidFill>
                  <a:schemeClr val="dk1"/>
                </a:solidFill>
              </a:rPr>
              <a:t>One partner. Every solution.</a:t>
            </a:r>
            <a:endParaRPr sz="110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nl" sz="1100">
                <a:solidFill>
                  <a:schemeClr val="dk1"/>
                </a:solidFill>
              </a:rPr>
              <a:t>#KINTO #StressFree #SmartBusiness</a:t>
            </a:r>
            <a:endParaRPr sz="1100">
              <a:solidFill>
                <a:schemeClr val="dk1"/>
              </a:solidFill>
            </a:endParaRPr>
          </a:p>
          <a:p>
            <a:pPr marL="0" lvl="0" indent="0" algn="r" rtl="0">
              <a:spcBef>
                <a:spcPts val="1200"/>
              </a:spcBef>
              <a:spcAft>
                <a:spcPts val="0"/>
              </a:spcAft>
              <a:buNone/>
            </a:pPr>
            <a:endParaRPr sz="1000">
              <a:solidFill>
                <a:schemeClr val="dk1"/>
              </a:solidFill>
              <a:latin typeface="Plus Jakarta Sans Light"/>
              <a:ea typeface="Plus Jakarta Sans Light"/>
              <a:cs typeface="Plus Jakarta Sans Light"/>
              <a:sym typeface="Plus Jakarta Sans Light"/>
            </a:endParaRPr>
          </a:p>
        </p:txBody>
      </p:sp>
      <p:pic>
        <p:nvPicPr>
          <p:cNvPr id="1713" name="Google Shape;1713;p148" title="inspirational quote_v1-1.png"/>
          <p:cNvPicPr preferRelativeResize="0"/>
          <p:nvPr/>
        </p:nvPicPr>
        <p:blipFill>
          <a:blip r:embed="rId8">
            <a:alphaModFix/>
          </a:blip>
          <a:stretch>
            <a:fillRect/>
          </a:stretch>
        </p:blipFill>
        <p:spPr>
          <a:xfrm>
            <a:off x="895638" y="892252"/>
            <a:ext cx="1852851" cy="2316050"/>
          </a:xfrm>
          <a:prstGeom prst="rect">
            <a:avLst/>
          </a:prstGeom>
          <a:noFill/>
          <a:ln>
            <a:noFill/>
          </a:ln>
        </p:spPr>
      </p:pic>
      <p:pic>
        <p:nvPicPr>
          <p:cNvPr id="1714" name="Google Shape;1714;p148" title="inspirational quote_v1.png"/>
          <p:cNvPicPr preferRelativeResize="0"/>
          <p:nvPr/>
        </p:nvPicPr>
        <p:blipFill>
          <a:blip r:embed="rId9">
            <a:alphaModFix/>
          </a:blip>
          <a:stretch>
            <a:fillRect/>
          </a:stretch>
        </p:blipFill>
        <p:spPr>
          <a:xfrm>
            <a:off x="895650" y="892238"/>
            <a:ext cx="1852851" cy="2316063"/>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719"/>
        <p:cNvGrpSpPr/>
        <p:nvPr/>
      </p:nvGrpSpPr>
      <p:grpSpPr>
        <a:xfrm>
          <a:off x="0" y="0"/>
          <a:ext cx="0" cy="0"/>
          <a:chOff x="0" y="0"/>
          <a:chExt cx="0" cy="0"/>
        </a:xfrm>
      </p:grpSpPr>
      <p:pic>
        <p:nvPicPr>
          <p:cNvPr id="1720" name="Google Shape;1720;p149"/>
          <p:cNvPicPr preferRelativeResize="0"/>
          <p:nvPr/>
        </p:nvPicPr>
        <p:blipFill>
          <a:blip r:embed="rId4">
            <a:alphaModFix/>
          </a:blip>
          <a:stretch>
            <a:fillRect/>
          </a:stretch>
        </p:blipFill>
        <p:spPr>
          <a:xfrm rot="5400000">
            <a:off x="1989277" y="-2003347"/>
            <a:ext cx="5151375" cy="9158077"/>
          </a:xfrm>
          <a:prstGeom prst="rect">
            <a:avLst/>
          </a:prstGeom>
          <a:noFill/>
          <a:ln>
            <a:noFill/>
          </a:ln>
        </p:spPr>
      </p:pic>
      <p:pic>
        <p:nvPicPr>
          <p:cNvPr id="1721" name="Google Shape;1721;p149"/>
          <p:cNvPicPr preferRelativeResize="0"/>
          <p:nvPr/>
        </p:nvPicPr>
        <p:blipFill>
          <a:blip r:embed="rId5">
            <a:alphaModFix/>
          </a:blip>
          <a:stretch>
            <a:fillRect/>
          </a:stretch>
        </p:blipFill>
        <p:spPr>
          <a:xfrm>
            <a:off x="0" y="0"/>
            <a:ext cx="3776451" cy="5143501"/>
          </a:xfrm>
          <a:prstGeom prst="rect">
            <a:avLst/>
          </a:prstGeom>
          <a:noFill/>
          <a:ln>
            <a:noFill/>
          </a:ln>
        </p:spPr>
      </p:pic>
      <p:sp>
        <p:nvSpPr>
          <p:cNvPr id="1722" name="Google Shape;1722;p149"/>
          <p:cNvSpPr/>
          <p:nvPr/>
        </p:nvSpPr>
        <p:spPr>
          <a:xfrm>
            <a:off x="87625" y="3732050"/>
            <a:ext cx="327000" cy="1016700"/>
          </a:xfrm>
          <a:prstGeom prst="rect">
            <a:avLst/>
          </a:prstGeom>
          <a:solidFill>
            <a:srgbClr val="00708D"/>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723" name="Google Shape;1723;p149"/>
          <p:cNvSpPr txBox="1"/>
          <p:nvPr/>
        </p:nvSpPr>
        <p:spPr>
          <a:xfrm rot="-5400000">
            <a:off x="-902525" y="1937825"/>
            <a:ext cx="2445300" cy="465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MAY </a:t>
            </a:r>
            <a:endParaRPr sz="800">
              <a:solidFill>
                <a:schemeClr val="lt1"/>
              </a:solidFill>
              <a:latin typeface="DM Sans ExtraLight"/>
              <a:ea typeface="DM Sans ExtraLight"/>
              <a:cs typeface="DM Sans ExtraLight"/>
              <a:sym typeface="DM Sans ExtraLight"/>
            </a:endParaRPr>
          </a:p>
        </p:txBody>
      </p:sp>
      <p:sp>
        <p:nvSpPr>
          <p:cNvPr id="1724" name="Google Shape;1724;p149"/>
          <p:cNvSpPr txBox="1"/>
          <p:nvPr/>
        </p:nvSpPr>
        <p:spPr>
          <a:xfrm>
            <a:off x="4698325" y="378700"/>
            <a:ext cx="4121400" cy="1279800"/>
          </a:xfrm>
          <a:prstGeom prst="rect">
            <a:avLst/>
          </a:prstGeom>
          <a:noFill/>
          <a:ln>
            <a:noFill/>
          </a:ln>
        </p:spPr>
        <p:txBody>
          <a:bodyPr spcFirstLastPara="1" wrap="square" lIns="91425" tIns="91425" rIns="91425" bIns="91425" anchor="t" anchorCtr="0">
            <a:noAutofit/>
          </a:bodyPr>
          <a:lstStyle/>
          <a:p>
            <a:pPr marL="0" lvl="0" indent="0" algn="r" rtl="0">
              <a:lnSpc>
                <a:spcPct val="80000"/>
              </a:lnSpc>
              <a:spcBef>
                <a:spcPts val="0"/>
              </a:spcBef>
              <a:spcAft>
                <a:spcPts val="0"/>
              </a:spcAft>
              <a:buNone/>
            </a:pPr>
            <a:r>
              <a:rPr lang="nl" sz="3000">
                <a:solidFill>
                  <a:srgbClr val="00708D"/>
                </a:solidFill>
                <a:latin typeface="Plus Jakarta Sans"/>
                <a:ea typeface="Plus Jakarta Sans"/>
                <a:cs typeface="Plus Jakarta Sans"/>
                <a:sym typeface="Plus Jakarta Sans"/>
              </a:rPr>
              <a:t>9. END OF SCHOOL </a:t>
            </a:r>
            <a:endParaRPr sz="3000">
              <a:solidFill>
                <a:srgbClr val="00708D"/>
              </a:solidFill>
              <a:latin typeface="Plus Jakarta Sans"/>
              <a:ea typeface="Plus Jakarta Sans"/>
              <a:cs typeface="Plus Jakarta Sans"/>
              <a:sym typeface="Plus Jakarta Sans"/>
            </a:endParaRPr>
          </a:p>
        </p:txBody>
      </p:sp>
      <p:pic>
        <p:nvPicPr>
          <p:cNvPr id="1725" name="Google Shape;1725;p149"/>
          <p:cNvPicPr preferRelativeResize="0"/>
          <p:nvPr/>
        </p:nvPicPr>
        <p:blipFill>
          <a:blip r:embed="rId6">
            <a:alphaModFix/>
          </a:blip>
          <a:stretch>
            <a:fillRect/>
          </a:stretch>
        </p:blipFill>
        <p:spPr>
          <a:xfrm>
            <a:off x="458219" y="3938"/>
            <a:ext cx="2511" cy="5143501"/>
          </a:xfrm>
          <a:prstGeom prst="rect">
            <a:avLst/>
          </a:prstGeom>
          <a:noFill/>
          <a:ln>
            <a:noFill/>
          </a:ln>
        </p:spPr>
      </p:pic>
      <p:sp>
        <p:nvSpPr>
          <p:cNvPr id="1726" name="Google Shape;1726;p149"/>
          <p:cNvSpPr txBox="1"/>
          <p:nvPr/>
        </p:nvSpPr>
        <p:spPr>
          <a:xfrm>
            <a:off x="632450" y="4317475"/>
            <a:ext cx="3000000" cy="569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nl" sz="1300">
                <a:solidFill>
                  <a:schemeClr val="lt1"/>
                </a:solidFill>
                <a:latin typeface="Plus Jakarta Sans Medium"/>
                <a:ea typeface="Plus Jakarta Sans Medium"/>
                <a:cs typeface="Plus Jakarta Sans Medium"/>
                <a:sym typeface="Plus Jakarta Sans Medium"/>
              </a:rPr>
              <a:t>FORMATS AVAILABLE: </a:t>
            </a:r>
            <a:endParaRPr sz="1300">
              <a:solidFill>
                <a:schemeClr val="lt1"/>
              </a:solidFill>
              <a:latin typeface="Plus Jakarta Sans Medium"/>
              <a:ea typeface="Plus Jakarta Sans Medium"/>
              <a:cs typeface="Plus Jakarta Sans Medium"/>
              <a:sym typeface="Plus Jakarta Sans Medium"/>
            </a:endParaRPr>
          </a:p>
          <a:p>
            <a:pPr marL="0" lvl="0" indent="0" algn="l" rtl="0">
              <a:spcBef>
                <a:spcPts val="0"/>
              </a:spcBef>
              <a:spcAft>
                <a:spcPts val="0"/>
              </a:spcAft>
              <a:buNone/>
            </a:pPr>
            <a:r>
              <a:rPr lang="nl" sz="1200">
                <a:solidFill>
                  <a:schemeClr val="lt1"/>
                </a:solidFill>
                <a:latin typeface="Plus Jakarta Sans Light"/>
                <a:ea typeface="Plus Jakarta Sans Light"/>
                <a:cs typeface="Plus Jakarta Sans Light"/>
                <a:sym typeface="Plus Jakarta Sans Light"/>
              </a:rPr>
              <a:t>4/5 </a:t>
            </a:r>
            <a:endParaRPr sz="1200">
              <a:solidFill>
                <a:schemeClr val="lt1"/>
              </a:solidFill>
              <a:latin typeface="Plus Jakarta Sans Light"/>
              <a:ea typeface="Plus Jakarta Sans Light"/>
              <a:cs typeface="Plus Jakarta Sans Light"/>
              <a:sym typeface="Plus Jakarta Sans Light"/>
            </a:endParaRPr>
          </a:p>
        </p:txBody>
      </p:sp>
      <p:pic>
        <p:nvPicPr>
          <p:cNvPr id="1727" name="Google Shape;1727;p149"/>
          <p:cNvPicPr preferRelativeResize="0"/>
          <p:nvPr/>
        </p:nvPicPr>
        <p:blipFill>
          <a:blip r:embed="rId7">
            <a:alphaModFix/>
          </a:blip>
          <a:stretch>
            <a:fillRect/>
          </a:stretch>
        </p:blipFill>
        <p:spPr>
          <a:xfrm>
            <a:off x="893675" y="599001"/>
            <a:ext cx="2072176" cy="3226025"/>
          </a:xfrm>
          <a:prstGeom prst="rect">
            <a:avLst/>
          </a:prstGeom>
          <a:noFill/>
          <a:ln>
            <a:noFill/>
          </a:ln>
        </p:spPr>
      </p:pic>
      <p:sp>
        <p:nvSpPr>
          <p:cNvPr id="1728" name="Google Shape;1728;p149"/>
          <p:cNvSpPr txBox="1"/>
          <p:nvPr/>
        </p:nvSpPr>
        <p:spPr>
          <a:xfrm>
            <a:off x="3804175" y="996690"/>
            <a:ext cx="5179800" cy="38040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nl" sz="1600" dirty="0">
                <a:solidFill>
                  <a:schemeClr val="dk1"/>
                </a:solidFill>
                <a:latin typeface="Plus Jakarta Sans"/>
                <a:ea typeface="Plus Jakarta Sans"/>
                <a:cs typeface="Plus Jakarta Sans"/>
                <a:sym typeface="Plus Jakarta Sans"/>
              </a:rPr>
              <a:t>COPY LI</a:t>
            </a:r>
            <a:endParaRPr sz="900" dirty="0">
              <a:solidFill>
                <a:schemeClr val="dk1"/>
              </a:solidFill>
              <a:latin typeface="Plus Jakarta Sans"/>
              <a:ea typeface="Plus Jakarta Sans"/>
              <a:cs typeface="Plus Jakarta Sans"/>
              <a:sym typeface="Plus Jakarta Sans"/>
            </a:endParaRPr>
          </a:p>
          <a:p>
            <a:pPr marL="0" lvl="0" indent="0" algn="l" rtl="0">
              <a:lnSpc>
                <a:spcPct val="115000"/>
              </a:lnSpc>
              <a:spcBef>
                <a:spcPts val="1200"/>
              </a:spcBef>
              <a:spcAft>
                <a:spcPts val="0"/>
              </a:spcAft>
              <a:buClr>
                <a:schemeClr val="dk1"/>
              </a:buClr>
              <a:buSzPts val="1100"/>
              <a:buFont typeface="Arial"/>
              <a:buNone/>
            </a:pPr>
            <a:r>
              <a:rPr lang="nl" sz="900" dirty="0">
                <a:solidFill>
                  <a:schemeClr val="dk1"/>
                </a:solidFill>
                <a:latin typeface="Plus Jakarta Sans"/>
                <a:ea typeface="Plus Jakarta Sans"/>
                <a:cs typeface="Plus Jakarta Sans"/>
                <a:sym typeface="Plus Jakarta Sans"/>
              </a:rPr>
              <a:t>With the school year wrapping up, many parents are trading in their office desks for the driver's seat. Whether it’s summer camps, playdates or family getaways, your schedule is about to get a whole lot busier. 🎓</a:t>
            </a:r>
            <a:endParaRPr sz="900" dirty="0">
              <a:solidFill>
                <a:schemeClr val="dk1"/>
              </a:solidFill>
              <a:latin typeface="Plus Jakarta Sans"/>
              <a:ea typeface="Plus Jakarta Sans"/>
              <a:cs typeface="Plus Jakarta Sans"/>
              <a:sym typeface="Plus Jakarta Sans"/>
            </a:endParaRPr>
          </a:p>
          <a:p>
            <a:pPr marL="0" lvl="0" indent="0" algn="l" rtl="0">
              <a:lnSpc>
                <a:spcPct val="115000"/>
              </a:lnSpc>
              <a:spcBef>
                <a:spcPts val="1200"/>
              </a:spcBef>
              <a:spcAft>
                <a:spcPts val="0"/>
              </a:spcAft>
              <a:buClr>
                <a:schemeClr val="dk1"/>
              </a:buClr>
              <a:buSzPts val="1100"/>
              <a:buFont typeface="Arial"/>
              <a:buNone/>
            </a:pPr>
            <a:r>
              <a:rPr lang="nl" sz="900" dirty="0">
                <a:solidFill>
                  <a:schemeClr val="dk1"/>
                </a:solidFill>
                <a:latin typeface="Plus Jakarta Sans"/>
                <a:ea typeface="Plus Jakarta Sans"/>
                <a:cs typeface="Plus Jakarta Sans"/>
                <a:sym typeface="Plus Jakarta Sans"/>
              </a:rPr>
              <a:t>KINTO believes that being a family taxi driver should be as comfortable and stress-free as possible. Need a bit more space for the whole crew to manage the summer juggle?</a:t>
            </a:r>
            <a:endParaRPr sz="900" dirty="0">
              <a:solidFill>
                <a:schemeClr val="dk1"/>
              </a:solidFill>
              <a:latin typeface="Plus Jakarta Sans"/>
              <a:ea typeface="Plus Jakarta Sans"/>
              <a:cs typeface="Plus Jakarta Sans"/>
              <a:sym typeface="Plus Jakarta Sans"/>
            </a:endParaRPr>
          </a:p>
          <a:p>
            <a:pPr marL="0" lvl="0" indent="0" algn="l" rtl="0">
              <a:lnSpc>
                <a:spcPct val="115000"/>
              </a:lnSpc>
              <a:spcBef>
                <a:spcPts val="1200"/>
              </a:spcBef>
              <a:spcAft>
                <a:spcPts val="0"/>
              </a:spcAft>
              <a:buClr>
                <a:schemeClr val="dk1"/>
              </a:buClr>
              <a:buSzPts val="1100"/>
              <a:buFont typeface="Arial"/>
              <a:buNone/>
            </a:pPr>
            <a:r>
              <a:rPr lang="nl" sz="900" dirty="0">
                <a:solidFill>
                  <a:schemeClr val="dk1"/>
                </a:solidFill>
                <a:latin typeface="Plus Jakarta Sans"/>
                <a:ea typeface="Plus Jakarta Sans"/>
                <a:cs typeface="Plus Jakarta Sans"/>
                <a:sym typeface="Plus Jakarta Sans"/>
              </a:rPr>
              <a:t>Renting with KINTO gives you the flexibility to choose exactly the right car for the moment. We provide the reinforcement you need to keep everyone moving.</a:t>
            </a:r>
            <a:endParaRPr sz="900" dirty="0">
              <a:solidFill>
                <a:schemeClr val="dk1"/>
              </a:solidFill>
              <a:latin typeface="Plus Jakarta Sans"/>
              <a:ea typeface="Plus Jakarta Sans"/>
              <a:cs typeface="Plus Jakarta Sans"/>
              <a:sym typeface="Plus Jakarta Sans"/>
            </a:endParaRPr>
          </a:p>
          <a:p>
            <a:pPr marL="0" lvl="0" indent="0" algn="l" rtl="0">
              <a:lnSpc>
                <a:spcPct val="115000"/>
              </a:lnSpc>
              <a:spcBef>
                <a:spcPts val="1200"/>
              </a:spcBef>
              <a:spcAft>
                <a:spcPts val="0"/>
              </a:spcAft>
              <a:buClr>
                <a:schemeClr val="dk1"/>
              </a:buClr>
              <a:buSzPts val="1100"/>
              <a:buFont typeface="Arial"/>
              <a:buNone/>
            </a:pPr>
            <a:r>
              <a:rPr lang="nl" sz="900" dirty="0">
                <a:solidFill>
                  <a:schemeClr val="dk1"/>
                </a:solidFill>
                <a:latin typeface="Plus Jakarta Sans"/>
                <a:ea typeface="Plus Jakarta Sans"/>
                <a:cs typeface="Plus Jakarta Sans"/>
                <a:sym typeface="Plus Jakarta Sans"/>
              </a:rPr>
              <a:t>Ready to make this summer your smoothest journey yet? ☀️</a:t>
            </a:r>
            <a:endParaRPr sz="900" dirty="0">
              <a:solidFill>
                <a:schemeClr val="dk1"/>
              </a:solidFill>
              <a:latin typeface="Plus Jakarta Sans"/>
              <a:ea typeface="Plus Jakarta Sans"/>
              <a:cs typeface="Plus Jakarta Sans"/>
              <a:sym typeface="Plus Jakarta Sans"/>
            </a:endParaRPr>
          </a:p>
          <a:p>
            <a:pPr marL="0" lvl="0" indent="0" algn="l" rtl="0">
              <a:lnSpc>
                <a:spcPct val="115000"/>
              </a:lnSpc>
              <a:spcBef>
                <a:spcPts val="1200"/>
              </a:spcBef>
              <a:spcAft>
                <a:spcPts val="0"/>
              </a:spcAft>
              <a:buClr>
                <a:schemeClr val="dk1"/>
              </a:buClr>
              <a:buSzPts val="1100"/>
              <a:buFont typeface="Arial"/>
              <a:buNone/>
            </a:pPr>
            <a:r>
              <a:rPr lang="nl" sz="900" dirty="0">
                <a:solidFill>
                  <a:schemeClr val="dk1"/>
                </a:solidFill>
                <a:latin typeface="Plus Jakarta Sans"/>
                <a:ea typeface="Plus Jakarta Sans"/>
                <a:cs typeface="Plus Jakarta Sans"/>
                <a:sym typeface="Plus Jakarta Sans"/>
              </a:rPr>
              <a:t>One partner. Every solution.</a:t>
            </a:r>
            <a:endParaRPr sz="900" dirty="0">
              <a:solidFill>
                <a:schemeClr val="dk1"/>
              </a:solidFill>
              <a:latin typeface="Plus Jakarta Sans"/>
              <a:ea typeface="Plus Jakarta Sans"/>
              <a:cs typeface="Plus Jakarta Sans"/>
              <a:sym typeface="Plus Jakarta Sans"/>
            </a:endParaRPr>
          </a:p>
          <a:p>
            <a:pPr marL="0" lvl="0" indent="0" algn="l" rtl="0">
              <a:lnSpc>
                <a:spcPct val="115000"/>
              </a:lnSpc>
              <a:spcBef>
                <a:spcPts val="1200"/>
              </a:spcBef>
              <a:spcAft>
                <a:spcPts val="0"/>
              </a:spcAft>
              <a:buClr>
                <a:schemeClr val="dk1"/>
              </a:buClr>
              <a:buSzPts val="1100"/>
              <a:buFont typeface="Arial"/>
              <a:buNone/>
            </a:pPr>
            <a:r>
              <a:rPr lang="nl" sz="900" dirty="0">
                <a:solidFill>
                  <a:schemeClr val="dk1"/>
                </a:solidFill>
                <a:latin typeface="Plus Jakarta Sans"/>
                <a:ea typeface="Plus Jakarta Sans"/>
                <a:cs typeface="Plus Jakarta Sans"/>
                <a:sym typeface="Plus Jakarta Sans"/>
              </a:rPr>
              <a:t>#KINTO #SchoolsOut #FlexibleRental </a:t>
            </a:r>
            <a:endParaRPr sz="900" dirty="0">
              <a:solidFill>
                <a:schemeClr val="dk1"/>
              </a:solidFill>
              <a:latin typeface="Plus Jakarta Sans"/>
              <a:ea typeface="Plus Jakarta Sans"/>
              <a:cs typeface="Plus Jakarta Sans"/>
              <a:sym typeface="Plus Jakarta Sans"/>
            </a:endParaRPr>
          </a:p>
          <a:p>
            <a:pPr marL="0" lvl="0" indent="0" algn="r" rtl="0">
              <a:spcBef>
                <a:spcPts val="1200"/>
              </a:spcBef>
              <a:spcAft>
                <a:spcPts val="0"/>
              </a:spcAft>
              <a:buNone/>
            </a:pPr>
            <a:endParaRPr sz="800" dirty="0">
              <a:solidFill>
                <a:schemeClr val="dk1"/>
              </a:solidFill>
              <a:latin typeface="Plus Jakarta Sans Light"/>
              <a:ea typeface="Plus Jakarta Sans Light"/>
              <a:cs typeface="Plus Jakarta Sans Light"/>
              <a:sym typeface="Plus Jakarta Sans Light"/>
            </a:endParaRPr>
          </a:p>
        </p:txBody>
      </p:sp>
      <p:pic>
        <p:nvPicPr>
          <p:cNvPr id="1729" name="Google Shape;1729;p149" title="Visual Top Topical School’s out rent (1).png"/>
          <p:cNvPicPr preferRelativeResize="0"/>
          <p:nvPr/>
        </p:nvPicPr>
        <p:blipFill>
          <a:blip r:embed="rId8">
            <a:alphaModFix/>
          </a:blip>
          <a:stretch>
            <a:fillRect/>
          </a:stretch>
        </p:blipFill>
        <p:spPr>
          <a:xfrm>
            <a:off x="926625" y="1125525"/>
            <a:ext cx="2039226" cy="2549016"/>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734"/>
        <p:cNvGrpSpPr/>
        <p:nvPr/>
      </p:nvGrpSpPr>
      <p:grpSpPr>
        <a:xfrm>
          <a:off x="0" y="0"/>
          <a:ext cx="0" cy="0"/>
          <a:chOff x="0" y="0"/>
          <a:chExt cx="0" cy="0"/>
        </a:xfrm>
      </p:grpSpPr>
      <p:pic>
        <p:nvPicPr>
          <p:cNvPr id="1735" name="Google Shape;1735;p150"/>
          <p:cNvPicPr preferRelativeResize="0"/>
          <p:nvPr/>
        </p:nvPicPr>
        <p:blipFill>
          <a:blip r:embed="rId4">
            <a:alphaModFix/>
          </a:blip>
          <a:stretch>
            <a:fillRect/>
          </a:stretch>
        </p:blipFill>
        <p:spPr>
          <a:xfrm rot="5400000">
            <a:off x="1989277" y="-2003347"/>
            <a:ext cx="5151375" cy="9158077"/>
          </a:xfrm>
          <a:prstGeom prst="rect">
            <a:avLst/>
          </a:prstGeom>
          <a:noFill/>
          <a:ln>
            <a:noFill/>
          </a:ln>
        </p:spPr>
      </p:pic>
      <p:pic>
        <p:nvPicPr>
          <p:cNvPr id="1736" name="Google Shape;1736;p150"/>
          <p:cNvPicPr preferRelativeResize="0"/>
          <p:nvPr/>
        </p:nvPicPr>
        <p:blipFill>
          <a:blip r:embed="rId5">
            <a:alphaModFix/>
          </a:blip>
          <a:stretch>
            <a:fillRect/>
          </a:stretch>
        </p:blipFill>
        <p:spPr>
          <a:xfrm>
            <a:off x="0" y="0"/>
            <a:ext cx="3776451" cy="5143501"/>
          </a:xfrm>
          <a:prstGeom prst="rect">
            <a:avLst/>
          </a:prstGeom>
          <a:noFill/>
          <a:ln>
            <a:noFill/>
          </a:ln>
        </p:spPr>
      </p:pic>
      <p:sp>
        <p:nvSpPr>
          <p:cNvPr id="1737" name="Google Shape;1737;p150"/>
          <p:cNvSpPr/>
          <p:nvPr/>
        </p:nvSpPr>
        <p:spPr>
          <a:xfrm>
            <a:off x="87625" y="3732050"/>
            <a:ext cx="327000" cy="1016700"/>
          </a:xfrm>
          <a:prstGeom prst="rect">
            <a:avLst/>
          </a:prstGeom>
          <a:solidFill>
            <a:srgbClr val="00708D"/>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738" name="Google Shape;1738;p150"/>
          <p:cNvSpPr txBox="1"/>
          <p:nvPr/>
        </p:nvSpPr>
        <p:spPr>
          <a:xfrm rot="-5400000">
            <a:off x="-902525" y="1937825"/>
            <a:ext cx="2445300" cy="465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MAY </a:t>
            </a:r>
            <a:endParaRPr sz="800">
              <a:solidFill>
                <a:schemeClr val="lt1"/>
              </a:solidFill>
              <a:latin typeface="DM Sans ExtraLight"/>
              <a:ea typeface="DM Sans ExtraLight"/>
              <a:cs typeface="DM Sans ExtraLight"/>
              <a:sym typeface="DM Sans ExtraLight"/>
            </a:endParaRPr>
          </a:p>
        </p:txBody>
      </p:sp>
      <p:sp>
        <p:nvSpPr>
          <p:cNvPr id="1739" name="Google Shape;1739;p150"/>
          <p:cNvSpPr txBox="1"/>
          <p:nvPr/>
        </p:nvSpPr>
        <p:spPr>
          <a:xfrm>
            <a:off x="4698325" y="378700"/>
            <a:ext cx="4121400" cy="1279800"/>
          </a:xfrm>
          <a:prstGeom prst="rect">
            <a:avLst/>
          </a:prstGeom>
          <a:noFill/>
          <a:ln>
            <a:noFill/>
          </a:ln>
        </p:spPr>
        <p:txBody>
          <a:bodyPr spcFirstLastPara="1" wrap="square" lIns="91425" tIns="91425" rIns="91425" bIns="91425" anchor="t" anchorCtr="0">
            <a:noAutofit/>
          </a:bodyPr>
          <a:lstStyle/>
          <a:p>
            <a:pPr marL="0" lvl="0" indent="0" algn="r" rtl="0">
              <a:lnSpc>
                <a:spcPct val="80000"/>
              </a:lnSpc>
              <a:spcBef>
                <a:spcPts val="0"/>
              </a:spcBef>
              <a:spcAft>
                <a:spcPts val="0"/>
              </a:spcAft>
              <a:buNone/>
            </a:pPr>
            <a:r>
              <a:rPr lang="nl" sz="3000">
                <a:solidFill>
                  <a:srgbClr val="00708D"/>
                </a:solidFill>
                <a:latin typeface="Plus Jakarta Sans"/>
                <a:ea typeface="Plus Jakarta Sans"/>
                <a:cs typeface="Plus Jakarta Sans"/>
                <a:sym typeface="Plus Jakarta Sans"/>
              </a:rPr>
              <a:t>9. END OF SCHOOL </a:t>
            </a:r>
            <a:endParaRPr sz="3000">
              <a:solidFill>
                <a:srgbClr val="00708D"/>
              </a:solidFill>
              <a:latin typeface="Plus Jakarta Sans"/>
              <a:ea typeface="Plus Jakarta Sans"/>
              <a:cs typeface="Plus Jakarta Sans"/>
              <a:sym typeface="Plus Jakarta Sans"/>
            </a:endParaRPr>
          </a:p>
        </p:txBody>
      </p:sp>
      <p:pic>
        <p:nvPicPr>
          <p:cNvPr id="1740" name="Google Shape;1740;p150"/>
          <p:cNvPicPr preferRelativeResize="0"/>
          <p:nvPr/>
        </p:nvPicPr>
        <p:blipFill>
          <a:blip r:embed="rId6">
            <a:alphaModFix/>
          </a:blip>
          <a:stretch>
            <a:fillRect/>
          </a:stretch>
        </p:blipFill>
        <p:spPr>
          <a:xfrm>
            <a:off x="458219" y="3938"/>
            <a:ext cx="2511" cy="5143501"/>
          </a:xfrm>
          <a:prstGeom prst="rect">
            <a:avLst/>
          </a:prstGeom>
          <a:noFill/>
          <a:ln>
            <a:noFill/>
          </a:ln>
        </p:spPr>
      </p:pic>
      <p:sp>
        <p:nvSpPr>
          <p:cNvPr id="1741" name="Google Shape;1741;p150"/>
          <p:cNvSpPr txBox="1"/>
          <p:nvPr/>
        </p:nvSpPr>
        <p:spPr>
          <a:xfrm>
            <a:off x="632450" y="4317475"/>
            <a:ext cx="3000000" cy="569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nl" sz="1300">
                <a:solidFill>
                  <a:schemeClr val="lt1"/>
                </a:solidFill>
                <a:latin typeface="Plus Jakarta Sans Medium"/>
                <a:ea typeface="Plus Jakarta Sans Medium"/>
                <a:cs typeface="Plus Jakarta Sans Medium"/>
                <a:sym typeface="Plus Jakarta Sans Medium"/>
              </a:rPr>
              <a:t>FORMATS AVAILABLE: </a:t>
            </a:r>
            <a:endParaRPr sz="1300">
              <a:solidFill>
                <a:schemeClr val="lt1"/>
              </a:solidFill>
              <a:latin typeface="Plus Jakarta Sans Medium"/>
              <a:ea typeface="Plus Jakarta Sans Medium"/>
              <a:cs typeface="Plus Jakarta Sans Medium"/>
              <a:sym typeface="Plus Jakarta Sans Medium"/>
            </a:endParaRPr>
          </a:p>
          <a:p>
            <a:pPr marL="0" lvl="0" indent="0" algn="l" rtl="0">
              <a:spcBef>
                <a:spcPts val="0"/>
              </a:spcBef>
              <a:spcAft>
                <a:spcPts val="0"/>
              </a:spcAft>
              <a:buNone/>
            </a:pPr>
            <a:r>
              <a:rPr lang="nl" sz="1200">
                <a:solidFill>
                  <a:schemeClr val="lt1"/>
                </a:solidFill>
                <a:latin typeface="Plus Jakarta Sans Light"/>
                <a:ea typeface="Plus Jakarta Sans Light"/>
                <a:cs typeface="Plus Jakarta Sans Light"/>
                <a:sym typeface="Plus Jakarta Sans Light"/>
              </a:rPr>
              <a:t>4/5 </a:t>
            </a:r>
            <a:endParaRPr sz="1200">
              <a:solidFill>
                <a:schemeClr val="lt1"/>
              </a:solidFill>
              <a:latin typeface="Plus Jakarta Sans Light"/>
              <a:ea typeface="Plus Jakarta Sans Light"/>
              <a:cs typeface="Plus Jakarta Sans Light"/>
              <a:sym typeface="Plus Jakarta Sans Light"/>
            </a:endParaRPr>
          </a:p>
        </p:txBody>
      </p:sp>
      <p:pic>
        <p:nvPicPr>
          <p:cNvPr id="1742" name="Google Shape;1742;p150"/>
          <p:cNvPicPr preferRelativeResize="0"/>
          <p:nvPr/>
        </p:nvPicPr>
        <p:blipFill>
          <a:blip r:embed="rId7">
            <a:alphaModFix/>
          </a:blip>
          <a:stretch>
            <a:fillRect/>
          </a:stretch>
        </p:blipFill>
        <p:spPr>
          <a:xfrm>
            <a:off x="901625" y="1135375"/>
            <a:ext cx="1518250" cy="2363648"/>
          </a:xfrm>
          <a:prstGeom prst="rect">
            <a:avLst/>
          </a:prstGeom>
          <a:noFill/>
          <a:ln>
            <a:noFill/>
          </a:ln>
        </p:spPr>
      </p:pic>
      <p:sp>
        <p:nvSpPr>
          <p:cNvPr id="1743" name="Google Shape;1743;p150"/>
          <p:cNvSpPr txBox="1"/>
          <p:nvPr/>
        </p:nvSpPr>
        <p:spPr>
          <a:xfrm>
            <a:off x="3850275" y="1013240"/>
            <a:ext cx="5179800" cy="38040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nl" sz="1600">
                <a:solidFill>
                  <a:schemeClr val="dk1"/>
                </a:solidFill>
                <a:latin typeface="Plus Jakarta Sans"/>
                <a:ea typeface="Plus Jakarta Sans"/>
                <a:cs typeface="Plus Jakarta Sans"/>
                <a:sym typeface="Plus Jakarta Sans"/>
              </a:rPr>
              <a:t>COPY IG</a:t>
            </a:r>
            <a:endParaRPr sz="900">
              <a:solidFill>
                <a:schemeClr val="dk1"/>
              </a:solidFill>
              <a:latin typeface="Plus Jakarta Sans"/>
              <a:ea typeface="Plus Jakarta Sans"/>
              <a:cs typeface="Plus Jakarta Sans"/>
              <a:sym typeface="Plus Jakarta Sans"/>
            </a:endParaRPr>
          </a:p>
          <a:p>
            <a:pPr marL="0" lvl="0" indent="0" algn="l" rtl="0">
              <a:lnSpc>
                <a:spcPct val="115000"/>
              </a:lnSpc>
              <a:spcBef>
                <a:spcPts val="1200"/>
              </a:spcBef>
              <a:spcAft>
                <a:spcPts val="0"/>
              </a:spcAft>
              <a:buClr>
                <a:schemeClr val="dk1"/>
              </a:buClr>
              <a:buSzPts val="1100"/>
              <a:buFont typeface="Arial"/>
              <a:buNone/>
            </a:pPr>
            <a:r>
              <a:rPr lang="nl" sz="900">
                <a:solidFill>
                  <a:schemeClr val="dk1"/>
                </a:solidFill>
                <a:latin typeface="Plus Jakarta Sans"/>
                <a:ea typeface="Plus Jakarta Sans"/>
                <a:cs typeface="Plus Jakarta Sans"/>
                <a:sym typeface="Plus Jakarta Sans"/>
              </a:rPr>
              <a:t>Promotion alert! 🎓 You’re officially the family’s favourite chauffeur. </a:t>
            </a:r>
            <a:endParaRPr sz="900">
              <a:solidFill>
                <a:schemeClr val="dk1"/>
              </a:solidFill>
              <a:latin typeface="Plus Jakarta Sans"/>
              <a:ea typeface="Plus Jakarta Sans"/>
              <a:cs typeface="Plus Jakarta Sans"/>
              <a:sym typeface="Plus Jakarta Sans"/>
            </a:endParaRPr>
          </a:p>
          <a:p>
            <a:pPr marL="0" lvl="0" indent="0" algn="l" rtl="0">
              <a:lnSpc>
                <a:spcPct val="115000"/>
              </a:lnSpc>
              <a:spcBef>
                <a:spcPts val="1200"/>
              </a:spcBef>
              <a:spcAft>
                <a:spcPts val="0"/>
              </a:spcAft>
              <a:buClr>
                <a:schemeClr val="dk1"/>
              </a:buClr>
              <a:buSzPts val="1100"/>
              <a:buFont typeface="Arial"/>
              <a:buNone/>
            </a:pPr>
            <a:r>
              <a:rPr lang="nl" sz="900">
                <a:solidFill>
                  <a:schemeClr val="dk1"/>
                </a:solidFill>
                <a:latin typeface="Plus Jakarta Sans"/>
                <a:ea typeface="Plus Jakarta Sans"/>
                <a:cs typeface="Plus Jakarta Sans"/>
                <a:sym typeface="Plus Jakarta Sans"/>
              </a:rPr>
              <a:t>School’s out, and your summer schedule is filling up fast. Need a bit more flexibility for all those extra drives? Renting with KINTO means you can swap your daily drive for a spacious upgrade whenever the moment asks for it. Enjoy the ride, we’ve got your back. ☀️</a:t>
            </a:r>
            <a:endParaRPr sz="900">
              <a:solidFill>
                <a:schemeClr val="dk1"/>
              </a:solidFill>
              <a:latin typeface="Plus Jakarta Sans"/>
              <a:ea typeface="Plus Jakarta Sans"/>
              <a:cs typeface="Plus Jakarta Sans"/>
              <a:sym typeface="Plus Jakarta Sans"/>
            </a:endParaRPr>
          </a:p>
          <a:p>
            <a:pPr marL="0" lvl="0" indent="0" algn="l" rtl="0">
              <a:lnSpc>
                <a:spcPct val="115000"/>
              </a:lnSpc>
              <a:spcBef>
                <a:spcPts val="1200"/>
              </a:spcBef>
              <a:spcAft>
                <a:spcPts val="0"/>
              </a:spcAft>
              <a:buClr>
                <a:schemeClr val="dk1"/>
              </a:buClr>
              <a:buSzPts val="1100"/>
              <a:buFont typeface="Arial"/>
              <a:buNone/>
            </a:pPr>
            <a:r>
              <a:rPr lang="nl" sz="900">
                <a:solidFill>
                  <a:schemeClr val="dk1"/>
                </a:solidFill>
                <a:latin typeface="Plus Jakarta Sans"/>
                <a:ea typeface="Plus Jakarta Sans"/>
                <a:cs typeface="Plus Jakarta Sans"/>
                <a:sym typeface="Plus Jakarta Sans"/>
              </a:rPr>
              <a:t>Tag your co-pilot for this summer! 👇</a:t>
            </a:r>
            <a:endParaRPr sz="900">
              <a:solidFill>
                <a:schemeClr val="dk1"/>
              </a:solidFill>
              <a:latin typeface="Plus Jakarta Sans"/>
              <a:ea typeface="Plus Jakarta Sans"/>
              <a:cs typeface="Plus Jakarta Sans"/>
              <a:sym typeface="Plus Jakarta Sans"/>
            </a:endParaRPr>
          </a:p>
          <a:p>
            <a:pPr marL="0" lvl="0" indent="0" algn="l" rtl="0">
              <a:lnSpc>
                <a:spcPct val="115000"/>
              </a:lnSpc>
              <a:spcBef>
                <a:spcPts val="1200"/>
              </a:spcBef>
              <a:spcAft>
                <a:spcPts val="0"/>
              </a:spcAft>
              <a:buClr>
                <a:schemeClr val="dk1"/>
              </a:buClr>
              <a:buSzPts val="1100"/>
              <a:buFont typeface="Arial"/>
              <a:buNone/>
            </a:pPr>
            <a:r>
              <a:rPr lang="nl" sz="900">
                <a:solidFill>
                  <a:schemeClr val="dk1"/>
                </a:solidFill>
                <a:latin typeface="Plus Jakarta Sans"/>
                <a:ea typeface="Plus Jakarta Sans"/>
                <a:cs typeface="Plus Jakarta Sans"/>
                <a:sym typeface="Plus Jakarta Sans"/>
              </a:rPr>
              <a:t>One partner. Every solution.</a:t>
            </a:r>
            <a:endParaRPr sz="900">
              <a:solidFill>
                <a:schemeClr val="dk1"/>
              </a:solidFill>
              <a:latin typeface="Plus Jakarta Sans"/>
              <a:ea typeface="Plus Jakarta Sans"/>
              <a:cs typeface="Plus Jakarta Sans"/>
              <a:sym typeface="Plus Jakarta Sans"/>
            </a:endParaRPr>
          </a:p>
          <a:p>
            <a:pPr marL="0" lvl="0" indent="0" algn="l" rtl="0">
              <a:lnSpc>
                <a:spcPct val="115000"/>
              </a:lnSpc>
              <a:spcBef>
                <a:spcPts val="1200"/>
              </a:spcBef>
              <a:spcAft>
                <a:spcPts val="0"/>
              </a:spcAft>
              <a:buClr>
                <a:schemeClr val="dk1"/>
              </a:buClr>
              <a:buSzPts val="1100"/>
              <a:buFont typeface="Arial"/>
              <a:buNone/>
            </a:pPr>
            <a:r>
              <a:rPr lang="nl" sz="900">
                <a:solidFill>
                  <a:schemeClr val="dk1"/>
                </a:solidFill>
                <a:latin typeface="Plus Jakarta Sans"/>
                <a:ea typeface="Plus Jakarta Sans"/>
                <a:cs typeface="Plus Jakarta Sans"/>
                <a:sym typeface="Plus Jakarta Sans"/>
              </a:rPr>
              <a:t>#KINTO #SchoolsOut i #RentingWithKINTO </a:t>
            </a:r>
            <a:endParaRPr sz="900">
              <a:solidFill>
                <a:schemeClr val="dk1"/>
              </a:solidFill>
              <a:latin typeface="Plus Jakarta Sans"/>
              <a:ea typeface="Plus Jakarta Sans"/>
              <a:cs typeface="Plus Jakarta Sans"/>
              <a:sym typeface="Plus Jakarta Sans"/>
            </a:endParaRPr>
          </a:p>
          <a:p>
            <a:pPr marL="0" lvl="0" indent="0" algn="r" rtl="0">
              <a:spcBef>
                <a:spcPts val="1200"/>
              </a:spcBef>
              <a:spcAft>
                <a:spcPts val="0"/>
              </a:spcAft>
              <a:buNone/>
            </a:pPr>
            <a:endParaRPr sz="800">
              <a:solidFill>
                <a:schemeClr val="dk1"/>
              </a:solidFill>
              <a:latin typeface="Plus Jakarta Sans Light"/>
              <a:ea typeface="Plus Jakarta Sans Light"/>
              <a:cs typeface="Plus Jakarta Sans Light"/>
              <a:sym typeface="Plus Jakarta Sans Light"/>
            </a:endParaRPr>
          </a:p>
        </p:txBody>
      </p:sp>
      <p:pic>
        <p:nvPicPr>
          <p:cNvPr id="1744" name="Google Shape;1744;p150" title="Visual Top Topical School’s out rent (1).png"/>
          <p:cNvPicPr preferRelativeResize="0"/>
          <p:nvPr/>
        </p:nvPicPr>
        <p:blipFill>
          <a:blip r:embed="rId8">
            <a:alphaModFix/>
          </a:blip>
          <a:stretch>
            <a:fillRect/>
          </a:stretch>
        </p:blipFill>
        <p:spPr>
          <a:xfrm>
            <a:off x="926625" y="1125525"/>
            <a:ext cx="2039226" cy="2549016"/>
          </a:xfrm>
          <a:prstGeom prst="rect">
            <a:avLst/>
          </a:prstGeom>
          <a:noFill/>
          <a:ln>
            <a:noFill/>
          </a:ln>
        </p:spPr>
      </p:pic>
      <p:pic>
        <p:nvPicPr>
          <p:cNvPr id="1745" name="Google Shape;1745;p150"/>
          <p:cNvPicPr preferRelativeResize="0"/>
          <p:nvPr/>
        </p:nvPicPr>
        <p:blipFill>
          <a:blip r:embed="rId7">
            <a:alphaModFix/>
          </a:blip>
          <a:stretch>
            <a:fillRect/>
          </a:stretch>
        </p:blipFill>
        <p:spPr>
          <a:xfrm>
            <a:off x="893675" y="599001"/>
            <a:ext cx="2072176" cy="3226025"/>
          </a:xfrm>
          <a:prstGeom prst="rect">
            <a:avLst/>
          </a:prstGeom>
          <a:noFill/>
          <a:ln>
            <a:noFill/>
          </a:ln>
        </p:spPr>
      </p:pic>
      <p:pic>
        <p:nvPicPr>
          <p:cNvPr id="1746" name="Google Shape;1746;p150" title="Visual Top Topical School’s out rent (1).png"/>
          <p:cNvPicPr preferRelativeResize="0"/>
          <p:nvPr/>
        </p:nvPicPr>
        <p:blipFill>
          <a:blip r:embed="rId8">
            <a:alphaModFix/>
          </a:blip>
          <a:stretch>
            <a:fillRect/>
          </a:stretch>
        </p:blipFill>
        <p:spPr>
          <a:xfrm>
            <a:off x="926625" y="1125525"/>
            <a:ext cx="2039226" cy="2549016"/>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751"/>
        <p:cNvGrpSpPr/>
        <p:nvPr/>
      </p:nvGrpSpPr>
      <p:grpSpPr>
        <a:xfrm>
          <a:off x="0" y="0"/>
          <a:ext cx="0" cy="0"/>
          <a:chOff x="0" y="0"/>
          <a:chExt cx="0" cy="0"/>
        </a:xfrm>
      </p:grpSpPr>
      <p:pic>
        <p:nvPicPr>
          <p:cNvPr id="1752" name="Google Shape;1752;p151"/>
          <p:cNvPicPr preferRelativeResize="0"/>
          <p:nvPr/>
        </p:nvPicPr>
        <p:blipFill>
          <a:blip r:embed="rId4">
            <a:alphaModFix/>
          </a:blip>
          <a:stretch>
            <a:fillRect/>
          </a:stretch>
        </p:blipFill>
        <p:spPr>
          <a:xfrm rot="5400000">
            <a:off x="1989277" y="-2003347"/>
            <a:ext cx="5151375" cy="9158077"/>
          </a:xfrm>
          <a:prstGeom prst="rect">
            <a:avLst/>
          </a:prstGeom>
          <a:noFill/>
          <a:ln>
            <a:noFill/>
          </a:ln>
        </p:spPr>
      </p:pic>
      <p:pic>
        <p:nvPicPr>
          <p:cNvPr id="1753" name="Google Shape;1753;p151"/>
          <p:cNvPicPr preferRelativeResize="0"/>
          <p:nvPr/>
        </p:nvPicPr>
        <p:blipFill>
          <a:blip r:embed="rId5">
            <a:alphaModFix/>
          </a:blip>
          <a:stretch>
            <a:fillRect/>
          </a:stretch>
        </p:blipFill>
        <p:spPr>
          <a:xfrm>
            <a:off x="0" y="0"/>
            <a:ext cx="3776451" cy="5143501"/>
          </a:xfrm>
          <a:prstGeom prst="rect">
            <a:avLst/>
          </a:prstGeom>
          <a:noFill/>
          <a:ln>
            <a:noFill/>
          </a:ln>
        </p:spPr>
      </p:pic>
      <p:sp>
        <p:nvSpPr>
          <p:cNvPr id="1754" name="Google Shape;1754;p151"/>
          <p:cNvSpPr/>
          <p:nvPr/>
        </p:nvSpPr>
        <p:spPr>
          <a:xfrm>
            <a:off x="87625" y="3732050"/>
            <a:ext cx="327000" cy="1016700"/>
          </a:xfrm>
          <a:prstGeom prst="rect">
            <a:avLst/>
          </a:prstGeom>
          <a:solidFill>
            <a:srgbClr val="00708D"/>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755" name="Google Shape;1755;p151"/>
          <p:cNvSpPr txBox="1"/>
          <p:nvPr/>
        </p:nvSpPr>
        <p:spPr>
          <a:xfrm rot="-5400000">
            <a:off x="-902525" y="1937825"/>
            <a:ext cx="2445300" cy="465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MAY </a:t>
            </a:r>
            <a:endParaRPr sz="800">
              <a:solidFill>
                <a:schemeClr val="lt1"/>
              </a:solidFill>
              <a:latin typeface="DM Sans ExtraLight"/>
              <a:ea typeface="DM Sans ExtraLight"/>
              <a:cs typeface="DM Sans ExtraLight"/>
              <a:sym typeface="DM Sans ExtraLight"/>
            </a:endParaRPr>
          </a:p>
        </p:txBody>
      </p:sp>
      <p:sp>
        <p:nvSpPr>
          <p:cNvPr id="1756" name="Google Shape;1756;p151"/>
          <p:cNvSpPr txBox="1"/>
          <p:nvPr/>
        </p:nvSpPr>
        <p:spPr>
          <a:xfrm>
            <a:off x="4698325" y="378700"/>
            <a:ext cx="4121400" cy="1279800"/>
          </a:xfrm>
          <a:prstGeom prst="rect">
            <a:avLst/>
          </a:prstGeom>
          <a:noFill/>
          <a:ln>
            <a:noFill/>
          </a:ln>
        </p:spPr>
        <p:txBody>
          <a:bodyPr spcFirstLastPara="1" wrap="square" lIns="91425" tIns="91425" rIns="91425" bIns="91425" anchor="t" anchorCtr="0">
            <a:noAutofit/>
          </a:bodyPr>
          <a:lstStyle/>
          <a:p>
            <a:pPr marL="0" lvl="0" indent="0" algn="r" rtl="0">
              <a:lnSpc>
                <a:spcPct val="80000"/>
              </a:lnSpc>
              <a:spcBef>
                <a:spcPts val="0"/>
              </a:spcBef>
              <a:spcAft>
                <a:spcPts val="0"/>
              </a:spcAft>
              <a:buNone/>
            </a:pPr>
            <a:r>
              <a:rPr lang="nl" sz="3000">
                <a:solidFill>
                  <a:srgbClr val="00708D"/>
                </a:solidFill>
                <a:latin typeface="Plus Jakarta Sans"/>
                <a:ea typeface="Plus Jakarta Sans"/>
                <a:cs typeface="Plus Jakarta Sans"/>
                <a:sym typeface="Plus Jakarta Sans"/>
              </a:rPr>
              <a:t>9.END OF SCHOOL </a:t>
            </a:r>
            <a:endParaRPr sz="3000">
              <a:solidFill>
                <a:srgbClr val="00708D"/>
              </a:solidFill>
              <a:latin typeface="Plus Jakarta Sans"/>
              <a:ea typeface="Plus Jakarta Sans"/>
              <a:cs typeface="Plus Jakarta Sans"/>
              <a:sym typeface="Plus Jakarta Sans"/>
            </a:endParaRPr>
          </a:p>
        </p:txBody>
      </p:sp>
      <p:pic>
        <p:nvPicPr>
          <p:cNvPr id="1757" name="Google Shape;1757;p151"/>
          <p:cNvPicPr preferRelativeResize="0"/>
          <p:nvPr/>
        </p:nvPicPr>
        <p:blipFill>
          <a:blip r:embed="rId6">
            <a:alphaModFix/>
          </a:blip>
          <a:stretch>
            <a:fillRect/>
          </a:stretch>
        </p:blipFill>
        <p:spPr>
          <a:xfrm>
            <a:off x="458219" y="3938"/>
            <a:ext cx="2511" cy="5143501"/>
          </a:xfrm>
          <a:prstGeom prst="rect">
            <a:avLst/>
          </a:prstGeom>
          <a:noFill/>
          <a:ln>
            <a:noFill/>
          </a:ln>
        </p:spPr>
      </p:pic>
      <p:sp>
        <p:nvSpPr>
          <p:cNvPr id="1758" name="Google Shape;1758;p151"/>
          <p:cNvSpPr txBox="1"/>
          <p:nvPr/>
        </p:nvSpPr>
        <p:spPr>
          <a:xfrm>
            <a:off x="632450" y="4317475"/>
            <a:ext cx="3000000" cy="569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nl" sz="1300">
                <a:solidFill>
                  <a:schemeClr val="lt1"/>
                </a:solidFill>
                <a:latin typeface="Plus Jakarta Sans Medium"/>
                <a:ea typeface="Plus Jakarta Sans Medium"/>
                <a:cs typeface="Plus Jakarta Sans Medium"/>
                <a:sym typeface="Plus Jakarta Sans Medium"/>
              </a:rPr>
              <a:t>FORMATS AVAILABLE: </a:t>
            </a:r>
            <a:endParaRPr sz="1300">
              <a:solidFill>
                <a:schemeClr val="lt1"/>
              </a:solidFill>
              <a:latin typeface="Plus Jakarta Sans Medium"/>
              <a:ea typeface="Plus Jakarta Sans Medium"/>
              <a:cs typeface="Plus Jakarta Sans Medium"/>
              <a:sym typeface="Plus Jakarta Sans Medium"/>
            </a:endParaRPr>
          </a:p>
          <a:p>
            <a:pPr marL="0" lvl="0" indent="0" algn="l" rtl="0">
              <a:spcBef>
                <a:spcPts val="0"/>
              </a:spcBef>
              <a:spcAft>
                <a:spcPts val="0"/>
              </a:spcAft>
              <a:buNone/>
            </a:pPr>
            <a:r>
              <a:rPr lang="nl" sz="1200">
                <a:solidFill>
                  <a:schemeClr val="lt1"/>
                </a:solidFill>
                <a:latin typeface="Plus Jakarta Sans Light"/>
                <a:ea typeface="Plus Jakarta Sans Light"/>
                <a:cs typeface="Plus Jakarta Sans Light"/>
                <a:sym typeface="Plus Jakarta Sans Light"/>
              </a:rPr>
              <a:t>4/5 </a:t>
            </a:r>
            <a:endParaRPr sz="1200">
              <a:solidFill>
                <a:schemeClr val="lt1"/>
              </a:solidFill>
              <a:latin typeface="Plus Jakarta Sans Light"/>
              <a:ea typeface="Plus Jakarta Sans Light"/>
              <a:cs typeface="Plus Jakarta Sans Light"/>
              <a:sym typeface="Plus Jakarta Sans Light"/>
            </a:endParaRPr>
          </a:p>
        </p:txBody>
      </p:sp>
      <p:pic>
        <p:nvPicPr>
          <p:cNvPr id="1759" name="Google Shape;1759;p151"/>
          <p:cNvPicPr preferRelativeResize="0"/>
          <p:nvPr/>
        </p:nvPicPr>
        <p:blipFill>
          <a:blip r:embed="rId7">
            <a:alphaModFix/>
          </a:blip>
          <a:stretch>
            <a:fillRect/>
          </a:stretch>
        </p:blipFill>
        <p:spPr>
          <a:xfrm>
            <a:off x="901625" y="1135375"/>
            <a:ext cx="1518250" cy="2363648"/>
          </a:xfrm>
          <a:prstGeom prst="rect">
            <a:avLst/>
          </a:prstGeom>
          <a:noFill/>
          <a:ln>
            <a:noFill/>
          </a:ln>
        </p:spPr>
      </p:pic>
      <p:sp>
        <p:nvSpPr>
          <p:cNvPr id="1760" name="Google Shape;1760;p151"/>
          <p:cNvSpPr txBox="1"/>
          <p:nvPr/>
        </p:nvSpPr>
        <p:spPr>
          <a:xfrm>
            <a:off x="3850275" y="1125515"/>
            <a:ext cx="5179800" cy="38040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nl" sz="1600">
                <a:solidFill>
                  <a:schemeClr val="dk1"/>
                </a:solidFill>
                <a:latin typeface="Plus Jakarta Sans"/>
                <a:ea typeface="Plus Jakarta Sans"/>
                <a:cs typeface="Plus Jakarta Sans"/>
                <a:sym typeface="Plus Jakarta Sans"/>
              </a:rPr>
              <a:t>COPY FB</a:t>
            </a:r>
            <a:endParaRPr sz="900">
              <a:solidFill>
                <a:schemeClr val="dk1"/>
              </a:solidFill>
              <a:latin typeface="Plus Jakarta Sans"/>
              <a:ea typeface="Plus Jakarta Sans"/>
              <a:cs typeface="Plus Jakarta Sans"/>
              <a:sym typeface="Plus Jakarta Sans"/>
            </a:endParaRPr>
          </a:p>
          <a:p>
            <a:pPr marL="0" lvl="0" indent="0" algn="l" rtl="0">
              <a:lnSpc>
                <a:spcPct val="115000"/>
              </a:lnSpc>
              <a:spcBef>
                <a:spcPts val="1200"/>
              </a:spcBef>
              <a:spcAft>
                <a:spcPts val="0"/>
              </a:spcAft>
              <a:buClr>
                <a:schemeClr val="dk1"/>
              </a:buClr>
              <a:buSzPts val="1100"/>
              <a:buFont typeface="Arial"/>
              <a:buNone/>
            </a:pPr>
            <a:r>
              <a:rPr lang="nl" sz="900">
                <a:solidFill>
                  <a:schemeClr val="dk1"/>
                </a:solidFill>
                <a:latin typeface="Plus Jakarta Sans"/>
                <a:ea typeface="Plus Jakarta Sans"/>
                <a:cs typeface="Plus Jakarta Sans"/>
                <a:sym typeface="Plus Jakarta Sans"/>
              </a:rPr>
              <a:t>With schools closing their doors, a new challenge begins for many parents. Your calendar is likely filling up with summer camps, day trips, and family visits. Let’s be honest: that asks a lot from your car (and your patience). 🤫</a:t>
            </a:r>
            <a:endParaRPr sz="900">
              <a:solidFill>
                <a:schemeClr val="dk1"/>
              </a:solidFill>
              <a:latin typeface="Plus Jakarta Sans"/>
              <a:ea typeface="Plus Jakarta Sans"/>
              <a:cs typeface="Plus Jakarta Sans"/>
              <a:sym typeface="Plus Jakarta Sans"/>
            </a:endParaRPr>
          </a:p>
          <a:p>
            <a:pPr marL="0" lvl="0" indent="0" algn="l" rtl="0">
              <a:lnSpc>
                <a:spcPct val="115000"/>
              </a:lnSpc>
              <a:spcBef>
                <a:spcPts val="1200"/>
              </a:spcBef>
              <a:spcAft>
                <a:spcPts val="0"/>
              </a:spcAft>
              <a:buClr>
                <a:schemeClr val="dk1"/>
              </a:buClr>
              <a:buSzPts val="1100"/>
              <a:buFont typeface="Arial"/>
              <a:buNone/>
            </a:pPr>
            <a:r>
              <a:rPr lang="nl" sz="900">
                <a:solidFill>
                  <a:schemeClr val="dk1"/>
                </a:solidFill>
                <a:latin typeface="Plus Jakarta Sans"/>
                <a:ea typeface="Plus Jakarta Sans"/>
                <a:cs typeface="Plus Jakarta Sans"/>
                <a:sym typeface="Plus Jakarta Sans"/>
              </a:rPr>
              <a:t>Need a bit more room this summer? Renting with KINTO gives you the freedom to temporarily choose a larger model that perfectly fits your summer plans. ☀️</a:t>
            </a:r>
            <a:endParaRPr sz="900">
              <a:solidFill>
                <a:schemeClr val="dk1"/>
              </a:solidFill>
              <a:latin typeface="Plus Jakarta Sans"/>
              <a:ea typeface="Plus Jakarta Sans"/>
              <a:cs typeface="Plus Jakarta Sans"/>
              <a:sym typeface="Plus Jakarta Sans"/>
            </a:endParaRPr>
          </a:p>
          <a:p>
            <a:pPr marL="0" lvl="0" indent="0" algn="l" rtl="0">
              <a:lnSpc>
                <a:spcPct val="115000"/>
              </a:lnSpc>
              <a:spcBef>
                <a:spcPts val="1200"/>
              </a:spcBef>
              <a:spcAft>
                <a:spcPts val="0"/>
              </a:spcAft>
              <a:buClr>
                <a:schemeClr val="dk1"/>
              </a:buClr>
              <a:buSzPts val="1100"/>
              <a:buFont typeface="Arial"/>
              <a:buNone/>
            </a:pPr>
            <a:r>
              <a:rPr lang="nl" sz="900">
                <a:solidFill>
                  <a:schemeClr val="dk1"/>
                </a:solidFill>
                <a:latin typeface="Plus Jakarta Sans"/>
                <a:ea typeface="Plus Jakarta Sans"/>
                <a:cs typeface="Plus Jakarta Sans"/>
                <a:sym typeface="Plus Jakarta Sans"/>
              </a:rPr>
              <a:t>So tell us, what are your plans for the season? </a:t>
            </a:r>
            <a:endParaRPr sz="900">
              <a:solidFill>
                <a:schemeClr val="dk1"/>
              </a:solidFill>
              <a:latin typeface="Plus Jakarta Sans"/>
              <a:ea typeface="Plus Jakarta Sans"/>
              <a:cs typeface="Plus Jakarta Sans"/>
              <a:sym typeface="Plus Jakarta Sans"/>
            </a:endParaRPr>
          </a:p>
          <a:p>
            <a:pPr marL="0" lvl="0" indent="0" algn="l" rtl="0">
              <a:lnSpc>
                <a:spcPct val="115000"/>
              </a:lnSpc>
              <a:spcBef>
                <a:spcPts val="1200"/>
              </a:spcBef>
              <a:spcAft>
                <a:spcPts val="0"/>
              </a:spcAft>
              <a:buClr>
                <a:schemeClr val="dk1"/>
              </a:buClr>
              <a:buSzPts val="1100"/>
              <a:buFont typeface="Arial"/>
              <a:buNone/>
            </a:pPr>
            <a:r>
              <a:rPr lang="nl" sz="900">
                <a:solidFill>
                  <a:schemeClr val="dk1"/>
                </a:solidFill>
                <a:latin typeface="Plus Jakarta Sans"/>
                <a:ea typeface="Plus Jakarta Sans"/>
                <a:cs typeface="Plus Jakarta Sans"/>
                <a:sym typeface="Plus Jakarta Sans"/>
              </a:rPr>
              <a:t>One partner. Every solution.</a:t>
            </a:r>
            <a:endParaRPr sz="900">
              <a:solidFill>
                <a:schemeClr val="dk1"/>
              </a:solidFill>
              <a:latin typeface="Plus Jakarta Sans"/>
              <a:ea typeface="Plus Jakarta Sans"/>
              <a:cs typeface="Plus Jakarta Sans"/>
              <a:sym typeface="Plus Jakarta Sans"/>
            </a:endParaRPr>
          </a:p>
          <a:p>
            <a:pPr marL="0" lvl="0" indent="0" algn="l" rtl="0">
              <a:lnSpc>
                <a:spcPct val="115000"/>
              </a:lnSpc>
              <a:spcBef>
                <a:spcPts val="1200"/>
              </a:spcBef>
              <a:spcAft>
                <a:spcPts val="0"/>
              </a:spcAft>
              <a:buClr>
                <a:schemeClr val="dk1"/>
              </a:buClr>
              <a:buSzPts val="1100"/>
              <a:buFont typeface="Arial"/>
              <a:buNone/>
            </a:pPr>
            <a:r>
              <a:rPr lang="nl" sz="900">
                <a:solidFill>
                  <a:schemeClr val="dk1"/>
                </a:solidFill>
                <a:latin typeface="Plus Jakarta Sans"/>
                <a:ea typeface="Plus Jakarta Sans"/>
                <a:cs typeface="Plus Jakarta Sans"/>
                <a:sym typeface="Plus Jakarta Sans"/>
              </a:rPr>
              <a:t>#KINTO #SchoolsOut #FlexibleMobility </a:t>
            </a:r>
            <a:endParaRPr sz="900">
              <a:solidFill>
                <a:schemeClr val="dk1"/>
              </a:solidFill>
              <a:latin typeface="Plus Jakarta Sans"/>
              <a:ea typeface="Plus Jakarta Sans"/>
              <a:cs typeface="Plus Jakarta Sans"/>
              <a:sym typeface="Plus Jakarta Sans"/>
            </a:endParaRPr>
          </a:p>
          <a:p>
            <a:pPr marL="0" lvl="0" indent="0" algn="r" rtl="0">
              <a:spcBef>
                <a:spcPts val="1200"/>
              </a:spcBef>
              <a:spcAft>
                <a:spcPts val="0"/>
              </a:spcAft>
              <a:buNone/>
            </a:pPr>
            <a:endParaRPr sz="800">
              <a:solidFill>
                <a:schemeClr val="dk1"/>
              </a:solidFill>
              <a:latin typeface="Plus Jakarta Sans Light"/>
              <a:ea typeface="Plus Jakarta Sans Light"/>
              <a:cs typeface="Plus Jakarta Sans Light"/>
              <a:sym typeface="Plus Jakarta Sans Light"/>
            </a:endParaRPr>
          </a:p>
        </p:txBody>
      </p:sp>
      <p:pic>
        <p:nvPicPr>
          <p:cNvPr id="1761" name="Google Shape;1761;p151"/>
          <p:cNvPicPr preferRelativeResize="0"/>
          <p:nvPr/>
        </p:nvPicPr>
        <p:blipFill>
          <a:blip r:embed="rId7">
            <a:alphaModFix/>
          </a:blip>
          <a:stretch>
            <a:fillRect/>
          </a:stretch>
        </p:blipFill>
        <p:spPr>
          <a:xfrm>
            <a:off x="893675" y="599001"/>
            <a:ext cx="2072176" cy="3226025"/>
          </a:xfrm>
          <a:prstGeom prst="rect">
            <a:avLst/>
          </a:prstGeom>
          <a:noFill/>
          <a:ln>
            <a:noFill/>
          </a:ln>
        </p:spPr>
      </p:pic>
      <p:pic>
        <p:nvPicPr>
          <p:cNvPr id="1762" name="Google Shape;1762;p151" title="Visual Top Topical School’s out rent (1).png"/>
          <p:cNvPicPr preferRelativeResize="0"/>
          <p:nvPr/>
        </p:nvPicPr>
        <p:blipFill>
          <a:blip r:embed="rId8">
            <a:alphaModFix/>
          </a:blip>
          <a:stretch>
            <a:fillRect/>
          </a:stretch>
        </p:blipFill>
        <p:spPr>
          <a:xfrm>
            <a:off x="926625" y="1125525"/>
            <a:ext cx="2039226" cy="2549016"/>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767"/>
        <p:cNvGrpSpPr/>
        <p:nvPr/>
      </p:nvGrpSpPr>
      <p:grpSpPr>
        <a:xfrm>
          <a:off x="0" y="0"/>
          <a:ext cx="0" cy="0"/>
          <a:chOff x="0" y="0"/>
          <a:chExt cx="0" cy="0"/>
        </a:xfrm>
      </p:grpSpPr>
      <p:pic>
        <p:nvPicPr>
          <p:cNvPr id="1768" name="Google Shape;1768;p152"/>
          <p:cNvPicPr preferRelativeResize="0"/>
          <p:nvPr/>
        </p:nvPicPr>
        <p:blipFill>
          <a:blip r:embed="rId4">
            <a:alphaModFix/>
          </a:blip>
          <a:stretch>
            <a:fillRect/>
          </a:stretch>
        </p:blipFill>
        <p:spPr>
          <a:xfrm rot="5400000">
            <a:off x="1989277" y="-2003347"/>
            <a:ext cx="5151375" cy="9158077"/>
          </a:xfrm>
          <a:prstGeom prst="rect">
            <a:avLst/>
          </a:prstGeom>
          <a:noFill/>
          <a:ln>
            <a:noFill/>
          </a:ln>
        </p:spPr>
      </p:pic>
      <p:pic>
        <p:nvPicPr>
          <p:cNvPr id="1769" name="Google Shape;1769;p152"/>
          <p:cNvPicPr preferRelativeResize="0"/>
          <p:nvPr/>
        </p:nvPicPr>
        <p:blipFill>
          <a:blip r:embed="rId5">
            <a:alphaModFix/>
          </a:blip>
          <a:stretch>
            <a:fillRect/>
          </a:stretch>
        </p:blipFill>
        <p:spPr>
          <a:xfrm>
            <a:off x="0" y="0"/>
            <a:ext cx="3776451" cy="5143501"/>
          </a:xfrm>
          <a:prstGeom prst="rect">
            <a:avLst/>
          </a:prstGeom>
          <a:noFill/>
          <a:ln>
            <a:noFill/>
          </a:ln>
        </p:spPr>
      </p:pic>
      <p:sp>
        <p:nvSpPr>
          <p:cNvPr id="1770" name="Google Shape;1770;p152"/>
          <p:cNvSpPr/>
          <p:nvPr/>
        </p:nvSpPr>
        <p:spPr>
          <a:xfrm>
            <a:off x="87625" y="3732050"/>
            <a:ext cx="327000" cy="1016700"/>
          </a:xfrm>
          <a:prstGeom prst="rect">
            <a:avLst/>
          </a:prstGeom>
          <a:solidFill>
            <a:srgbClr val="00708D"/>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771" name="Google Shape;1771;p152"/>
          <p:cNvSpPr txBox="1"/>
          <p:nvPr/>
        </p:nvSpPr>
        <p:spPr>
          <a:xfrm rot="-5400000">
            <a:off x="-902525" y="1937825"/>
            <a:ext cx="2445300" cy="465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MAY </a:t>
            </a:r>
            <a:endParaRPr sz="800">
              <a:solidFill>
                <a:schemeClr val="lt1"/>
              </a:solidFill>
              <a:latin typeface="DM Sans ExtraLight"/>
              <a:ea typeface="DM Sans ExtraLight"/>
              <a:cs typeface="DM Sans ExtraLight"/>
              <a:sym typeface="DM Sans ExtraLight"/>
            </a:endParaRPr>
          </a:p>
        </p:txBody>
      </p:sp>
      <p:sp>
        <p:nvSpPr>
          <p:cNvPr id="1772" name="Google Shape;1772;p152"/>
          <p:cNvSpPr txBox="1"/>
          <p:nvPr/>
        </p:nvSpPr>
        <p:spPr>
          <a:xfrm>
            <a:off x="4698325" y="378700"/>
            <a:ext cx="4121400" cy="1279800"/>
          </a:xfrm>
          <a:prstGeom prst="rect">
            <a:avLst/>
          </a:prstGeom>
          <a:noFill/>
          <a:ln>
            <a:noFill/>
          </a:ln>
        </p:spPr>
        <p:txBody>
          <a:bodyPr spcFirstLastPara="1" wrap="square" lIns="91425" tIns="91425" rIns="91425" bIns="91425" anchor="t" anchorCtr="0">
            <a:noAutofit/>
          </a:bodyPr>
          <a:lstStyle/>
          <a:p>
            <a:pPr marL="0" lvl="0" indent="0" algn="r" rtl="0">
              <a:lnSpc>
                <a:spcPct val="80000"/>
              </a:lnSpc>
              <a:spcBef>
                <a:spcPts val="0"/>
              </a:spcBef>
              <a:spcAft>
                <a:spcPts val="0"/>
              </a:spcAft>
              <a:buNone/>
            </a:pPr>
            <a:r>
              <a:rPr lang="nl" sz="3000">
                <a:solidFill>
                  <a:srgbClr val="00708D"/>
                </a:solidFill>
                <a:latin typeface="Plus Jakarta Sans"/>
                <a:ea typeface="Plus Jakarta Sans"/>
                <a:cs typeface="Plus Jakarta Sans"/>
                <a:sym typeface="Plus Jakarta Sans"/>
              </a:rPr>
              <a:t>10. ACE VALUES </a:t>
            </a:r>
            <a:endParaRPr sz="3000">
              <a:solidFill>
                <a:srgbClr val="00708D"/>
              </a:solidFill>
              <a:latin typeface="Plus Jakarta Sans"/>
              <a:ea typeface="Plus Jakarta Sans"/>
              <a:cs typeface="Plus Jakarta Sans"/>
              <a:sym typeface="Plus Jakarta Sans"/>
            </a:endParaRPr>
          </a:p>
        </p:txBody>
      </p:sp>
      <p:pic>
        <p:nvPicPr>
          <p:cNvPr id="1773" name="Google Shape;1773;p152"/>
          <p:cNvPicPr preferRelativeResize="0"/>
          <p:nvPr/>
        </p:nvPicPr>
        <p:blipFill>
          <a:blip r:embed="rId6">
            <a:alphaModFix/>
          </a:blip>
          <a:stretch>
            <a:fillRect/>
          </a:stretch>
        </p:blipFill>
        <p:spPr>
          <a:xfrm>
            <a:off x="458219" y="3938"/>
            <a:ext cx="2511" cy="5143501"/>
          </a:xfrm>
          <a:prstGeom prst="rect">
            <a:avLst/>
          </a:prstGeom>
          <a:noFill/>
          <a:ln>
            <a:noFill/>
          </a:ln>
        </p:spPr>
      </p:pic>
      <p:sp>
        <p:nvSpPr>
          <p:cNvPr id="1774" name="Google Shape;1774;p152"/>
          <p:cNvSpPr txBox="1"/>
          <p:nvPr/>
        </p:nvSpPr>
        <p:spPr>
          <a:xfrm>
            <a:off x="632450" y="4317475"/>
            <a:ext cx="3000000" cy="569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nl" sz="1300">
                <a:solidFill>
                  <a:schemeClr val="lt1"/>
                </a:solidFill>
                <a:latin typeface="Plus Jakarta Sans Medium"/>
                <a:ea typeface="Plus Jakarta Sans Medium"/>
                <a:cs typeface="Plus Jakarta Sans Medium"/>
                <a:sym typeface="Plus Jakarta Sans Medium"/>
              </a:rPr>
              <a:t>FORMATS AVAILABLE: </a:t>
            </a:r>
            <a:endParaRPr sz="1300">
              <a:solidFill>
                <a:schemeClr val="lt1"/>
              </a:solidFill>
              <a:latin typeface="Plus Jakarta Sans Medium"/>
              <a:ea typeface="Plus Jakarta Sans Medium"/>
              <a:cs typeface="Plus Jakarta Sans Medium"/>
              <a:sym typeface="Plus Jakarta Sans Medium"/>
            </a:endParaRPr>
          </a:p>
          <a:p>
            <a:pPr marL="0" lvl="0" indent="0" algn="l" rtl="0">
              <a:spcBef>
                <a:spcPts val="0"/>
              </a:spcBef>
              <a:spcAft>
                <a:spcPts val="0"/>
              </a:spcAft>
              <a:buNone/>
            </a:pPr>
            <a:r>
              <a:rPr lang="nl" sz="1200">
                <a:solidFill>
                  <a:schemeClr val="lt1"/>
                </a:solidFill>
                <a:latin typeface="Plus Jakarta Sans Light"/>
                <a:ea typeface="Plus Jakarta Sans Light"/>
                <a:cs typeface="Plus Jakarta Sans Light"/>
                <a:sym typeface="Plus Jakarta Sans Light"/>
              </a:rPr>
              <a:t>4/5 </a:t>
            </a:r>
            <a:endParaRPr sz="1200">
              <a:solidFill>
                <a:schemeClr val="lt1"/>
              </a:solidFill>
              <a:latin typeface="Plus Jakarta Sans Light"/>
              <a:ea typeface="Plus Jakarta Sans Light"/>
              <a:cs typeface="Plus Jakarta Sans Light"/>
              <a:sym typeface="Plus Jakarta Sans Light"/>
            </a:endParaRPr>
          </a:p>
        </p:txBody>
      </p:sp>
      <p:pic>
        <p:nvPicPr>
          <p:cNvPr id="1775" name="Google Shape;1775;p152"/>
          <p:cNvPicPr preferRelativeResize="0"/>
          <p:nvPr/>
        </p:nvPicPr>
        <p:blipFill>
          <a:blip r:embed="rId7">
            <a:alphaModFix/>
          </a:blip>
          <a:stretch>
            <a:fillRect/>
          </a:stretch>
        </p:blipFill>
        <p:spPr>
          <a:xfrm>
            <a:off x="901625" y="1135375"/>
            <a:ext cx="1518250" cy="2363648"/>
          </a:xfrm>
          <a:prstGeom prst="rect">
            <a:avLst/>
          </a:prstGeom>
          <a:noFill/>
          <a:ln>
            <a:noFill/>
          </a:ln>
        </p:spPr>
      </p:pic>
      <p:sp>
        <p:nvSpPr>
          <p:cNvPr id="1776" name="Google Shape;1776;p152"/>
          <p:cNvSpPr txBox="1"/>
          <p:nvPr/>
        </p:nvSpPr>
        <p:spPr>
          <a:xfrm>
            <a:off x="4024922" y="1595983"/>
            <a:ext cx="5179800" cy="38040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nl" sz="800" dirty="0">
                <a:solidFill>
                  <a:schemeClr val="dk1"/>
                </a:solidFill>
                <a:latin typeface="Plus Jakarta Sans"/>
                <a:ea typeface="Plus Jakarta Sans"/>
                <a:cs typeface="Plus Jakarta Sans"/>
                <a:sym typeface="Plus Jakarta Sans"/>
              </a:rPr>
              <a:t>COPY LI</a:t>
            </a:r>
          </a:p>
          <a:p>
            <a:pPr marL="0" lvl="0" indent="0" algn="r" rtl="0">
              <a:spcBef>
                <a:spcPts val="0"/>
              </a:spcBef>
              <a:spcAft>
                <a:spcPts val="0"/>
              </a:spcAft>
              <a:buNone/>
            </a:pPr>
            <a:endParaRPr lang="nl" sz="800" dirty="0">
              <a:solidFill>
                <a:schemeClr val="dk1"/>
              </a:solidFill>
              <a:latin typeface="Plus Jakarta Sans"/>
              <a:ea typeface="Plus Jakarta Sans"/>
              <a:cs typeface="Plus Jakarta Sans"/>
              <a:sym typeface="Plus Jakarta Sans"/>
            </a:endParaRPr>
          </a:p>
          <a:p>
            <a:r>
              <a:rPr lang="nl-BE" sz="800" dirty="0"/>
              <a:t>At KINTO, our identity is built on a foundation of shared values. </a:t>
            </a:r>
          </a:p>
          <a:p>
            <a:r>
              <a:rPr lang="nl-BE" sz="800" dirty="0"/>
              <a:t>As part of the Toyota family, we combine a long-standing legacy of quality with a fresh, future-focused mindset.</a:t>
            </a:r>
          </a:p>
          <a:p>
            <a:r>
              <a:rPr lang="nl-BE" sz="800" dirty="0"/>
              <a:t>To navigate the ever-changing world of mobility, we rely on our ACE values:</a:t>
            </a:r>
          </a:p>
          <a:p>
            <a:endParaRPr lang="nl-BE" sz="800" dirty="0"/>
          </a:p>
          <a:p>
            <a:r>
              <a:rPr lang="nl-BE" sz="800" dirty="0"/>
              <a:t>🔹 Agility: for us, every challenge is an opportunity to grow.</a:t>
            </a:r>
            <a:br>
              <a:rPr lang="nl-BE" sz="800" dirty="0"/>
            </a:br>
            <a:r>
              <a:rPr lang="nl-BE" sz="800" dirty="0"/>
              <a:t>🔹 Collaboration: by working transparently and staying connected across every department, we support our customers and partners in the best way possible.</a:t>
            </a:r>
            <a:br>
              <a:rPr lang="nl-BE" sz="800" dirty="0"/>
            </a:br>
            <a:r>
              <a:rPr lang="nl-BE" sz="800" dirty="0"/>
              <a:t>🔹 Excellence: we strive for quality in everything we do, ensuring our services truly contribute to the vision of 'mobility for all’.</a:t>
            </a:r>
          </a:p>
          <a:p>
            <a:endParaRPr lang="nl-BE" sz="800" dirty="0"/>
          </a:p>
          <a:p>
            <a:r>
              <a:rPr lang="nl-BE" sz="800" dirty="0"/>
              <a:t>These values are the engine that keeps us moving forward. By merging Toyota’s heritage with our entrepreneurial spirit, we make sure that every journey we facilitate is backed by people who truly care. 🤝</a:t>
            </a:r>
          </a:p>
          <a:p>
            <a:r>
              <a:rPr lang="nl-BE" sz="800" dirty="0"/>
              <a:t>Which of these values is most important in your professional philosophy? 🤔</a:t>
            </a:r>
          </a:p>
          <a:p>
            <a:endParaRPr lang="nl-BE" sz="800" dirty="0"/>
          </a:p>
          <a:p>
            <a:r>
              <a:rPr lang="nl-BE" sz="800" dirty="0"/>
              <a:t>One partner. Every solution.</a:t>
            </a:r>
          </a:p>
          <a:p>
            <a:endParaRPr lang="nl-BE" sz="800" dirty="0"/>
          </a:p>
          <a:p>
            <a:r>
              <a:rPr lang="nl-BE" sz="800" dirty="0"/>
              <a:t>#Agility #Collaboration #Excellence </a:t>
            </a:r>
          </a:p>
          <a:p>
            <a:br>
              <a:rPr lang="nl-BE" sz="800" dirty="0"/>
            </a:br>
            <a:endParaRPr sz="800" dirty="0">
              <a:solidFill>
                <a:schemeClr val="dk1"/>
              </a:solidFill>
              <a:latin typeface="Plus Jakarta Sans"/>
              <a:ea typeface="Plus Jakarta Sans"/>
              <a:cs typeface="Plus Jakarta Sans"/>
              <a:sym typeface="Plus Jakarta Sans"/>
            </a:endParaRPr>
          </a:p>
          <a:p>
            <a:pPr marL="0" lvl="0" indent="0" algn="l" rtl="0">
              <a:lnSpc>
                <a:spcPct val="115000"/>
              </a:lnSpc>
              <a:spcBef>
                <a:spcPts val="1200"/>
              </a:spcBef>
              <a:spcAft>
                <a:spcPts val="0"/>
              </a:spcAft>
              <a:buClr>
                <a:schemeClr val="dk1"/>
              </a:buClr>
              <a:buSzPts val="1100"/>
              <a:buFont typeface="Arial"/>
              <a:buNone/>
            </a:pPr>
            <a:endParaRPr sz="800" dirty="0">
              <a:solidFill>
                <a:schemeClr val="dk1"/>
              </a:solidFill>
              <a:latin typeface="Plus Jakarta Sans"/>
              <a:ea typeface="Plus Jakarta Sans"/>
              <a:cs typeface="Plus Jakarta Sans"/>
              <a:sym typeface="Plus Jakarta Sans"/>
            </a:endParaRPr>
          </a:p>
          <a:p>
            <a:pPr marL="0" lvl="0" indent="0" algn="r" rtl="0">
              <a:spcBef>
                <a:spcPts val="1200"/>
              </a:spcBef>
              <a:spcAft>
                <a:spcPts val="0"/>
              </a:spcAft>
              <a:buNone/>
            </a:pPr>
            <a:endParaRPr sz="800" dirty="0">
              <a:solidFill>
                <a:schemeClr val="dk1"/>
              </a:solidFill>
              <a:latin typeface="Plus Jakarta Sans Light"/>
              <a:ea typeface="Plus Jakarta Sans Light"/>
              <a:cs typeface="Plus Jakarta Sans Light"/>
              <a:sym typeface="Plus Jakarta Sans Light"/>
            </a:endParaRPr>
          </a:p>
        </p:txBody>
      </p:sp>
      <p:pic>
        <p:nvPicPr>
          <p:cNvPr id="3" name="Afbeelding 2" descr="Afbeelding met tekst, ontwerp, schermopname, grafische vormgeving&#10;&#10;Door AI gegenereerde inhoud is mogelijk onjuist.">
            <a:extLst>
              <a:ext uri="{FF2B5EF4-FFF2-40B4-BE49-F238E27FC236}">
                <a16:creationId xmlns:a16="http://schemas.microsoft.com/office/drawing/2014/main" id="{A75A2A96-60A1-1655-3CB1-4924933A3BF1}"/>
              </a:ext>
            </a:extLst>
          </p:cNvPr>
          <p:cNvPicPr>
            <a:picLocks noChangeAspect="1"/>
          </p:cNvPicPr>
          <p:nvPr/>
        </p:nvPicPr>
        <p:blipFill>
          <a:blip r:embed="rId8"/>
          <a:stretch>
            <a:fillRect/>
          </a:stretch>
        </p:blipFill>
        <p:spPr>
          <a:xfrm>
            <a:off x="901625" y="1498964"/>
            <a:ext cx="1530483" cy="1913104"/>
          </a:xfrm>
          <a:prstGeom prst="rect">
            <a:avLst/>
          </a:prstGeom>
        </p:spPr>
      </p:pic>
      <p:pic>
        <p:nvPicPr>
          <p:cNvPr id="5" name="Afbeelding 4" descr="Afbeelding met tekst, Menselijk gezicht, kleding, person&#10;&#10;Door AI gegenereerde inhoud is mogelijk onjuist.">
            <a:extLst>
              <a:ext uri="{FF2B5EF4-FFF2-40B4-BE49-F238E27FC236}">
                <a16:creationId xmlns:a16="http://schemas.microsoft.com/office/drawing/2014/main" id="{688D2ECB-35AC-54B2-4D03-C656F3BD4B9B}"/>
              </a:ext>
            </a:extLst>
          </p:cNvPr>
          <p:cNvPicPr>
            <a:picLocks noChangeAspect="1"/>
          </p:cNvPicPr>
          <p:nvPr/>
        </p:nvPicPr>
        <p:blipFill>
          <a:blip r:embed="rId9"/>
          <a:stretch>
            <a:fillRect/>
          </a:stretch>
        </p:blipFill>
        <p:spPr>
          <a:xfrm>
            <a:off x="2427271" y="1498964"/>
            <a:ext cx="1513228" cy="1891535"/>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782"/>
        <p:cNvGrpSpPr/>
        <p:nvPr/>
      </p:nvGrpSpPr>
      <p:grpSpPr>
        <a:xfrm>
          <a:off x="0" y="0"/>
          <a:ext cx="0" cy="0"/>
          <a:chOff x="0" y="0"/>
          <a:chExt cx="0" cy="0"/>
        </a:xfrm>
      </p:grpSpPr>
      <p:pic>
        <p:nvPicPr>
          <p:cNvPr id="1783" name="Google Shape;1783;p153"/>
          <p:cNvPicPr preferRelativeResize="0"/>
          <p:nvPr/>
        </p:nvPicPr>
        <p:blipFill>
          <a:blip r:embed="rId4">
            <a:alphaModFix/>
          </a:blip>
          <a:stretch>
            <a:fillRect/>
          </a:stretch>
        </p:blipFill>
        <p:spPr>
          <a:xfrm rot="5400000">
            <a:off x="2003351" y="-2003351"/>
            <a:ext cx="5151375" cy="9158077"/>
          </a:xfrm>
          <a:prstGeom prst="rect">
            <a:avLst/>
          </a:prstGeom>
          <a:noFill/>
          <a:ln>
            <a:noFill/>
          </a:ln>
        </p:spPr>
      </p:pic>
      <p:pic>
        <p:nvPicPr>
          <p:cNvPr id="1784" name="Google Shape;1784;p153"/>
          <p:cNvPicPr preferRelativeResize="0"/>
          <p:nvPr/>
        </p:nvPicPr>
        <p:blipFill>
          <a:blip r:embed="rId5">
            <a:alphaModFix/>
          </a:blip>
          <a:stretch>
            <a:fillRect/>
          </a:stretch>
        </p:blipFill>
        <p:spPr>
          <a:xfrm>
            <a:off x="0" y="0"/>
            <a:ext cx="3776451" cy="5143501"/>
          </a:xfrm>
          <a:prstGeom prst="rect">
            <a:avLst/>
          </a:prstGeom>
          <a:noFill/>
          <a:ln>
            <a:noFill/>
          </a:ln>
        </p:spPr>
      </p:pic>
      <p:sp>
        <p:nvSpPr>
          <p:cNvPr id="1785" name="Google Shape;1785;p153"/>
          <p:cNvSpPr/>
          <p:nvPr/>
        </p:nvSpPr>
        <p:spPr>
          <a:xfrm>
            <a:off x="87625" y="3732050"/>
            <a:ext cx="327000" cy="1016700"/>
          </a:xfrm>
          <a:prstGeom prst="rect">
            <a:avLst/>
          </a:prstGeom>
          <a:solidFill>
            <a:srgbClr val="00708D"/>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786" name="Google Shape;1786;p153"/>
          <p:cNvSpPr txBox="1"/>
          <p:nvPr/>
        </p:nvSpPr>
        <p:spPr>
          <a:xfrm rot="-5400000">
            <a:off x="-902525" y="1937825"/>
            <a:ext cx="2445300" cy="465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MAY </a:t>
            </a:r>
            <a:endParaRPr sz="800">
              <a:solidFill>
                <a:schemeClr val="lt1"/>
              </a:solidFill>
              <a:latin typeface="DM Sans ExtraLight"/>
              <a:ea typeface="DM Sans ExtraLight"/>
              <a:cs typeface="DM Sans ExtraLight"/>
              <a:sym typeface="DM Sans ExtraLight"/>
            </a:endParaRPr>
          </a:p>
        </p:txBody>
      </p:sp>
      <p:sp>
        <p:nvSpPr>
          <p:cNvPr id="1787" name="Google Shape;1787;p153"/>
          <p:cNvSpPr txBox="1"/>
          <p:nvPr/>
        </p:nvSpPr>
        <p:spPr>
          <a:xfrm>
            <a:off x="4698325" y="378700"/>
            <a:ext cx="4121400" cy="1279800"/>
          </a:xfrm>
          <a:prstGeom prst="rect">
            <a:avLst/>
          </a:prstGeom>
          <a:noFill/>
          <a:ln>
            <a:noFill/>
          </a:ln>
        </p:spPr>
        <p:txBody>
          <a:bodyPr spcFirstLastPara="1" wrap="square" lIns="91425" tIns="91425" rIns="91425" bIns="91425" anchor="t" anchorCtr="0">
            <a:noAutofit/>
          </a:bodyPr>
          <a:lstStyle/>
          <a:p>
            <a:pPr marL="0" lvl="0" indent="0" algn="r" rtl="0">
              <a:lnSpc>
                <a:spcPct val="80000"/>
              </a:lnSpc>
              <a:spcBef>
                <a:spcPts val="0"/>
              </a:spcBef>
              <a:spcAft>
                <a:spcPts val="0"/>
              </a:spcAft>
              <a:buNone/>
            </a:pPr>
            <a:r>
              <a:rPr lang="nl" sz="3000">
                <a:solidFill>
                  <a:srgbClr val="00708D"/>
                </a:solidFill>
                <a:latin typeface="Plus Jakarta Sans"/>
                <a:ea typeface="Plus Jakarta Sans"/>
                <a:cs typeface="Plus Jakarta Sans"/>
                <a:sym typeface="Plus Jakarta Sans"/>
              </a:rPr>
              <a:t>10. ACE VALUES</a:t>
            </a:r>
            <a:endParaRPr sz="3000">
              <a:solidFill>
                <a:srgbClr val="00708D"/>
              </a:solidFill>
              <a:latin typeface="Plus Jakarta Sans"/>
              <a:ea typeface="Plus Jakarta Sans"/>
              <a:cs typeface="Plus Jakarta Sans"/>
              <a:sym typeface="Plus Jakarta Sans"/>
            </a:endParaRPr>
          </a:p>
        </p:txBody>
      </p:sp>
      <p:pic>
        <p:nvPicPr>
          <p:cNvPr id="1788" name="Google Shape;1788;p153"/>
          <p:cNvPicPr preferRelativeResize="0"/>
          <p:nvPr/>
        </p:nvPicPr>
        <p:blipFill>
          <a:blip r:embed="rId6">
            <a:alphaModFix/>
          </a:blip>
          <a:stretch>
            <a:fillRect/>
          </a:stretch>
        </p:blipFill>
        <p:spPr>
          <a:xfrm>
            <a:off x="458219" y="3938"/>
            <a:ext cx="2511" cy="5143501"/>
          </a:xfrm>
          <a:prstGeom prst="rect">
            <a:avLst/>
          </a:prstGeom>
          <a:noFill/>
          <a:ln>
            <a:noFill/>
          </a:ln>
        </p:spPr>
      </p:pic>
      <p:sp>
        <p:nvSpPr>
          <p:cNvPr id="1789" name="Google Shape;1789;p153"/>
          <p:cNvSpPr txBox="1"/>
          <p:nvPr/>
        </p:nvSpPr>
        <p:spPr>
          <a:xfrm>
            <a:off x="632450" y="4317475"/>
            <a:ext cx="3000000" cy="569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nl" sz="1300">
                <a:solidFill>
                  <a:schemeClr val="lt1"/>
                </a:solidFill>
                <a:latin typeface="Plus Jakarta Sans Medium"/>
                <a:ea typeface="Plus Jakarta Sans Medium"/>
                <a:cs typeface="Plus Jakarta Sans Medium"/>
                <a:sym typeface="Plus Jakarta Sans Medium"/>
              </a:rPr>
              <a:t>FORMATS AVAILABLE: </a:t>
            </a:r>
            <a:endParaRPr sz="1300">
              <a:solidFill>
                <a:schemeClr val="lt1"/>
              </a:solidFill>
              <a:latin typeface="Plus Jakarta Sans Medium"/>
              <a:ea typeface="Plus Jakarta Sans Medium"/>
              <a:cs typeface="Plus Jakarta Sans Medium"/>
              <a:sym typeface="Plus Jakarta Sans Medium"/>
            </a:endParaRPr>
          </a:p>
          <a:p>
            <a:pPr marL="0" lvl="0" indent="0" algn="l" rtl="0">
              <a:spcBef>
                <a:spcPts val="0"/>
              </a:spcBef>
              <a:spcAft>
                <a:spcPts val="0"/>
              </a:spcAft>
              <a:buNone/>
            </a:pPr>
            <a:r>
              <a:rPr lang="nl" sz="1200">
                <a:solidFill>
                  <a:schemeClr val="lt1"/>
                </a:solidFill>
                <a:latin typeface="Plus Jakarta Sans Light"/>
                <a:ea typeface="Plus Jakarta Sans Light"/>
                <a:cs typeface="Plus Jakarta Sans Light"/>
                <a:sym typeface="Plus Jakarta Sans Light"/>
              </a:rPr>
              <a:t>4/5 </a:t>
            </a:r>
            <a:endParaRPr sz="1200">
              <a:solidFill>
                <a:schemeClr val="lt1"/>
              </a:solidFill>
              <a:latin typeface="Plus Jakarta Sans Light"/>
              <a:ea typeface="Plus Jakarta Sans Light"/>
              <a:cs typeface="Plus Jakarta Sans Light"/>
              <a:sym typeface="Plus Jakarta Sans Light"/>
            </a:endParaRPr>
          </a:p>
        </p:txBody>
      </p:sp>
      <p:pic>
        <p:nvPicPr>
          <p:cNvPr id="1790" name="Google Shape;1790;p153"/>
          <p:cNvPicPr preferRelativeResize="0"/>
          <p:nvPr/>
        </p:nvPicPr>
        <p:blipFill>
          <a:blip r:embed="rId7">
            <a:alphaModFix/>
          </a:blip>
          <a:stretch>
            <a:fillRect/>
          </a:stretch>
        </p:blipFill>
        <p:spPr>
          <a:xfrm>
            <a:off x="901625" y="1135375"/>
            <a:ext cx="1518250" cy="2363648"/>
          </a:xfrm>
          <a:prstGeom prst="rect">
            <a:avLst/>
          </a:prstGeom>
          <a:noFill/>
          <a:ln>
            <a:noFill/>
          </a:ln>
        </p:spPr>
      </p:pic>
      <p:sp>
        <p:nvSpPr>
          <p:cNvPr id="1791" name="Google Shape;1791;p153"/>
          <p:cNvSpPr txBox="1"/>
          <p:nvPr/>
        </p:nvSpPr>
        <p:spPr>
          <a:xfrm>
            <a:off x="3979671" y="1285013"/>
            <a:ext cx="5179800" cy="38040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nl" sz="1000" dirty="0">
                <a:solidFill>
                  <a:schemeClr val="dk1"/>
                </a:solidFill>
                <a:latin typeface="Plus Jakarta Sans"/>
                <a:ea typeface="Plus Jakarta Sans"/>
                <a:cs typeface="Plus Jakarta Sans"/>
                <a:sym typeface="Plus Jakarta Sans"/>
              </a:rPr>
              <a:t>COPY IG</a:t>
            </a:r>
            <a:endParaRPr sz="1000" dirty="0">
              <a:solidFill>
                <a:schemeClr val="dk1"/>
              </a:solidFill>
              <a:latin typeface="Plus Jakarta Sans"/>
              <a:ea typeface="Plus Jakarta Sans"/>
              <a:cs typeface="Plus Jakarta Sans"/>
              <a:sym typeface="Plus Jakarta Sans"/>
            </a:endParaRPr>
          </a:p>
          <a:p>
            <a:pPr marL="0" lvl="0" indent="0" algn="l" rtl="0">
              <a:lnSpc>
                <a:spcPct val="115000"/>
              </a:lnSpc>
              <a:spcBef>
                <a:spcPts val="1200"/>
              </a:spcBef>
              <a:spcAft>
                <a:spcPts val="0"/>
              </a:spcAft>
              <a:buClr>
                <a:schemeClr val="dk1"/>
              </a:buClr>
              <a:buSzPts val="1100"/>
              <a:buFont typeface="Arial"/>
              <a:buNone/>
            </a:pPr>
            <a:endParaRPr sz="1000" dirty="0">
              <a:solidFill>
                <a:schemeClr val="dk1"/>
              </a:solidFill>
              <a:latin typeface="Plus Jakarta Sans"/>
              <a:ea typeface="Plus Jakarta Sans"/>
              <a:cs typeface="Plus Jakarta Sans"/>
              <a:sym typeface="Plus Jakarta Sans"/>
            </a:endParaRPr>
          </a:p>
          <a:p>
            <a:r>
              <a:rPr lang="nl-BE" sz="1000" dirty="0"/>
              <a:t>Driven by values, moving as one. 🤝</a:t>
            </a:r>
          </a:p>
          <a:p>
            <a:br>
              <a:rPr lang="nl-BE" sz="1000" dirty="0"/>
            </a:br>
            <a:endParaRPr lang="nl-BE" sz="1000" dirty="0"/>
          </a:p>
          <a:p>
            <a:r>
              <a:rPr lang="nl-BE" sz="1000" dirty="0"/>
              <a:t>At KINTO, we combine our Toyota heritage with a fresh, future-focused mindset. To keep us moving forward in the world of mobility, we live by our ACE values: agility, collaboration and excellence. 🂡</a:t>
            </a:r>
          </a:p>
          <a:p>
            <a:br>
              <a:rPr lang="nl-BE" sz="1000" dirty="0"/>
            </a:br>
            <a:endParaRPr lang="nl-BE" sz="1000" dirty="0"/>
          </a:p>
          <a:p>
            <a:r>
              <a:rPr lang="nl-BE" sz="1000" dirty="0"/>
              <a:t>Which of these values resonates most with you? 👀</a:t>
            </a:r>
          </a:p>
          <a:p>
            <a:br>
              <a:rPr lang="nl-BE" sz="1000" dirty="0"/>
            </a:br>
            <a:endParaRPr lang="nl-BE" sz="1000" dirty="0"/>
          </a:p>
          <a:p>
            <a:r>
              <a:rPr lang="nl-BE" sz="1000" dirty="0"/>
              <a:t>One partner. Every solution.</a:t>
            </a:r>
          </a:p>
          <a:p>
            <a:br>
              <a:rPr lang="nl-BE" sz="1000" dirty="0"/>
            </a:br>
            <a:endParaRPr lang="nl-BE" sz="1000" dirty="0"/>
          </a:p>
          <a:p>
            <a:r>
              <a:rPr lang="nl-BE" sz="1000" dirty="0"/>
              <a:t>#Agility #Collaboration #Excellence</a:t>
            </a:r>
          </a:p>
          <a:p>
            <a:br>
              <a:rPr lang="nl-BE" sz="1000" dirty="0"/>
            </a:br>
            <a:endParaRPr sz="1000" dirty="0">
              <a:solidFill>
                <a:schemeClr val="dk1"/>
              </a:solidFill>
              <a:latin typeface="Plus Jakarta Sans Light"/>
              <a:ea typeface="Plus Jakarta Sans Light"/>
              <a:cs typeface="Plus Jakarta Sans Light"/>
              <a:sym typeface="Plus Jakarta Sans Light"/>
            </a:endParaRPr>
          </a:p>
        </p:txBody>
      </p:sp>
      <p:pic>
        <p:nvPicPr>
          <p:cNvPr id="2" name="Afbeelding 1" descr="Afbeelding met tekst, ontwerp, schermopname, grafische vormgeving&#10;&#10;Door AI gegenereerde inhoud is mogelijk onjuist.">
            <a:extLst>
              <a:ext uri="{FF2B5EF4-FFF2-40B4-BE49-F238E27FC236}">
                <a16:creationId xmlns:a16="http://schemas.microsoft.com/office/drawing/2014/main" id="{FEC37527-0629-746E-366A-35F4B722641D}"/>
              </a:ext>
            </a:extLst>
          </p:cNvPr>
          <p:cNvPicPr>
            <a:picLocks noChangeAspect="1"/>
          </p:cNvPicPr>
          <p:nvPr/>
        </p:nvPicPr>
        <p:blipFill>
          <a:blip r:embed="rId8"/>
          <a:stretch>
            <a:fillRect/>
          </a:stretch>
        </p:blipFill>
        <p:spPr>
          <a:xfrm>
            <a:off x="901625" y="1498964"/>
            <a:ext cx="1530483" cy="1913104"/>
          </a:xfrm>
          <a:prstGeom prst="rect">
            <a:avLst/>
          </a:prstGeom>
        </p:spPr>
      </p:pic>
      <p:pic>
        <p:nvPicPr>
          <p:cNvPr id="3" name="Afbeelding 2" descr="Afbeelding met tekst, Menselijk gezicht, kleding, person&#10;&#10;Door AI gegenereerde inhoud is mogelijk onjuist.">
            <a:extLst>
              <a:ext uri="{FF2B5EF4-FFF2-40B4-BE49-F238E27FC236}">
                <a16:creationId xmlns:a16="http://schemas.microsoft.com/office/drawing/2014/main" id="{05D631F0-64A6-2590-530B-5CDE50CC1E08}"/>
              </a:ext>
            </a:extLst>
          </p:cNvPr>
          <p:cNvPicPr>
            <a:picLocks noChangeAspect="1"/>
          </p:cNvPicPr>
          <p:nvPr/>
        </p:nvPicPr>
        <p:blipFill>
          <a:blip r:embed="rId9"/>
          <a:stretch>
            <a:fillRect/>
          </a:stretch>
        </p:blipFill>
        <p:spPr>
          <a:xfrm>
            <a:off x="2427271" y="1498964"/>
            <a:ext cx="1513228" cy="1891535"/>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797"/>
        <p:cNvGrpSpPr/>
        <p:nvPr/>
      </p:nvGrpSpPr>
      <p:grpSpPr>
        <a:xfrm>
          <a:off x="0" y="0"/>
          <a:ext cx="0" cy="0"/>
          <a:chOff x="0" y="0"/>
          <a:chExt cx="0" cy="0"/>
        </a:xfrm>
      </p:grpSpPr>
      <p:pic>
        <p:nvPicPr>
          <p:cNvPr id="1798" name="Google Shape;1798;p154"/>
          <p:cNvPicPr preferRelativeResize="0"/>
          <p:nvPr/>
        </p:nvPicPr>
        <p:blipFill>
          <a:blip r:embed="rId4">
            <a:alphaModFix/>
          </a:blip>
          <a:stretch>
            <a:fillRect/>
          </a:stretch>
        </p:blipFill>
        <p:spPr>
          <a:xfrm rot="5400000">
            <a:off x="2003351" y="-2003351"/>
            <a:ext cx="5151375" cy="9158077"/>
          </a:xfrm>
          <a:prstGeom prst="rect">
            <a:avLst/>
          </a:prstGeom>
          <a:noFill/>
          <a:ln>
            <a:noFill/>
          </a:ln>
        </p:spPr>
      </p:pic>
      <p:pic>
        <p:nvPicPr>
          <p:cNvPr id="1799" name="Google Shape;1799;p154"/>
          <p:cNvPicPr preferRelativeResize="0"/>
          <p:nvPr/>
        </p:nvPicPr>
        <p:blipFill>
          <a:blip r:embed="rId5">
            <a:alphaModFix/>
          </a:blip>
          <a:stretch>
            <a:fillRect/>
          </a:stretch>
        </p:blipFill>
        <p:spPr>
          <a:xfrm>
            <a:off x="0" y="0"/>
            <a:ext cx="3776451" cy="5143501"/>
          </a:xfrm>
          <a:prstGeom prst="rect">
            <a:avLst/>
          </a:prstGeom>
          <a:noFill/>
          <a:ln>
            <a:noFill/>
          </a:ln>
        </p:spPr>
      </p:pic>
      <p:sp>
        <p:nvSpPr>
          <p:cNvPr id="1800" name="Google Shape;1800;p154"/>
          <p:cNvSpPr/>
          <p:nvPr/>
        </p:nvSpPr>
        <p:spPr>
          <a:xfrm>
            <a:off x="87625" y="3732050"/>
            <a:ext cx="327000" cy="1016700"/>
          </a:xfrm>
          <a:prstGeom prst="rect">
            <a:avLst/>
          </a:prstGeom>
          <a:solidFill>
            <a:srgbClr val="00708D"/>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801" name="Google Shape;1801;p154"/>
          <p:cNvSpPr txBox="1"/>
          <p:nvPr/>
        </p:nvSpPr>
        <p:spPr>
          <a:xfrm rot="-5400000">
            <a:off x="-902525" y="1937825"/>
            <a:ext cx="2445300" cy="465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MAY </a:t>
            </a:r>
            <a:endParaRPr sz="800">
              <a:solidFill>
                <a:schemeClr val="lt1"/>
              </a:solidFill>
              <a:latin typeface="DM Sans ExtraLight"/>
              <a:ea typeface="DM Sans ExtraLight"/>
              <a:cs typeface="DM Sans ExtraLight"/>
              <a:sym typeface="DM Sans ExtraLight"/>
            </a:endParaRPr>
          </a:p>
        </p:txBody>
      </p:sp>
      <p:sp>
        <p:nvSpPr>
          <p:cNvPr id="1802" name="Google Shape;1802;p154"/>
          <p:cNvSpPr txBox="1"/>
          <p:nvPr/>
        </p:nvSpPr>
        <p:spPr>
          <a:xfrm>
            <a:off x="4698325" y="378700"/>
            <a:ext cx="4121400" cy="1279800"/>
          </a:xfrm>
          <a:prstGeom prst="rect">
            <a:avLst/>
          </a:prstGeom>
          <a:noFill/>
          <a:ln>
            <a:noFill/>
          </a:ln>
        </p:spPr>
        <p:txBody>
          <a:bodyPr spcFirstLastPara="1" wrap="square" lIns="91425" tIns="91425" rIns="91425" bIns="91425" anchor="t" anchorCtr="0">
            <a:noAutofit/>
          </a:bodyPr>
          <a:lstStyle/>
          <a:p>
            <a:pPr marL="0" lvl="0" indent="0" algn="r" rtl="0">
              <a:lnSpc>
                <a:spcPct val="80000"/>
              </a:lnSpc>
              <a:spcBef>
                <a:spcPts val="0"/>
              </a:spcBef>
              <a:spcAft>
                <a:spcPts val="0"/>
              </a:spcAft>
              <a:buNone/>
            </a:pPr>
            <a:r>
              <a:rPr lang="nl" sz="3000">
                <a:solidFill>
                  <a:srgbClr val="00708D"/>
                </a:solidFill>
                <a:latin typeface="Plus Jakarta Sans"/>
                <a:ea typeface="Plus Jakarta Sans"/>
                <a:cs typeface="Plus Jakarta Sans"/>
                <a:sym typeface="Plus Jakarta Sans"/>
              </a:rPr>
              <a:t>10.ACE VALUES</a:t>
            </a:r>
            <a:endParaRPr sz="3000">
              <a:solidFill>
                <a:srgbClr val="00708D"/>
              </a:solidFill>
              <a:latin typeface="Plus Jakarta Sans"/>
              <a:ea typeface="Plus Jakarta Sans"/>
              <a:cs typeface="Plus Jakarta Sans"/>
              <a:sym typeface="Plus Jakarta Sans"/>
            </a:endParaRPr>
          </a:p>
        </p:txBody>
      </p:sp>
      <p:pic>
        <p:nvPicPr>
          <p:cNvPr id="1803" name="Google Shape;1803;p154"/>
          <p:cNvPicPr preferRelativeResize="0"/>
          <p:nvPr/>
        </p:nvPicPr>
        <p:blipFill>
          <a:blip r:embed="rId6">
            <a:alphaModFix/>
          </a:blip>
          <a:stretch>
            <a:fillRect/>
          </a:stretch>
        </p:blipFill>
        <p:spPr>
          <a:xfrm>
            <a:off x="458219" y="3938"/>
            <a:ext cx="2511" cy="5143501"/>
          </a:xfrm>
          <a:prstGeom prst="rect">
            <a:avLst/>
          </a:prstGeom>
          <a:noFill/>
          <a:ln>
            <a:noFill/>
          </a:ln>
        </p:spPr>
      </p:pic>
      <p:sp>
        <p:nvSpPr>
          <p:cNvPr id="1804" name="Google Shape;1804;p154"/>
          <p:cNvSpPr txBox="1"/>
          <p:nvPr/>
        </p:nvSpPr>
        <p:spPr>
          <a:xfrm>
            <a:off x="632450" y="4317475"/>
            <a:ext cx="3000000" cy="569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nl" sz="1300">
                <a:solidFill>
                  <a:schemeClr val="lt1"/>
                </a:solidFill>
                <a:latin typeface="Plus Jakarta Sans Medium"/>
                <a:ea typeface="Plus Jakarta Sans Medium"/>
                <a:cs typeface="Plus Jakarta Sans Medium"/>
                <a:sym typeface="Plus Jakarta Sans Medium"/>
              </a:rPr>
              <a:t>FORMATS AVAILABLE: </a:t>
            </a:r>
            <a:endParaRPr sz="1300">
              <a:solidFill>
                <a:schemeClr val="lt1"/>
              </a:solidFill>
              <a:latin typeface="Plus Jakarta Sans Medium"/>
              <a:ea typeface="Plus Jakarta Sans Medium"/>
              <a:cs typeface="Plus Jakarta Sans Medium"/>
              <a:sym typeface="Plus Jakarta Sans Medium"/>
            </a:endParaRPr>
          </a:p>
          <a:p>
            <a:pPr marL="0" lvl="0" indent="0" algn="l" rtl="0">
              <a:spcBef>
                <a:spcPts val="0"/>
              </a:spcBef>
              <a:spcAft>
                <a:spcPts val="0"/>
              </a:spcAft>
              <a:buNone/>
            </a:pPr>
            <a:r>
              <a:rPr lang="nl" sz="1200">
                <a:solidFill>
                  <a:schemeClr val="lt1"/>
                </a:solidFill>
                <a:latin typeface="Plus Jakarta Sans Light"/>
                <a:ea typeface="Plus Jakarta Sans Light"/>
                <a:cs typeface="Plus Jakarta Sans Light"/>
                <a:sym typeface="Plus Jakarta Sans Light"/>
              </a:rPr>
              <a:t>4/5 </a:t>
            </a:r>
            <a:endParaRPr sz="1200">
              <a:solidFill>
                <a:schemeClr val="lt1"/>
              </a:solidFill>
              <a:latin typeface="Plus Jakarta Sans Light"/>
              <a:ea typeface="Plus Jakarta Sans Light"/>
              <a:cs typeface="Plus Jakarta Sans Light"/>
              <a:sym typeface="Plus Jakarta Sans Light"/>
            </a:endParaRPr>
          </a:p>
        </p:txBody>
      </p:sp>
      <p:pic>
        <p:nvPicPr>
          <p:cNvPr id="1805" name="Google Shape;1805;p154"/>
          <p:cNvPicPr preferRelativeResize="0"/>
          <p:nvPr/>
        </p:nvPicPr>
        <p:blipFill>
          <a:blip r:embed="rId7">
            <a:alphaModFix/>
          </a:blip>
          <a:stretch>
            <a:fillRect/>
          </a:stretch>
        </p:blipFill>
        <p:spPr>
          <a:xfrm>
            <a:off x="901625" y="1135375"/>
            <a:ext cx="1518250" cy="2363648"/>
          </a:xfrm>
          <a:prstGeom prst="rect">
            <a:avLst/>
          </a:prstGeom>
          <a:noFill/>
          <a:ln>
            <a:noFill/>
          </a:ln>
        </p:spPr>
      </p:pic>
      <p:sp>
        <p:nvSpPr>
          <p:cNvPr id="1806" name="Google Shape;1806;p154"/>
          <p:cNvSpPr txBox="1"/>
          <p:nvPr/>
        </p:nvSpPr>
        <p:spPr>
          <a:xfrm>
            <a:off x="3940133" y="1489890"/>
            <a:ext cx="5179800" cy="38040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nl" sz="1000" dirty="0">
                <a:solidFill>
                  <a:schemeClr val="dk1"/>
                </a:solidFill>
                <a:latin typeface="Plus Jakarta Sans"/>
                <a:ea typeface="Plus Jakarta Sans"/>
                <a:cs typeface="Plus Jakarta Sans"/>
                <a:sym typeface="Plus Jakarta Sans"/>
              </a:rPr>
              <a:t>COPY FB</a:t>
            </a:r>
          </a:p>
          <a:p>
            <a:r>
              <a:rPr lang="nl-BE" sz="1000" dirty="0"/>
              <a:t>At KINTO, our foundation is built on the legacy of the Toyota family. </a:t>
            </a:r>
          </a:p>
          <a:p>
            <a:r>
              <a:rPr lang="nl-BE" sz="1000" dirty="0"/>
              <a:t>To navigate the ever-changing world of mobility, we rely on our ACE values to keep us moving forward. 🂡</a:t>
            </a:r>
          </a:p>
          <a:p>
            <a:endParaRPr lang="nl-BE" sz="1000" dirty="0"/>
          </a:p>
          <a:p>
            <a:r>
              <a:rPr lang="nl-BE" sz="1000" dirty="0"/>
              <a:t>For us, it's about agility in every challenge, collaboration across every department, and excellence in every service we provide.</a:t>
            </a:r>
          </a:p>
          <a:p>
            <a:r>
              <a:rPr lang="nl-BE" sz="1000" dirty="0"/>
              <a:t>It’s this mindset that ensures we support your business with people who truly care. 🤝</a:t>
            </a:r>
          </a:p>
          <a:p>
            <a:endParaRPr lang="nl-BE" sz="1000" dirty="0"/>
          </a:p>
          <a:p>
            <a:r>
              <a:rPr lang="nl-BE" sz="1000" dirty="0"/>
              <a:t>Which of these values is most important in your professional journey? 👇</a:t>
            </a:r>
          </a:p>
          <a:p>
            <a:endParaRPr lang="nl-BE" sz="1000" dirty="0"/>
          </a:p>
          <a:p>
            <a:r>
              <a:rPr lang="nl-BE" sz="1000" dirty="0"/>
              <a:t>One partner. Every solution.</a:t>
            </a:r>
          </a:p>
          <a:p>
            <a:endParaRPr lang="nl-BE" sz="1000" dirty="0"/>
          </a:p>
          <a:p>
            <a:r>
              <a:rPr lang="nl-BE" sz="1000" dirty="0"/>
              <a:t>#Agility #Collaboration #Excellence  </a:t>
            </a:r>
          </a:p>
          <a:p>
            <a:br>
              <a:rPr lang="nl-BE" sz="1000" dirty="0"/>
            </a:br>
            <a:endParaRPr sz="1000" dirty="0">
              <a:solidFill>
                <a:schemeClr val="dk1"/>
              </a:solidFill>
              <a:latin typeface="Plus Jakarta Sans"/>
              <a:ea typeface="Plus Jakarta Sans"/>
              <a:cs typeface="Plus Jakarta Sans"/>
              <a:sym typeface="Plus Jakarta Sans"/>
            </a:endParaRPr>
          </a:p>
          <a:p>
            <a:pPr marL="0" lvl="0" indent="0" algn="l" rtl="0">
              <a:lnSpc>
                <a:spcPct val="115000"/>
              </a:lnSpc>
              <a:spcBef>
                <a:spcPts val="1200"/>
              </a:spcBef>
              <a:spcAft>
                <a:spcPts val="0"/>
              </a:spcAft>
              <a:buClr>
                <a:schemeClr val="dk1"/>
              </a:buClr>
              <a:buSzPts val="1100"/>
              <a:buFont typeface="Arial"/>
              <a:buNone/>
            </a:pPr>
            <a:endParaRPr sz="1000" dirty="0">
              <a:solidFill>
                <a:schemeClr val="dk1"/>
              </a:solidFill>
              <a:latin typeface="Plus Jakarta Sans"/>
              <a:ea typeface="Plus Jakarta Sans"/>
              <a:cs typeface="Plus Jakarta Sans"/>
              <a:sym typeface="Plus Jakarta Sans"/>
            </a:endParaRPr>
          </a:p>
          <a:p>
            <a:pPr marL="0" lvl="0" indent="0" algn="r" rtl="0">
              <a:spcBef>
                <a:spcPts val="1200"/>
              </a:spcBef>
              <a:spcAft>
                <a:spcPts val="0"/>
              </a:spcAft>
              <a:buNone/>
            </a:pPr>
            <a:endParaRPr sz="1000" dirty="0">
              <a:solidFill>
                <a:schemeClr val="dk1"/>
              </a:solidFill>
              <a:latin typeface="Plus Jakarta Sans Light"/>
              <a:ea typeface="Plus Jakarta Sans Light"/>
              <a:cs typeface="Plus Jakarta Sans Light"/>
              <a:sym typeface="Plus Jakarta Sans Light"/>
            </a:endParaRPr>
          </a:p>
        </p:txBody>
      </p:sp>
      <p:pic>
        <p:nvPicPr>
          <p:cNvPr id="2" name="Afbeelding 1" descr="Afbeelding met tekst, ontwerp, schermopname, grafische vormgeving&#10;&#10;Door AI gegenereerde inhoud is mogelijk onjuist.">
            <a:extLst>
              <a:ext uri="{FF2B5EF4-FFF2-40B4-BE49-F238E27FC236}">
                <a16:creationId xmlns:a16="http://schemas.microsoft.com/office/drawing/2014/main" id="{22EB697B-EA74-67D6-4C81-B9DB7AF8302A}"/>
              </a:ext>
            </a:extLst>
          </p:cNvPr>
          <p:cNvPicPr>
            <a:picLocks noChangeAspect="1"/>
          </p:cNvPicPr>
          <p:nvPr/>
        </p:nvPicPr>
        <p:blipFill>
          <a:blip r:embed="rId8"/>
          <a:stretch>
            <a:fillRect/>
          </a:stretch>
        </p:blipFill>
        <p:spPr>
          <a:xfrm>
            <a:off x="901625" y="1498964"/>
            <a:ext cx="1530483" cy="1913104"/>
          </a:xfrm>
          <a:prstGeom prst="rect">
            <a:avLst/>
          </a:prstGeom>
        </p:spPr>
      </p:pic>
      <p:pic>
        <p:nvPicPr>
          <p:cNvPr id="3" name="Afbeelding 2" descr="Afbeelding met tekst, Menselijk gezicht, kleding, person&#10;&#10;Door AI gegenereerde inhoud is mogelijk onjuist.">
            <a:extLst>
              <a:ext uri="{FF2B5EF4-FFF2-40B4-BE49-F238E27FC236}">
                <a16:creationId xmlns:a16="http://schemas.microsoft.com/office/drawing/2014/main" id="{C9ED6FF7-6E82-0829-6A1B-1D8FE279BF56}"/>
              </a:ext>
            </a:extLst>
          </p:cNvPr>
          <p:cNvPicPr>
            <a:picLocks noChangeAspect="1"/>
          </p:cNvPicPr>
          <p:nvPr/>
        </p:nvPicPr>
        <p:blipFill>
          <a:blip r:embed="rId9"/>
          <a:stretch>
            <a:fillRect/>
          </a:stretch>
        </p:blipFill>
        <p:spPr>
          <a:xfrm>
            <a:off x="2427271" y="1498964"/>
            <a:ext cx="1513228" cy="1891535"/>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25e3bd98-625e-4dce-b80d-b30de041433b">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680D0C05E6BC494C94B421D9756A6321" ma:contentTypeVersion="11" ma:contentTypeDescription="Create a new document." ma:contentTypeScope="" ma:versionID="64924f9015d0edea0dd381c523cee1a5">
  <xsd:schema xmlns:xsd="http://www.w3.org/2001/XMLSchema" xmlns:xs="http://www.w3.org/2001/XMLSchema" xmlns:p="http://schemas.microsoft.com/office/2006/metadata/properties" xmlns:ns2="25e3bd98-625e-4dce-b80d-b30de041433b" targetNamespace="http://schemas.microsoft.com/office/2006/metadata/properties" ma:root="true" ma:fieldsID="4995e7f96ce986761ba9696ea037e2e6" ns2:_="">
    <xsd:import namespace="25e3bd98-625e-4dce-b80d-b30de041433b"/>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2:MediaServiceOCR"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5e3bd98-625e-4dce-b80d-b30de041433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aa07c147-b45e-40d1-8782-4ab946485bf5"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ServiceBillingMetadata" ma:index="18" nillable="true" ma:displayName="MediaServiceBillingMetadata" ma:hidden="true" ma:internalName="MediaServiceBilling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C5D9DA4-4AF8-4D56-8AB9-1C40AD6C60B4}">
  <ds:schemaRefs>
    <ds:schemaRef ds:uri="http://schemas.microsoft.com/office/2006/metadata/properties"/>
    <ds:schemaRef ds:uri="http://schemas.microsoft.com/office/infopath/2007/PartnerControls"/>
    <ds:schemaRef ds:uri="25e3bd98-625e-4dce-b80d-b30de041433b"/>
  </ds:schemaRefs>
</ds:datastoreItem>
</file>

<file path=customXml/itemProps2.xml><?xml version="1.0" encoding="utf-8"?>
<ds:datastoreItem xmlns:ds="http://schemas.openxmlformats.org/officeDocument/2006/customXml" ds:itemID="{E509D85F-CED8-49F8-A33D-7BBC6973FDD7}">
  <ds:schemaRefs>
    <ds:schemaRef ds:uri="http://schemas.microsoft.com/sharepoint/v3/contenttype/forms"/>
  </ds:schemaRefs>
</ds:datastoreItem>
</file>

<file path=customXml/itemProps3.xml><?xml version="1.0" encoding="utf-8"?>
<ds:datastoreItem xmlns:ds="http://schemas.openxmlformats.org/officeDocument/2006/customXml" ds:itemID="{1AAE82DC-9705-478A-AAF8-A76B4AF8794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5e3bd98-625e-4dce-b80d-b30de041433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125</TotalTime>
  <Words>3953</Words>
  <Application>Microsoft Office PowerPoint</Application>
  <PresentationFormat>Diavoorstelling (16:9)</PresentationFormat>
  <Paragraphs>547</Paragraphs>
  <Slides>38</Slides>
  <Notes>38</Notes>
  <HiddenSlides>0</HiddenSlides>
  <MMClips>0</MMClips>
  <ScaleCrop>false</ScaleCrop>
  <HeadingPairs>
    <vt:vector size="4" baseType="variant">
      <vt:variant>
        <vt:lpstr>Thema</vt:lpstr>
      </vt:variant>
      <vt:variant>
        <vt:i4>1</vt:i4>
      </vt:variant>
      <vt:variant>
        <vt:lpstr>Diatitels</vt:lpstr>
      </vt:variant>
      <vt:variant>
        <vt:i4>38</vt:i4>
      </vt:variant>
    </vt:vector>
  </HeadingPairs>
  <TitlesOfParts>
    <vt:vector size="39" baseType="lpstr">
      <vt:lpstr>Simple Light</vt:lpstr>
      <vt:lpstr>                   CONTENT June</vt:lpstr>
      <vt:lpstr>PowerPoint-presentatie</vt:lpstr>
      <vt:lpstr>Content pillars - content overview JUNE</vt:lpstr>
      <vt:lpstr>Tag lines pillars</vt:lpstr>
      <vt:lpstr>One stop shop</vt:lpstr>
      <vt:lpstr>PowerPoint-presentatie</vt:lpstr>
      <vt:lpstr>PowerPoint-presentatie</vt:lpstr>
      <vt:lpstr>PowerPoint-presentatie</vt:lpstr>
      <vt:lpstr>PowerPoint-presentatie</vt:lpstr>
      <vt:lpstr>PowerPoint-presentatie</vt:lpstr>
      <vt:lpstr>PowerPoint-presentatie</vt:lpstr>
      <vt:lpstr>Pillar 4</vt:lpstr>
      <vt:lpstr>PowerPoint-presentatie</vt:lpstr>
      <vt:lpstr>PowerPoint-presentatie</vt:lpstr>
      <vt:lpstr>PowerPoint-presentatie</vt:lpstr>
      <vt:lpstr>Pillar 3</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 Empowerment &amp; Expertise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Margo Hemeleers</cp:lastModifiedBy>
  <cp:revision>108</cp:revision>
  <dcterms:modified xsi:type="dcterms:W3CDTF">2026-05-21T09:52:39Z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0x010100680D0C05E6BC494C94B421D9756A6321</vt:lpwstr>
  </property>
  <property fmtid="{D5CDD505-2E9C-101B-9397-08002B2CF9AE}" pid="3" name="MediaServiceImageTags">
    <vt:lpwstr/>
  </property>
  <property fmtid="{D5CDD505-2E9C-101B-9397-08002B2CF9AE}" pid="4" name="MSIP_Label_d9544d3e-f761-46b2-881e-fd08f3b12f65_Enabled">
    <vt:lpwstr>true</vt:lpwstr>
  </property>
  <property fmtid="{D5CDD505-2E9C-101B-9397-08002B2CF9AE}" pid="5" name="MSIP_Label_d9544d3e-f761-46b2-881e-fd08f3b12f65_SetDate">
    <vt:lpwstr>2026-05-08T14:50:24Z</vt:lpwstr>
  </property>
  <property fmtid="{D5CDD505-2E9C-101B-9397-08002B2CF9AE}" pid="6" name="MSIP_Label_d9544d3e-f761-46b2-881e-fd08f3b12f65_Method">
    <vt:lpwstr>Standard</vt:lpwstr>
  </property>
  <property fmtid="{D5CDD505-2E9C-101B-9397-08002B2CF9AE}" pid="7" name="MSIP_Label_d9544d3e-f761-46b2-881e-fd08f3b12f65_Name">
    <vt:lpwstr>Protected</vt:lpwstr>
  </property>
  <property fmtid="{D5CDD505-2E9C-101B-9397-08002B2CF9AE}" pid="8" name="MSIP_Label_d9544d3e-f761-46b2-881e-fd08f3b12f65_SiteId">
    <vt:lpwstr>52b742d1-3dc2-47ac-bf03-609c83d9df9f</vt:lpwstr>
  </property>
  <property fmtid="{D5CDD505-2E9C-101B-9397-08002B2CF9AE}" pid="9" name="MSIP_Label_d9544d3e-f761-46b2-881e-fd08f3b12f65_ActionId">
    <vt:lpwstr>507a1a7f-31e3-40ff-b1dd-63459b2a5c12</vt:lpwstr>
  </property>
  <property fmtid="{D5CDD505-2E9C-101B-9397-08002B2CF9AE}" pid="10" name="MSIP_Label_d9544d3e-f761-46b2-881e-fd08f3b12f65_ContentBits">
    <vt:lpwstr>1</vt:lpwstr>
  </property>
  <property fmtid="{D5CDD505-2E9C-101B-9397-08002B2CF9AE}" pid="11" name="MSIP_Label_d9544d3e-f761-46b2-881e-fd08f3b12f65_Tag">
    <vt:lpwstr>10, 3, 0, 2</vt:lpwstr>
  </property>
  <property fmtid="{D5CDD505-2E9C-101B-9397-08002B2CF9AE}" pid="12" name="ClassificationContentMarkingHeaderLocations">
    <vt:lpwstr>Simple Light:3</vt:lpwstr>
  </property>
  <property fmtid="{D5CDD505-2E9C-101B-9397-08002B2CF9AE}" pid="13" name="ClassificationContentMarkingHeaderText">
    <vt:lpwstr>•• PROTECTED 関係者外秘</vt:lpwstr>
  </property>
</Properties>
</file>