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6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Lst>
  <p:sldSz cy="5143500" cx="9144000"/>
  <p:notesSz cx="6858000" cy="9144000"/>
  <p:embeddedFontLst>
    <p:embeddedFont>
      <p:font typeface="Plus Jakarta Sans"/>
      <p:regular r:id="rId46"/>
      <p:bold r:id="rId47"/>
      <p:italic r:id="rId48"/>
      <p:boldItalic r:id="rId49"/>
    </p:embeddedFont>
    <p:embeddedFont>
      <p:font typeface="Plus Jakarta Sans SemiBold"/>
      <p:regular r:id="rId50"/>
      <p:bold r:id="rId51"/>
      <p:italic r:id="rId52"/>
      <p:boldItalic r:id="rId53"/>
    </p:embeddedFont>
    <p:embeddedFont>
      <p:font typeface="Plus Jakarta Sans Light"/>
      <p:regular r:id="rId54"/>
      <p:bold r:id="rId55"/>
      <p:italic r:id="rId56"/>
      <p:boldItalic r:id="rId57"/>
    </p:embeddedFont>
    <p:embeddedFont>
      <p:font typeface="Plus Jakarta Sans Medium"/>
      <p:regular r:id="rId58"/>
      <p:bold r:id="rId59"/>
      <p:italic r:id="rId60"/>
      <p:boldItalic r:id="rId61"/>
    </p:embeddedFont>
    <p:embeddedFont>
      <p:font typeface="DM Sans ExtraLight"/>
      <p:regular r:id="rId62"/>
      <p:bold r:id="rId63"/>
      <p:italic r:id="rId64"/>
      <p:boldItalic r:id="rId65"/>
    </p:embeddedFont>
    <p:embeddedFont>
      <p:font typeface="Plus Jakarta Sans ExtraLight"/>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font" Target="fonts/PlusJakartaSans-regular.fntdata"/><Relationship Id="rId45" Type="http://schemas.openxmlformats.org/officeDocument/2006/relationships/slide" Target="slides/slide40.xml"/><Relationship Id="rId48" Type="http://schemas.openxmlformats.org/officeDocument/2006/relationships/font" Target="fonts/PlusJakartaSans-italic.fntdata"/><Relationship Id="rId47" Type="http://schemas.openxmlformats.org/officeDocument/2006/relationships/font" Target="fonts/PlusJakartaSans-bold.fntdata"/><Relationship Id="rId49" Type="http://schemas.openxmlformats.org/officeDocument/2006/relationships/font" Target="fonts/PlusJakartaSans-bold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62" Type="http://schemas.openxmlformats.org/officeDocument/2006/relationships/font" Target="fonts/DMSansExtraLight-regular.fntdata"/><Relationship Id="rId61" Type="http://schemas.openxmlformats.org/officeDocument/2006/relationships/font" Target="fonts/PlusJakartaSansMedium-boldItalic.fntdata"/><Relationship Id="rId64" Type="http://schemas.openxmlformats.org/officeDocument/2006/relationships/font" Target="fonts/DMSansExtraLight-italic.fntdata"/><Relationship Id="rId63" Type="http://schemas.openxmlformats.org/officeDocument/2006/relationships/font" Target="fonts/DMSansExtraLight-bold.fntdata"/><Relationship Id="rId66" Type="http://schemas.openxmlformats.org/officeDocument/2006/relationships/font" Target="fonts/PlusJakartaSansExtraLight-regular.fntdata"/><Relationship Id="rId65" Type="http://schemas.openxmlformats.org/officeDocument/2006/relationships/font" Target="fonts/DMSansExtraLight-boldItalic.fntdata"/><Relationship Id="rId68" Type="http://schemas.openxmlformats.org/officeDocument/2006/relationships/font" Target="fonts/PlusJakartaSansExtraLight-italic.fntdata"/><Relationship Id="rId67" Type="http://schemas.openxmlformats.org/officeDocument/2006/relationships/font" Target="fonts/PlusJakartaSansExtraLight-bold.fntdata"/><Relationship Id="rId60" Type="http://schemas.openxmlformats.org/officeDocument/2006/relationships/font" Target="fonts/PlusJakartaSansMedium-italic.fntdata"/><Relationship Id="rId69" Type="http://schemas.openxmlformats.org/officeDocument/2006/relationships/font" Target="fonts/PlusJakartaSansExtraLight-boldItalic.fntdata"/><Relationship Id="rId51" Type="http://schemas.openxmlformats.org/officeDocument/2006/relationships/font" Target="fonts/PlusJakartaSansSemiBold-bold.fntdata"/><Relationship Id="rId50" Type="http://schemas.openxmlformats.org/officeDocument/2006/relationships/font" Target="fonts/PlusJakartaSansSemiBold-regular.fntdata"/><Relationship Id="rId53" Type="http://schemas.openxmlformats.org/officeDocument/2006/relationships/font" Target="fonts/PlusJakartaSansSemiBold-boldItalic.fntdata"/><Relationship Id="rId52" Type="http://schemas.openxmlformats.org/officeDocument/2006/relationships/font" Target="fonts/PlusJakartaSansSemiBold-italic.fntdata"/><Relationship Id="rId55" Type="http://schemas.openxmlformats.org/officeDocument/2006/relationships/font" Target="fonts/PlusJakartaSansLight-bold.fntdata"/><Relationship Id="rId54" Type="http://schemas.openxmlformats.org/officeDocument/2006/relationships/font" Target="fonts/PlusJakartaSansLight-regular.fntdata"/><Relationship Id="rId57" Type="http://schemas.openxmlformats.org/officeDocument/2006/relationships/font" Target="fonts/PlusJakartaSansLight-boldItalic.fntdata"/><Relationship Id="rId56" Type="http://schemas.openxmlformats.org/officeDocument/2006/relationships/font" Target="fonts/PlusJakartaSansLight-italic.fntdata"/><Relationship Id="rId59" Type="http://schemas.openxmlformats.org/officeDocument/2006/relationships/font" Target="fonts/PlusJakartaSansMedium-bold.fntdata"/><Relationship Id="rId58" Type="http://schemas.openxmlformats.org/officeDocument/2006/relationships/font" Target="fonts/PlusJakartaSansMedium-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8" name="Shape 1208"/>
        <p:cNvGrpSpPr/>
        <p:nvPr/>
      </p:nvGrpSpPr>
      <p:grpSpPr>
        <a:xfrm>
          <a:off x="0" y="0"/>
          <a:ext cx="0" cy="0"/>
          <a:chOff x="0" y="0"/>
          <a:chExt cx="0" cy="0"/>
        </a:xfrm>
      </p:grpSpPr>
      <p:sp>
        <p:nvSpPr>
          <p:cNvPr id="1209" name="Google Shape;1209;g369415a4771_2_35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10" name="Google Shape;1210;g369415a4771_2_35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g3821f5c3f47_0_12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nl"/>
              <a:t>“At KINTO, we work with content pillars: themes that carry our brand. We use different content types: inspiring, informative, topical. Your contributions add the human layer that makes the strategy work.”</a:t>
            </a:r>
            <a:endParaRPr/>
          </a:p>
          <a:p>
            <a:pPr indent="0" lvl="0" marL="0" rtl="0" algn="l">
              <a:lnSpc>
                <a:spcPct val="100000"/>
              </a:lnSpc>
              <a:spcBef>
                <a:spcPts val="1200"/>
              </a:spcBef>
              <a:spcAft>
                <a:spcPts val="0"/>
              </a:spcAft>
              <a:buSzPts val="1400"/>
              <a:buNone/>
            </a:pPr>
            <a:r>
              <a:t/>
            </a:r>
            <a:endParaRPr/>
          </a:p>
        </p:txBody>
      </p:sp>
      <p:sp>
        <p:nvSpPr>
          <p:cNvPr id="1218" name="Google Shape;1218;g3821f5c3f47_0_12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8dd8c1a9be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8dd8c1a9be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3a6b875807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3a6b875807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5" name="Shape 1245"/>
        <p:cNvGrpSpPr/>
        <p:nvPr/>
      </p:nvGrpSpPr>
      <p:grpSpPr>
        <a:xfrm>
          <a:off x="0" y="0"/>
          <a:ext cx="0" cy="0"/>
          <a:chOff x="0" y="0"/>
          <a:chExt cx="0" cy="0"/>
        </a:xfrm>
      </p:grpSpPr>
      <p:sp>
        <p:nvSpPr>
          <p:cNvPr id="1246" name="Google Shape;1246;g369415a4771_2_3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7" name="Google Shape;1247;g369415a4771_2_3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a:t>One place. Every solution. Always KINTO.</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1" name="Shape 1251"/>
        <p:cNvGrpSpPr/>
        <p:nvPr/>
      </p:nvGrpSpPr>
      <p:grpSpPr>
        <a:xfrm>
          <a:off x="0" y="0"/>
          <a:ext cx="0" cy="0"/>
          <a:chOff x="0" y="0"/>
          <a:chExt cx="0" cy="0"/>
        </a:xfrm>
      </p:grpSpPr>
      <p:sp>
        <p:nvSpPr>
          <p:cNvPr id="1252" name="Google Shape;1252;g3a30140cb1e_0_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3" name="Google Shape;1253;g3a30140cb1e_0_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4" name="Google Shape;1254;g3a30140cb1e_0_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3c326f107b5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1" name="Google Shape;1271;g3c326f107b5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72" name="Google Shape;1272;g3c326f107b5_0_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g3c326f107b5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1" name="Google Shape;1291;g3c326f107b5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2" name="Google Shape;1292;g3c326f107b5_0_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0" name="Shape 1310"/>
        <p:cNvGrpSpPr/>
        <p:nvPr/>
      </p:nvGrpSpPr>
      <p:grpSpPr>
        <a:xfrm>
          <a:off x="0" y="0"/>
          <a:ext cx="0" cy="0"/>
          <a:chOff x="0" y="0"/>
          <a:chExt cx="0" cy="0"/>
        </a:xfrm>
      </p:grpSpPr>
      <p:sp>
        <p:nvSpPr>
          <p:cNvPr id="1311" name="Google Shape;1311;g3f28ed0d127_0_1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2" name="Google Shape;1312;g3f28ed0d127_0_1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3" name="Google Shape;1313;g3f28ed0d127_0_1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g3f28ed0d127_0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31" name="Google Shape;1331;g3f28ed0d127_0_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32" name="Google Shape;1332;g3f28ed0d127_0_1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1" name="Shape 1351"/>
        <p:cNvGrpSpPr/>
        <p:nvPr/>
      </p:nvGrpSpPr>
      <p:grpSpPr>
        <a:xfrm>
          <a:off x="0" y="0"/>
          <a:ext cx="0" cy="0"/>
          <a:chOff x="0" y="0"/>
          <a:chExt cx="0" cy="0"/>
        </a:xfrm>
      </p:grpSpPr>
      <p:sp>
        <p:nvSpPr>
          <p:cNvPr id="1352" name="Google Shape;1352;g3f28ed0d127_0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3" name="Google Shape;1353;g3f28ed0d127_0_1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4" name="Google Shape;1354;g3f28ed0d127_0_1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3" name="Shape 1373"/>
        <p:cNvGrpSpPr/>
        <p:nvPr/>
      </p:nvGrpSpPr>
      <p:grpSpPr>
        <a:xfrm>
          <a:off x="0" y="0"/>
          <a:ext cx="0" cy="0"/>
          <a:chOff x="0" y="0"/>
          <a:chExt cx="0" cy="0"/>
        </a:xfrm>
      </p:grpSpPr>
      <p:sp>
        <p:nvSpPr>
          <p:cNvPr id="1374" name="Google Shape;1374;g40954c8f567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5" name="Google Shape;1375;g40954c8f567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76" name="Google Shape;1376;g40954c8f567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g40954c8f567_0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1" name="Google Shape;1391;g40954c8f567_0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392" name="Google Shape;1392;g40954c8f567_0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4097a525a92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07" name="Google Shape;1407;g4097a525a92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08" name="Google Shape;1408;g4097a525a92_0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40954c8f567_0_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3" name="Google Shape;1423;g40954c8f567_0_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24" name="Google Shape;1424;g40954c8f567_0_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4097a525a92_0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9" name="Google Shape;1439;g4097a525a92_0_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40" name="Google Shape;1440;g4097a525a92_0_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40954c8f567_0_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5" name="Google Shape;1455;g40954c8f567_0_7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56" name="Google Shape;1456;g40954c8f567_0_7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9" name="Shape 1469"/>
        <p:cNvGrpSpPr/>
        <p:nvPr/>
      </p:nvGrpSpPr>
      <p:grpSpPr>
        <a:xfrm>
          <a:off x="0" y="0"/>
          <a:ext cx="0" cy="0"/>
          <a:chOff x="0" y="0"/>
          <a:chExt cx="0" cy="0"/>
        </a:xfrm>
      </p:grpSpPr>
      <p:sp>
        <p:nvSpPr>
          <p:cNvPr id="1470" name="Google Shape;1470;g40954c8f567_0_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1" name="Google Shape;1471;g40954c8f567_0_8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72" name="Google Shape;1472;g40954c8f567_0_8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6" name="Shape 1486"/>
        <p:cNvGrpSpPr/>
        <p:nvPr/>
      </p:nvGrpSpPr>
      <p:grpSpPr>
        <a:xfrm>
          <a:off x="0" y="0"/>
          <a:ext cx="0" cy="0"/>
          <a:chOff x="0" y="0"/>
          <a:chExt cx="0" cy="0"/>
        </a:xfrm>
      </p:grpSpPr>
      <p:sp>
        <p:nvSpPr>
          <p:cNvPr id="1487" name="Google Shape;1487;g40954c8f567_0_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8" name="Google Shape;1488;g40954c8f567_0_1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489" name="Google Shape;1489;g40954c8f567_0_10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37a211d9d4d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5" name="Google Shape;1505;g37a211d9d4d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g3c9d15723b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2" name="Google Shape;1512;g3c9d15723b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3" name="Google Shape;1513;g3c9d15723b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3c9d15723be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3" name="Google Shape;1533;g3c9d15723be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34" name="Google Shape;1534;g3c9d15723be_0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3c9d15723be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6" name="Google Shape;1556;g3c9d15723be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7" name="Google Shape;1557;g3c9d15723be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7" name="Shape 1577"/>
        <p:cNvGrpSpPr/>
        <p:nvPr/>
      </p:nvGrpSpPr>
      <p:grpSpPr>
        <a:xfrm>
          <a:off x="0" y="0"/>
          <a:ext cx="0" cy="0"/>
          <a:chOff x="0" y="0"/>
          <a:chExt cx="0" cy="0"/>
        </a:xfrm>
      </p:grpSpPr>
      <p:sp>
        <p:nvSpPr>
          <p:cNvPr id="1578" name="Google Shape;1578;g369415a4771_2_3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9" name="Google Shape;1579;g369415a4771_2_3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marR="381000" rtl="0" algn="l">
              <a:lnSpc>
                <a:spcPct val="115000"/>
              </a:lnSpc>
              <a:spcBef>
                <a:spcPts val="0"/>
              </a:spcBef>
              <a:spcAft>
                <a:spcPts val="0"/>
              </a:spcAft>
              <a:buClr>
                <a:schemeClr val="dk1"/>
              </a:buClr>
              <a:buSzPts val="1100"/>
              <a:buFont typeface="Arial"/>
              <a:buNone/>
            </a:pPr>
            <a:r>
              <a:rPr lang="nl" sz="1400" u="sng">
                <a:solidFill>
                  <a:srgbClr val="222222"/>
                </a:solidFill>
                <a:latin typeface="Plus Jakarta Sans"/>
                <a:ea typeface="Plus Jakarta Sans"/>
                <a:cs typeface="Plus Jakarta Sans"/>
                <a:sym typeface="Plus Jakarta Sans"/>
              </a:rPr>
              <a:t>Baseline</a:t>
            </a:r>
            <a:r>
              <a:rPr lang="nl" sz="1400">
                <a:solidFill>
                  <a:srgbClr val="222222"/>
                </a:solidFill>
                <a:latin typeface="Plus Jakarta Sans"/>
                <a:ea typeface="Plus Jakarta Sans"/>
                <a:cs typeface="Plus Jakarta Sans"/>
                <a:sym typeface="Plus Jakarta Sans"/>
              </a:rPr>
              <a:t>: </a:t>
            </a:r>
            <a:r>
              <a:rPr lang="nl" sz="1400">
                <a:solidFill>
                  <a:srgbClr val="222222"/>
                </a:solidFill>
                <a:latin typeface="Plus Jakarta Sans"/>
                <a:ea typeface="Plus Jakarta Sans"/>
                <a:cs typeface="Plus Jakarta Sans"/>
                <a:sym typeface="Plus Jakarta Sans"/>
              </a:rPr>
              <a:t>Wherever life takes you, KINTO finds the right solution for you.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40954c8f567_0_1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6" name="Google Shape;1586;g40954c8f567_0_1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87" name="Google Shape;1587;g40954c8f567_0_1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40954c8f567_0_1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6" name="Google Shape;1606;g40954c8f567_0_1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7" name="Google Shape;1607;g40954c8f567_0_14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2" name="Shape 1632"/>
        <p:cNvGrpSpPr/>
        <p:nvPr/>
      </p:nvGrpSpPr>
      <p:grpSpPr>
        <a:xfrm>
          <a:off x="0" y="0"/>
          <a:ext cx="0" cy="0"/>
          <a:chOff x="0" y="0"/>
          <a:chExt cx="0" cy="0"/>
        </a:xfrm>
      </p:grpSpPr>
      <p:sp>
        <p:nvSpPr>
          <p:cNvPr id="1633" name="Google Shape;1633;g40954c8f567_0_1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4" name="Google Shape;1634;g40954c8f567_0_1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5" name="Google Shape;1635;g40954c8f567_0_1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0" name="Shape 1660"/>
        <p:cNvGrpSpPr/>
        <p:nvPr/>
      </p:nvGrpSpPr>
      <p:grpSpPr>
        <a:xfrm>
          <a:off x="0" y="0"/>
          <a:ext cx="0" cy="0"/>
          <a:chOff x="0" y="0"/>
          <a:chExt cx="0" cy="0"/>
        </a:xfrm>
      </p:grpSpPr>
      <p:sp>
        <p:nvSpPr>
          <p:cNvPr id="1661" name="Google Shape;1661;g37a211d9d4d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2" name="Google Shape;1662;g37a211d9d4d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a:t>
            </a:r>
            <a:r>
              <a:rPr lang="nl" sz="1000">
                <a:solidFill>
                  <a:schemeClr val="dk1"/>
                </a:solidFill>
                <a:latin typeface="Plus Jakarta Sans"/>
                <a:ea typeface="Plus Jakarta Sans"/>
                <a:cs typeface="Plus Jakarta Sans"/>
                <a:sym typeface="Plus Jakarta Sans"/>
              </a:rPr>
              <a:t>#KINTO #FleetManagement #CorporateMobility #FlexibleMobility #MobilitySolutions </a:t>
            </a:r>
            <a:endParaRPr>
              <a:solidFill>
                <a:schemeClr val="dk1"/>
              </a:solidFill>
            </a:endParaRPr>
          </a:p>
        </p:txBody>
      </p:sp>
      <p:sp>
        <p:nvSpPr>
          <p:cNvPr id="1663" name="Google Shape;1663;g37a211d9d4d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5" name="Shape 1675"/>
        <p:cNvGrpSpPr/>
        <p:nvPr/>
      </p:nvGrpSpPr>
      <p:grpSpPr>
        <a:xfrm>
          <a:off x="0" y="0"/>
          <a:ext cx="0" cy="0"/>
          <a:chOff x="0" y="0"/>
          <a:chExt cx="0" cy="0"/>
        </a:xfrm>
      </p:grpSpPr>
      <p:sp>
        <p:nvSpPr>
          <p:cNvPr id="1676" name="Google Shape;1676;g3c9d15723be_0_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7" name="Google Shape;1677;g3c9d15723be_0_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78" name="Google Shape;1678;g3c9d15723be_0_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g3c9d15723be_0_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2" name="Google Shape;1692;g3c9d15723be_0_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693" name="Google Shape;1693;g3c9d15723be_0_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4" name="Shape 1704"/>
        <p:cNvGrpSpPr/>
        <p:nvPr/>
      </p:nvGrpSpPr>
      <p:grpSpPr>
        <a:xfrm>
          <a:off x="0" y="0"/>
          <a:ext cx="0" cy="0"/>
          <a:chOff x="0" y="0"/>
          <a:chExt cx="0" cy="0"/>
        </a:xfrm>
      </p:grpSpPr>
      <p:sp>
        <p:nvSpPr>
          <p:cNvPr id="1705" name="Google Shape;1705;g369415a4771_2_37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6" name="Google Shape;1706;g369415a4771_2_37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l" sz="1200" u="sng">
                <a:solidFill>
                  <a:schemeClr val="dk1"/>
                </a:solidFill>
              </a:rPr>
              <a:t>Baseline</a:t>
            </a:r>
            <a:r>
              <a:rPr lang="nl" sz="1200">
                <a:solidFill>
                  <a:schemeClr val="dk1"/>
                </a:solidFill>
              </a:rPr>
              <a:t>: </a:t>
            </a:r>
            <a:r>
              <a:rPr lang="nl" sz="1200">
                <a:solidFill>
                  <a:schemeClr val="dk1"/>
                </a:solidFill>
                <a:latin typeface="Plus Jakarta Sans"/>
                <a:ea typeface="Plus Jakarta Sans"/>
                <a:cs typeface="Plus Jakarta Sans"/>
                <a:sym typeface="Plus Jakarta Sans"/>
              </a:rPr>
              <a:t>Join the KINTO community</a:t>
            </a:r>
            <a:endParaRPr sz="1200">
              <a:solidFill>
                <a:schemeClr val="dk1"/>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g3a30140cb1e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3" name="Google Shape;1713;g3a30140cb1e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14" name="Google Shape;1714;g3a30140cb1e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g3a30140cb1e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31" name="Google Shape;1731;g3a30140cb1e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32" name="Google Shape;1732;g3a30140cb1e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9" name="Shape 1749"/>
        <p:cNvGrpSpPr/>
        <p:nvPr/>
      </p:nvGrpSpPr>
      <p:grpSpPr>
        <a:xfrm>
          <a:off x="0" y="0"/>
          <a:ext cx="0" cy="0"/>
          <a:chOff x="0" y="0"/>
          <a:chExt cx="0" cy="0"/>
        </a:xfrm>
      </p:grpSpPr>
      <p:sp>
        <p:nvSpPr>
          <p:cNvPr id="1750" name="Google Shape;1750;g3a30140cb1e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1" name="Google Shape;1751;g3a30140cb1e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2" name="Google Shape;1752;g3a30140cb1e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9" name="Shape 1769"/>
        <p:cNvGrpSpPr/>
        <p:nvPr/>
      </p:nvGrpSpPr>
      <p:grpSpPr>
        <a:xfrm>
          <a:off x="0" y="0"/>
          <a:ext cx="0" cy="0"/>
          <a:chOff x="0" y="0"/>
          <a:chExt cx="0" cy="0"/>
        </a:xfrm>
      </p:grpSpPr>
      <p:sp>
        <p:nvSpPr>
          <p:cNvPr id="1770" name="Google Shape;1770;g3d35ea899da_0_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1" name="Google Shape;1771;g3d35ea899da_0_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72" name="Google Shape;1772;g3d35ea899da_0_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g3d35ea899da_0_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7" name="Google Shape;1787;g3d35ea899da_0_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788" name="Google Shape;1788;g3d35ea899da_0_1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1" name="Shape 1801"/>
        <p:cNvGrpSpPr/>
        <p:nvPr/>
      </p:nvGrpSpPr>
      <p:grpSpPr>
        <a:xfrm>
          <a:off x="0" y="0"/>
          <a:ext cx="0" cy="0"/>
          <a:chOff x="0" y="0"/>
          <a:chExt cx="0" cy="0"/>
        </a:xfrm>
      </p:grpSpPr>
      <p:sp>
        <p:nvSpPr>
          <p:cNvPr id="1802" name="Google Shape;1802;g3d35ea899da_0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3" name="Google Shape;1803;g3d35ea899da_0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 #KINTO #FleetManagement #CorporateMobility #FlexibleMobility #MobilitySolutions </a:t>
            </a:r>
            <a:endParaRPr>
              <a:solidFill>
                <a:schemeClr val="dk1"/>
              </a:solidFill>
            </a:endParaRPr>
          </a:p>
        </p:txBody>
      </p:sp>
      <p:sp>
        <p:nvSpPr>
          <p:cNvPr id="1804" name="Google Shape;1804;g3d35ea899da_0_1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7" name="Shape 1817"/>
        <p:cNvGrpSpPr/>
        <p:nvPr/>
      </p:nvGrpSpPr>
      <p:grpSpPr>
        <a:xfrm>
          <a:off x="0" y="0"/>
          <a:ext cx="0" cy="0"/>
          <a:chOff x="0" y="0"/>
          <a:chExt cx="0" cy="0"/>
        </a:xfrm>
      </p:grpSpPr>
      <p:sp>
        <p:nvSpPr>
          <p:cNvPr id="1818" name="Google Shape;1818;g3a30140cb1e_0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9" name="Google Shape;1819;g3a30140cb1e_0_1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0" name="Google Shape;1820;g3a30140cb1e_0_1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9" name="Shape 1839"/>
        <p:cNvGrpSpPr/>
        <p:nvPr/>
      </p:nvGrpSpPr>
      <p:grpSpPr>
        <a:xfrm>
          <a:off x="0" y="0"/>
          <a:ext cx="0" cy="0"/>
          <a:chOff x="0" y="0"/>
          <a:chExt cx="0" cy="0"/>
        </a:xfrm>
      </p:grpSpPr>
      <p:sp>
        <p:nvSpPr>
          <p:cNvPr id="1840" name="Google Shape;1840;g3c9d15723be_0_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1" name="Google Shape;1841;g3c9d15723be_0_7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2" name="Google Shape;1842;g3c9d15723be_0_7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6" name="Shape 1866"/>
        <p:cNvGrpSpPr/>
        <p:nvPr/>
      </p:nvGrpSpPr>
      <p:grpSpPr>
        <a:xfrm>
          <a:off x="0" y="0"/>
          <a:ext cx="0" cy="0"/>
          <a:chOff x="0" y="0"/>
          <a:chExt cx="0" cy="0"/>
        </a:xfrm>
      </p:grpSpPr>
      <p:sp>
        <p:nvSpPr>
          <p:cNvPr id="1867" name="Google Shape;1867;g3c9d15723be_0_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8" name="Google Shape;1868;g3c9d15723be_0_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9" name="Google Shape;1869;g3c9d15723be_0_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nl"/>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showMasterSp="0">
  <p:cSld name="Title slide 1">
    <p:spTree>
      <p:nvGrpSpPr>
        <p:cNvPr id="50" name="Shape 50"/>
        <p:cNvGrpSpPr/>
        <p:nvPr/>
      </p:nvGrpSpPr>
      <p:grpSpPr>
        <a:xfrm>
          <a:off x="0" y="0"/>
          <a:ext cx="0" cy="0"/>
          <a:chOff x="0" y="0"/>
          <a:chExt cx="0" cy="0"/>
        </a:xfrm>
      </p:grpSpPr>
      <p:sp>
        <p:nvSpPr>
          <p:cNvPr id="51" name="Google Shape;51;p13"/>
          <p:cNvSpPr/>
          <p:nvPr/>
        </p:nvSpPr>
        <p:spPr>
          <a:xfrm>
            <a:off x="0" y="0"/>
            <a:ext cx="9144000" cy="5143500"/>
          </a:xfrm>
          <a:prstGeom prst="rect">
            <a:avLst/>
          </a:prstGeom>
          <a:solidFill>
            <a:schemeClr val="l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2" name="Google Shape;52;p13"/>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5000"/>
              <a:buFont typeface="Arial"/>
              <a:buNone/>
              <a:defRPr b="0" sz="50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 name="Google Shape;53;p13"/>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dk1"/>
              </a:buClr>
              <a:buSzPts val="2100"/>
              <a:buNone/>
              <a:defRPr sz="2100">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4" name="Google Shape;54;p13"/>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rgbClr val="7B8F9E"/>
              </a:buClr>
              <a:buSzPts val="1500"/>
              <a:buNone/>
              <a:defRPr sz="1500">
                <a:solidFill>
                  <a:srgbClr val="7B8F9E"/>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1]">
    <p:spTree>
      <p:nvGrpSpPr>
        <p:cNvPr id="55" name="Shape 55"/>
        <p:cNvGrpSpPr/>
        <p:nvPr/>
      </p:nvGrpSpPr>
      <p:grpSpPr>
        <a:xfrm>
          <a:off x="0" y="0"/>
          <a:ext cx="0" cy="0"/>
          <a:chOff x="0" y="0"/>
          <a:chExt cx="0" cy="0"/>
        </a:xfrm>
      </p:grpSpPr>
      <p:sp>
        <p:nvSpPr>
          <p:cNvPr id="56" name="Google Shape;56;p14"/>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p:cSld name="Image contents">
    <p:spTree>
      <p:nvGrpSpPr>
        <p:cNvPr id="57" name="Shape 57"/>
        <p:cNvGrpSpPr/>
        <p:nvPr/>
      </p:nvGrpSpPr>
      <p:grpSpPr>
        <a:xfrm>
          <a:off x="0" y="0"/>
          <a:ext cx="0" cy="0"/>
          <a:chOff x="0" y="0"/>
          <a:chExt cx="0" cy="0"/>
        </a:xfrm>
      </p:grpSpPr>
      <p:sp>
        <p:nvSpPr>
          <p:cNvPr id="58" name="Google Shape;58;p1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 name="Google Shape;59;p15"/>
          <p:cNvSpPr/>
          <p:nvPr>
            <p:ph idx="2" type="pic"/>
          </p:nvPr>
        </p:nvSpPr>
        <p:spPr>
          <a:xfrm>
            <a:off x="3886200" y="273844"/>
            <a:ext cx="2467800" cy="1417500"/>
          </a:xfrm>
          <a:prstGeom prst="rect">
            <a:avLst/>
          </a:prstGeom>
          <a:noFill/>
          <a:ln>
            <a:noFill/>
          </a:ln>
        </p:spPr>
      </p:sp>
      <p:sp>
        <p:nvSpPr>
          <p:cNvPr id="60" name="Google Shape;60;p15"/>
          <p:cNvSpPr/>
          <p:nvPr>
            <p:ph idx="3" type="pic"/>
          </p:nvPr>
        </p:nvSpPr>
        <p:spPr>
          <a:xfrm>
            <a:off x="6457950" y="273844"/>
            <a:ext cx="2472000" cy="1417500"/>
          </a:xfrm>
          <a:prstGeom prst="rect">
            <a:avLst/>
          </a:prstGeom>
          <a:noFill/>
          <a:ln>
            <a:noFill/>
          </a:ln>
        </p:spPr>
      </p:sp>
      <p:sp>
        <p:nvSpPr>
          <p:cNvPr id="61" name="Google Shape;61;p15"/>
          <p:cNvSpPr/>
          <p:nvPr>
            <p:ph idx="4" type="pic"/>
          </p:nvPr>
        </p:nvSpPr>
        <p:spPr>
          <a:xfrm>
            <a:off x="3886200" y="1795730"/>
            <a:ext cx="2467800" cy="1417500"/>
          </a:xfrm>
          <a:prstGeom prst="rect">
            <a:avLst/>
          </a:prstGeom>
          <a:noFill/>
          <a:ln>
            <a:noFill/>
          </a:ln>
        </p:spPr>
      </p:sp>
      <p:sp>
        <p:nvSpPr>
          <p:cNvPr id="62" name="Google Shape;62;p15"/>
          <p:cNvSpPr/>
          <p:nvPr>
            <p:ph idx="5" type="pic"/>
          </p:nvPr>
        </p:nvSpPr>
        <p:spPr>
          <a:xfrm>
            <a:off x="6457950" y="1795729"/>
            <a:ext cx="2472000" cy="1417500"/>
          </a:xfrm>
          <a:prstGeom prst="rect">
            <a:avLst/>
          </a:prstGeom>
          <a:noFill/>
          <a:ln>
            <a:noFill/>
          </a:ln>
        </p:spPr>
      </p:sp>
      <p:sp>
        <p:nvSpPr>
          <p:cNvPr id="63" name="Google Shape;63;p15"/>
          <p:cNvSpPr/>
          <p:nvPr>
            <p:ph idx="6" type="pic"/>
          </p:nvPr>
        </p:nvSpPr>
        <p:spPr>
          <a:xfrm>
            <a:off x="3886200" y="3317616"/>
            <a:ext cx="2467800" cy="1417500"/>
          </a:xfrm>
          <a:prstGeom prst="rect">
            <a:avLst/>
          </a:prstGeom>
          <a:noFill/>
          <a:ln>
            <a:noFill/>
          </a:ln>
        </p:spPr>
      </p:sp>
      <p:sp>
        <p:nvSpPr>
          <p:cNvPr id="64" name="Google Shape;64;p15"/>
          <p:cNvSpPr/>
          <p:nvPr>
            <p:ph idx="7" type="pic"/>
          </p:nvPr>
        </p:nvSpPr>
        <p:spPr>
          <a:xfrm>
            <a:off x="6457950" y="3317616"/>
            <a:ext cx="2472000" cy="1417500"/>
          </a:xfrm>
          <a:prstGeom prst="rect">
            <a:avLst/>
          </a:prstGeom>
          <a:noFill/>
          <a:ln>
            <a:noFill/>
          </a:ln>
        </p:spPr>
      </p:sp>
      <p:sp>
        <p:nvSpPr>
          <p:cNvPr id="65" name="Google Shape;65;p15"/>
          <p:cNvSpPr txBox="1"/>
          <p:nvPr>
            <p:ph idx="1"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 name="Google Shape;66;p15"/>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 name="Google Shape;67;p15"/>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 name="Google Shape;68;p15"/>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 name="Google Shape;69;p15"/>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 name="Google Shape;70;p15"/>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Google Shape;71;p15"/>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2" name="Google Shape;72;p15"/>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 name="Google Shape;73;p15"/>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 name="Google Shape;74;p15"/>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 name="Google Shape;75;p15"/>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 name="Google Shape;76;p15"/>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1">
  <p:cSld name="Image contents 1">
    <p:spTree>
      <p:nvGrpSpPr>
        <p:cNvPr id="77" name="Shape 77"/>
        <p:cNvGrpSpPr/>
        <p:nvPr/>
      </p:nvGrpSpPr>
      <p:grpSpPr>
        <a:xfrm>
          <a:off x="0" y="0"/>
          <a:ext cx="0" cy="0"/>
          <a:chOff x="0" y="0"/>
          <a:chExt cx="0" cy="0"/>
        </a:xfrm>
      </p:grpSpPr>
      <p:sp>
        <p:nvSpPr>
          <p:cNvPr id="78" name="Google Shape;78;p1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 name="Google Shape;79;p16"/>
          <p:cNvSpPr/>
          <p:nvPr>
            <p:ph idx="2" type="pic"/>
          </p:nvPr>
        </p:nvSpPr>
        <p:spPr>
          <a:xfrm>
            <a:off x="3886200" y="273844"/>
            <a:ext cx="2467800" cy="1417500"/>
          </a:xfrm>
          <a:prstGeom prst="rect">
            <a:avLst/>
          </a:prstGeom>
          <a:noFill/>
          <a:ln>
            <a:noFill/>
          </a:ln>
        </p:spPr>
      </p:sp>
      <p:sp>
        <p:nvSpPr>
          <p:cNvPr id="80" name="Google Shape;80;p16"/>
          <p:cNvSpPr/>
          <p:nvPr>
            <p:ph idx="3" type="pic"/>
          </p:nvPr>
        </p:nvSpPr>
        <p:spPr>
          <a:xfrm>
            <a:off x="6457950" y="273844"/>
            <a:ext cx="2472000" cy="1417500"/>
          </a:xfrm>
          <a:prstGeom prst="rect">
            <a:avLst/>
          </a:prstGeom>
          <a:noFill/>
          <a:ln>
            <a:noFill/>
          </a:ln>
        </p:spPr>
      </p:sp>
      <p:sp>
        <p:nvSpPr>
          <p:cNvPr id="81" name="Google Shape;81;p16"/>
          <p:cNvSpPr/>
          <p:nvPr>
            <p:ph idx="4" type="pic"/>
          </p:nvPr>
        </p:nvSpPr>
        <p:spPr>
          <a:xfrm>
            <a:off x="3886200" y="1795730"/>
            <a:ext cx="2467800" cy="1417500"/>
          </a:xfrm>
          <a:prstGeom prst="rect">
            <a:avLst/>
          </a:prstGeom>
          <a:noFill/>
          <a:ln>
            <a:noFill/>
          </a:ln>
        </p:spPr>
      </p:sp>
      <p:sp>
        <p:nvSpPr>
          <p:cNvPr id="82" name="Google Shape;82;p16"/>
          <p:cNvSpPr/>
          <p:nvPr>
            <p:ph idx="5" type="pic"/>
          </p:nvPr>
        </p:nvSpPr>
        <p:spPr>
          <a:xfrm>
            <a:off x="6457950" y="1795729"/>
            <a:ext cx="2472000" cy="1417500"/>
          </a:xfrm>
          <a:prstGeom prst="rect">
            <a:avLst/>
          </a:prstGeom>
          <a:noFill/>
          <a:ln>
            <a:noFill/>
          </a:ln>
        </p:spPr>
      </p:sp>
      <p:sp>
        <p:nvSpPr>
          <p:cNvPr id="83" name="Google Shape;83;p16"/>
          <p:cNvSpPr/>
          <p:nvPr>
            <p:ph idx="6" type="pic"/>
          </p:nvPr>
        </p:nvSpPr>
        <p:spPr>
          <a:xfrm>
            <a:off x="3886200" y="3317616"/>
            <a:ext cx="2467800" cy="1417500"/>
          </a:xfrm>
          <a:prstGeom prst="rect">
            <a:avLst/>
          </a:prstGeom>
          <a:noFill/>
          <a:ln>
            <a:noFill/>
          </a:ln>
        </p:spPr>
      </p:sp>
      <p:sp>
        <p:nvSpPr>
          <p:cNvPr id="84" name="Google Shape;84;p16"/>
          <p:cNvSpPr/>
          <p:nvPr>
            <p:ph idx="7" type="pic"/>
          </p:nvPr>
        </p:nvSpPr>
        <p:spPr>
          <a:xfrm>
            <a:off x="6457950" y="3317616"/>
            <a:ext cx="2472000" cy="1417500"/>
          </a:xfrm>
          <a:prstGeom prst="rect">
            <a:avLst/>
          </a:prstGeom>
          <a:noFill/>
          <a:ln>
            <a:noFill/>
          </a:ln>
        </p:spPr>
      </p:sp>
      <p:sp>
        <p:nvSpPr>
          <p:cNvPr id="85" name="Google Shape;85;p16"/>
          <p:cNvSpPr txBox="1"/>
          <p:nvPr>
            <p:ph idx="1"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 name="Google Shape;86;p16"/>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 name="Google Shape;87;p16"/>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 name="Google Shape;88;p16"/>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 name="Google Shape;89;p16"/>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 name="Google Shape;90;p16"/>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 name="Google Shape;91;p16"/>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 name="Google Shape;92;p16"/>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 name="Google Shape;93;p16"/>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 name="Google Shape;94;p16"/>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 name="Google Shape;95;p16"/>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 name="Google Shape;96;p16"/>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2">
  <p:cSld name="Image contents 2">
    <p:spTree>
      <p:nvGrpSpPr>
        <p:cNvPr id="97" name="Shape 97"/>
        <p:cNvGrpSpPr/>
        <p:nvPr/>
      </p:nvGrpSpPr>
      <p:grpSpPr>
        <a:xfrm>
          <a:off x="0" y="0"/>
          <a:ext cx="0" cy="0"/>
          <a:chOff x="0" y="0"/>
          <a:chExt cx="0" cy="0"/>
        </a:xfrm>
      </p:grpSpPr>
      <p:sp>
        <p:nvSpPr>
          <p:cNvPr id="98" name="Google Shape;98;p1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 name="Google Shape;99;p17"/>
          <p:cNvSpPr/>
          <p:nvPr>
            <p:ph idx="2" type="pic"/>
          </p:nvPr>
        </p:nvSpPr>
        <p:spPr>
          <a:xfrm>
            <a:off x="3886200" y="273844"/>
            <a:ext cx="2467800" cy="1417500"/>
          </a:xfrm>
          <a:prstGeom prst="rect">
            <a:avLst/>
          </a:prstGeom>
          <a:noFill/>
          <a:ln>
            <a:noFill/>
          </a:ln>
        </p:spPr>
      </p:sp>
      <p:sp>
        <p:nvSpPr>
          <p:cNvPr id="100" name="Google Shape;100;p17"/>
          <p:cNvSpPr/>
          <p:nvPr>
            <p:ph idx="3" type="pic"/>
          </p:nvPr>
        </p:nvSpPr>
        <p:spPr>
          <a:xfrm>
            <a:off x="6457950" y="273844"/>
            <a:ext cx="2472000" cy="1417500"/>
          </a:xfrm>
          <a:prstGeom prst="rect">
            <a:avLst/>
          </a:prstGeom>
          <a:noFill/>
          <a:ln>
            <a:noFill/>
          </a:ln>
        </p:spPr>
      </p:sp>
      <p:sp>
        <p:nvSpPr>
          <p:cNvPr id="101" name="Google Shape;101;p17"/>
          <p:cNvSpPr/>
          <p:nvPr>
            <p:ph idx="4" type="pic"/>
          </p:nvPr>
        </p:nvSpPr>
        <p:spPr>
          <a:xfrm>
            <a:off x="3886200" y="1795730"/>
            <a:ext cx="2467800" cy="1417500"/>
          </a:xfrm>
          <a:prstGeom prst="rect">
            <a:avLst/>
          </a:prstGeom>
          <a:noFill/>
          <a:ln>
            <a:noFill/>
          </a:ln>
        </p:spPr>
      </p:sp>
      <p:sp>
        <p:nvSpPr>
          <p:cNvPr id="102" name="Google Shape;102;p17"/>
          <p:cNvSpPr/>
          <p:nvPr>
            <p:ph idx="5" type="pic"/>
          </p:nvPr>
        </p:nvSpPr>
        <p:spPr>
          <a:xfrm>
            <a:off x="6457950" y="1795729"/>
            <a:ext cx="2472000" cy="1417500"/>
          </a:xfrm>
          <a:prstGeom prst="rect">
            <a:avLst/>
          </a:prstGeom>
          <a:noFill/>
          <a:ln>
            <a:noFill/>
          </a:ln>
        </p:spPr>
      </p:sp>
      <p:sp>
        <p:nvSpPr>
          <p:cNvPr id="103" name="Google Shape;103;p17"/>
          <p:cNvSpPr/>
          <p:nvPr>
            <p:ph idx="6" type="pic"/>
          </p:nvPr>
        </p:nvSpPr>
        <p:spPr>
          <a:xfrm>
            <a:off x="3886200" y="3317616"/>
            <a:ext cx="2467800" cy="1417500"/>
          </a:xfrm>
          <a:prstGeom prst="rect">
            <a:avLst/>
          </a:prstGeom>
          <a:noFill/>
          <a:ln>
            <a:noFill/>
          </a:ln>
        </p:spPr>
      </p:sp>
      <p:sp>
        <p:nvSpPr>
          <p:cNvPr id="104" name="Google Shape;104;p17"/>
          <p:cNvSpPr/>
          <p:nvPr>
            <p:ph idx="7" type="pic"/>
          </p:nvPr>
        </p:nvSpPr>
        <p:spPr>
          <a:xfrm>
            <a:off x="6457950" y="3317616"/>
            <a:ext cx="2472000" cy="1417500"/>
          </a:xfrm>
          <a:prstGeom prst="rect">
            <a:avLst/>
          </a:prstGeom>
          <a:noFill/>
          <a:ln>
            <a:noFill/>
          </a:ln>
        </p:spPr>
      </p:sp>
      <p:sp>
        <p:nvSpPr>
          <p:cNvPr id="105" name="Google Shape;105;p17"/>
          <p:cNvSpPr txBox="1"/>
          <p:nvPr>
            <p:ph idx="1"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 name="Google Shape;106;p17"/>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 name="Google Shape;107;p17"/>
          <p:cNvSpPr txBox="1"/>
          <p:nvPr>
            <p:ph idx="9"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 name="Google Shape;108;p17"/>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 name="Google Shape;109;p17"/>
          <p:cNvSpPr txBox="1"/>
          <p:nvPr>
            <p:ph idx="14"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 name="Google Shape;110;p17"/>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 name="Google Shape;111;p17"/>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 name="Google Shape;112;p17"/>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 name="Google Shape;113;p17"/>
          <p:cNvSpPr txBox="1"/>
          <p:nvPr>
            <p:ph idx="18"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 name="Google Shape;114;p17"/>
          <p:cNvSpPr txBox="1"/>
          <p:nvPr>
            <p:ph idx="19"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 name="Google Shape;115;p17"/>
          <p:cNvSpPr txBox="1"/>
          <p:nvPr>
            <p:ph idx="20"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6" name="Google Shape;116;p17"/>
          <p:cNvSpPr txBox="1"/>
          <p:nvPr>
            <p:ph idx="21"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3">
  <p:cSld name="Image contents 3">
    <p:spTree>
      <p:nvGrpSpPr>
        <p:cNvPr id="117" name="Shape 117"/>
        <p:cNvGrpSpPr/>
        <p:nvPr/>
      </p:nvGrpSpPr>
      <p:grpSpPr>
        <a:xfrm>
          <a:off x="0" y="0"/>
          <a:ext cx="0" cy="0"/>
          <a:chOff x="0" y="0"/>
          <a:chExt cx="0" cy="0"/>
        </a:xfrm>
      </p:grpSpPr>
      <p:sp>
        <p:nvSpPr>
          <p:cNvPr id="118" name="Google Shape;118;p1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9" name="Google Shape;119;p18"/>
          <p:cNvSpPr/>
          <p:nvPr>
            <p:ph idx="2" type="pic"/>
          </p:nvPr>
        </p:nvSpPr>
        <p:spPr>
          <a:xfrm>
            <a:off x="3886200" y="273844"/>
            <a:ext cx="2467800" cy="1417500"/>
          </a:xfrm>
          <a:prstGeom prst="rect">
            <a:avLst/>
          </a:prstGeom>
          <a:noFill/>
          <a:ln>
            <a:noFill/>
          </a:ln>
        </p:spPr>
      </p:sp>
      <p:sp>
        <p:nvSpPr>
          <p:cNvPr id="120" name="Google Shape;120;p18"/>
          <p:cNvSpPr/>
          <p:nvPr>
            <p:ph idx="3" type="pic"/>
          </p:nvPr>
        </p:nvSpPr>
        <p:spPr>
          <a:xfrm>
            <a:off x="6457950" y="273844"/>
            <a:ext cx="2472000" cy="1417500"/>
          </a:xfrm>
          <a:prstGeom prst="rect">
            <a:avLst/>
          </a:prstGeom>
          <a:noFill/>
          <a:ln>
            <a:noFill/>
          </a:ln>
        </p:spPr>
      </p:sp>
      <p:sp>
        <p:nvSpPr>
          <p:cNvPr id="121" name="Google Shape;121;p18"/>
          <p:cNvSpPr/>
          <p:nvPr>
            <p:ph idx="4" type="pic"/>
          </p:nvPr>
        </p:nvSpPr>
        <p:spPr>
          <a:xfrm>
            <a:off x="3886200" y="1795730"/>
            <a:ext cx="2467800" cy="1417500"/>
          </a:xfrm>
          <a:prstGeom prst="rect">
            <a:avLst/>
          </a:prstGeom>
          <a:noFill/>
          <a:ln>
            <a:noFill/>
          </a:ln>
        </p:spPr>
      </p:sp>
      <p:sp>
        <p:nvSpPr>
          <p:cNvPr id="122" name="Google Shape;122;p18"/>
          <p:cNvSpPr/>
          <p:nvPr>
            <p:ph idx="5" type="pic"/>
          </p:nvPr>
        </p:nvSpPr>
        <p:spPr>
          <a:xfrm>
            <a:off x="6457950" y="1795729"/>
            <a:ext cx="2472000" cy="1417500"/>
          </a:xfrm>
          <a:prstGeom prst="rect">
            <a:avLst/>
          </a:prstGeom>
          <a:noFill/>
          <a:ln>
            <a:noFill/>
          </a:ln>
        </p:spPr>
      </p:sp>
      <p:sp>
        <p:nvSpPr>
          <p:cNvPr id="123" name="Google Shape;123;p18"/>
          <p:cNvSpPr/>
          <p:nvPr>
            <p:ph idx="6" type="pic"/>
          </p:nvPr>
        </p:nvSpPr>
        <p:spPr>
          <a:xfrm>
            <a:off x="3886200" y="3317616"/>
            <a:ext cx="2467800" cy="1417500"/>
          </a:xfrm>
          <a:prstGeom prst="rect">
            <a:avLst/>
          </a:prstGeom>
          <a:noFill/>
          <a:ln>
            <a:noFill/>
          </a:ln>
        </p:spPr>
      </p:sp>
      <p:sp>
        <p:nvSpPr>
          <p:cNvPr id="124" name="Google Shape;124;p18"/>
          <p:cNvSpPr/>
          <p:nvPr>
            <p:ph idx="7" type="pic"/>
          </p:nvPr>
        </p:nvSpPr>
        <p:spPr>
          <a:xfrm>
            <a:off x="6457950" y="3317616"/>
            <a:ext cx="2472000" cy="1417500"/>
          </a:xfrm>
          <a:prstGeom prst="rect">
            <a:avLst/>
          </a:prstGeom>
          <a:noFill/>
          <a:ln>
            <a:noFill/>
          </a:ln>
        </p:spPr>
      </p:sp>
      <p:sp>
        <p:nvSpPr>
          <p:cNvPr id="125" name="Google Shape;125;p18"/>
          <p:cNvSpPr txBox="1"/>
          <p:nvPr>
            <p:ph idx="1"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6" name="Google Shape;126;p18"/>
          <p:cNvSpPr txBox="1"/>
          <p:nvPr>
            <p:ph idx="8"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7" name="Google Shape;127;p18"/>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8" name="Google Shape;128;p18"/>
          <p:cNvSpPr txBox="1"/>
          <p:nvPr>
            <p:ph idx="13"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9" name="Google Shape;129;p18"/>
          <p:cNvSpPr txBox="1"/>
          <p:nvPr>
            <p:ph idx="14"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0" name="Google Shape;130;p18"/>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1" name="Google Shape;131;p18"/>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2" name="Google Shape;132;p18"/>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3" name="Google Shape;133;p18"/>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4" name="Google Shape;134;p18"/>
          <p:cNvSpPr txBox="1"/>
          <p:nvPr>
            <p:ph idx="19"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5" name="Google Shape;135;p18"/>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36" name="Google Shape;136;p18"/>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4">
  <p:cSld name="Image contents 4">
    <p:spTree>
      <p:nvGrpSpPr>
        <p:cNvPr id="137" name="Shape 137"/>
        <p:cNvGrpSpPr/>
        <p:nvPr/>
      </p:nvGrpSpPr>
      <p:grpSpPr>
        <a:xfrm>
          <a:off x="0" y="0"/>
          <a:ext cx="0" cy="0"/>
          <a:chOff x="0" y="0"/>
          <a:chExt cx="0" cy="0"/>
        </a:xfrm>
      </p:grpSpPr>
      <p:sp>
        <p:nvSpPr>
          <p:cNvPr id="138" name="Google Shape;138;p19"/>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39" name="Google Shape;139;p19"/>
          <p:cNvSpPr/>
          <p:nvPr>
            <p:ph idx="2" type="pic"/>
          </p:nvPr>
        </p:nvSpPr>
        <p:spPr>
          <a:xfrm>
            <a:off x="3886200" y="273844"/>
            <a:ext cx="2467800" cy="1417500"/>
          </a:xfrm>
          <a:prstGeom prst="rect">
            <a:avLst/>
          </a:prstGeom>
          <a:noFill/>
          <a:ln>
            <a:noFill/>
          </a:ln>
        </p:spPr>
      </p:sp>
      <p:sp>
        <p:nvSpPr>
          <p:cNvPr id="140" name="Google Shape;140;p19"/>
          <p:cNvSpPr/>
          <p:nvPr>
            <p:ph idx="3" type="pic"/>
          </p:nvPr>
        </p:nvSpPr>
        <p:spPr>
          <a:xfrm>
            <a:off x="6457950" y="273844"/>
            <a:ext cx="2472000" cy="1417500"/>
          </a:xfrm>
          <a:prstGeom prst="rect">
            <a:avLst/>
          </a:prstGeom>
          <a:noFill/>
          <a:ln>
            <a:noFill/>
          </a:ln>
        </p:spPr>
      </p:sp>
      <p:sp>
        <p:nvSpPr>
          <p:cNvPr id="141" name="Google Shape;141;p19"/>
          <p:cNvSpPr/>
          <p:nvPr>
            <p:ph idx="4" type="pic"/>
          </p:nvPr>
        </p:nvSpPr>
        <p:spPr>
          <a:xfrm>
            <a:off x="3886200" y="1795730"/>
            <a:ext cx="2467800" cy="1417500"/>
          </a:xfrm>
          <a:prstGeom prst="rect">
            <a:avLst/>
          </a:prstGeom>
          <a:noFill/>
          <a:ln>
            <a:noFill/>
          </a:ln>
        </p:spPr>
      </p:sp>
      <p:sp>
        <p:nvSpPr>
          <p:cNvPr id="142" name="Google Shape;142;p19"/>
          <p:cNvSpPr/>
          <p:nvPr>
            <p:ph idx="5" type="pic"/>
          </p:nvPr>
        </p:nvSpPr>
        <p:spPr>
          <a:xfrm>
            <a:off x="6457950" y="1795729"/>
            <a:ext cx="2472000" cy="1417500"/>
          </a:xfrm>
          <a:prstGeom prst="rect">
            <a:avLst/>
          </a:prstGeom>
          <a:noFill/>
          <a:ln>
            <a:noFill/>
          </a:ln>
        </p:spPr>
      </p:sp>
      <p:sp>
        <p:nvSpPr>
          <p:cNvPr id="143" name="Google Shape;143;p19"/>
          <p:cNvSpPr/>
          <p:nvPr>
            <p:ph idx="6" type="pic"/>
          </p:nvPr>
        </p:nvSpPr>
        <p:spPr>
          <a:xfrm>
            <a:off x="3886200" y="3317616"/>
            <a:ext cx="2467800" cy="1417500"/>
          </a:xfrm>
          <a:prstGeom prst="rect">
            <a:avLst/>
          </a:prstGeom>
          <a:noFill/>
          <a:ln>
            <a:noFill/>
          </a:ln>
        </p:spPr>
      </p:sp>
      <p:sp>
        <p:nvSpPr>
          <p:cNvPr id="144" name="Google Shape;144;p19"/>
          <p:cNvSpPr/>
          <p:nvPr>
            <p:ph idx="7" type="pic"/>
          </p:nvPr>
        </p:nvSpPr>
        <p:spPr>
          <a:xfrm>
            <a:off x="6457950" y="3317616"/>
            <a:ext cx="2472000" cy="1417500"/>
          </a:xfrm>
          <a:prstGeom prst="rect">
            <a:avLst/>
          </a:prstGeom>
          <a:noFill/>
          <a:ln>
            <a:noFill/>
          </a:ln>
        </p:spPr>
      </p:sp>
      <p:sp>
        <p:nvSpPr>
          <p:cNvPr id="145" name="Google Shape;145;p19"/>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6" name="Google Shape;146;p19"/>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7" name="Google Shape;147;p19"/>
          <p:cNvSpPr txBox="1"/>
          <p:nvPr>
            <p:ph idx="9"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8" name="Google Shape;148;p19"/>
          <p:cNvSpPr txBox="1"/>
          <p:nvPr>
            <p:ph idx="13"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49" name="Google Shape;149;p19"/>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0" name="Google Shape;150;p19"/>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1" name="Google Shape;151;p19"/>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2" name="Google Shape;152;p19"/>
          <p:cNvSpPr txBox="1"/>
          <p:nvPr>
            <p:ph idx="17"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3" name="Google Shape;153;p19"/>
          <p:cNvSpPr txBox="1"/>
          <p:nvPr>
            <p:ph idx="1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4" name="Google Shape;154;p19"/>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5" name="Google Shape;155;p19"/>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56" name="Google Shape;156;p19"/>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5">
  <p:cSld name="Image contents 5">
    <p:spTree>
      <p:nvGrpSpPr>
        <p:cNvPr id="157" name="Shape 157"/>
        <p:cNvGrpSpPr/>
        <p:nvPr/>
      </p:nvGrpSpPr>
      <p:grpSpPr>
        <a:xfrm>
          <a:off x="0" y="0"/>
          <a:ext cx="0" cy="0"/>
          <a:chOff x="0" y="0"/>
          <a:chExt cx="0" cy="0"/>
        </a:xfrm>
      </p:grpSpPr>
      <p:sp>
        <p:nvSpPr>
          <p:cNvPr id="158" name="Google Shape;158;p20"/>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59" name="Google Shape;159;p20"/>
          <p:cNvSpPr/>
          <p:nvPr>
            <p:ph idx="2" type="pic"/>
          </p:nvPr>
        </p:nvSpPr>
        <p:spPr>
          <a:xfrm>
            <a:off x="3886200" y="273844"/>
            <a:ext cx="2467800" cy="1417500"/>
          </a:xfrm>
          <a:prstGeom prst="rect">
            <a:avLst/>
          </a:prstGeom>
          <a:noFill/>
          <a:ln>
            <a:noFill/>
          </a:ln>
        </p:spPr>
      </p:sp>
      <p:sp>
        <p:nvSpPr>
          <p:cNvPr id="160" name="Google Shape;160;p20"/>
          <p:cNvSpPr/>
          <p:nvPr>
            <p:ph idx="3" type="pic"/>
          </p:nvPr>
        </p:nvSpPr>
        <p:spPr>
          <a:xfrm>
            <a:off x="6457950" y="273844"/>
            <a:ext cx="2472000" cy="1417500"/>
          </a:xfrm>
          <a:prstGeom prst="rect">
            <a:avLst/>
          </a:prstGeom>
          <a:noFill/>
          <a:ln>
            <a:noFill/>
          </a:ln>
        </p:spPr>
      </p:sp>
      <p:sp>
        <p:nvSpPr>
          <p:cNvPr id="161" name="Google Shape;161;p20"/>
          <p:cNvSpPr/>
          <p:nvPr>
            <p:ph idx="4" type="pic"/>
          </p:nvPr>
        </p:nvSpPr>
        <p:spPr>
          <a:xfrm>
            <a:off x="3886200" y="1795730"/>
            <a:ext cx="2467800" cy="1417500"/>
          </a:xfrm>
          <a:prstGeom prst="rect">
            <a:avLst/>
          </a:prstGeom>
          <a:noFill/>
          <a:ln>
            <a:noFill/>
          </a:ln>
        </p:spPr>
      </p:sp>
      <p:sp>
        <p:nvSpPr>
          <p:cNvPr id="162" name="Google Shape;162;p20"/>
          <p:cNvSpPr/>
          <p:nvPr>
            <p:ph idx="5" type="pic"/>
          </p:nvPr>
        </p:nvSpPr>
        <p:spPr>
          <a:xfrm>
            <a:off x="6457950" y="1795729"/>
            <a:ext cx="2472000" cy="1417500"/>
          </a:xfrm>
          <a:prstGeom prst="rect">
            <a:avLst/>
          </a:prstGeom>
          <a:noFill/>
          <a:ln>
            <a:noFill/>
          </a:ln>
        </p:spPr>
      </p:sp>
      <p:sp>
        <p:nvSpPr>
          <p:cNvPr id="163" name="Google Shape;163;p20"/>
          <p:cNvSpPr/>
          <p:nvPr>
            <p:ph idx="6" type="pic"/>
          </p:nvPr>
        </p:nvSpPr>
        <p:spPr>
          <a:xfrm>
            <a:off x="3886200" y="3317616"/>
            <a:ext cx="2467800" cy="1417500"/>
          </a:xfrm>
          <a:prstGeom prst="rect">
            <a:avLst/>
          </a:prstGeom>
          <a:noFill/>
          <a:ln>
            <a:noFill/>
          </a:ln>
        </p:spPr>
      </p:sp>
      <p:sp>
        <p:nvSpPr>
          <p:cNvPr id="164" name="Google Shape;164;p20"/>
          <p:cNvSpPr/>
          <p:nvPr>
            <p:ph idx="7" type="pic"/>
          </p:nvPr>
        </p:nvSpPr>
        <p:spPr>
          <a:xfrm>
            <a:off x="6457950" y="3317616"/>
            <a:ext cx="2472000" cy="1417500"/>
          </a:xfrm>
          <a:prstGeom prst="rect">
            <a:avLst/>
          </a:prstGeom>
          <a:noFill/>
          <a:ln>
            <a:noFill/>
          </a:ln>
        </p:spPr>
      </p:sp>
      <p:sp>
        <p:nvSpPr>
          <p:cNvPr id="165" name="Google Shape;165;p20"/>
          <p:cNvSpPr txBox="1"/>
          <p:nvPr>
            <p:ph idx="1"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6" name="Google Shape;166;p20"/>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7" name="Google Shape;167;p20"/>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8" name="Google Shape;168;p20"/>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69" name="Google Shape;169;p20"/>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0" name="Google Shape;170;p20"/>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1" name="Google Shape;171;p20"/>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2" name="Google Shape;172;p20"/>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3" name="Google Shape;173;p20"/>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4" name="Google Shape;174;p20"/>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5" name="Google Shape;175;p20"/>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76" name="Google Shape;176;p20"/>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contents 6">
  <p:cSld name="Image contents 6">
    <p:spTree>
      <p:nvGrpSpPr>
        <p:cNvPr id="177" name="Shape 177"/>
        <p:cNvGrpSpPr/>
        <p:nvPr/>
      </p:nvGrpSpPr>
      <p:grpSpPr>
        <a:xfrm>
          <a:off x="0" y="0"/>
          <a:ext cx="0" cy="0"/>
          <a:chOff x="0" y="0"/>
          <a:chExt cx="0" cy="0"/>
        </a:xfrm>
      </p:grpSpPr>
      <p:sp>
        <p:nvSpPr>
          <p:cNvPr id="178" name="Google Shape;178;p21"/>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79" name="Google Shape;179;p21"/>
          <p:cNvSpPr/>
          <p:nvPr>
            <p:ph idx="2" type="pic"/>
          </p:nvPr>
        </p:nvSpPr>
        <p:spPr>
          <a:xfrm>
            <a:off x="3886200" y="273844"/>
            <a:ext cx="2467800" cy="1417500"/>
          </a:xfrm>
          <a:prstGeom prst="rect">
            <a:avLst/>
          </a:prstGeom>
          <a:noFill/>
          <a:ln>
            <a:noFill/>
          </a:ln>
        </p:spPr>
      </p:sp>
      <p:sp>
        <p:nvSpPr>
          <p:cNvPr id="180" name="Google Shape;180;p21"/>
          <p:cNvSpPr/>
          <p:nvPr>
            <p:ph idx="3" type="pic"/>
          </p:nvPr>
        </p:nvSpPr>
        <p:spPr>
          <a:xfrm>
            <a:off x="6457950" y="273844"/>
            <a:ext cx="2472000" cy="1417500"/>
          </a:xfrm>
          <a:prstGeom prst="rect">
            <a:avLst/>
          </a:prstGeom>
          <a:noFill/>
          <a:ln>
            <a:noFill/>
          </a:ln>
        </p:spPr>
      </p:sp>
      <p:sp>
        <p:nvSpPr>
          <p:cNvPr id="181" name="Google Shape;181;p21"/>
          <p:cNvSpPr/>
          <p:nvPr>
            <p:ph idx="4" type="pic"/>
          </p:nvPr>
        </p:nvSpPr>
        <p:spPr>
          <a:xfrm>
            <a:off x="3886200" y="1795730"/>
            <a:ext cx="2467800" cy="1417500"/>
          </a:xfrm>
          <a:prstGeom prst="rect">
            <a:avLst/>
          </a:prstGeom>
          <a:noFill/>
          <a:ln>
            <a:noFill/>
          </a:ln>
        </p:spPr>
      </p:sp>
      <p:sp>
        <p:nvSpPr>
          <p:cNvPr id="182" name="Google Shape;182;p21"/>
          <p:cNvSpPr/>
          <p:nvPr>
            <p:ph idx="5" type="pic"/>
          </p:nvPr>
        </p:nvSpPr>
        <p:spPr>
          <a:xfrm>
            <a:off x="6457950" y="1795729"/>
            <a:ext cx="2472000" cy="1417500"/>
          </a:xfrm>
          <a:prstGeom prst="rect">
            <a:avLst/>
          </a:prstGeom>
          <a:noFill/>
          <a:ln>
            <a:noFill/>
          </a:ln>
        </p:spPr>
      </p:sp>
      <p:sp>
        <p:nvSpPr>
          <p:cNvPr id="183" name="Google Shape;183;p21"/>
          <p:cNvSpPr/>
          <p:nvPr>
            <p:ph idx="6" type="pic"/>
          </p:nvPr>
        </p:nvSpPr>
        <p:spPr>
          <a:xfrm>
            <a:off x="3886200" y="3317616"/>
            <a:ext cx="2467800" cy="1417500"/>
          </a:xfrm>
          <a:prstGeom prst="rect">
            <a:avLst/>
          </a:prstGeom>
          <a:noFill/>
          <a:ln>
            <a:noFill/>
          </a:ln>
        </p:spPr>
      </p:sp>
      <p:sp>
        <p:nvSpPr>
          <p:cNvPr id="184" name="Google Shape;184;p21"/>
          <p:cNvSpPr/>
          <p:nvPr>
            <p:ph idx="7" type="pic"/>
          </p:nvPr>
        </p:nvSpPr>
        <p:spPr>
          <a:xfrm>
            <a:off x="6457950" y="3317616"/>
            <a:ext cx="2472000" cy="1417500"/>
          </a:xfrm>
          <a:prstGeom prst="rect">
            <a:avLst/>
          </a:prstGeom>
          <a:noFill/>
          <a:ln>
            <a:noFill/>
          </a:ln>
        </p:spPr>
      </p:sp>
      <p:sp>
        <p:nvSpPr>
          <p:cNvPr id="185" name="Google Shape;185;p21"/>
          <p:cNvSpPr txBox="1"/>
          <p:nvPr>
            <p:ph idx="1"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6" name="Google Shape;186;p21"/>
          <p:cNvSpPr txBox="1"/>
          <p:nvPr>
            <p:ph idx="8" type="body"/>
          </p:nvPr>
        </p:nvSpPr>
        <p:spPr>
          <a:xfrm>
            <a:off x="3886199" y="930859"/>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7" name="Google Shape;187;p21"/>
          <p:cNvSpPr txBox="1"/>
          <p:nvPr>
            <p:ph idx="9" type="body"/>
          </p:nvPr>
        </p:nvSpPr>
        <p:spPr>
          <a:xfrm>
            <a:off x="3886200"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8" name="Google Shape;188;p21"/>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89" name="Google Shape;189;p21"/>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0" name="Google Shape;190;p21"/>
          <p:cNvSpPr txBox="1"/>
          <p:nvPr>
            <p:ph idx="15" type="body"/>
          </p:nvPr>
        </p:nvSpPr>
        <p:spPr>
          <a:xfrm>
            <a:off x="6457439" y="931428"/>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1" name="Google Shape;191;p21"/>
          <p:cNvSpPr txBox="1"/>
          <p:nvPr>
            <p:ph idx="16"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2" name="Google Shape;192;p21"/>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3" name="Google Shape;193;p21"/>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4" name="Google Shape;194;p21"/>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5" name="Google Shape;195;p21"/>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6" name="Google Shape;196;p21"/>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p:cSld name="Blue contents">
    <p:spTree>
      <p:nvGrpSpPr>
        <p:cNvPr id="197" name="Shape 197"/>
        <p:cNvGrpSpPr/>
        <p:nvPr/>
      </p:nvGrpSpPr>
      <p:grpSpPr>
        <a:xfrm>
          <a:off x="0" y="0"/>
          <a:ext cx="0" cy="0"/>
          <a:chOff x="0" y="0"/>
          <a:chExt cx="0" cy="0"/>
        </a:xfrm>
      </p:grpSpPr>
      <p:sp>
        <p:nvSpPr>
          <p:cNvPr id="198" name="Google Shape;198;p22"/>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99" name="Google Shape;199;p22"/>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0" name="Google Shape;200;p22"/>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1" name="Google Shape;201;p22"/>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2" name="Google Shape;202;p22"/>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3" name="Google Shape;203;p22"/>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4" name="Google Shape;204;p22"/>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05" name="Google Shape;205;p22"/>
          <p:cNvSpPr txBox="1"/>
          <p:nvPr>
            <p:ph idx="7"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6" name="Google Shape;206;p22"/>
          <p:cNvSpPr txBox="1"/>
          <p:nvPr>
            <p:ph idx="8"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7" name="Google Shape;207;p22"/>
          <p:cNvSpPr txBox="1"/>
          <p:nvPr>
            <p:ph idx="9"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8" name="Google Shape;208;p22"/>
          <p:cNvSpPr txBox="1"/>
          <p:nvPr>
            <p:ph idx="13"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9" name="Google Shape;209;p22"/>
          <p:cNvSpPr txBox="1"/>
          <p:nvPr>
            <p:ph idx="14"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0" name="Google Shape;210;p22"/>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1" name="Google Shape;211;p22"/>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5400"/>
              <a:buNone/>
              <a:defRPr sz="54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2" name="Google Shape;212;p22"/>
          <p:cNvSpPr txBox="1"/>
          <p:nvPr>
            <p:ph idx="17"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3" name="Google Shape;213;p22"/>
          <p:cNvSpPr txBox="1"/>
          <p:nvPr>
            <p:ph idx="18"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4" name="Google Shape;214;p22"/>
          <p:cNvSpPr txBox="1"/>
          <p:nvPr>
            <p:ph idx="19"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5" name="Google Shape;215;p22"/>
          <p:cNvSpPr txBox="1"/>
          <p:nvPr>
            <p:ph idx="20"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6" name="Google Shape;216;p22"/>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1">
  <p:cSld name="Blue contents 1">
    <p:spTree>
      <p:nvGrpSpPr>
        <p:cNvPr id="217" name="Shape 217"/>
        <p:cNvGrpSpPr/>
        <p:nvPr/>
      </p:nvGrpSpPr>
      <p:grpSpPr>
        <a:xfrm>
          <a:off x="0" y="0"/>
          <a:ext cx="0" cy="0"/>
          <a:chOff x="0" y="0"/>
          <a:chExt cx="0" cy="0"/>
        </a:xfrm>
      </p:grpSpPr>
      <p:sp>
        <p:nvSpPr>
          <p:cNvPr id="218" name="Google Shape;218;p23"/>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19" name="Google Shape;219;p23"/>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0" name="Google Shape;220;p23"/>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1" name="Google Shape;221;p23"/>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2" name="Google Shape;222;p23"/>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3" name="Google Shape;223;p23"/>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4" name="Google Shape;224;p23"/>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25" name="Google Shape;225;p23"/>
          <p:cNvSpPr txBox="1"/>
          <p:nvPr>
            <p:ph idx="7"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6" name="Google Shape;226;p23"/>
          <p:cNvSpPr txBox="1"/>
          <p:nvPr>
            <p:ph idx="8" type="body"/>
          </p:nvPr>
        </p:nvSpPr>
        <p:spPr>
          <a:xfrm>
            <a:off x="3886200"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7" name="Google Shape;227;p23"/>
          <p:cNvSpPr txBox="1"/>
          <p:nvPr>
            <p:ph idx="9"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8" name="Google Shape;228;p23"/>
          <p:cNvSpPr txBox="1"/>
          <p:nvPr>
            <p:ph idx="13" type="body"/>
          </p:nvPr>
        </p:nvSpPr>
        <p:spPr>
          <a:xfrm>
            <a:off x="3886200"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29" name="Google Shape;229;p23"/>
          <p:cNvSpPr txBox="1"/>
          <p:nvPr>
            <p:ph idx="14"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0" name="Google Shape;230;p23"/>
          <p:cNvSpPr txBox="1"/>
          <p:nvPr>
            <p:ph idx="15" type="body"/>
          </p:nvPr>
        </p:nvSpPr>
        <p:spPr>
          <a:xfrm>
            <a:off x="3886199" y="928687"/>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1" name="Google Shape;231;p23"/>
          <p:cNvSpPr txBox="1"/>
          <p:nvPr>
            <p:ph idx="16" type="body"/>
          </p:nvPr>
        </p:nvSpPr>
        <p:spPr>
          <a:xfrm>
            <a:off x="388620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2" name="Google Shape;232;p23"/>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3" name="Google Shape;233;p23"/>
          <p:cNvSpPr txBox="1"/>
          <p:nvPr>
            <p:ph idx="18"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4" name="Google Shape;234;p23"/>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5" name="Google Shape;235;p23"/>
          <p:cNvSpPr txBox="1"/>
          <p:nvPr>
            <p:ph idx="20"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6" name="Google Shape;236;p23"/>
          <p:cNvSpPr txBox="1"/>
          <p:nvPr>
            <p:ph idx="21"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2">
  <p:cSld name="Blue contents 2">
    <p:spTree>
      <p:nvGrpSpPr>
        <p:cNvPr id="237" name="Shape 237"/>
        <p:cNvGrpSpPr/>
        <p:nvPr/>
      </p:nvGrpSpPr>
      <p:grpSpPr>
        <a:xfrm>
          <a:off x="0" y="0"/>
          <a:ext cx="0" cy="0"/>
          <a:chOff x="0" y="0"/>
          <a:chExt cx="0" cy="0"/>
        </a:xfrm>
      </p:grpSpPr>
      <p:sp>
        <p:nvSpPr>
          <p:cNvPr id="238" name="Google Shape;238;p24"/>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39" name="Google Shape;239;p24"/>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0" name="Google Shape;240;p24"/>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1" name="Google Shape;241;p24"/>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2" name="Google Shape;242;p24"/>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3" name="Google Shape;243;p24"/>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4" name="Google Shape;244;p24"/>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45" name="Google Shape;245;p24"/>
          <p:cNvSpPr txBox="1"/>
          <p:nvPr>
            <p:ph idx="7"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6" name="Google Shape;246;p24"/>
          <p:cNvSpPr txBox="1"/>
          <p:nvPr>
            <p:ph idx="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7" name="Google Shape;247;p24"/>
          <p:cNvSpPr txBox="1"/>
          <p:nvPr>
            <p:ph idx="9"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8" name="Google Shape;248;p24"/>
          <p:cNvSpPr txBox="1"/>
          <p:nvPr>
            <p:ph idx="13"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49" name="Google Shape;249;p24"/>
          <p:cNvSpPr txBox="1"/>
          <p:nvPr>
            <p:ph idx="14"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0" name="Google Shape;250;p24"/>
          <p:cNvSpPr txBox="1"/>
          <p:nvPr>
            <p:ph idx="15"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1" name="Google Shape;251;p24"/>
          <p:cNvSpPr txBox="1"/>
          <p:nvPr>
            <p:ph idx="16"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2" name="Google Shape;252;p24"/>
          <p:cNvSpPr txBox="1"/>
          <p:nvPr>
            <p:ph idx="17"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3" name="Google Shape;253;p24"/>
          <p:cNvSpPr txBox="1"/>
          <p:nvPr>
            <p:ph idx="18"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4" name="Google Shape;254;p24"/>
          <p:cNvSpPr txBox="1"/>
          <p:nvPr>
            <p:ph idx="19"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5" name="Google Shape;255;p24"/>
          <p:cNvSpPr txBox="1"/>
          <p:nvPr>
            <p:ph idx="20" type="body"/>
          </p:nvPr>
        </p:nvSpPr>
        <p:spPr>
          <a:xfrm>
            <a:off x="6457950" y="273844"/>
            <a:ext cx="1162200" cy="6549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6" name="Google Shape;256;p24"/>
          <p:cNvSpPr txBox="1"/>
          <p:nvPr>
            <p:ph idx="21" type="body"/>
          </p:nvPr>
        </p:nvSpPr>
        <p:spPr>
          <a:xfrm>
            <a:off x="6457439" y="929258"/>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3">
  <p:cSld name="Blue contents 3">
    <p:spTree>
      <p:nvGrpSpPr>
        <p:cNvPr id="257" name="Shape 257"/>
        <p:cNvGrpSpPr/>
        <p:nvPr/>
      </p:nvGrpSpPr>
      <p:grpSpPr>
        <a:xfrm>
          <a:off x="0" y="0"/>
          <a:ext cx="0" cy="0"/>
          <a:chOff x="0" y="0"/>
          <a:chExt cx="0" cy="0"/>
        </a:xfrm>
      </p:grpSpPr>
      <p:sp>
        <p:nvSpPr>
          <p:cNvPr id="258" name="Google Shape;258;p25"/>
          <p:cNvSpPr txBox="1"/>
          <p:nvPr>
            <p:ph idx="1" type="body"/>
          </p:nvPr>
        </p:nvSpPr>
        <p:spPr>
          <a:xfrm>
            <a:off x="6456817"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59" name="Google Shape;259;p25"/>
          <p:cNvSpPr txBox="1"/>
          <p:nvPr>
            <p:ph idx="2" type="body"/>
          </p:nvPr>
        </p:nvSpPr>
        <p:spPr>
          <a:xfrm>
            <a:off x="6457439"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0" name="Google Shape;260;p25"/>
          <p:cNvSpPr txBox="1"/>
          <p:nvPr>
            <p:ph idx="3" type="body"/>
          </p:nvPr>
        </p:nvSpPr>
        <p:spPr>
          <a:xfrm>
            <a:off x="6457439"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1" name="Google Shape;261;p25"/>
          <p:cNvSpPr txBox="1"/>
          <p:nvPr>
            <p:ph idx="4" type="body"/>
          </p:nvPr>
        </p:nvSpPr>
        <p:spPr>
          <a:xfrm>
            <a:off x="3886199" y="3325500"/>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2" name="Google Shape;262;p25"/>
          <p:cNvSpPr txBox="1"/>
          <p:nvPr>
            <p:ph idx="5" type="body"/>
          </p:nvPr>
        </p:nvSpPr>
        <p:spPr>
          <a:xfrm>
            <a:off x="3886822" y="1799672"/>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3" name="Google Shape;263;p25"/>
          <p:cNvSpPr txBox="1"/>
          <p:nvPr>
            <p:ph idx="6" type="body"/>
          </p:nvPr>
        </p:nvSpPr>
        <p:spPr>
          <a:xfrm>
            <a:off x="3886822" y="275629"/>
            <a:ext cx="24672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4" name="Google Shape;264;p25"/>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65" name="Google Shape;265;p25"/>
          <p:cNvSpPr txBox="1"/>
          <p:nvPr>
            <p:ph idx="7"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6" name="Google Shape;266;p25"/>
          <p:cNvSpPr txBox="1"/>
          <p:nvPr>
            <p:ph idx="8"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7" name="Google Shape;267;p25"/>
          <p:cNvSpPr txBox="1"/>
          <p:nvPr>
            <p:ph idx="9"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8" name="Google Shape;268;p25"/>
          <p:cNvSpPr txBox="1"/>
          <p:nvPr>
            <p:ph idx="13"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69" name="Google Shape;269;p25"/>
          <p:cNvSpPr txBox="1"/>
          <p:nvPr>
            <p:ph idx="14"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0" name="Google Shape;270;p25"/>
          <p:cNvSpPr txBox="1"/>
          <p:nvPr>
            <p:ph idx="15"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1" name="Google Shape;271;p25"/>
          <p:cNvSpPr txBox="1"/>
          <p:nvPr>
            <p:ph idx="16"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2" name="Google Shape;272;p25"/>
          <p:cNvSpPr txBox="1"/>
          <p:nvPr>
            <p:ph idx="17"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3" name="Google Shape;273;p25"/>
          <p:cNvSpPr txBox="1"/>
          <p:nvPr>
            <p:ph idx="18"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4" name="Google Shape;274;p25"/>
          <p:cNvSpPr txBox="1"/>
          <p:nvPr>
            <p:ph idx="19"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5" name="Google Shape;275;p25"/>
          <p:cNvSpPr txBox="1"/>
          <p:nvPr>
            <p:ph idx="20" type="body"/>
          </p:nvPr>
        </p:nvSpPr>
        <p:spPr>
          <a:xfrm>
            <a:off x="3886200" y="1795730"/>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6" name="Google Shape;276;p25"/>
          <p:cNvSpPr txBox="1"/>
          <p:nvPr>
            <p:ph idx="21" type="body"/>
          </p:nvPr>
        </p:nvSpPr>
        <p:spPr>
          <a:xfrm>
            <a:off x="388619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4">
  <p:cSld name="Blue contents 4">
    <p:spTree>
      <p:nvGrpSpPr>
        <p:cNvPr id="277" name="Shape 277"/>
        <p:cNvGrpSpPr/>
        <p:nvPr/>
      </p:nvGrpSpPr>
      <p:grpSpPr>
        <a:xfrm>
          <a:off x="0" y="0"/>
          <a:ext cx="0" cy="0"/>
          <a:chOff x="0" y="0"/>
          <a:chExt cx="0" cy="0"/>
        </a:xfrm>
      </p:grpSpPr>
      <p:sp>
        <p:nvSpPr>
          <p:cNvPr id="278" name="Google Shape;278;p26"/>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79" name="Google Shape;279;p26"/>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0" name="Google Shape;280;p26"/>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1" name="Google Shape;281;p26"/>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2" name="Google Shape;282;p26"/>
          <p:cNvSpPr txBox="1"/>
          <p:nvPr>
            <p:ph idx="5" type="body"/>
          </p:nvPr>
        </p:nvSpPr>
        <p:spPr>
          <a:xfrm>
            <a:off x="388619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3" name="Google Shape;283;p26"/>
          <p:cNvSpPr txBox="1"/>
          <p:nvPr>
            <p:ph idx="6" type="body"/>
          </p:nvPr>
        </p:nvSpPr>
        <p:spPr>
          <a:xfrm>
            <a:off x="388619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4" name="Google Shape;284;p26"/>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285" name="Google Shape;285;p26"/>
          <p:cNvSpPr txBox="1"/>
          <p:nvPr>
            <p:ph idx="7" type="body"/>
          </p:nvPr>
        </p:nvSpPr>
        <p:spPr>
          <a:xfrm>
            <a:off x="3886199"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6" name="Google Shape;286;p26"/>
          <p:cNvSpPr txBox="1"/>
          <p:nvPr>
            <p:ph idx="8"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7" name="Google Shape;287;p26"/>
          <p:cNvSpPr txBox="1"/>
          <p:nvPr>
            <p:ph idx="9" type="body"/>
          </p:nvPr>
        </p:nvSpPr>
        <p:spPr>
          <a:xfrm>
            <a:off x="3886199"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8" name="Google Shape;288;p26"/>
          <p:cNvSpPr txBox="1"/>
          <p:nvPr>
            <p:ph idx="13" type="body"/>
          </p:nvPr>
        </p:nvSpPr>
        <p:spPr>
          <a:xfrm>
            <a:off x="3886199"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89" name="Google Shape;289;p26"/>
          <p:cNvSpPr txBox="1"/>
          <p:nvPr>
            <p:ph idx="14"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0" name="Google Shape;290;p26"/>
          <p:cNvSpPr txBox="1"/>
          <p:nvPr>
            <p:ph idx="15"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1" name="Google Shape;291;p26"/>
          <p:cNvSpPr txBox="1"/>
          <p:nvPr>
            <p:ph idx="16"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2" name="Google Shape;292;p26"/>
          <p:cNvSpPr txBox="1"/>
          <p:nvPr>
            <p:ph idx="17"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3" name="Google Shape;293;p26"/>
          <p:cNvSpPr txBox="1"/>
          <p:nvPr>
            <p:ph idx="18" type="body"/>
          </p:nvPr>
        </p:nvSpPr>
        <p:spPr>
          <a:xfrm>
            <a:off x="3886199"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4" name="Google Shape;294;p26"/>
          <p:cNvSpPr txBox="1"/>
          <p:nvPr>
            <p:ph idx="19"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5" name="Google Shape;295;p26"/>
          <p:cNvSpPr txBox="1"/>
          <p:nvPr>
            <p:ph idx="20" type="body"/>
          </p:nvPr>
        </p:nvSpPr>
        <p:spPr>
          <a:xfrm>
            <a:off x="6457950" y="1795729"/>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6" name="Google Shape;296;p26"/>
          <p:cNvSpPr txBox="1"/>
          <p:nvPr>
            <p:ph idx="21" type="body"/>
          </p:nvPr>
        </p:nvSpPr>
        <p:spPr>
          <a:xfrm>
            <a:off x="6457949" y="2451829"/>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5">
  <p:cSld name="Blue contents 5">
    <p:spTree>
      <p:nvGrpSpPr>
        <p:cNvPr id="297" name="Shape 297"/>
        <p:cNvGrpSpPr/>
        <p:nvPr/>
      </p:nvGrpSpPr>
      <p:grpSpPr>
        <a:xfrm>
          <a:off x="0" y="0"/>
          <a:ext cx="0" cy="0"/>
          <a:chOff x="0" y="0"/>
          <a:chExt cx="0" cy="0"/>
        </a:xfrm>
      </p:grpSpPr>
      <p:sp>
        <p:nvSpPr>
          <p:cNvPr id="298" name="Google Shape;298;p27"/>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99" name="Google Shape;299;p27"/>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0" name="Google Shape;300;p27"/>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1" name="Google Shape;301;p27"/>
          <p:cNvSpPr txBox="1"/>
          <p:nvPr>
            <p:ph idx="4" type="body"/>
          </p:nvPr>
        </p:nvSpPr>
        <p:spPr>
          <a:xfrm>
            <a:off x="3887466"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2" name="Google Shape;302;p27"/>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3" name="Google Shape;303;p27"/>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4" name="Google Shape;304;p27"/>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05" name="Google Shape;305;p27"/>
          <p:cNvSpPr txBox="1"/>
          <p:nvPr>
            <p:ph idx="7" type="body"/>
          </p:nvPr>
        </p:nvSpPr>
        <p:spPr>
          <a:xfrm>
            <a:off x="6456627" y="3317615"/>
            <a:ext cx="24726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6" name="Google Shape;306;p27"/>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7" name="Google Shape;307;p27"/>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8" name="Google Shape;308;p27"/>
          <p:cNvSpPr txBox="1"/>
          <p:nvPr>
            <p:ph idx="13" type="body"/>
          </p:nvPr>
        </p:nvSpPr>
        <p:spPr>
          <a:xfrm>
            <a:off x="646010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09" name="Google Shape;309;p27"/>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0" name="Google Shape;310;p27"/>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1" name="Google Shape;311;p27"/>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2" name="Google Shape;312;p27"/>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3" name="Google Shape;313;p27"/>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4" name="Google Shape;314;p27"/>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5" name="Google Shape;315;p27"/>
          <p:cNvSpPr txBox="1"/>
          <p:nvPr>
            <p:ph idx="20" type="body"/>
          </p:nvPr>
        </p:nvSpPr>
        <p:spPr>
          <a:xfrm>
            <a:off x="3886200" y="3317616"/>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6" name="Google Shape;316;p27"/>
          <p:cNvSpPr txBox="1"/>
          <p:nvPr>
            <p:ph idx="21" type="body"/>
          </p:nvPr>
        </p:nvSpPr>
        <p:spPr>
          <a:xfrm>
            <a:off x="388619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contents 6">
  <p:cSld name="Blue contents 6">
    <p:spTree>
      <p:nvGrpSpPr>
        <p:cNvPr id="317" name="Shape 317"/>
        <p:cNvGrpSpPr/>
        <p:nvPr/>
      </p:nvGrpSpPr>
      <p:grpSpPr>
        <a:xfrm>
          <a:off x="0" y="0"/>
          <a:ext cx="0" cy="0"/>
          <a:chOff x="0" y="0"/>
          <a:chExt cx="0" cy="0"/>
        </a:xfrm>
      </p:grpSpPr>
      <p:sp>
        <p:nvSpPr>
          <p:cNvPr id="318" name="Google Shape;318;p28"/>
          <p:cNvSpPr txBox="1"/>
          <p:nvPr>
            <p:ph idx="1" type="body"/>
          </p:nvPr>
        </p:nvSpPr>
        <p:spPr>
          <a:xfrm>
            <a:off x="6456817"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19" name="Google Shape;319;p28"/>
          <p:cNvSpPr txBox="1"/>
          <p:nvPr>
            <p:ph idx="2" type="body"/>
          </p:nvPr>
        </p:nvSpPr>
        <p:spPr>
          <a:xfrm>
            <a:off x="6457439"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0" name="Google Shape;320;p28"/>
          <p:cNvSpPr txBox="1"/>
          <p:nvPr>
            <p:ph idx="3" type="body"/>
          </p:nvPr>
        </p:nvSpPr>
        <p:spPr>
          <a:xfrm>
            <a:off x="6457439"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1" name="Google Shape;321;p28"/>
          <p:cNvSpPr txBox="1"/>
          <p:nvPr>
            <p:ph idx="4" type="body"/>
          </p:nvPr>
        </p:nvSpPr>
        <p:spPr>
          <a:xfrm>
            <a:off x="3886199" y="3325500"/>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2" name="Google Shape;322;p28"/>
          <p:cNvSpPr txBox="1"/>
          <p:nvPr>
            <p:ph idx="5" type="body"/>
          </p:nvPr>
        </p:nvSpPr>
        <p:spPr>
          <a:xfrm>
            <a:off x="3886822" y="1799672"/>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3" name="Google Shape;323;p28"/>
          <p:cNvSpPr txBox="1"/>
          <p:nvPr>
            <p:ph idx="6" type="body"/>
          </p:nvPr>
        </p:nvSpPr>
        <p:spPr>
          <a:xfrm>
            <a:off x="3886822" y="275629"/>
            <a:ext cx="2467800" cy="14097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4" name="Google Shape;324;p28"/>
          <p:cNvSpPr txBox="1"/>
          <p:nvPr>
            <p:ph type="title"/>
          </p:nvPr>
        </p:nvSpPr>
        <p:spPr>
          <a:xfrm rot="-5400000">
            <a:off x="19538" y="1042416"/>
            <a:ext cx="4735200" cy="26502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7100"/>
              <a:buFont typeface="Arial"/>
              <a:buNone/>
              <a:defRPr sz="7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25" name="Google Shape;325;p28"/>
          <p:cNvSpPr txBox="1"/>
          <p:nvPr>
            <p:ph idx="7" type="body"/>
          </p:nvPr>
        </p:nvSpPr>
        <p:spPr>
          <a:xfrm>
            <a:off x="3887523" y="3317616"/>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6" name="Google Shape;326;p28"/>
          <p:cNvSpPr txBox="1"/>
          <p:nvPr>
            <p:ph idx="8" type="body"/>
          </p:nvPr>
        </p:nvSpPr>
        <p:spPr>
          <a:xfrm>
            <a:off x="3887523" y="928687"/>
            <a:ext cx="2467800" cy="7605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7" name="Google Shape;327;p28"/>
          <p:cNvSpPr txBox="1"/>
          <p:nvPr>
            <p:ph idx="9" type="body"/>
          </p:nvPr>
        </p:nvSpPr>
        <p:spPr>
          <a:xfrm>
            <a:off x="3887523" y="273844"/>
            <a:ext cx="24678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8" name="Google Shape;328;p28"/>
          <p:cNvSpPr txBox="1"/>
          <p:nvPr>
            <p:ph idx="13" type="body"/>
          </p:nvPr>
        </p:nvSpPr>
        <p:spPr>
          <a:xfrm>
            <a:off x="3886199" y="3973715"/>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9" name="Google Shape;329;p28"/>
          <p:cNvSpPr txBox="1"/>
          <p:nvPr>
            <p:ph idx="14" type="body"/>
          </p:nvPr>
        </p:nvSpPr>
        <p:spPr>
          <a:xfrm>
            <a:off x="6457949" y="273844"/>
            <a:ext cx="2471100" cy="6549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0" name="Google Shape;330;p28"/>
          <p:cNvSpPr txBox="1"/>
          <p:nvPr>
            <p:ph idx="15" type="body"/>
          </p:nvPr>
        </p:nvSpPr>
        <p:spPr>
          <a:xfrm>
            <a:off x="6457439" y="929257"/>
            <a:ext cx="2472000" cy="759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1" name="Google Shape;331;p28"/>
          <p:cNvSpPr txBox="1"/>
          <p:nvPr>
            <p:ph idx="16" type="body"/>
          </p:nvPr>
        </p:nvSpPr>
        <p:spPr>
          <a:xfrm>
            <a:off x="3887523" y="1795730"/>
            <a:ext cx="24678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2" name="Google Shape;332;p28"/>
          <p:cNvSpPr txBox="1"/>
          <p:nvPr>
            <p:ph idx="17" type="body"/>
          </p:nvPr>
        </p:nvSpPr>
        <p:spPr>
          <a:xfrm>
            <a:off x="3886199" y="2451828"/>
            <a:ext cx="24693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3" name="Google Shape;333;p28"/>
          <p:cNvSpPr txBox="1"/>
          <p:nvPr>
            <p:ph idx="18" type="body"/>
          </p:nvPr>
        </p:nvSpPr>
        <p:spPr>
          <a:xfrm>
            <a:off x="6457949" y="1795729"/>
            <a:ext cx="2471100" cy="656100"/>
          </a:xfrm>
          <a:prstGeom prst="rect">
            <a:avLst/>
          </a:prstGeom>
          <a:solidFill>
            <a:schemeClr val="lt1"/>
          </a:solid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dk1"/>
              </a:buClr>
              <a:buSzPts val="3600"/>
              <a:buNone/>
              <a:defRPr sz="36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4" name="Google Shape;334;p28"/>
          <p:cNvSpPr txBox="1"/>
          <p:nvPr>
            <p:ph idx="19" type="body"/>
          </p:nvPr>
        </p:nvSpPr>
        <p:spPr>
          <a:xfrm>
            <a:off x="6457949" y="2451828"/>
            <a:ext cx="2471100" cy="7614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5" name="Google Shape;335;p28"/>
          <p:cNvSpPr txBox="1"/>
          <p:nvPr>
            <p:ph idx="20" type="body"/>
          </p:nvPr>
        </p:nvSpPr>
        <p:spPr>
          <a:xfrm>
            <a:off x="6457950" y="3317615"/>
            <a:ext cx="1162200" cy="656100"/>
          </a:xfrm>
          <a:prstGeom prst="rect">
            <a:avLst/>
          </a:prstGeom>
          <a:solidFill>
            <a:schemeClr val="lt1"/>
          </a:solid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accent1"/>
              </a:buClr>
              <a:buSzPts val="5400"/>
              <a:buNone/>
              <a:defRPr sz="5400">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6" name="Google Shape;336;p28"/>
          <p:cNvSpPr txBox="1"/>
          <p:nvPr>
            <p:ph idx="21" type="body"/>
          </p:nvPr>
        </p:nvSpPr>
        <p:spPr>
          <a:xfrm>
            <a:off x="6457949" y="3973715"/>
            <a:ext cx="1162500" cy="585900"/>
          </a:xfrm>
          <a:prstGeom prst="rect">
            <a:avLst/>
          </a:prstGeom>
          <a:solidFill>
            <a:schemeClr val="lt1"/>
          </a:solidFill>
          <a:ln>
            <a:noFill/>
          </a:ln>
        </p:spPr>
        <p:txBody>
          <a:bodyPr anchorCtr="0" anchor="b" bIns="108000" lIns="81000" spcFirstLastPara="1" rIns="8100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1">
  <p:cSld name="Chapter 1">
    <p:bg>
      <p:bgPr>
        <a:solidFill>
          <a:schemeClr val="lt1"/>
        </a:solidFill>
      </p:bgPr>
    </p:bg>
    <p:spTree>
      <p:nvGrpSpPr>
        <p:cNvPr id="337" name="Shape 337"/>
        <p:cNvGrpSpPr/>
        <p:nvPr/>
      </p:nvGrpSpPr>
      <p:grpSpPr>
        <a:xfrm>
          <a:off x="0" y="0"/>
          <a:ext cx="0" cy="0"/>
          <a:chOff x="0" y="0"/>
          <a:chExt cx="0" cy="0"/>
        </a:xfrm>
      </p:grpSpPr>
      <p:sp>
        <p:nvSpPr>
          <p:cNvPr id="338" name="Google Shape;338;p29"/>
          <p:cNvSpPr/>
          <p:nvPr/>
        </p:nvSpPr>
        <p:spPr>
          <a:xfrm>
            <a:off x="1060846" y="342901"/>
            <a:ext cx="8083200" cy="4800600"/>
          </a:xfrm>
          <a:prstGeom prst="rect">
            <a:avLst/>
          </a:prstGeom>
          <a:solidFill>
            <a:schemeClr val="accent1">
              <a:alpha val="6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39" name="Google Shape;339;p2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0" name="Google Shape;340;p2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1" name="Google Shape;341;p29"/>
          <p:cNvSpPr txBox="1"/>
          <p:nvPr>
            <p:ph type="title"/>
          </p:nvPr>
        </p:nvSpPr>
        <p:spPr>
          <a:xfrm>
            <a:off x="3967329" y="3167743"/>
            <a:ext cx="5024400" cy="1295700"/>
          </a:xfrm>
          <a:prstGeom prst="rect">
            <a:avLst/>
          </a:prstGeom>
          <a:noFill/>
          <a:ln>
            <a:noFill/>
          </a:ln>
        </p:spPr>
        <p:txBody>
          <a:bodyPr anchorCtr="0" anchor="b" bIns="0" lIns="0" spcFirstLastPara="1" rIns="0" wrap="square" tIns="81000">
            <a:noAutofit/>
          </a:bodyPr>
          <a:lstStyle>
            <a:lvl1pPr lvl="0" algn="l">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2" name="Google Shape;342;p29"/>
          <p:cNvSpPr txBox="1"/>
          <p:nvPr>
            <p:ph idx="1" type="body"/>
          </p:nvPr>
        </p:nvSpPr>
        <p:spPr>
          <a:xfrm>
            <a:off x="3967329" y="4463361"/>
            <a:ext cx="5024400" cy="355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43" name="Google Shape;343;p29"/>
          <p:cNvSpPr txBox="1"/>
          <p:nvPr>
            <p:ph idx="2" type="body"/>
          </p:nvPr>
        </p:nvSpPr>
        <p:spPr>
          <a:xfrm>
            <a:off x="930221" y="3025886"/>
            <a:ext cx="3314700" cy="26835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19400"/>
              <a:buNone/>
              <a:defRPr sz="194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3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344" name="Shape 344"/>
        <p:cNvGrpSpPr/>
        <p:nvPr/>
      </p:nvGrpSpPr>
      <p:grpSpPr>
        <a:xfrm>
          <a:off x="0" y="0"/>
          <a:ext cx="0" cy="0"/>
          <a:chOff x="0" y="0"/>
          <a:chExt cx="0" cy="0"/>
        </a:xfrm>
      </p:grpSpPr>
      <p:sp>
        <p:nvSpPr>
          <p:cNvPr id="345" name="Google Shape;345;p30"/>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46" name="Google Shape;346;p30"/>
          <p:cNvSpPr txBox="1"/>
          <p:nvPr>
            <p:ph idx="1" type="body"/>
          </p:nvPr>
        </p:nvSpPr>
        <p:spPr>
          <a:xfrm>
            <a:off x="1060847" y="974103"/>
            <a:ext cx="4587600" cy="3761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2]">
  <p:cSld name="Text only [2]">
    <p:spTree>
      <p:nvGrpSpPr>
        <p:cNvPr id="347" name="Shape 347"/>
        <p:cNvGrpSpPr/>
        <p:nvPr/>
      </p:nvGrpSpPr>
      <p:grpSpPr>
        <a:xfrm>
          <a:off x="0" y="0"/>
          <a:ext cx="0" cy="0"/>
          <a:chOff x="0" y="0"/>
          <a:chExt cx="0" cy="0"/>
        </a:xfrm>
      </p:grpSpPr>
      <p:sp>
        <p:nvSpPr>
          <p:cNvPr id="348" name="Google Shape;348;p31"/>
          <p:cNvSpPr/>
          <p:nvPr/>
        </p:nvSpPr>
        <p:spPr>
          <a:xfrm>
            <a:off x="1060846" y="342901"/>
            <a:ext cx="8083200" cy="4827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349" name="Google Shape;349;p31"/>
          <p:cNvSpPr txBox="1"/>
          <p:nvPr>
            <p:ph type="title"/>
          </p:nvPr>
        </p:nvSpPr>
        <p:spPr>
          <a:xfrm>
            <a:off x="1060847" y="1868346"/>
            <a:ext cx="28833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0" name="Google Shape;350;p31"/>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3]">
  <p:cSld name="Text only [3]">
    <p:spTree>
      <p:nvGrpSpPr>
        <p:cNvPr id="351" name="Shape 351"/>
        <p:cNvGrpSpPr/>
        <p:nvPr/>
      </p:nvGrpSpPr>
      <p:grpSpPr>
        <a:xfrm>
          <a:off x="0" y="0"/>
          <a:ext cx="0" cy="0"/>
          <a:chOff x="0" y="0"/>
          <a:chExt cx="0" cy="0"/>
        </a:xfrm>
      </p:grpSpPr>
      <p:sp>
        <p:nvSpPr>
          <p:cNvPr id="352" name="Google Shape;352;p32"/>
          <p:cNvSpPr txBox="1"/>
          <p:nvPr>
            <p:ph type="title"/>
          </p:nvPr>
        </p:nvSpPr>
        <p:spPr>
          <a:xfrm>
            <a:off x="1064419"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3" name="Google Shape;353;p32"/>
          <p:cNvSpPr txBox="1"/>
          <p:nvPr>
            <p:ph idx="1" type="body"/>
          </p:nvPr>
        </p:nvSpPr>
        <p:spPr>
          <a:xfrm>
            <a:off x="4739087" y="691244"/>
            <a:ext cx="3609900" cy="3761100"/>
          </a:xfrm>
          <a:prstGeom prst="rect">
            <a:avLst/>
          </a:prstGeom>
          <a:noFill/>
          <a:ln>
            <a:noFill/>
          </a:ln>
        </p:spPr>
        <p:txBody>
          <a:bodyPr anchorCtr="0" anchor="ctr"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list">
  <p:cSld name="4x icon list">
    <p:spTree>
      <p:nvGrpSpPr>
        <p:cNvPr id="354" name="Shape 354"/>
        <p:cNvGrpSpPr/>
        <p:nvPr/>
      </p:nvGrpSpPr>
      <p:grpSpPr>
        <a:xfrm>
          <a:off x="0" y="0"/>
          <a:ext cx="0" cy="0"/>
          <a:chOff x="0" y="0"/>
          <a:chExt cx="0" cy="0"/>
        </a:xfrm>
      </p:grpSpPr>
      <p:sp>
        <p:nvSpPr>
          <p:cNvPr id="355" name="Google Shape;355;p33"/>
          <p:cNvSpPr txBox="1"/>
          <p:nvPr>
            <p:ph type="title"/>
          </p:nvPr>
        </p:nvSpPr>
        <p:spPr>
          <a:xfrm>
            <a:off x="1064418" y="1868347"/>
            <a:ext cx="2879700" cy="1406700"/>
          </a:xfrm>
          <a:prstGeom prst="rect">
            <a:avLst/>
          </a:prstGeom>
          <a:noFill/>
          <a:ln>
            <a:noFill/>
          </a:ln>
        </p:spPr>
        <p:txBody>
          <a:bodyPr anchorCtr="0" anchor="ctr" bIns="202500" lIns="189000" spcFirstLastPara="1" rIns="0" wrap="square" tIns="297000">
            <a:noAutofit/>
          </a:bodyPr>
          <a:lstStyle>
            <a:lvl1pPr lvl="0" algn="r">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56" name="Google Shape;356;p33"/>
          <p:cNvSpPr/>
          <p:nvPr>
            <p:ph idx="2" type="pic"/>
          </p:nvPr>
        </p:nvSpPr>
        <p:spPr>
          <a:xfrm>
            <a:off x="4739087" y="719818"/>
            <a:ext cx="706800" cy="705900"/>
          </a:xfrm>
          <a:prstGeom prst="rect">
            <a:avLst/>
          </a:prstGeom>
          <a:noFill/>
          <a:ln>
            <a:noFill/>
          </a:ln>
        </p:spPr>
      </p:sp>
      <p:sp>
        <p:nvSpPr>
          <p:cNvPr id="357" name="Google Shape;357;p33"/>
          <p:cNvSpPr txBox="1"/>
          <p:nvPr>
            <p:ph idx="1" type="body"/>
          </p:nvPr>
        </p:nvSpPr>
        <p:spPr>
          <a:xfrm>
            <a:off x="5595480" y="72038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58" name="Google Shape;358;p33"/>
          <p:cNvSpPr/>
          <p:nvPr>
            <p:ph idx="3" type="pic"/>
          </p:nvPr>
        </p:nvSpPr>
        <p:spPr>
          <a:xfrm>
            <a:off x="4739087" y="1720445"/>
            <a:ext cx="706800" cy="705900"/>
          </a:xfrm>
          <a:prstGeom prst="rect">
            <a:avLst/>
          </a:prstGeom>
          <a:noFill/>
          <a:ln>
            <a:noFill/>
          </a:ln>
        </p:spPr>
      </p:sp>
      <p:sp>
        <p:nvSpPr>
          <p:cNvPr id="359" name="Google Shape;359;p33"/>
          <p:cNvSpPr txBox="1"/>
          <p:nvPr>
            <p:ph idx="4" type="body"/>
          </p:nvPr>
        </p:nvSpPr>
        <p:spPr>
          <a:xfrm>
            <a:off x="5595480" y="1721016"/>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0" name="Google Shape;360;p33"/>
          <p:cNvSpPr/>
          <p:nvPr>
            <p:ph idx="5" type="pic"/>
          </p:nvPr>
        </p:nvSpPr>
        <p:spPr>
          <a:xfrm>
            <a:off x="4739087" y="2721071"/>
            <a:ext cx="706800" cy="705900"/>
          </a:xfrm>
          <a:prstGeom prst="rect">
            <a:avLst/>
          </a:prstGeom>
          <a:noFill/>
          <a:ln>
            <a:noFill/>
          </a:ln>
        </p:spPr>
      </p:sp>
      <p:sp>
        <p:nvSpPr>
          <p:cNvPr id="361" name="Google Shape;361;p33"/>
          <p:cNvSpPr txBox="1"/>
          <p:nvPr>
            <p:ph idx="6" type="body"/>
          </p:nvPr>
        </p:nvSpPr>
        <p:spPr>
          <a:xfrm>
            <a:off x="5593793" y="2721643"/>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2" name="Google Shape;362;p33"/>
          <p:cNvSpPr/>
          <p:nvPr>
            <p:ph idx="7" type="pic"/>
          </p:nvPr>
        </p:nvSpPr>
        <p:spPr>
          <a:xfrm>
            <a:off x="4739087" y="3721697"/>
            <a:ext cx="706800" cy="705900"/>
          </a:xfrm>
          <a:prstGeom prst="rect">
            <a:avLst/>
          </a:prstGeom>
          <a:noFill/>
          <a:ln>
            <a:noFill/>
          </a:ln>
        </p:spPr>
      </p:sp>
      <p:sp>
        <p:nvSpPr>
          <p:cNvPr id="363" name="Google Shape;363;p33"/>
          <p:cNvSpPr txBox="1"/>
          <p:nvPr>
            <p:ph idx="8" type="body"/>
          </p:nvPr>
        </p:nvSpPr>
        <p:spPr>
          <a:xfrm>
            <a:off x="5592105" y="3722269"/>
            <a:ext cx="28131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text">
  <p:cSld name="2 column text">
    <p:spTree>
      <p:nvGrpSpPr>
        <p:cNvPr id="364" name="Shape 364"/>
        <p:cNvGrpSpPr/>
        <p:nvPr/>
      </p:nvGrpSpPr>
      <p:grpSpPr>
        <a:xfrm>
          <a:off x="0" y="0"/>
          <a:ext cx="0" cy="0"/>
          <a:chOff x="0" y="0"/>
          <a:chExt cx="0" cy="0"/>
        </a:xfrm>
      </p:grpSpPr>
      <p:sp>
        <p:nvSpPr>
          <p:cNvPr id="365" name="Google Shape;365;p34"/>
          <p:cNvSpPr txBox="1"/>
          <p:nvPr>
            <p:ph type="title"/>
          </p:nvPr>
        </p:nvSpPr>
        <p:spPr>
          <a:xfrm>
            <a:off x="639019" y="173830"/>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66" name="Google Shape;366;p34"/>
          <p:cNvSpPr txBox="1"/>
          <p:nvPr>
            <p:ph idx="1" type="body"/>
          </p:nvPr>
        </p:nvSpPr>
        <p:spPr>
          <a:xfrm>
            <a:off x="562050" y="1857375"/>
            <a:ext cx="3728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7" name="Google Shape;367;p34"/>
          <p:cNvSpPr txBox="1"/>
          <p:nvPr>
            <p:ph idx="2" type="body"/>
          </p:nvPr>
        </p:nvSpPr>
        <p:spPr>
          <a:xfrm>
            <a:off x="4852657" y="1857375"/>
            <a:ext cx="37293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8" name="Google Shape;368;p34"/>
          <p:cNvSpPr txBox="1"/>
          <p:nvPr>
            <p:ph idx="3" type="body"/>
          </p:nvPr>
        </p:nvSpPr>
        <p:spPr>
          <a:xfrm>
            <a:off x="562050" y="966787"/>
            <a:ext cx="3728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69" name="Google Shape;369;p34"/>
          <p:cNvSpPr txBox="1"/>
          <p:nvPr>
            <p:ph idx="4" type="body"/>
          </p:nvPr>
        </p:nvSpPr>
        <p:spPr>
          <a:xfrm>
            <a:off x="4852657" y="974103"/>
            <a:ext cx="37293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3 column text">
    <p:spTree>
      <p:nvGrpSpPr>
        <p:cNvPr id="370" name="Shape 370"/>
        <p:cNvGrpSpPr/>
        <p:nvPr/>
      </p:nvGrpSpPr>
      <p:grpSpPr>
        <a:xfrm>
          <a:off x="0" y="0"/>
          <a:ext cx="0" cy="0"/>
          <a:chOff x="0" y="0"/>
          <a:chExt cx="0" cy="0"/>
        </a:xfrm>
      </p:grpSpPr>
      <p:sp>
        <p:nvSpPr>
          <p:cNvPr id="371" name="Google Shape;371;p35"/>
          <p:cNvSpPr txBox="1"/>
          <p:nvPr>
            <p:ph type="title"/>
          </p:nvPr>
        </p:nvSpPr>
        <p:spPr>
          <a:xfrm>
            <a:off x="639019" y="17162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72" name="Google Shape;372;p35"/>
          <p:cNvSpPr txBox="1"/>
          <p:nvPr>
            <p:ph idx="1" type="body"/>
          </p:nvPr>
        </p:nvSpPr>
        <p:spPr>
          <a:xfrm>
            <a:off x="508946" y="1850059"/>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3" name="Google Shape;373;p35"/>
          <p:cNvSpPr txBox="1"/>
          <p:nvPr>
            <p:ph idx="2" type="body"/>
          </p:nvPr>
        </p:nvSpPr>
        <p:spPr>
          <a:xfrm>
            <a:off x="3387298" y="1850058"/>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4" name="Google Shape;374;p35"/>
          <p:cNvSpPr txBox="1"/>
          <p:nvPr>
            <p:ph idx="3" type="body"/>
          </p:nvPr>
        </p:nvSpPr>
        <p:spPr>
          <a:xfrm>
            <a:off x="6265649" y="1847850"/>
            <a:ext cx="2369400" cy="28851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5" name="Google Shape;375;p35"/>
          <p:cNvSpPr txBox="1"/>
          <p:nvPr>
            <p:ph idx="4" type="body"/>
          </p:nvPr>
        </p:nvSpPr>
        <p:spPr>
          <a:xfrm>
            <a:off x="508946" y="966787"/>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6" name="Google Shape;376;p35"/>
          <p:cNvSpPr txBox="1"/>
          <p:nvPr>
            <p:ph idx="5" type="body"/>
          </p:nvPr>
        </p:nvSpPr>
        <p:spPr>
          <a:xfrm>
            <a:off x="3387298" y="966786"/>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77" name="Google Shape;377;p35"/>
          <p:cNvSpPr txBox="1"/>
          <p:nvPr>
            <p:ph idx="6" type="body"/>
          </p:nvPr>
        </p:nvSpPr>
        <p:spPr>
          <a:xfrm>
            <a:off x="6265649" y="964578"/>
            <a:ext cx="2369400" cy="645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blue text">
  <p:cSld name="2x blue text">
    <p:spTree>
      <p:nvGrpSpPr>
        <p:cNvPr id="378" name="Shape 378"/>
        <p:cNvGrpSpPr/>
        <p:nvPr/>
      </p:nvGrpSpPr>
      <p:grpSpPr>
        <a:xfrm>
          <a:off x="0" y="0"/>
          <a:ext cx="0" cy="0"/>
          <a:chOff x="0" y="0"/>
          <a:chExt cx="0" cy="0"/>
        </a:xfrm>
      </p:grpSpPr>
      <p:sp>
        <p:nvSpPr>
          <p:cNvPr id="379" name="Google Shape;379;p36"/>
          <p:cNvSpPr txBox="1"/>
          <p:nvPr>
            <p:ph type="title"/>
          </p:nvPr>
        </p:nvSpPr>
        <p:spPr>
          <a:xfrm>
            <a:off x="692439" y="273844"/>
            <a:ext cx="77592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0" name="Google Shape;380;p36"/>
          <p:cNvSpPr txBox="1"/>
          <p:nvPr>
            <p:ph idx="1" type="body"/>
          </p:nvPr>
        </p:nvSpPr>
        <p:spPr>
          <a:xfrm>
            <a:off x="497830"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1" name="Google Shape;381;p36"/>
          <p:cNvSpPr txBox="1"/>
          <p:nvPr>
            <p:ph idx="2" type="body"/>
          </p:nvPr>
        </p:nvSpPr>
        <p:spPr>
          <a:xfrm>
            <a:off x="4820914" y="1962337"/>
            <a:ext cx="3825300" cy="2856300"/>
          </a:xfrm>
          <a:prstGeom prst="rect">
            <a:avLst/>
          </a:prstGeom>
          <a:solidFill>
            <a:schemeClr val="accent1"/>
          </a:solid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2" name="Google Shape;382;p36"/>
          <p:cNvSpPr txBox="1"/>
          <p:nvPr>
            <p:ph idx="3" type="body"/>
          </p:nvPr>
        </p:nvSpPr>
        <p:spPr>
          <a:xfrm>
            <a:off x="4820914"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3" name="Google Shape;383;p36"/>
          <p:cNvSpPr txBox="1"/>
          <p:nvPr>
            <p:ph idx="4" type="body"/>
          </p:nvPr>
        </p:nvSpPr>
        <p:spPr>
          <a:xfrm>
            <a:off x="497831" y="1214437"/>
            <a:ext cx="38253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blue text">
  <p:cSld name="3x blue text">
    <p:spTree>
      <p:nvGrpSpPr>
        <p:cNvPr id="384" name="Shape 384"/>
        <p:cNvGrpSpPr/>
        <p:nvPr/>
      </p:nvGrpSpPr>
      <p:grpSpPr>
        <a:xfrm>
          <a:off x="0" y="0"/>
          <a:ext cx="0" cy="0"/>
          <a:chOff x="0" y="0"/>
          <a:chExt cx="0" cy="0"/>
        </a:xfrm>
      </p:grpSpPr>
      <p:sp>
        <p:nvSpPr>
          <p:cNvPr id="385" name="Google Shape;385;p37"/>
          <p:cNvSpPr txBox="1"/>
          <p:nvPr>
            <p:ph idx="1" type="body"/>
          </p:nvPr>
        </p:nvSpPr>
        <p:spPr>
          <a:xfrm>
            <a:off x="4027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6" name="Google Shape;386;p37"/>
          <p:cNvSpPr txBox="1"/>
          <p:nvPr>
            <p:ph idx="2" type="body"/>
          </p:nvPr>
        </p:nvSpPr>
        <p:spPr>
          <a:xfrm>
            <a:off x="331650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7" name="Google Shape;387;p37"/>
          <p:cNvSpPr txBox="1"/>
          <p:nvPr>
            <p:ph idx="3" type="body"/>
          </p:nvPr>
        </p:nvSpPr>
        <p:spPr>
          <a:xfrm>
            <a:off x="6230250" y="1960393"/>
            <a:ext cx="2511000" cy="2858100"/>
          </a:xfrm>
          <a:prstGeom prst="rect">
            <a:avLst/>
          </a:prstGeom>
          <a:solidFill>
            <a:schemeClr val="accent1"/>
          </a:solid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88" name="Google Shape;388;p37"/>
          <p:cNvSpPr txBox="1"/>
          <p:nvPr>
            <p:ph type="title"/>
          </p:nvPr>
        </p:nvSpPr>
        <p:spPr>
          <a:xfrm>
            <a:off x="693403" y="273844"/>
            <a:ext cx="77571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89" name="Google Shape;389;p37"/>
          <p:cNvSpPr txBox="1"/>
          <p:nvPr>
            <p:ph idx="4" type="body"/>
          </p:nvPr>
        </p:nvSpPr>
        <p:spPr>
          <a:xfrm>
            <a:off x="4027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0" name="Google Shape;390;p37"/>
          <p:cNvSpPr txBox="1"/>
          <p:nvPr>
            <p:ph idx="5" type="body"/>
          </p:nvPr>
        </p:nvSpPr>
        <p:spPr>
          <a:xfrm>
            <a:off x="331650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1" name="Google Shape;391;p37"/>
          <p:cNvSpPr txBox="1"/>
          <p:nvPr>
            <p:ph idx="6" type="body"/>
          </p:nvPr>
        </p:nvSpPr>
        <p:spPr>
          <a:xfrm>
            <a:off x="6230250" y="1212461"/>
            <a:ext cx="2511000" cy="747900"/>
          </a:xfrm>
          <a:prstGeom prst="rect">
            <a:avLst/>
          </a:prstGeom>
          <a:solidFill>
            <a:srgbClr val="005469"/>
          </a:solid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b="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 text">
  <p:cSld name="3x icon text">
    <p:spTree>
      <p:nvGrpSpPr>
        <p:cNvPr id="392" name="Shape 392"/>
        <p:cNvGrpSpPr/>
        <p:nvPr/>
      </p:nvGrpSpPr>
      <p:grpSpPr>
        <a:xfrm>
          <a:off x="0" y="0"/>
          <a:ext cx="0" cy="0"/>
          <a:chOff x="0" y="0"/>
          <a:chExt cx="0" cy="0"/>
        </a:xfrm>
      </p:grpSpPr>
      <p:sp>
        <p:nvSpPr>
          <p:cNvPr id="393" name="Google Shape;393;p38"/>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394" name="Google Shape;394;p38"/>
          <p:cNvSpPr txBox="1"/>
          <p:nvPr>
            <p:ph idx="1" type="body"/>
          </p:nvPr>
        </p:nvSpPr>
        <p:spPr>
          <a:xfrm>
            <a:off x="342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5" name="Google Shape;395;p38"/>
          <p:cNvSpPr txBox="1"/>
          <p:nvPr>
            <p:ph idx="2" type="body"/>
          </p:nvPr>
        </p:nvSpPr>
        <p:spPr>
          <a:xfrm>
            <a:off x="3276000" y="1783729"/>
            <a:ext cx="2592000" cy="2893200"/>
          </a:xfrm>
          <a:prstGeom prst="rect">
            <a:avLst/>
          </a:prstGeom>
          <a:solidFill>
            <a:schemeClr val="accent1"/>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6" name="Google Shape;396;p38"/>
          <p:cNvSpPr txBox="1"/>
          <p:nvPr>
            <p:ph idx="3" type="body"/>
          </p:nvPr>
        </p:nvSpPr>
        <p:spPr>
          <a:xfrm>
            <a:off x="6210000" y="1783729"/>
            <a:ext cx="2592000" cy="2893200"/>
          </a:xfrm>
          <a:prstGeom prst="rect">
            <a:avLst/>
          </a:prstGeom>
          <a:solidFill>
            <a:srgbClr val="005469"/>
          </a:solidFill>
          <a:ln>
            <a:noFill/>
          </a:ln>
        </p:spPr>
        <p:txBody>
          <a:bodyPr anchorCtr="0" anchor="t" bIns="202500" lIns="202500" spcFirstLastPara="1" rIns="2025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7" name="Google Shape;397;p38"/>
          <p:cNvSpPr txBox="1"/>
          <p:nvPr>
            <p:ph idx="4"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98" name="Google Shape;398;p38"/>
          <p:cNvSpPr/>
          <p:nvPr>
            <p:ph idx="5" type="pic"/>
          </p:nvPr>
        </p:nvSpPr>
        <p:spPr>
          <a:xfrm>
            <a:off x="1324270" y="2023229"/>
            <a:ext cx="627600" cy="627600"/>
          </a:xfrm>
          <a:prstGeom prst="rect">
            <a:avLst/>
          </a:prstGeom>
          <a:noFill/>
          <a:ln>
            <a:noFill/>
          </a:ln>
        </p:spPr>
      </p:sp>
      <p:sp>
        <p:nvSpPr>
          <p:cNvPr id="399" name="Google Shape;399;p38"/>
          <p:cNvSpPr/>
          <p:nvPr>
            <p:ph idx="6" type="pic"/>
          </p:nvPr>
        </p:nvSpPr>
        <p:spPr>
          <a:xfrm>
            <a:off x="4258271" y="2023231"/>
            <a:ext cx="627600" cy="627600"/>
          </a:xfrm>
          <a:prstGeom prst="rect">
            <a:avLst/>
          </a:prstGeom>
          <a:noFill/>
          <a:ln>
            <a:noFill/>
          </a:ln>
        </p:spPr>
      </p:sp>
      <p:sp>
        <p:nvSpPr>
          <p:cNvPr id="400" name="Google Shape;400;p38"/>
          <p:cNvSpPr/>
          <p:nvPr>
            <p:ph idx="7" type="pic"/>
          </p:nvPr>
        </p:nvSpPr>
        <p:spPr>
          <a:xfrm>
            <a:off x="7192271"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text">
  <p:cSld name="4x icon text">
    <p:spTree>
      <p:nvGrpSpPr>
        <p:cNvPr id="401" name="Shape 401"/>
        <p:cNvGrpSpPr/>
        <p:nvPr/>
      </p:nvGrpSpPr>
      <p:grpSpPr>
        <a:xfrm>
          <a:off x="0" y="0"/>
          <a:ext cx="0" cy="0"/>
          <a:chOff x="0" y="0"/>
          <a:chExt cx="0" cy="0"/>
        </a:xfrm>
      </p:grpSpPr>
      <p:sp>
        <p:nvSpPr>
          <p:cNvPr id="402" name="Google Shape;402;p39"/>
          <p:cNvSpPr txBox="1"/>
          <p:nvPr>
            <p:ph idx="1" type="body"/>
          </p:nvPr>
        </p:nvSpPr>
        <p:spPr>
          <a:xfrm>
            <a:off x="4706766"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3" name="Google Shape;403;p39"/>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04" name="Google Shape;404;p39"/>
          <p:cNvSpPr txBox="1"/>
          <p:nvPr>
            <p:ph idx="2" type="body"/>
          </p:nvPr>
        </p:nvSpPr>
        <p:spPr>
          <a:xfrm>
            <a:off x="269531" y="1783729"/>
            <a:ext cx="1949100" cy="2893200"/>
          </a:xfrm>
          <a:prstGeom prst="rect">
            <a:avLst/>
          </a:prstGeom>
          <a:solidFill>
            <a:srgbClr val="005469"/>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5" name="Google Shape;405;p39"/>
          <p:cNvSpPr txBox="1"/>
          <p:nvPr>
            <p:ph idx="3" type="body"/>
          </p:nvPr>
        </p:nvSpPr>
        <p:spPr>
          <a:xfrm>
            <a:off x="2488148"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6" name="Google Shape;406;p39"/>
          <p:cNvSpPr txBox="1"/>
          <p:nvPr>
            <p:ph idx="4" type="body"/>
          </p:nvPr>
        </p:nvSpPr>
        <p:spPr>
          <a:xfrm>
            <a:off x="6925384" y="1783729"/>
            <a:ext cx="1949100" cy="2893200"/>
          </a:xfrm>
          <a:prstGeom prst="rect">
            <a:avLst/>
          </a:prstGeom>
          <a:solidFill>
            <a:schemeClr val="accent1"/>
          </a:solidFill>
          <a:ln>
            <a:noFill/>
          </a:ln>
        </p:spPr>
        <p:txBody>
          <a:bodyPr anchorCtr="0" anchor="t" bIns="202500" lIns="108000" spcFirstLastPara="1" rIns="108000" wrap="square" tIns="10800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7" name="Google Shape;407;p39"/>
          <p:cNvSpPr txBox="1"/>
          <p:nvPr>
            <p:ph idx="5"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8" name="Google Shape;408;p39"/>
          <p:cNvSpPr/>
          <p:nvPr>
            <p:ph idx="6" type="pic"/>
          </p:nvPr>
        </p:nvSpPr>
        <p:spPr>
          <a:xfrm>
            <a:off x="930344" y="2023229"/>
            <a:ext cx="627600" cy="627600"/>
          </a:xfrm>
          <a:prstGeom prst="rect">
            <a:avLst/>
          </a:prstGeom>
          <a:noFill/>
          <a:ln>
            <a:noFill/>
          </a:ln>
        </p:spPr>
      </p:sp>
      <p:sp>
        <p:nvSpPr>
          <p:cNvPr id="409" name="Google Shape;409;p39"/>
          <p:cNvSpPr/>
          <p:nvPr>
            <p:ph idx="7" type="pic"/>
          </p:nvPr>
        </p:nvSpPr>
        <p:spPr>
          <a:xfrm>
            <a:off x="3148962" y="2023229"/>
            <a:ext cx="627600" cy="627600"/>
          </a:xfrm>
          <a:prstGeom prst="rect">
            <a:avLst/>
          </a:prstGeom>
          <a:noFill/>
          <a:ln>
            <a:noFill/>
          </a:ln>
        </p:spPr>
      </p:sp>
      <p:sp>
        <p:nvSpPr>
          <p:cNvPr id="410" name="Google Shape;410;p39"/>
          <p:cNvSpPr/>
          <p:nvPr>
            <p:ph idx="8" type="pic"/>
          </p:nvPr>
        </p:nvSpPr>
        <p:spPr>
          <a:xfrm>
            <a:off x="7586198" y="2023229"/>
            <a:ext cx="627600" cy="627600"/>
          </a:xfrm>
          <a:prstGeom prst="rect">
            <a:avLst/>
          </a:prstGeom>
          <a:noFill/>
          <a:ln>
            <a:noFill/>
          </a:ln>
        </p:spPr>
      </p:sp>
      <p:sp>
        <p:nvSpPr>
          <p:cNvPr id="411" name="Google Shape;411;p39"/>
          <p:cNvSpPr/>
          <p:nvPr>
            <p:ph idx="9" type="pic"/>
          </p:nvPr>
        </p:nvSpPr>
        <p:spPr>
          <a:xfrm>
            <a:off x="5367580" y="2023229"/>
            <a:ext cx="627600" cy="627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cons">
  <p:cSld name="3x icons">
    <p:spTree>
      <p:nvGrpSpPr>
        <p:cNvPr id="412" name="Shape 412"/>
        <p:cNvGrpSpPr/>
        <p:nvPr/>
      </p:nvGrpSpPr>
      <p:grpSpPr>
        <a:xfrm>
          <a:off x="0" y="0"/>
          <a:ext cx="0" cy="0"/>
          <a:chOff x="0" y="0"/>
          <a:chExt cx="0" cy="0"/>
        </a:xfrm>
      </p:grpSpPr>
      <p:sp>
        <p:nvSpPr>
          <p:cNvPr id="413" name="Google Shape;413;p40"/>
          <p:cNvSpPr/>
          <p:nvPr>
            <p:ph idx="2" type="pic"/>
          </p:nvPr>
        </p:nvSpPr>
        <p:spPr>
          <a:xfrm>
            <a:off x="1116537" y="1385611"/>
            <a:ext cx="1126500" cy="1126500"/>
          </a:xfrm>
          <a:prstGeom prst="rect">
            <a:avLst/>
          </a:prstGeom>
          <a:noFill/>
          <a:ln>
            <a:noFill/>
          </a:ln>
        </p:spPr>
      </p:sp>
      <p:sp>
        <p:nvSpPr>
          <p:cNvPr id="414" name="Google Shape;414;p40"/>
          <p:cNvSpPr/>
          <p:nvPr>
            <p:ph idx="3" type="pic"/>
          </p:nvPr>
        </p:nvSpPr>
        <p:spPr>
          <a:xfrm>
            <a:off x="4008674" y="1377115"/>
            <a:ext cx="1126500" cy="1126500"/>
          </a:xfrm>
          <a:prstGeom prst="rect">
            <a:avLst/>
          </a:prstGeom>
          <a:noFill/>
          <a:ln>
            <a:noFill/>
          </a:ln>
        </p:spPr>
      </p:sp>
      <p:sp>
        <p:nvSpPr>
          <p:cNvPr id="415" name="Google Shape;415;p40"/>
          <p:cNvSpPr/>
          <p:nvPr>
            <p:ph idx="4" type="pic"/>
          </p:nvPr>
        </p:nvSpPr>
        <p:spPr>
          <a:xfrm>
            <a:off x="6910287" y="1377115"/>
            <a:ext cx="1126500" cy="1126500"/>
          </a:xfrm>
          <a:prstGeom prst="rect">
            <a:avLst/>
          </a:prstGeom>
          <a:noFill/>
          <a:ln>
            <a:noFill/>
          </a:ln>
        </p:spPr>
      </p:sp>
      <p:sp>
        <p:nvSpPr>
          <p:cNvPr id="416" name="Google Shape;416;p40"/>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17" name="Google Shape;417;p40"/>
          <p:cNvSpPr txBox="1"/>
          <p:nvPr>
            <p:ph idx="1" type="body"/>
          </p:nvPr>
        </p:nvSpPr>
        <p:spPr>
          <a:xfrm>
            <a:off x="45811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8" name="Google Shape;418;p40"/>
          <p:cNvSpPr txBox="1"/>
          <p:nvPr>
            <p:ph idx="5" type="body"/>
          </p:nvPr>
        </p:nvSpPr>
        <p:spPr>
          <a:xfrm>
            <a:off x="3354988"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19" name="Google Shape;419;p40"/>
          <p:cNvSpPr txBox="1"/>
          <p:nvPr>
            <p:ph idx="6" type="body"/>
          </p:nvPr>
        </p:nvSpPr>
        <p:spPr>
          <a:xfrm>
            <a:off x="6251863" y="2688151"/>
            <a:ext cx="2443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0" name="Google Shape;420;p40"/>
          <p:cNvSpPr txBox="1"/>
          <p:nvPr>
            <p:ph idx="7" type="body"/>
          </p:nvPr>
        </p:nvSpPr>
        <p:spPr>
          <a:xfrm>
            <a:off x="45811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1" name="Google Shape;421;p40"/>
          <p:cNvSpPr txBox="1"/>
          <p:nvPr>
            <p:ph idx="8" type="body"/>
          </p:nvPr>
        </p:nvSpPr>
        <p:spPr>
          <a:xfrm>
            <a:off x="3354988"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2" name="Google Shape;422;p40"/>
          <p:cNvSpPr txBox="1"/>
          <p:nvPr>
            <p:ph idx="9" type="body"/>
          </p:nvPr>
        </p:nvSpPr>
        <p:spPr>
          <a:xfrm>
            <a:off x="6251863" y="3285346"/>
            <a:ext cx="2443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s">
  <p:cSld name="4x icons">
    <p:spTree>
      <p:nvGrpSpPr>
        <p:cNvPr id="423" name="Shape 423"/>
        <p:cNvGrpSpPr/>
        <p:nvPr/>
      </p:nvGrpSpPr>
      <p:grpSpPr>
        <a:xfrm>
          <a:off x="0" y="0"/>
          <a:ext cx="0" cy="0"/>
          <a:chOff x="0" y="0"/>
          <a:chExt cx="0" cy="0"/>
        </a:xfrm>
      </p:grpSpPr>
      <p:sp>
        <p:nvSpPr>
          <p:cNvPr id="424" name="Google Shape;424;p41"/>
          <p:cNvSpPr/>
          <p:nvPr>
            <p:ph idx="2" type="pic"/>
          </p:nvPr>
        </p:nvSpPr>
        <p:spPr>
          <a:xfrm>
            <a:off x="1009262" y="1302897"/>
            <a:ext cx="1024500" cy="1024500"/>
          </a:xfrm>
          <a:prstGeom prst="rect">
            <a:avLst/>
          </a:prstGeom>
          <a:noFill/>
          <a:ln>
            <a:noFill/>
          </a:ln>
        </p:spPr>
      </p:sp>
      <p:sp>
        <p:nvSpPr>
          <p:cNvPr id="425" name="Google Shape;425;p41"/>
          <p:cNvSpPr/>
          <p:nvPr>
            <p:ph idx="3" type="pic"/>
          </p:nvPr>
        </p:nvSpPr>
        <p:spPr>
          <a:xfrm>
            <a:off x="3042946" y="1302897"/>
            <a:ext cx="1024500" cy="1024500"/>
          </a:xfrm>
          <a:prstGeom prst="rect">
            <a:avLst/>
          </a:prstGeom>
          <a:noFill/>
          <a:ln>
            <a:noFill/>
          </a:ln>
        </p:spPr>
      </p:sp>
      <p:sp>
        <p:nvSpPr>
          <p:cNvPr id="426" name="Google Shape;426;p41"/>
          <p:cNvSpPr/>
          <p:nvPr>
            <p:ph idx="4" type="pic"/>
          </p:nvPr>
        </p:nvSpPr>
        <p:spPr>
          <a:xfrm>
            <a:off x="5076631" y="1302897"/>
            <a:ext cx="1024500" cy="1024500"/>
          </a:xfrm>
          <a:prstGeom prst="rect">
            <a:avLst/>
          </a:prstGeom>
          <a:noFill/>
          <a:ln>
            <a:noFill/>
          </a:ln>
        </p:spPr>
      </p:sp>
      <p:sp>
        <p:nvSpPr>
          <p:cNvPr id="427" name="Google Shape;427;p41"/>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28" name="Google Shape;428;p41"/>
          <p:cNvSpPr txBox="1"/>
          <p:nvPr>
            <p:ph idx="1" type="body"/>
          </p:nvPr>
        </p:nvSpPr>
        <p:spPr>
          <a:xfrm>
            <a:off x="380330"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9" name="Google Shape;429;p41"/>
          <p:cNvSpPr txBox="1"/>
          <p:nvPr>
            <p:ph idx="5" type="body"/>
          </p:nvPr>
        </p:nvSpPr>
        <p:spPr>
          <a:xfrm>
            <a:off x="2571248"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0" name="Google Shape;430;p41"/>
          <p:cNvSpPr txBox="1"/>
          <p:nvPr>
            <p:ph idx="6" type="body"/>
          </p:nvPr>
        </p:nvSpPr>
        <p:spPr>
          <a:xfrm>
            <a:off x="4762166"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1" name="Google Shape;431;p41"/>
          <p:cNvSpPr txBox="1"/>
          <p:nvPr>
            <p:ph idx="7" type="body"/>
          </p:nvPr>
        </p:nvSpPr>
        <p:spPr>
          <a:xfrm>
            <a:off x="380330"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2" name="Google Shape;432;p41"/>
          <p:cNvSpPr txBox="1"/>
          <p:nvPr>
            <p:ph idx="8" type="body"/>
          </p:nvPr>
        </p:nvSpPr>
        <p:spPr>
          <a:xfrm>
            <a:off x="2571248"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3" name="Google Shape;433;p41"/>
          <p:cNvSpPr txBox="1"/>
          <p:nvPr>
            <p:ph idx="9" type="body"/>
          </p:nvPr>
        </p:nvSpPr>
        <p:spPr>
          <a:xfrm>
            <a:off x="4762166"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4" name="Google Shape;434;p41"/>
          <p:cNvSpPr/>
          <p:nvPr>
            <p:ph idx="13" type="pic"/>
          </p:nvPr>
        </p:nvSpPr>
        <p:spPr>
          <a:xfrm>
            <a:off x="7110315" y="1302897"/>
            <a:ext cx="1024500" cy="1024500"/>
          </a:xfrm>
          <a:prstGeom prst="rect">
            <a:avLst/>
          </a:prstGeom>
          <a:noFill/>
          <a:ln>
            <a:noFill/>
          </a:ln>
        </p:spPr>
      </p:sp>
      <p:sp>
        <p:nvSpPr>
          <p:cNvPr id="435" name="Google Shape;435;p41"/>
          <p:cNvSpPr txBox="1"/>
          <p:nvPr>
            <p:ph idx="14" type="body"/>
          </p:nvPr>
        </p:nvSpPr>
        <p:spPr>
          <a:xfrm>
            <a:off x="6953084" y="2690987"/>
            <a:ext cx="18105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36" name="Google Shape;436;p41"/>
          <p:cNvSpPr txBox="1"/>
          <p:nvPr>
            <p:ph idx="15" type="body"/>
          </p:nvPr>
        </p:nvSpPr>
        <p:spPr>
          <a:xfrm>
            <a:off x="6953084" y="3288182"/>
            <a:ext cx="18105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icons">
  <p:cSld name="5x icons">
    <p:spTree>
      <p:nvGrpSpPr>
        <p:cNvPr id="437" name="Shape 437"/>
        <p:cNvGrpSpPr/>
        <p:nvPr/>
      </p:nvGrpSpPr>
      <p:grpSpPr>
        <a:xfrm>
          <a:off x="0" y="0"/>
          <a:ext cx="0" cy="0"/>
          <a:chOff x="0" y="0"/>
          <a:chExt cx="0" cy="0"/>
        </a:xfrm>
      </p:grpSpPr>
      <p:sp>
        <p:nvSpPr>
          <p:cNvPr id="438" name="Google Shape;438;p42"/>
          <p:cNvSpPr/>
          <p:nvPr>
            <p:ph idx="2" type="pic"/>
          </p:nvPr>
        </p:nvSpPr>
        <p:spPr>
          <a:xfrm>
            <a:off x="2357637" y="1363245"/>
            <a:ext cx="903900" cy="903900"/>
          </a:xfrm>
          <a:prstGeom prst="rect">
            <a:avLst/>
          </a:prstGeom>
          <a:noFill/>
          <a:ln>
            <a:noFill/>
          </a:ln>
        </p:spPr>
      </p:sp>
      <p:sp>
        <p:nvSpPr>
          <p:cNvPr id="439" name="Google Shape;439;p42"/>
          <p:cNvSpPr/>
          <p:nvPr>
            <p:ph idx="3" type="pic"/>
          </p:nvPr>
        </p:nvSpPr>
        <p:spPr>
          <a:xfrm>
            <a:off x="4120137" y="1363245"/>
            <a:ext cx="903900" cy="903900"/>
          </a:xfrm>
          <a:prstGeom prst="rect">
            <a:avLst/>
          </a:prstGeom>
          <a:noFill/>
          <a:ln>
            <a:noFill/>
          </a:ln>
        </p:spPr>
      </p:sp>
      <p:sp>
        <p:nvSpPr>
          <p:cNvPr id="440" name="Google Shape;440;p42"/>
          <p:cNvSpPr txBox="1"/>
          <p:nvPr>
            <p:ph type="title"/>
          </p:nvPr>
        </p:nvSpPr>
        <p:spPr>
          <a:xfrm>
            <a:off x="694383"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41" name="Google Shape;441;p42"/>
          <p:cNvSpPr txBox="1"/>
          <p:nvPr>
            <p:ph idx="1" type="body"/>
          </p:nvPr>
        </p:nvSpPr>
        <p:spPr>
          <a:xfrm>
            <a:off x="331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2" name="Google Shape;442;p42"/>
          <p:cNvSpPr txBox="1"/>
          <p:nvPr>
            <p:ph idx="4" type="body"/>
          </p:nvPr>
        </p:nvSpPr>
        <p:spPr>
          <a:xfrm>
            <a:off x="2094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3" name="Google Shape;443;p42"/>
          <p:cNvSpPr txBox="1"/>
          <p:nvPr>
            <p:ph idx="5" type="body"/>
          </p:nvPr>
        </p:nvSpPr>
        <p:spPr>
          <a:xfrm>
            <a:off x="38565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4" name="Google Shape;444;p42"/>
          <p:cNvSpPr txBox="1"/>
          <p:nvPr>
            <p:ph idx="6" type="body"/>
          </p:nvPr>
        </p:nvSpPr>
        <p:spPr>
          <a:xfrm>
            <a:off x="331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5" name="Google Shape;445;p42"/>
          <p:cNvSpPr txBox="1"/>
          <p:nvPr>
            <p:ph idx="7" type="body"/>
          </p:nvPr>
        </p:nvSpPr>
        <p:spPr>
          <a:xfrm>
            <a:off x="2094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6" name="Google Shape;446;p42"/>
          <p:cNvSpPr txBox="1"/>
          <p:nvPr>
            <p:ph idx="8" type="body"/>
          </p:nvPr>
        </p:nvSpPr>
        <p:spPr>
          <a:xfrm>
            <a:off x="38565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7" name="Google Shape;447;p42"/>
          <p:cNvSpPr/>
          <p:nvPr>
            <p:ph idx="9" type="pic"/>
          </p:nvPr>
        </p:nvSpPr>
        <p:spPr>
          <a:xfrm>
            <a:off x="5882637" y="1363245"/>
            <a:ext cx="903900" cy="903900"/>
          </a:xfrm>
          <a:prstGeom prst="rect">
            <a:avLst/>
          </a:prstGeom>
          <a:noFill/>
          <a:ln>
            <a:noFill/>
          </a:ln>
        </p:spPr>
      </p:sp>
      <p:sp>
        <p:nvSpPr>
          <p:cNvPr id="448" name="Google Shape;448;p42"/>
          <p:cNvSpPr txBox="1"/>
          <p:nvPr>
            <p:ph idx="13" type="body"/>
          </p:nvPr>
        </p:nvSpPr>
        <p:spPr>
          <a:xfrm>
            <a:off x="5619000" y="269098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49" name="Google Shape;449;p42"/>
          <p:cNvSpPr txBox="1"/>
          <p:nvPr>
            <p:ph idx="14" type="body"/>
          </p:nvPr>
        </p:nvSpPr>
        <p:spPr>
          <a:xfrm>
            <a:off x="5619000" y="3288182"/>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0" name="Google Shape;450;p42"/>
          <p:cNvSpPr txBox="1"/>
          <p:nvPr>
            <p:ph idx="15" type="body"/>
          </p:nvPr>
        </p:nvSpPr>
        <p:spPr>
          <a:xfrm>
            <a:off x="7381500" y="2701717"/>
            <a:ext cx="1431000" cy="4212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1" name="Google Shape;451;p42"/>
          <p:cNvSpPr txBox="1"/>
          <p:nvPr>
            <p:ph idx="16" type="body"/>
          </p:nvPr>
        </p:nvSpPr>
        <p:spPr>
          <a:xfrm>
            <a:off x="7381500" y="3280866"/>
            <a:ext cx="1431000" cy="1290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2" name="Google Shape;452;p42"/>
          <p:cNvSpPr/>
          <p:nvPr>
            <p:ph idx="17" type="pic"/>
          </p:nvPr>
        </p:nvSpPr>
        <p:spPr>
          <a:xfrm>
            <a:off x="7645137" y="1363245"/>
            <a:ext cx="903900" cy="903900"/>
          </a:xfrm>
          <a:prstGeom prst="rect">
            <a:avLst/>
          </a:prstGeom>
          <a:noFill/>
          <a:ln>
            <a:noFill/>
          </a:ln>
        </p:spPr>
      </p:sp>
      <p:sp>
        <p:nvSpPr>
          <p:cNvPr id="453" name="Google Shape;453;p42"/>
          <p:cNvSpPr/>
          <p:nvPr>
            <p:ph idx="18" type="pic"/>
          </p:nvPr>
        </p:nvSpPr>
        <p:spPr>
          <a:xfrm>
            <a:off x="1009262" y="1302897"/>
            <a:ext cx="1024500" cy="1024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icon and message">
  <p:cSld name="4x icon and message">
    <p:spTree>
      <p:nvGrpSpPr>
        <p:cNvPr id="454" name="Shape 454"/>
        <p:cNvGrpSpPr/>
        <p:nvPr/>
      </p:nvGrpSpPr>
      <p:grpSpPr>
        <a:xfrm>
          <a:off x="0" y="0"/>
          <a:ext cx="0" cy="0"/>
          <a:chOff x="0" y="0"/>
          <a:chExt cx="0" cy="0"/>
        </a:xfrm>
      </p:grpSpPr>
      <p:sp>
        <p:nvSpPr>
          <p:cNvPr id="455" name="Google Shape;455;p43"/>
          <p:cNvSpPr txBox="1"/>
          <p:nvPr>
            <p:ph type="title"/>
          </p:nvPr>
        </p:nvSpPr>
        <p:spPr>
          <a:xfrm>
            <a:off x="183356" y="173831"/>
            <a:ext cx="83178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56" name="Google Shape;456;p43"/>
          <p:cNvSpPr txBox="1"/>
          <p:nvPr>
            <p:ph idx="1" type="body"/>
          </p:nvPr>
        </p:nvSpPr>
        <p:spPr>
          <a:xfrm>
            <a:off x="1713656"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7" name="Google Shape;457;p43"/>
          <p:cNvSpPr txBox="1"/>
          <p:nvPr>
            <p:ph idx="2" type="body"/>
          </p:nvPr>
        </p:nvSpPr>
        <p:spPr>
          <a:xfrm>
            <a:off x="1713656"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8" name="Google Shape;458;p43"/>
          <p:cNvSpPr txBox="1"/>
          <p:nvPr>
            <p:ph idx="3" type="body"/>
          </p:nvPr>
        </p:nvSpPr>
        <p:spPr>
          <a:xfrm>
            <a:off x="1713656"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59" name="Google Shape;459;p43"/>
          <p:cNvSpPr txBox="1"/>
          <p:nvPr>
            <p:ph idx="4" type="body"/>
          </p:nvPr>
        </p:nvSpPr>
        <p:spPr>
          <a:xfrm>
            <a:off x="1713656"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0" name="Google Shape;460;p43"/>
          <p:cNvSpPr txBox="1"/>
          <p:nvPr>
            <p:ph idx="5" type="body"/>
          </p:nvPr>
        </p:nvSpPr>
        <p:spPr>
          <a:xfrm>
            <a:off x="5669071" y="1073944"/>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1" name="Google Shape;461;p43"/>
          <p:cNvSpPr txBox="1"/>
          <p:nvPr>
            <p:ph idx="6" type="body"/>
          </p:nvPr>
        </p:nvSpPr>
        <p:spPr>
          <a:xfrm>
            <a:off x="5669071" y="13630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2" name="Google Shape;462;p43"/>
          <p:cNvSpPr txBox="1"/>
          <p:nvPr>
            <p:ph idx="7" type="body"/>
          </p:nvPr>
        </p:nvSpPr>
        <p:spPr>
          <a:xfrm>
            <a:off x="5669071" y="251936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3" name="Google Shape;463;p43"/>
          <p:cNvSpPr txBox="1"/>
          <p:nvPr>
            <p:ph idx="8" type="body"/>
          </p:nvPr>
        </p:nvSpPr>
        <p:spPr>
          <a:xfrm>
            <a:off x="5669071" y="2810827"/>
            <a:ext cx="2722200" cy="9087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64" name="Google Shape;464;p43"/>
          <p:cNvSpPr/>
          <p:nvPr>
            <p:ph idx="9" type="pic"/>
          </p:nvPr>
        </p:nvSpPr>
        <p:spPr>
          <a:xfrm>
            <a:off x="954038" y="1235869"/>
            <a:ext cx="443100" cy="443100"/>
          </a:xfrm>
          <a:prstGeom prst="rect">
            <a:avLst/>
          </a:prstGeom>
          <a:noFill/>
          <a:ln>
            <a:noFill/>
          </a:ln>
        </p:spPr>
      </p:sp>
      <p:sp>
        <p:nvSpPr>
          <p:cNvPr id="465" name="Google Shape;465;p43"/>
          <p:cNvSpPr/>
          <p:nvPr>
            <p:ph idx="13" type="pic"/>
          </p:nvPr>
        </p:nvSpPr>
        <p:spPr>
          <a:xfrm>
            <a:off x="957609" y="2683669"/>
            <a:ext cx="443100" cy="443100"/>
          </a:xfrm>
          <a:prstGeom prst="rect">
            <a:avLst/>
          </a:prstGeom>
          <a:noFill/>
          <a:ln>
            <a:noFill/>
          </a:ln>
        </p:spPr>
      </p:sp>
      <p:sp>
        <p:nvSpPr>
          <p:cNvPr id="466" name="Google Shape;466;p43"/>
          <p:cNvSpPr/>
          <p:nvPr>
            <p:ph idx="14" type="pic"/>
          </p:nvPr>
        </p:nvSpPr>
        <p:spPr>
          <a:xfrm>
            <a:off x="4917868" y="1235869"/>
            <a:ext cx="443100" cy="443100"/>
          </a:xfrm>
          <a:prstGeom prst="rect">
            <a:avLst/>
          </a:prstGeom>
          <a:noFill/>
          <a:ln>
            <a:noFill/>
          </a:ln>
        </p:spPr>
      </p:sp>
      <p:sp>
        <p:nvSpPr>
          <p:cNvPr id="467" name="Google Shape;467;p43"/>
          <p:cNvSpPr/>
          <p:nvPr>
            <p:ph idx="15" type="pic"/>
          </p:nvPr>
        </p:nvSpPr>
        <p:spPr>
          <a:xfrm>
            <a:off x="4917868" y="2683669"/>
            <a:ext cx="443100" cy="443100"/>
          </a:xfrm>
          <a:prstGeom prst="rect">
            <a:avLst/>
          </a:prstGeom>
          <a:noFill/>
          <a:ln>
            <a:noFill/>
          </a:ln>
        </p:spPr>
      </p:sp>
      <p:pic>
        <p:nvPicPr>
          <p:cNvPr id="468" name="Google Shape;468;p43"/>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469" name="Google Shape;469;p43"/>
          <p:cNvSpPr txBox="1"/>
          <p:nvPr>
            <p:ph idx="16" type="body"/>
          </p:nvPr>
        </p:nvSpPr>
        <p:spPr>
          <a:xfrm>
            <a:off x="2033338" y="4096940"/>
            <a:ext cx="6358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0" name="Google Shape;470;p43"/>
          <p:cNvSpPr txBox="1"/>
          <p:nvPr>
            <p:ph idx="17" type="body"/>
          </p:nvPr>
        </p:nvSpPr>
        <p:spPr>
          <a:xfrm>
            <a:off x="2033338" y="4386024"/>
            <a:ext cx="63582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1" name="Google Shape;471;p43"/>
          <p:cNvSpPr/>
          <p:nvPr>
            <p:ph idx="18" type="pic"/>
          </p:nvPr>
        </p:nvSpPr>
        <p:spPr>
          <a:xfrm>
            <a:off x="1249471" y="4096940"/>
            <a:ext cx="443100" cy="4431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6x icon and message">
  <p:cSld name="2_6x icon and message">
    <p:spTree>
      <p:nvGrpSpPr>
        <p:cNvPr id="472" name="Shape 472"/>
        <p:cNvGrpSpPr/>
        <p:nvPr/>
      </p:nvGrpSpPr>
      <p:grpSpPr>
        <a:xfrm>
          <a:off x="0" y="0"/>
          <a:ext cx="0" cy="0"/>
          <a:chOff x="0" y="0"/>
          <a:chExt cx="0" cy="0"/>
        </a:xfrm>
      </p:grpSpPr>
      <p:sp>
        <p:nvSpPr>
          <p:cNvPr id="473" name="Google Shape;473;p44"/>
          <p:cNvSpPr txBox="1"/>
          <p:nvPr>
            <p:ph type="title"/>
          </p:nvPr>
        </p:nvSpPr>
        <p:spPr>
          <a:xfrm>
            <a:off x="183356"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474" name="Google Shape;474;p44"/>
          <p:cNvSpPr txBox="1"/>
          <p:nvPr>
            <p:ph idx="1" type="body"/>
          </p:nvPr>
        </p:nvSpPr>
        <p:spPr>
          <a:xfrm>
            <a:off x="1716881"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5" name="Google Shape;475;p44"/>
          <p:cNvSpPr txBox="1"/>
          <p:nvPr>
            <p:ph idx="2" type="body"/>
          </p:nvPr>
        </p:nvSpPr>
        <p:spPr>
          <a:xfrm>
            <a:off x="1716881"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6" name="Google Shape;476;p44"/>
          <p:cNvSpPr txBox="1"/>
          <p:nvPr>
            <p:ph idx="3" type="body"/>
          </p:nvPr>
        </p:nvSpPr>
        <p:spPr>
          <a:xfrm>
            <a:off x="1716881"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7" name="Google Shape;477;p44"/>
          <p:cNvSpPr txBox="1"/>
          <p:nvPr>
            <p:ph idx="4" type="body"/>
          </p:nvPr>
        </p:nvSpPr>
        <p:spPr>
          <a:xfrm>
            <a:off x="1716881"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8" name="Google Shape;478;p44"/>
          <p:cNvSpPr txBox="1"/>
          <p:nvPr>
            <p:ph idx="5" type="body"/>
          </p:nvPr>
        </p:nvSpPr>
        <p:spPr>
          <a:xfrm>
            <a:off x="1716881"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79" name="Google Shape;479;p44"/>
          <p:cNvSpPr txBox="1"/>
          <p:nvPr>
            <p:ph idx="6" type="body"/>
          </p:nvPr>
        </p:nvSpPr>
        <p:spPr>
          <a:xfrm>
            <a:off x="1716881"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0" name="Google Shape;480;p44"/>
          <p:cNvSpPr txBox="1"/>
          <p:nvPr>
            <p:ph idx="7" type="body"/>
          </p:nvPr>
        </p:nvSpPr>
        <p:spPr>
          <a:xfrm>
            <a:off x="5941436" y="1136928"/>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1" name="Google Shape;481;p44"/>
          <p:cNvSpPr txBox="1"/>
          <p:nvPr>
            <p:ph idx="8" type="body"/>
          </p:nvPr>
        </p:nvSpPr>
        <p:spPr>
          <a:xfrm>
            <a:off x="5941436" y="1426012"/>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2" name="Google Shape;482;p44"/>
          <p:cNvSpPr txBox="1"/>
          <p:nvPr>
            <p:ph idx="9" type="body"/>
          </p:nvPr>
        </p:nvSpPr>
        <p:spPr>
          <a:xfrm>
            <a:off x="5941436" y="2094191"/>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3" name="Google Shape;483;p44"/>
          <p:cNvSpPr txBox="1"/>
          <p:nvPr>
            <p:ph idx="13" type="body"/>
          </p:nvPr>
        </p:nvSpPr>
        <p:spPr>
          <a:xfrm>
            <a:off x="5941436" y="2383274"/>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4" name="Google Shape;484;p44"/>
          <p:cNvSpPr txBox="1"/>
          <p:nvPr>
            <p:ph idx="14" type="body"/>
          </p:nvPr>
        </p:nvSpPr>
        <p:spPr>
          <a:xfrm>
            <a:off x="5941436" y="3051453"/>
            <a:ext cx="27222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5" name="Google Shape;485;p44"/>
          <p:cNvSpPr txBox="1"/>
          <p:nvPr>
            <p:ph idx="15" type="body"/>
          </p:nvPr>
        </p:nvSpPr>
        <p:spPr>
          <a:xfrm>
            <a:off x="5941436" y="3340537"/>
            <a:ext cx="2722200" cy="480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86" name="Google Shape;486;p44"/>
          <p:cNvSpPr/>
          <p:nvPr>
            <p:ph idx="16" type="pic"/>
          </p:nvPr>
        </p:nvSpPr>
        <p:spPr>
          <a:xfrm>
            <a:off x="960835" y="1298853"/>
            <a:ext cx="443100" cy="443100"/>
          </a:xfrm>
          <a:prstGeom prst="rect">
            <a:avLst/>
          </a:prstGeom>
          <a:noFill/>
          <a:ln>
            <a:noFill/>
          </a:ln>
        </p:spPr>
      </p:sp>
      <p:sp>
        <p:nvSpPr>
          <p:cNvPr id="487" name="Google Shape;487;p44"/>
          <p:cNvSpPr/>
          <p:nvPr>
            <p:ph idx="17" type="pic"/>
          </p:nvPr>
        </p:nvSpPr>
        <p:spPr>
          <a:xfrm>
            <a:off x="960835" y="2256116"/>
            <a:ext cx="443100" cy="443100"/>
          </a:xfrm>
          <a:prstGeom prst="rect">
            <a:avLst/>
          </a:prstGeom>
          <a:noFill/>
          <a:ln>
            <a:noFill/>
          </a:ln>
        </p:spPr>
      </p:sp>
      <p:sp>
        <p:nvSpPr>
          <p:cNvPr id="488" name="Google Shape;488;p44"/>
          <p:cNvSpPr/>
          <p:nvPr>
            <p:ph idx="18" type="pic"/>
          </p:nvPr>
        </p:nvSpPr>
        <p:spPr>
          <a:xfrm>
            <a:off x="960835" y="3213378"/>
            <a:ext cx="443100" cy="443100"/>
          </a:xfrm>
          <a:prstGeom prst="rect">
            <a:avLst/>
          </a:prstGeom>
          <a:noFill/>
          <a:ln>
            <a:noFill/>
          </a:ln>
        </p:spPr>
      </p:sp>
      <p:sp>
        <p:nvSpPr>
          <p:cNvPr id="489" name="Google Shape;489;p44"/>
          <p:cNvSpPr/>
          <p:nvPr>
            <p:ph idx="19" type="pic"/>
          </p:nvPr>
        </p:nvSpPr>
        <p:spPr>
          <a:xfrm>
            <a:off x="5184359" y="1298853"/>
            <a:ext cx="443100" cy="443100"/>
          </a:xfrm>
          <a:prstGeom prst="rect">
            <a:avLst/>
          </a:prstGeom>
          <a:noFill/>
          <a:ln>
            <a:noFill/>
          </a:ln>
        </p:spPr>
      </p:sp>
      <p:sp>
        <p:nvSpPr>
          <p:cNvPr id="490" name="Google Shape;490;p44"/>
          <p:cNvSpPr/>
          <p:nvPr>
            <p:ph idx="20" type="pic"/>
          </p:nvPr>
        </p:nvSpPr>
        <p:spPr>
          <a:xfrm>
            <a:off x="5184359" y="2256116"/>
            <a:ext cx="443100" cy="443100"/>
          </a:xfrm>
          <a:prstGeom prst="rect">
            <a:avLst/>
          </a:prstGeom>
          <a:noFill/>
          <a:ln>
            <a:noFill/>
          </a:ln>
        </p:spPr>
      </p:sp>
      <p:sp>
        <p:nvSpPr>
          <p:cNvPr id="491" name="Google Shape;491;p44"/>
          <p:cNvSpPr/>
          <p:nvPr>
            <p:ph idx="21" type="pic"/>
          </p:nvPr>
        </p:nvSpPr>
        <p:spPr>
          <a:xfrm>
            <a:off x="5190233" y="3213378"/>
            <a:ext cx="443100" cy="443100"/>
          </a:xfrm>
          <a:prstGeom prst="rect">
            <a:avLst/>
          </a:prstGeom>
          <a:noFill/>
          <a:ln>
            <a:noFill/>
          </a:ln>
        </p:spPr>
      </p:sp>
      <p:sp>
        <p:nvSpPr>
          <p:cNvPr id="492" name="Google Shape;492;p44"/>
          <p:cNvSpPr/>
          <p:nvPr>
            <p:ph idx="22" type="pic"/>
          </p:nvPr>
        </p:nvSpPr>
        <p:spPr>
          <a:xfrm>
            <a:off x="1225154" y="4263629"/>
            <a:ext cx="443100" cy="443100"/>
          </a:xfrm>
          <a:prstGeom prst="rect">
            <a:avLst/>
          </a:prstGeom>
          <a:noFill/>
          <a:ln>
            <a:noFill/>
          </a:ln>
        </p:spPr>
      </p:sp>
      <p:sp>
        <p:nvSpPr>
          <p:cNvPr id="493" name="Google Shape;493;p44"/>
          <p:cNvSpPr txBox="1"/>
          <p:nvPr>
            <p:ph idx="23" type="body"/>
          </p:nvPr>
        </p:nvSpPr>
        <p:spPr>
          <a:xfrm>
            <a:off x="1981200" y="4263629"/>
            <a:ext cx="6946800" cy="226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4" name="Google Shape;494;p44"/>
          <p:cNvSpPr txBox="1"/>
          <p:nvPr>
            <p:ph idx="24" type="body"/>
          </p:nvPr>
        </p:nvSpPr>
        <p:spPr>
          <a:xfrm>
            <a:off x="1981200" y="4552712"/>
            <a:ext cx="6946800" cy="342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 block image">
  <p:cSld name="White block image">
    <p:spTree>
      <p:nvGrpSpPr>
        <p:cNvPr id="495" name="Shape 495"/>
        <p:cNvGrpSpPr/>
        <p:nvPr/>
      </p:nvGrpSpPr>
      <p:grpSpPr>
        <a:xfrm>
          <a:off x="0" y="0"/>
          <a:ext cx="0" cy="0"/>
          <a:chOff x="0" y="0"/>
          <a:chExt cx="0" cy="0"/>
        </a:xfrm>
      </p:grpSpPr>
      <p:sp>
        <p:nvSpPr>
          <p:cNvPr id="496" name="Google Shape;496;p45"/>
          <p:cNvSpPr/>
          <p:nvPr>
            <p:ph idx="2" type="pic"/>
          </p:nvPr>
        </p:nvSpPr>
        <p:spPr>
          <a:xfrm>
            <a:off x="1062038" y="0"/>
            <a:ext cx="8082000" cy="4818300"/>
          </a:xfrm>
          <a:prstGeom prst="rect">
            <a:avLst/>
          </a:prstGeom>
          <a:noFill/>
          <a:ln>
            <a:noFill/>
          </a:ln>
        </p:spPr>
      </p:sp>
      <p:sp>
        <p:nvSpPr>
          <p:cNvPr id="497" name="Google Shape;497;p45"/>
          <p:cNvSpPr txBox="1"/>
          <p:nvPr>
            <p:ph idx="1" type="body"/>
          </p:nvPr>
        </p:nvSpPr>
        <p:spPr>
          <a:xfrm>
            <a:off x="1062037" y="2247900"/>
            <a:ext cx="2726100" cy="1609800"/>
          </a:xfrm>
          <a:prstGeom prst="rect">
            <a:avLst/>
          </a:prstGeom>
          <a:solidFill>
            <a:schemeClr val="lt1"/>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98" name="Google Shape;498;p45"/>
          <p:cNvSpPr txBox="1"/>
          <p:nvPr>
            <p:ph type="title"/>
          </p:nvPr>
        </p:nvSpPr>
        <p:spPr>
          <a:xfrm>
            <a:off x="1062037" y="273844"/>
            <a:ext cx="2726100" cy="1974300"/>
          </a:xfrm>
          <a:prstGeom prst="rect">
            <a:avLst/>
          </a:prstGeom>
          <a:solidFill>
            <a:schemeClr val="lt1"/>
          </a:solid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4100"/>
              <a:buFont typeface="Arial"/>
              <a:buNone/>
              <a:defRPr sz="41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3x image">
  <p:cSld name="1_3x image">
    <p:spTree>
      <p:nvGrpSpPr>
        <p:cNvPr id="499" name="Shape 499"/>
        <p:cNvGrpSpPr/>
        <p:nvPr/>
      </p:nvGrpSpPr>
      <p:grpSpPr>
        <a:xfrm>
          <a:off x="0" y="0"/>
          <a:ext cx="0" cy="0"/>
          <a:chOff x="0" y="0"/>
          <a:chExt cx="0" cy="0"/>
        </a:xfrm>
      </p:grpSpPr>
      <p:sp>
        <p:nvSpPr>
          <p:cNvPr id="500" name="Google Shape;500;p46"/>
          <p:cNvSpPr txBox="1"/>
          <p:nvPr>
            <p:ph type="title"/>
          </p:nvPr>
        </p:nvSpPr>
        <p:spPr>
          <a:xfrm>
            <a:off x="204788" y="159300"/>
            <a:ext cx="7866000" cy="555000"/>
          </a:xfrm>
          <a:prstGeom prst="rect">
            <a:avLst/>
          </a:prstGeom>
          <a:noFill/>
          <a:ln>
            <a:noFill/>
          </a:ln>
        </p:spPr>
        <p:txBody>
          <a:bodyPr anchorCtr="0" anchor="ctr" bIns="202500" lIns="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01" name="Google Shape;501;p46"/>
          <p:cNvSpPr txBox="1"/>
          <p:nvPr>
            <p:ph idx="1" type="body"/>
          </p:nvPr>
        </p:nvSpPr>
        <p:spPr>
          <a:xfrm>
            <a:off x="616100"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2" name="Google Shape;502;p46"/>
          <p:cNvSpPr txBox="1"/>
          <p:nvPr>
            <p:ph idx="2" type="body"/>
          </p:nvPr>
        </p:nvSpPr>
        <p:spPr>
          <a:xfrm>
            <a:off x="3310831" y="2998838"/>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3" name="Google Shape;503;p46"/>
          <p:cNvSpPr txBox="1"/>
          <p:nvPr>
            <p:ph idx="3" type="body"/>
          </p:nvPr>
        </p:nvSpPr>
        <p:spPr>
          <a:xfrm>
            <a:off x="6006298" y="3006155"/>
            <a:ext cx="2478900" cy="14649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04" name="Google Shape;504;p46"/>
          <p:cNvSpPr/>
          <p:nvPr>
            <p:ph idx="4" type="pic"/>
          </p:nvPr>
        </p:nvSpPr>
        <p:spPr>
          <a:xfrm>
            <a:off x="616099" y="1404938"/>
            <a:ext cx="2478600" cy="1485900"/>
          </a:xfrm>
          <a:prstGeom prst="rect">
            <a:avLst/>
          </a:prstGeom>
          <a:noFill/>
          <a:ln>
            <a:noFill/>
          </a:ln>
        </p:spPr>
      </p:sp>
      <p:sp>
        <p:nvSpPr>
          <p:cNvPr id="505" name="Google Shape;505;p46"/>
          <p:cNvSpPr/>
          <p:nvPr>
            <p:ph idx="5" type="pic"/>
          </p:nvPr>
        </p:nvSpPr>
        <p:spPr>
          <a:xfrm>
            <a:off x="3311269" y="1404938"/>
            <a:ext cx="2478600" cy="1485900"/>
          </a:xfrm>
          <a:prstGeom prst="rect">
            <a:avLst/>
          </a:prstGeom>
          <a:noFill/>
          <a:ln>
            <a:noFill/>
          </a:ln>
        </p:spPr>
      </p:sp>
      <p:sp>
        <p:nvSpPr>
          <p:cNvPr id="506" name="Google Shape;506;p46"/>
          <p:cNvSpPr/>
          <p:nvPr>
            <p:ph idx="6" type="pic"/>
          </p:nvPr>
        </p:nvSpPr>
        <p:spPr>
          <a:xfrm>
            <a:off x="6006439" y="1404938"/>
            <a:ext cx="2478600" cy="148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anner image">
  <p:cSld name="Left banner image">
    <p:spTree>
      <p:nvGrpSpPr>
        <p:cNvPr id="507" name="Shape 507"/>
        <p:cNvGrpSpPr/>
        <p:nvPr/>
      </p:nvGrpSpPr>
      <p:grpSpPr>
        <a:xfrm>
          <a:off x="0" y="0"/>
          <a:ext cx="0" cy="0"/>
          <a:chOff x="0" y="0"/>
          <a:chExt cx="0" cy="0"/>
        </a:xfrm>
      </p:grpSpPr>
      <p:sp>
        <p:nvSpPr>
          <p:cNvPr id="508" name="Google Shape;508;p47"/>
          <p:cNvSpPr/>
          <p:nvPr>
            <p:ph idx="2" type="pic"/>
          </p:nvPr>
        </p:nvSpPr>
        <p:spPr>
          <a:xfrm>
            <a:off x="1060847" y="0"/>
            <a:ext cx="3620700" cy="5143500"/>
          </a:xfrm>
          <a:prstGeom prst="rect">
            <a:avLst/>
          </a:prstGeom>
          <a:noFill/>
          <a:ln>
            <a:noFill/>
          </a:ln>
        </p:spPr>
      </p:sp>
      <p:sp>
        <p:nvSpPr>
          <p:cNvPr id="509" name="Google Shape;509;p47"/>
          <p:cNvSpPr txBox="1"/>
          <p:nvPr>
            <p:ph type="title"/>
          </p:nvPr>
        </p:nvSpPr>
        <p:spPr>
          <a:xfrm>
            <a:off x="5321400" y="1561079"/>
            <a:ext cx="3608400" cy="10107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0" name="Google Shape;510;p47"/>
          <p:cNvSpPr txBox="1"/>
          <p:nvPr>
            <p:ph idx="1" type="body"/>
          </p:nvPr>
        </p:nvSpPr>
        <p:spPr>
          <a:xfrm>
            <a:off x="5320904" y="2792187"/>
            <a:ext cx="3608700" cy="1942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full bleed">
  <p:cSld name="Right full bleed">
    <p:spTree>
      <p:nvGrpSpPr>
        <p:cNvPr id="511" name="Shape 511"/>
        <p:cNvGrpSpPr/>
        <p:nvPr/>
      </p:nvGrpSpPr>
      <p:grpSpPr>
        <a:xfrm>
          <a:off x="0" y="0"/>
          <a:ext cx="0" cy="0"/>
          <a:chOff x="0" y="0"/>
          <a:chExt cx="0" cy="0"/>
        </a:xfrm>
      </p:grpSpPr>
      <p:sp>
        <p:nvSpPr>
          <p:cNvPr id="512" name="Google Shape;512;p48"/>
          <p:cNvSpPr/>
          <p:nvPr>
            <p:ph idx="2" type="pic"/>
          </p:nvPr>
        </p:nvSpPr>
        <p:spPr>
          <a:xfrm>
            <a:off x="5210770" y="0"/>
            <a:ext cx="7866600" cy="4735200"/>
          </a:xfrm>
          <a:prstGeom prst="rect">
            <a:avLst/>
          </a:prstGeom>
          <a:noFill/>
          <a:ln>
            <a:noFill/>
          </a:ln>
        </p:spPr>
      </p:sp>
      <p:sp>
        <p:nvSpPr>
          <p:cNvPr id="513" name="Google Shape;513;p48"/>
          <p:cNvSpPr txBox="1"/>
          <p:nvPr>
            <p:ph type="title"/>
          </p:nvPr>
        </p:nvSpPr>
        <p:spPr>
          <a:xfrm>
            <a:off x="869156" y="-269081"/>
            <a:ext cx="3491100" cy="19728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4" name="Google Shape;514;p48"/>
          <p:cNvSpPr txBox="1"/>
          <p:nvPr>
            <p:ph idx="1" type="body"/>
          </p:nvPr>
        </p:nvSpPr>
        <p:spPr>
          <a:xfrm>
            <a:off x="869156" y="1924191"/>
            <a:ext cx="3491100" cy="2268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full bleed">
  <p:cSld name="Left full bleed">
    <p:spTree>
      <p:nvGrpSpPr>
        <p:cNvPr id="515" name="Shape 515"/>
        <p:cNvGrpSpPr/>
        <p:nvPr/>
      </p:nvGrpSpPr>
      <p:grpSpPr>
        <a:xfrm>
          <a:off x="0" y="0"/>
          <a:ext cx="0" cy="0"/>
          <a:chOff x="0" y="0"/>
          <a:chExt cx="0" cy="0"/>
        </a:xfrm>
      </p:grpSpPr>
      <p:sp>
        <p:nvSpPr>
          <p:cNvPr id="516" name="Google Shape;516;p49"/>
          <p:cNvSpPr/>
          <p:nvPr>
            <p:ph idx="2" type="pic"/>
          </p:nvPr>
        </p:nvSpPr>
        <p:spPr>
          <a:xfrm>
            <a:off x="-3933230" y="0"/>
            <a:ext cx="7866600" cy="4735200"/>
          </a:xfrm>
          <a:prstGeom prst="rect">
            <a:avLst/>
          </a:prstGeom>
          <a:noFill/>
          <a:ln>
            <a:noFill/>
          </a:ln>
        </p:spPr>
      </p:sp>
      <p:sp>
        <p:nvSpPr>
          <p:cNvPr id="517" name="Google Shape;517;p49"/>
          <p:cNvSpPr txBox="1"/>
          <p:nvPr>
            <p:ph type="title"/>
          </p:nvPr>
        </p:nvSpPr>
        <p:spPr>
          <a:xfrm>
            <a:off x="4572000" y="-269081"/>
            <a:ext cx="34908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18" name="Google Shape;518;p49"/>
          <p:cNvSpPr txBox="1"/>
          <p:nvPr>
            <p:ph idx="1" type="body"/>
          </p:nvPr>
        </p:nvSpPr>
        <p:spPr>
          <a:xfrm>
            <a:off x="4572000" y="1925412"/>
            <a:ext cx="34908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1]">
  <p:cSld name="3x image [1]">
    <p:spTree>
      <p:nvGrpSpPr>
        <p:cNvPr id="519" name="Shape 519"/>
        <p:cNvGrpSpPr/>
        <p:nvPr/>
      </p:nvGrpSpPr>
      <p:grpSpPr>
        <a:xfrm>
          <a:off x="0" y="0"/>
          <a:ext cx="0" cy="0"/>
          <a:chOff x="0" y="0"/>
          <a:chExt cx="0" cy="0"/>
        </a:xfrm>
      </p:grpSpPr>
      <p:sp>
        <p:nvSpPr>
          <p:cNvPr id="520" name="Google Shape;520;p50"/>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21" name="Google Shape;521;p50"/>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dk1"/>
              </a:buClr>
              <a:buSzPts val="15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22" name="Google Shape;522;p50"/>
          <p:cNvSpPr/>
          <p:nvPr>
            <p:ph idx="2" type="pic"/>
          </p:nvPr>
        </p:nvSpPr>
        <p:spPr>
          <a:xfrm>
            <a:off x="4653831" y="273844"/>
            <a:ext cx="2325300" cy="4461300"/>
          </a:xfrm>
          <a:prstGeom prst="rect">
            <a:avLst/>
          </a:prstGeom>
          <a:noFill/>
          <a:ln>
            <a:noFill/>
          </a:ln>
        </p:spPr>
      </p:sp>
      <p:sp>
        <p:nvSpPr>
          <p:cNvPr id="523" name="Google Shape;523;p50"/>
          <p:cNvSpPr/>
          <p:nvPr>
            <p:ph idx="3" type="pic"/>
          </p:nvPr>
        </p:nvSpPr>
        <p:spPr>
          <a:xfrm>
            <a:off x="7199408" y="273844"/>
            <a:ext cx="1536300" cy="2112000"/>
          </a:xfrm>
          <a:prstGeom prst="rect">
            <a:avLst/>
          </a:prstGeom>
          <a:noFill/>
          <a:ln>
            <a:noFill/>
          </a:ln>
        </p:spPr>
      </p:sp>
      <p:sp>
        <p:nvSpPr>
          <p:cNvPr id="524" name="Google Shape;524;p50"/>
          <p:cNvSpPr/>
          <p:nvPr>
            <p:ph idx="4" type="pic"/>
          </p:nvPr>
        </p:nvSpPr>
        <p:spPr>
          <a:xfrm>
            <a:off x="7199408" y="2622946"/>
            <a:ext cx="1536300" cy="21120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mage [2]">
  <p:cSld name="3x image [2]">
    <p:spTree>
      <p:nvGrpSpPr>
        <p:cNvPr id="525" name="Shape 525"/>
        <p:cNvGrpSpPr/>
        <p:nvPr/>
      </p:nvGrpSpPr>
      <p:grpSpPr>
        <a:xfrm>
          <a:off x="0" y="0"/>
          <a:ext cx="0" cy="0"/>
          <a:chOff x="0" y="0"/>
          <a:chExt cx="0" cy="0"/>
        </a:xfrm>
      </p:grpSpPr>
      <p:sp>
        <p:nvSpPr>
          <p:cNvPr id="526" name="Google Shape;526;p51"/>
          <p:cNvSpPr/>
          <p:nvPr>
            <p:ph idx="2" type="pic"/>
          </p:nvPr>
        </p:nvSpPr>
        <p:spPr>
          <a:xfrm>
            <a:off x="4240941" y="273844"/>
            <a:ext cx="2188500" cy="4461300"/>
          </a:xfrm>
          <a:prstGeom prst="rect">
            <a:avLst/>
          </a:prstGeom>
          <a:noFill/>
          <a:ln>
            <a:noFill/>
          </a:ln>
        </p:spPr>
      </p:sp>
      <p:sp>
        <p:nvSpPr>
          <p:cNvPr id="527" name="Google Shape;527;p51"/>
          <p:cNvSpPr/>
          <p:nvPr>
            <p:ph idx="3" type="pic"/>
          </p:nvPr>
        </p:nvSpPr>
        <p:spPr>
          <a:xfrm>
            <a:off x="6649812" y="273844"/>
            <a:ext cx="2085900" cy="2112000"/>
          </a:xfrm>
          <a:prstGeom prst="rect">
            <a:avLst/>
          </a:prstGeom>
          <a:noFill/>
          <a:ln>
            <a:noFill/>
          </a:ln>
        </p:spPr>
      </p:sp>
      <p:sp>
        <p:nvSpPr>
          <p:cNvPr id="528" name="Google Shape;528;p51"/>
          <p:cNvSpPr/>
          <p:nvPr>
            <p:ph idx="4" type="pic"/>
          </p:nvPr>
        </p:nvSpPr>
        <p:spPr>
          <a:xfrm>
            <a:off x="6649812" y="2622946"/>
            <a:ext cx="2085900" cy="2112000"/>
          </a:xfrm>
          <a:prstGeom prst="rect">
            <a:avLst/>
          </a:prstGeom>
          <a:noFill/>
          <a:ln>
            <a:noFill/>
          </a:ln>
        </p:spPr>
      </p:sp>
      <p:sp>
        <p:nvSpPr>
          <p:cNvPr id="529" name="Google Shape;529;p51"/>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0" name="Google Shape;530;p51"/>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1 image">
    <p:spTree>
      <p:nvGrpSpPr>
        <p:cNvPr id="531" name="Shape 531"/>
        <p:cNvGrpSpPr/>
        <p:nvPr/>
      </p:nvGrpSpPr>
      <p:grpSpPr>
        <a:xfrm>
          <a:off x="0" y="0"/>
          <a:ext cx="0" cy="0"/>
          <a:chOff x="0" y="0"/>
          <a:chExt cx="0" cy="0"/>
        </a:xfrm>
      </p:grpSpPr>
      <p:sp>
        <p:nvSpPr>
          <p:cNvPr id="532" name="Google Shape;532;p52"/>
          <p:cNvSpPr/>
          <p:nvPr>
            <p:ph idx="2" type="pic"/>
          </p:nvPr>
        </p:nvSpPr>
        <p:spPr>
          <a:xfrm>
            <a:off x="4240941" y="273844"/>
            <a:ext cx="4494600" cy="4461300"/>
          </a:xfrm>
          <a:prstGeom prst="rect">
            <a:avLst/>
          </a:prstGeom>
          <a:noFill/>
          <a:ln>
            <a:noFill/>
          </a:ln>
        </p:spPr>
      </p:sp>
      <p:sp>
        <p:nvSpPr>
          <p:cNvPr id="533" name="Google Shape;533;p52"/>
          <p:cNvSpPr txBox="1"/>
          <p:nvPr>
            <p:ph type="title"/>
          </p:nvPr>
        </p:nvSpPr>
        <p:spPr>
          <a:xfrm>
            <a:off x="869156"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4" name="Google Shape;534;p52"/>
          <p:cNvSpPr txBox="1"/>
          <p:nvPr>
            <p:ph idx="1" type="body"/>
          </p:nvPr>
        </p:nvSpPr>
        <p:spPr>
          <a:xfrm>
            <a:off x="869156"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image mosaic">
  <p:cSld name="6 image mosaic">
    <p:spTree>
      <p:nvGrpSpPr>
        <p:cNvPr id="535" name="Shape 535"/>
        <p:cNvGrpSpPr/>
        <p:nvPr/>
      </p:nvGrpSpPr>
      <p:grpSpPr>
        <a:xfrm>
          <a:off x="0" y="0"/>
          <a:ext cx="0" cy="0"/>
          <a:chOff x="0" y="0"/>
          <a:chExt cx="0" cy="0"/>
        </a:xfrm>
      </p:grpSpPr>
      <p:sp>
        <p:nvSpPr>
          <p:cNvPr id="536" name="Google Shape;536;p53"/>
          <p:cNvSpPr/>
          <p:nvPr>
            <p:ph idx="2" type="pic"/>
          </p:nvPr>
        </p:nvSpPr>
        <p:spPr>
          <a:xfrm>
            <a:off x="5901896" y="3432605"/>
            <a:ext cx="1581000" cy="1796700"/>
          </a:xfrm>
          <a:prstGeom prst="rect">
            <a:avLst/>
          </a:prstGeom>
          <a:noFill/>
          <a:ln>
            <a:noFill/>
          </a:ln>
        </p:spPr>
      </p:sp>
      <p:sp>
        <p:nvSpPr>
          <p:cNvPr id="537" name="Google Shape;537;p53"/>
          <p:cNvSpPr txBox="1"/>
          <p:nvPr>
            <p:ph type="title"/>
          </p:nvPr>
        </p:nvSpPr>
        <p:spPr>
          <a:xfrm>
            <a:off x="862013" y="-269081"/>
            <a:ext cx="29586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38" name="Google Shape;538;p53"/>
          <p:cNvSpPr txBox="1"/>
          <p:nvPr>
            <p:ph idx="1" type="body"/>
          </p:nvPr>
        </p:nvSpPr>
        <p:spPr>
          <a:xfrm>
            <a:off x="862013" y="1843088"/>
            <a:ext cx="2958600" cy="23490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39" name="Google Shape;539;p53"/>
          <p:cNvSpPr/>
          <p:nvPr>
            <p:ph idx="3" type="pic"/>
          </p:nvPr>
        </p:nvSpPr>
        <p:spPr>
          <a:xfrm>
            <a:off x="4240941" y="-43789"/>
            <a:ext cx="1581000" cy="2291700"/>
          </a:xfrm>
          <a:prstGeom prst="rect">
            <a:avLst/>
          </a:prstGeom>
          <a:noFill/>
          <a:ln>
            <a:noFill/>
          </a:ln>
        </p:spPr>
      </p:sp>
      <p:sp>
        <p:nvSpPr>
          <p:cNvPr id="540" name="Google Shape;540;p53"/>
          <p:cNvSpPr/>
          <p:nvPr>
            <p:ph idx="4" type="pic"/>
          </p:nvPr>
        </p:nvSpPr>
        <p:spPr>
          <a:xfrm>
            <a:off x="5901896" y="-65315"/>
            <a:ext cx="1581000" cy="3418200"/>
          </a:xfrm>
          <a:prstGeom prst="rect">
            <a:avLst/>
          </a:prstGeom>
          <a:noFill/>
          <a:ln>
            <a:noFill/>
          </a:ln>
        </p:spPr>
      </p:sp>
      <p:sp>
        <p:nvSpPr>
          <p:cNvPr id="541" name="Google Shape;541;p53"/>
          <p:cNvSpPr/>
          <p:nvPr>
            <p:ph idx="5" type="pic"/>
          </p:nvPr>
        </p:nvSpPr>
        <p:spPr>
          <a:xfrm>
            <a:off x="7562850" y="-50099"/>
            <a:ext cx="1581000" cy="2622000"/>
          </a:xfrm>
          <a:prstGeom prst="rect">
            <a:avLst/>
          </a:prstGeom>
          <a:noFill/>
          <a:ln>
            <a:noFill/>
          </a:ln>
        </p:spPr>
      </p:sp>
      <p:sp>
        <p:nvSpPr>
          <p:cNvPr id="542" name="Google Shape;542;p53"/>
          <p:cNvSpPr/>
          <p:nvPr>
            <p:ph idx="6" type="pic"/>
          </p:nvPr>
        </p:nvSpPr>
        <p:spPr>
          <a:xfrm>
            <a:off x="7562850" y="2651555"/>
            <a:ext cx="1581000" cy="2577600"/>
          </a:xfrm>
          <a:prstGeom prst="rect">
            <a:avLst/>
          </a:prstGeom>
          <a:noFill/>
          <a:ln>
            <a:noFill/>
          </a:ln>
        </p:spPr>
      </p:sp>
      <p:sp>
        <p:nvSpPr>
          <p:cNvPr id="543" name="Google Shape;543;p53"/>
          <p:cNvSpPr/>
          <p:nvPr>
            <p:ph idx="7" type="pic"/>
          </p:nvPr>
        </p:nvSpPr>
        <p:spPr>
          <a:xfrm>
            <a:off x="4240941" y="2327705"/>
            <a:ext cx="1581000" cy="2901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mosaic banner">
  <p:cSld name="Image mosaic banner">
    <p:spTree>
      <p:nvGrpSpPr>
        <p:cNvPr id="544" name="Shape 544"/>
        <p:cNvGrpSpPr/>
        <p:nvPr/>
      </p:nvGrpSpPr>
      <p:grpSpPr>
        <a:xfrm>
          <a:off x="0" y="0"/>
          <a:ext cx="0" cy="0"/>
          <a:chOff x="0" y="0"/>
          <a:chExt cx="0" cy="0"/>
        </a:xfrm>
      </p:grpSpPr>
      <p:sp>
        <p:nvSpPr>
          <p:cNvPr id="545" name="Google Shape;545;p54"/>
          <p:cNvSpPr txBox="1"/>
          <p:nvPr>
            <p:ph type="title"/>
          </p:nvPr>
        </p:nvSpPr>
        <p:spPr>
          <a:xfrm>
            <a:off x="640556" y="3094267"/>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46" name="Google Shape;546;p54"/>
          <p:cNvSpPr/>
          <p:nvPr>
            <p:ph idx="2" type="pic"/>
          </p:nvPr>
        </p:nvSpPr>
        <p:spPr>
          <a:xfrm>
            <a:off x="640556" y="209550"/>
            <a:ext cx="2967000" cy="1355100"/>
          </a:xfrm>
          <a:prstGeom prst="rect">
            <a:avLst/>
          </a:prstGeom>
          <a:noFill/>
          <a:ln>
            <a:noFill/>
          </a:ln>
        </p:spPr>
      </p:sp>
      <p:sp>
        <p:nvSpPr>
          <p:cNvPr id="547" name="Google Shape;547;p54"/>
          <p:cNvSpPr/>
          <p:nvPr>
            <p:ph idx="3" type="pic"/>
          </p:nvPr>
        </p:nvSpPr>
        <p:spPr>
          <a:xfrm>
            <a:off x="3687398" y="209550"/>
            <a:ext cx="2372400" cy="1631400"/>
          </a:xfrm>
          <a:prstGeom prst="rect">
            <a:avLst/>
          </a:prstGeom>
          <a:noFill/>
          <a:ln>
            <a:noFill/>
          </a:ln>
        </p:spPr>
      </p:sp>
      <p:sp>
        <p:nvSpPr>
          <p:cNvPr id="548" name="Google Shape;548;p54"/>
          <p:cNvSpPr/>
          <p:nvPr>
            <p:ph idx="4" type="pic"/>
          </p:nvPr>
        </p:nvSpPr>
        <p:spPr>
          <a:xfrm>
            <a:off x="6141244" y="209550"/>
            <a:ext cx="2367000" cy="1355100"/>
          </a:xfrm>
          <a:prstGeom prst="rect">
            <a:avLst/>
          </a:prstGeom>
          <a:noFill/>
          <a:ln>
            <a:noFill/>
          </a:ln>
        </p:spPr>
      </p:sp>
      <p:sp>
        <p:nvSpPr>
          <p:cNvPr id="549" name="Google Shape;549;p54"/>
          <p:cNvSpPr/>
          <p:nvPr>
            <p:ph idx="5" type="pic"/>
          </p:nvPr>
        </p:nvSpPr>
        <p:spPr>
          <a:xfrm>
            <a:off x="6141244" y="1644286"/>
            <a:ext cx="2367000" cy="1355100"/>
          </a:xfrm>
          <a:prstGeom prst="rect">
            <a:avLst/>
          </a:prstGeom>
          <a:noFill/>
          <a:ln>
            <a:noFill/>
          </a:ln>
        </p:spPr>
      </p:sp>
      <p:sp>
        <p:nvSpPr>
          <p:cNvPr id="550" name="Google Shape;550;p54"/>
          <p:cNvSpPr/>
          <p:nvPr>
            <p:ph idx="6" type="pic"/>
          </p:nvPr>
        </p:nvSpPr>
        <p:spPr>
          <a:xfrm>
            <a:off x="3687398" y="1920512"/>
            <a:ext cx="2372400" cy="1076400"/>
          </a:xfrm>
          <a:prstGeom prst="rect">
            <a:avLst/>
          </a:prstGeom>
          <a:noFill/>
          <a:ln>
            <a:noFill/>
          </a:ln>
        </p:spPr>
      </p:sp>
      <p:sp>
        <p:nvSpPr>
          <p:cNvPr id="551" name="Google Shape;551;p54"/>
          <p:cNvSpPr/>
          <p:nvPr>
            <p:ph idx="7" type="pic"/>
          </p:nvPr>
        </p:nvSpPr>
        <p:spPr>
          <a:xfrm>
            <a:off x="638869" y="1644287"/>
            <a:ext cx="2967000" cy="1352400"/>
          </a:xfrm>
          <a:prstGeom prst="rect">
            <a:avLst/>
          </a:prstGeom>
          <a:noFill/>
          <a:ln>
            <a:noFill/>
          </a:ln>
        </p:spPr>
      </p:sp>
      <p:sp>
        <p:nvSpPr>
          <p:cNvPr id="552" name="Google Shape;552;p54"/>
          <p:cNvSpPr txBox="1"/>
          <p:nvPr>
            <p:ph idx="1" type="body"/>
          </p:nvPr>
        </p:nvSpPr>
        <p:spPr>
          <a:xfrm>
            <a:off x="640556" y="3744146"/>
            <a:ext cx="7867500" cy="9267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blue banner">
  <p:cSld name="1 image blue banner">
    <p:spTree>
      <p:nvGrpSpPr>
        <p:cNvPr id="553" name="Shape 553"/>
        <p:cNvGrpSpPr/>
        <p:nvPr/>
      </p:nvGrpSpPr>
      <p:grpSpPr>
        <a:xfrm>
          <a:off x="0" y="0"/>
          <a:ext cx="0" cy="0"/>
          <a:chOff x="0" y="0"/>
          <a:chExt cx="0" cy="0"/>
        </a:xfrm>
      </p:grpSpPr>
      <p:sp>
        <p:nvSpPr>
          <p:cNvPr id="554" name="Google Shape;554;p55"/>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55" name="Google Shape;555;p55"/>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56" name="Google Shape;556;p55"/>
          <p:cNvSpPr/>
          <p:nvPr>
            <p:ph idx="2" type="pic"/>
          </p:nvPr>
        </p:nvSpPr>
        <p:spPr>
          <a:xfrm>
            <a:off x="4407759" y="408383"/>
            <a:ext cx="4327800" cy="4326900"/>
          </a:xfrm>
          <a:prstGeom prst="rect">
            <a:avLst/>
          </a:prstGeom>
          <a:noFill/>
          <a:ln>
            <a:noFill/>
          </a:ln>
        </p:spPr>
      </p:sp>
      <p:sp>
        <p:nvSpPr>
          <p:cNvPr id="557" name="Google Shape;557;p55"/>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images blue banner">
  <p:cSld name="9 images blue banner">
    <p:spTree>
      <p:nvGrpSpPr>
        <p:cNvPr id="558" name="Shape 558"/>
        <p:cNvGrpSpPr/>
        <p:nvPr/>
      </p:nvGrpSpPr>
      <p:grpSpPr>
        <a:xfrm>
          <a:off x="0" y="0"/>
          <a:ext cx="0" cy="0"/>
          <a:chOff x="0" y="0"/>
          <a:chExt cx="0" cy="0"/>
        </a:xfrm>
      </p:grpSpPr>
      <p:sp>
        <p:nvSpPr>
          <p:cNvPr id="559" name="Google Shape;559;p56"/>
          <p:cNvSpPr/>
          <p:nvPr/>
        </p:nvSpPr>
        <p:spPr>
          <a:xfrm>
            <a:off x="655320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0" name="Google Shape;560;p56"/>
          <p:cNvSpPr/>
          <p:nvPr/>
        </p:nvSpPr>
        <p:spPr>
          <a:xfrm>
            <a:off x="4407693" y="408383"/>
            <a:ext cx="4327800" cy="43257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61" name="Google Shape;561;p56"/>
          <p:cNvSpPr txBox="1"/>
          <p:nvPr>
            <p:ph type="title"/>
          </p:nvPr>
        </p:nvSpPr>
        <p:spPr>
          <a:xfrm>
            <a:off x="1060847" y="1460386"/>
            <a:ext cx="3184800" cy="869100"/>
          </a:xfrm>
          <a:prstGeom prst="rect">
            <a:avLst/>
          </a:prstGeom>
          <a:noFill/>
          <a:ln>
            <a:noFill/>
          </a:ln>
        </p:spPr>
        <p:txBody>
          <a:bodyPr anchorCtr="0" anchor="b" bIns="0" lIns="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62" name="Google Shape;562;p56"/>
          <p:cNvSpPr txBox="1"/>
          <p:nvPr>
            <p:ph idx="1" type="body"/>
          </p:nvPr>
        </p:nvSpPr>
        <p:spPr>
          <a:xfrm>
            <a:off x="1060847" y="2438400"/>
            <a:ext cx="3184800" cy="1240800"/>
          </a:xfrm>
          <a:prstGeom prst="rect">
            <a:avLst/>
          </a:prstGeom>
          <a:noFill/>
          <a:ln>
            <a:noFill/>
          </a:ln>
        </p:spPr>
        <p:txBody>
          <a:bodyPr anchorCtr="0" anchor="t" bIns="202500" lIns="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63" name="Google Shape;563;p56"/>
          <p:cNvSpPr/>
          <p:nvPr>
            <p:ph idx="2" type="pic"/>
          </p:nvPr>
        </p:nvSpPr>
        <p:spPr>
          <a:xfrm>
            <a:off x="4407693" y="408384"/>
            <a:ext cx="1365900" cy="1365900"/>
          </a:xfrm>
          <a:prstGeom prst="rect">
            <a:avLst/>
          </a:prstGeom>
          <a:noFill/>
          <a:ln>
            <a:noFill/>
          </a:ln>
        </p:spPr>
      </p:sp>
      <p:sp>
        <p:nvSpPr>
          <p:cNvPr id="564" name="Google Shape;564;p56"/>
          <p:cNvSpPr/>
          <p:nvPr>
            <p:ph idx="3" type="pic"/>
          </p:nvPr>
        </p:nvSpPr>
        <p:spPr>
          <a:xfrm>
            <a:off x="5888661" y="408384"/>
            <a:ext cx="1365900" cy="1365900"/>
          </a:xfrm>
          <a:prstGeom prst="rect">
            <a:avLst/>
          </a:prstGeom>
          <a:noFill/>
          <a:ln>
            <a:noFill/>
          </a:ln>
        </p:spPr>
      </p:sp>
      <p:sp>
        <p:nvSpPr>
          <p:cNvPr id="565" name="Google Shape;565;p56"/>
          <p:cNvSpPr/>
          <p:nvPr>
            <p:ph idx="4" type="pic"/>
          </p:nvPr>
        </p:nvSpPr>
        <p:spPr>
          <a:xfrm>
            <a:off x="7369630" y="408383"/>
            <a:ext cx="1365900" cy="1365900"/>
          </a:xfrm>
          <a:prstGeom prst="rect">
            <a:avLst/>
          </a:prstGeom>
          <a:noFill/>
          <a:ln>
            <a:noFill/>
          </a:ln>
        </p:spPr>
      </p:sp>
      <p:sp>
        <p:nvSpPr>
          <p:cNvPr id="566" name="Google Shape;566;p56"/>
          <p:cNvSpPr/>
          <p:nvPr>
            <p:ph idx="5" type="pic"/>
          </p:nvPr>
        </p:nvSpPr>
        <p:spPr>
          <a:xfrm>
            <a:off x="4407693" y="1888163"/>
            <a:ext cx="1365900" cy="1365900"/>
          </a:xfrm>
          <a:prstGeom prst="rect">
            <a:avLst/>
          </a:prstGeom>
          <a:noFill/>
          <a:ln>
            <a:noFill/>
          </a:ln>
        </p:spPr>
      </p:sp>
      <p:sp>
        <p:nvSpPr>
          <p:cNvPr id="567" name="Google Shape;567;p56"/>
          <p:cNvSpPr/>
          <p:nvPr>
            <p:ph idx="6" type="pic"/>
          </p:nvPr>
        </p:nvSpPr>
        <p:spPr>
          <a:xfrm>
            <a:off x="5888661" y="1888163"/>
            <a:ext cx="1365900" cy="1365900"/>
          </a:xfrm>
          <a:prstGeom prst="rect">
            <a:avLst/>
          </a:prstGeom>
          <a:noFill/>
          <a:ln>
            <a:noFill/>
          </a:ln>
        </p:spPr>
      </p:sp>
      <p:sp>
        <p:nvSpPr>
          <p:cNvPr id="568" name="Google Shape;568;p56"/>
          <p:cNvSpPr/>
          <p:nvPr>
            <p:ph idx="7" type="pic"/>
          </p:nvPr>
        </p:nvSpPr>
        <p:spPr>
          <a:xfrm>
            <a:off x="7369630" y="1888161"/>
            <a:ext cx="1365900" cy="1365900"/>
          </a:xfrm>
          <a:prstGeom prst="rect">
            <a:avLst/>
          </a:prstGeom>
          <a:noFill/>
          <a:ln>
            <a:noFill/>
          </a:ln>
        </p:spPr>
      </p:sp>
      <p:sp>
        <p:nvSpPr>
          <p:cNvPr id="569" name="Google Shape;569;p56"/>
          <p:cNvSpPr/>
          <p:nvPr>
            <p:ph idx="8" type="pic"/>
          </p:nvPr>
        </p:nvSpPr>
        <p:spPr>
          <a:xfrm>
            <a:off x="4407693" y="3367941"/>
            <a:ext cx="1365900" cy="1365900"/>
          </a:xfrm>
          <a:prstGeom prst="rect">
            <a:avLst/>
          </a:prstGeom>
          <a:noFill/>
          <a:ln>
            <a:noFill/>
          </a:ln>
        </p:spPr>
      </p:sp>
      <p:sp>
        <p:nvSpPr>
          <p:cNvPr id="570" name="Google Shape;570;p56"/>
          <p:cNvSpPr/>
          <p:nvPr>
            <p:ph idx="9" type="pic"/>
          </p:nvPr>
        </p:nvSpPr>
        <p:spPr>
          <a:xfrm>
            <a:off x="5888661" y="3367941"/>
            <a:ext cx="1365900" cy="1365900"/>
          </a:xfrm>
          <a:prstGeom prst="rect">
            <a:avLst/>
          </a:prstGeom>
          <a:noFill/>
          <a:ln>
            <a:noFill/>
          </a:ln>
        </p:spPr>
      </p:sp>
      <p:sp>
        <p:nvSpPr>
          <p:cNvPr id="571" name="Google Shape;571;p56"/>
          <p:cNvSpPr/>
          <p:nvPr>
            <p:ph idx="13" type="pic"/>
          </p:nvPr>
        </p:nvSpPr>
        <p:spPr>
          <a:xfrm>
            <a:off x="7369630" y="3367939"/>
            <a:ext cx="1365900" cy="13659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blue, right image">
  <p:cSld name="Left blue, right image">
    <p:spTree>
      <p:nvGrpSpPr>
        <p:cNvPr id="572" name="Shape 572"/>
        <p:cNvGrpSpPr/>
        <p:nvPr/>
      </p:nvGrpSpPr>
      <p:grpSpPr>
        <a:xfrm>
          <a:off x="0" y="0"/>
          <a:ext cx="0" cy="0"/>
          <a:chOff x="0" y="0"/>
          <a:chExt cx="0" cy="0"/>
        </a:xfrm>
      </p:grpSpPr>
      <p:sp>
        <p:nvSpPr>
          <p:cNvPr id="573" name="Google Shape;573;p57"/>
          <p:cNvSpPr/>
          <p:nvPr/>
        </p:nvSpPr>
        <p:spPr>
          <a:xfrm>
            <a:off x="1062038" y="0"/>
            <a:ext cx="40671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4" name="Google Shape;574;p57"/>
          <p:cNvSpPr/>
          <p:nvPr>
            <p:ph idx="2" type="pic"/>
          </p:nvPr>
        </p:nvSpPr>
        <p:spPr>
          <a:xfrm>
            <a:off x="5129213" y="0"/>
            <a:ext cx="4014900" cy="5143500"/>
          </a:xfrm>
          <a:prstGeom prst="rect">
            <a:avLst/>
          </a:prstGeom>
          <a:noFill/>
          <a:ln>
            <a:noFill/>
          </a:ln>
        </p:spPr>
      </p:sp>
      <p:sp>
        <p:nvSpPr>
          <p:cNvPr id="575" name="Google Shape;575;p57"/>
          <p:cNvSpPr/>
          <p:nvPr/>
        </p:nvSpPr>
        <p:spPr>
          <a:xfrm>
            <a:off x="1800225" y="738188"/>
            <a:ext cx="3329100" cy="3667200"/>
          </a:xfrm>
          <a:prstGeom prst="rect">
            <a:avLst/>
          </a:prstGeom>
          <a:solidFill>
            <a:schemeClr val="accent2"/>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76" name="Google Shape;576;p57"/>
          <p:cNvSpPr txBox="1"/>
          <p:nvPr>
            <p:ph type="title"/>
          </p:nvPr>
        </p:nvSpPr>
        <p:spPr>
          <a:xfrm>
            <a:off x="2015888" y="931069"/>
            <a:ext cx="2897400" cy="12120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77" name="Google Shape;577;p57"/>
          <p:cNvSpPr txBox="1"/>
          <p:nvPr>
            <p:ph idx="1" type="body"/>
          </p:nvPr>
        </p:nvSpPr>
        <p:spPr>
          <a:xfrm>
            <a:off x="2016224" y="2359126"/>
            <a:ext cx="2896800" cy="1830300"/>
          </a:xfrm>
          <a:prstGeom prst="rect">
            <a:avLst/>
          </a:prstGeom>
          <a:noFill/>
          <a:ln>
            <a:noFill/>
          </a:ln>
        </p:spPr>
        <p:txBody>
          <a:bodyPr anchorCtr="0" anchor="t" bIns="0" lIns="0" spcFirstLastPara="1" rIns="0" wrap="square" tIns="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23850" lvl="1" marL="914400" algn="l">
              <a:lnSpc>
                <a:spcPct val="90000"/>
              </a:lnSpc>
              <a:spcBef>
                <a:spcPts val="400"/>
              </a:spcBef>
              <a:spcAft>
                <a:spcPts val="0"/>
              </a:spcAft>
              <a:buClr>
                <a:schemeClr val="lt1"/>
              </a:buClr>
              <a:buSzPts val="1500"/>
              <a:buChar char="•"/>
              <a:defRPr>
                <a:solidFill>
                  <a:schemeClr val="lt1"/>
                </a:solidFill>
              </a:defRPr>
            </a:lvl2pPr>
            <a:lvl3pPr indent="-323850" lvl="2" marL="1371600" algn="l">
              <a:lnSpc>
                <a:spcPct val="90000"/>
              </a:lnSpc>
              <a:spcBef>
                <a:spcPts val="400"/>
              </a:spcBef>
              <a:spcAft>
                <a:spcPts val="0"/>
              </a:spcAft>
              <a:buClr>
                <a:schemeClr val="lt1"/>
              </a:buClr>
              <a:buSzPts val="1500"/>
              <a:buChar char="•"/>
              <a:defRPr>
                <a:solidFill>
                  <a:schemeClr val="lt1"/>
                </a:solidFill>
              </a:defRPr>
            </a:lvl3pPr>
            <a:lvl4pPr indent="-323850" lvl="3" marL="1828800" algn="l">
              <a:lnSpc>
                <a:spcPct val="90000"/>
              </a:lnSpc>
              <a:spcBef>
                <a:spcPts val="400"/>
              </a:spcBef>
              <a:spcAft>
                <a:spcPts val="0"/>
              </a:spcAft>
              <a:buClr>
                <a:schemeClr val="lt1"/>
              </a:buClr>
              <a:buSzPts val="1500"/>
              <a:buChar char="•"/>
              <a:defRPr>
                <a:solidFill>
                  <a:schemeClr val="lt1"/>
                </a:solidFill>
              </a:defRPr>
            </a:lvl4pPr>
            <a:lvl5pPr indent="-323850" lvl="4" marL="2286000" algn="l">
              <a:lnSpc>
                <a:spcPct val="90000"/>
              </a:lnSpc>
              <a:spcBef>
                <a:spcPts val="400"/>
              </a:spcBef>
              <a:spcAft>
                <a:spcPts val="0"/>
              </a:spcAft>
              <a:buClr>
                <a:schemeClr val="lt1"/>
              </a:buClr>
              <a:buSzPts val="1500"/>
              <a:buChar char="•"/>
              <a:defRPr>
                <a:solidFill>
                  <a:schemeClr val="lt1"/>
                </a:solidFill>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overlay 1" showMasterSp="0">
  <p:cSld name="Blue overlay 1">
    <p:spTree>
      <p:nvGrpSpPr>
        <p:cNvPr id="578" name="Shape 578"/>
        <p:cNvGrpSpPr/>
        <p:nvPr/>
      </p:nvGrpSpPr>
      <p:grpSpPr>
        <a:xfrm>
          <a:off x="0" y="0"/>
          <a:ext cx="0" cy="0"/>
          <a:chOff x="0" y="0"/>
          <a:chExt cx="0" cy="0"/>
        </a:xfrm>
      </p:grpSpPr>
      <p:sp>
        <p:nvSpPr>
          <p:cNvPr id="579" name="Google Shape;579;p58"/>
          <p:cNvSpPr/>
          <p:nvPr>
            <p:ph idx="2" type="pic"/>
          </p:nvPr>
        </p:nvSpPr>
        <p:spPr>
          <a:xfrm>
            <a:off x="1" y="-1"/>
            <a:ext cx="9144000" cy="5143500"/>
          </a:xfrm>
          <a:prstGeom prst="rect">
            <a:avLst/>
          </a:prstGeom>
          <a:noFill/>
          <a:ln>
            <a:noFill/>
          </a:ln>
        </p:spPr>
      </p:sp>
      <p:sp>
        <p:nvSpPr>
          <p:cNvPr id="580" name="Google Shape;580;p58"/>
          <p:cNvSpPr txBox="1"/>
          <p:nvPr>
            <p:ph type="title"/>
          </p:nvPr>
        </p:nvSpPr>
        <p:spPr>
          <a:xfrm>
            <a:off x="0" y="-242887"/>
            <a:ext cx="4659000" cy="2057400"/>
          </a:xfrm>
          <a:prstGeom prst="rect">
            <a:avLst/>
          </a:prstGeom>
          <a:solidFill>
            <a:schemeClr val="accent1">
              <a:alpha val="69410"/>
            </a:schemeClr>
          </a:solidFill>
          <a:ln>
            <a:noFill/>
          </a:ln>
        </p:spPr>
        <p:txBody>
          <a:bodyPr anchorCtr="0" anchor="b" bIns="0" lIns="202500" spcFirstLastPara="1" rIns="202500" wrap="square" tIns="2025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1" name="Google Shape;581;p58"/>
          <p:cNvSpPr txBox="1"/>
          <p:nvPr>
            <p:ph idx="1" type="body"/>
          </p:nvPr>
        </p:nvSpPr>
        <p:spPr>
          <a:xfrm>
            <a:off x="0" y="1814513"/>
            <a:ext cx="4659000" cy="3329100"/>
          </a:xfrm>
          <a:prstGeom prst="rect">
            <a:avLst/>
          </a:prstGeom>
          <a:solidFill>
            <a:schemeClr val="accent1">
              <a:alpha val="69410"/>
            </a:schemeClr>
          </a:solidFill>
          <a:ln>
            <a:noFill/>
          </a:ln>
        </p:spPr>
        <p:txBody>
          <a:bodyPr anchorCtr="0" anchor="t" bIns="202500" lIns="202500" spcFirstLastPara="1" rIns="202500" wrap="square" tIns="202500">
            <a:norm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582" name="Google Shape;582;p5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1 image blue banner">
  <p:cSld name="1_1 image blue banner">
    <p:spTree>
      <p:nvGrpSpPr>
        <p:cNvPr id="583" name="Shape 583"/>
        <p:cNvGrpSpPr/>
        <p:nvPr/>
      </p:nvGrpSpPr>
      <p:grpSpPr>
        <a:xfrm>
          <a:off x="0" y="0"/>
          <a:ext cx="0" cy="0"/>
          <a:chOff x="0" y="0"/>
          <a:chExt cx="0" cy="0"/>
        </a:xfrm>
      </p:grpSpPr>
      <p:sp>
        <p:nvSpPr>
          <p:cNvPr id="584" name="Google Shape;584;p59"/>
          <p:cNvSpPr/>
          <p:nvPr/>
        </p:nvSpPr>
        <p:spPr>
          <a:xfrm>
            <a:off x="0" y="0"/>
            <a:ext cx="25908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585" name="Google Shape;585;p59"/>
          <p:cNvSpPr/>
          <p:nvPr>
            <p:ph idx="2" type="pic"/>
          </p:nvPr>
        </p:nvSpPr>
        <p:spPr>
          <a:xfrm>
            <a:off x="1292117" y="1273404"/>
            <a:ext cx="2597400" cy="2596800"/>
          </a:xfrm>
          <a:prstGeom prst="ellipse">
            <a:avLst/>
          </a:prstGeom>
          <a:noFill/>
          <a:ln>
            <a:noFill/>
          </a:ln>
        </p:spPr>
      </p:sp>
      <p:pic>
        <p:nvPicPr>
          <p:cNvPr id="586" name="Google Shape;586;p5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587" name="Google Shape;587;p59"/>
          <p:cNvSpPr txBox="1"/>
          <p:nvPr>
            <p:ph type="title"/>
          </p:nvPr>
        </p:nvSpPr>
        <p:spPr>
          <a:xfrm>
            <a:off x="4114800" y="273844"/>
            <a:ext cx="4814700" cy="1974300"/>
          </a:xfrm>
          <a:prstGeom prst="rect">
            <a:avLst/>
          </a:prstGeom>
          <a:noFill/>
          <a:ln>
            <a:noFill/>
          </a:ln>
        </p:spPr>
        <p:txBody>
          <a:bodyPr anchorCtr="0" anchor="b" bIns="0" lIns="0" spcFirstLastPara="1" rIns="0" wrap="square" tIns="0">
            <a:noAutofit/>
          </a:bodyPr>
          <a:lstStyle>
            <a:lvl1pPr lvl="0" algn="l">
              <a:lnSpc>
                <a:spcPct val="75000"/>
              </a:lnSpc>
              <a:spcBef>
                <a:spcPts val="0"/>
              </a:spcBef>
              <a:spcAft>
                <a:spcPts val="0"/>
              </a:spcAft>
              <a:buClr>
                <a:schemeClr val="dk1"/>
              </a:buClr>
              <a:buSzPts val="3300"/>
              <a:buFont typeface="Arial"/>
              <a:buNone/>
              <a:defRPr sz="33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88" name="Google Shape;588;p59"/>
          <p:cNvSpPr txBox="1"/>
          <p:nvPr>
            <p:ph idx="1" type="body"/>
          </p:nvPr>
        </p:nvSpPr>
        <p:spPr>
          <a:xfrm>
            <a:off x="4114800" y="2468337"/>
            <a:ext cx="4814700" cy="2266800"/>
          </a:xfrm>
          <a:prstGeom prst="rect">
            <a:avLst/>
          </a:prstGeom>
          <a:noFill/>
          <a:ln>
            <a:noFill/>
          </a:ln>
        </p:spPr>
        <p:txBody>
          <a:bodyPr anchorCtr="0" anchor="t" bIns="0" lIns="0" spcFirstLastPara="1" rIns="0" wrap="square" tIns="0">
            <a:noAutofit/>
          </a:bodyPr>
          <a:lstStyle>
            <a:lvl1pPr indent="-317500" lvl="0" marL="457200" algn="l">
              <a:lnSpc>
                <a:spcPct val="90000"/>
              </a:lnSpc>
              <a:spcBef>
                <a:spcPts val="800"/>
              </a:spcBef>
              <a:spcAft>
                <a:spcPts val="0"/>
              </a:spcAft>
              <a:buClr>
                <a:schemeClr val="dk1"/>
              </a:buClr>
              <a:buSzPts val="1400"/>
              <a:buChar char="•"/>
              <a:defRPr/>
            </a:lvl1pPr>
            <a:lvl2pPr indent="-228600" lvl="1" marL="914400" algn="l">
              <a:lnSpc>
                <a:spcPct val="90000"/>
              </a:lnSpc>
              <a:spcBef>
                <a:spcPts val="400"/>
              </a:spcBef>
              <a:spcAft>
                <a:spcPts val="0"/>
              </a:spcAft>
              <a:buClr>
                <a:schemeClr val="dk1"/>
              </a:buClr>
              <a:buSzPts val="1500"/>
              <a:buNone/>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Meet the Team 1">
    <p:spTree>
      <p:nvGrpSpPr>
        <p:cNvPr id="589" name="Shape 589"/>
        <p:cNvGrpSpPr/>
        <p:nvPr/>
      </p:nvGrpSpPr>
      <p:grpSpPr>
        <a:xfrm>
          <a:off x="0" y="0"/>
          <a:ext cx="0" cy="0"/>
          <a:chOff x="0" y="0"/>
          <a:chExt cx="0" cy="0"/>
        </a:xfrm>
      </p:grpSpPr>
      <p:sp>
        <p:nvSpPr>
          <p:cNvPr id="590" name="Google Shape;590;p60"/>
          <p:cNvSpPr txBox="1"/>
          <p:nvPr>
            <p:ph type="title"/>
          </p:nvPr>
        </p:nvSpPr>
        <p:spPr>
          <a:xfrm>
            <a:off x="371307" y="1259681"/>
            <a:ext cx="1679100" cy="2298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591" name="Google Shape;591;p60"/>
          <p:cNvSpPr/>
          <p:nvPr>
            <p:ph idx="2" type="pic"/>
          </p:nvPr>
        </p:nvSpPr>
        <p:spPr>
          <a:xfrm>
            <a:off x="2328704" y="1172767"/>
            <a:ext cx="2037600" cy="2347800"/>
          </a:xfrm>
          <a:prstGeom prst="rect">
            <a:avLst/>
          </a:prstGeom>
          <a:noFill/>
          <a:ln>
            <a:noFill/>
          </a:ln>
        </p:spPr>
      </p:sp>
      <p:sp>
        <p:nvSpPr>
          <p:cNvPr id="592" name="Google Shape;592;p60"/>
          <p:cNvSpPr/>
          <p:nvPr>
            <p:ph idx="3" type="pic"/>
          </p:nvPr>
        </p:nvSpPr>
        <p:spPr>
          <a:xfrm>
            <a:off x="4435425" y="1594247"/>
            <a:ext cx="2037600" cy="2347800"/>
          </a:xfrm>
          <a:prstGeom prst="rect">
            <a:avLst/>
          </a:prstGeom>
          <a:noFill/>
          <a:ln>
            <a:noFill/>
          </a:ln>
        </p:spPr>
      </p:sp>
      <p:sp>
        <p:nvSpPr>
          <p:cNvPr id="593" name="Google Shape;593;p60"/>
          <p:cNvSpPr/>
          <p:nvPr>
            <p:ph idx="4" type="pic"/>
          </p:nvPr>
        </p:nvSpPr>
        <p:spPr>
          <a:xfrm>
            <a:off x="6546776" y="1172767"/>
            <a:ext cx="2037600" cy="2347800"/>
          </a:xfrm>
          <a:prstGeom prst="rect">
            <a:avLst/>
          </a:prstGeom>
          <a:noFill/>
          <a:ln>
            <a:noFill/>
          </a:ln>
        </p:spPr>
      </p:sp>
      <p:sp>
        <p:nvSpPr>
          <p:cNvPr id="594" name="Google Shape;594;p60"/>
          <p:cNvSpPr txBox="1"/>
          <p:nvPr>
            <p:ph idx="1" type="body"/>
          </p:nvPr>
        </p:nvSpPr>
        <p:spPr>
          <a:xfrm>
            <a:off x="4434705" y="12596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5" name="Google Shape;595;p60"/>
          <p:cNvSpPr txBox="1"/>
          <p:nvPr>
            <p:ph idx="5" type="body"/>
          </p:nvPr>
        </p:nvSpPr>
        <p:spPr>
          <a:xfrm>
            <a:off x="4434705" y="178594"/>
            <a:ext cx="2038200" cy="10152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6" name="Google Shape;596;p60"/>
          <p:cNvSpPr txBox="1"/>
          <p:nvPr>
            <p:ph idx="6" type="body"/>
          </p:nvPr>
        </p:nvSpPr>
        <p:spPr>
          <a:xfrm>
            <a:off x="2327984" y="3583781"/>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7" name="Google Shape;597;p60"/>
          <p:cNvSpPr txBox="1"/>
          <p:nvPr>
            <p:ph idx="7" type="body"/>
          </p:nvPr>
        </p:nvSpPr>
        <p:spPr>
          <a:xfrm>
            <a:off x="2327984" y="3915555"/>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8" name="Google Shape;598;p60"/>
          <p:cNvSpPr txBox="1"/>
          <p:nvPr>
            <p:ph idx="8" type="body"/>
          </p:nvPr>
        </p:nvSpPr>
        <p:spPr>
          <a:xfrm>
            <a:off x="6546056" y="3581400"/>
            <a:ext cx="20382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599" name="Google Shape;599;p60"/>
          <p:cNvSpPr txBox="1"/>
          <p:nvPr>
            <p:ph idx="9" type="body"/>
          </p:nvPr>
        </p:nvSpPr>
        <p:spPr>
          <a:xfrm>
            <a:off x="6546056" y="3913174"/>
            <a:ext cx="2038200" cy="10152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Meet the Team 2">
    <p:spTree>
      <p:nvGrpSpPr>
        <p:cNvPr id="600" name="Shape 600"/>
        <p:cNvGrpSpPr/>
        <p:nvPr/>
      </p:nvGrpSpPr>
      <p:grpSpPr>
        <a:xfrm>
          <a:off x="0" y="0"/>
          <a:ext cx="0" cy="0"/>
          <a:chOff x="0" y="0"/>
          <a:chExt cx="0" cy="0"/>
        </a:xfrm>
      </p:grpSpPr>
      <p:sp>
        <p:nvSpPr>
          <p:cNvPr id="601" name="Google Shape;601;p61"/>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02" name="Google Shape;602;p61"/>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03" name="Google Shape;603;p61"/>
          <p:cNvSpPr/>
          <p:nvPr>
            <p:ph idx="2" type="pic"/>
          </p:nvPr>
        </p:nvSpPr>
        <p:spPr>
          <a:xfrm>
            <a:off x="649281"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4" name="Google Shape;604;p61"/>
          <p:cNvSpPr/>
          <p:nvPr>
            <p:ph idx="3" type="pic"/>
          </p:nvPr>
        </p:nvSpPr>
        <p:spPr>
          <a:xfrm>
            <a:off x="2638927"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5" name="Google Shape;605;p61"/>
          <p:cNvSpPr/>
          <p:nvPr>
            <p:ph idx="4" type="pic"/>
          </p:nvPr>
        </p:nvSpPr>
        <p:spPr>
          <a:xfrm>
            <a:off x="4628573" y="1042986"/>
            <a:ext cx="1875900" cy="2200200"/>
          </a:xfrm>
          <a:prstGeom prst="rect">
            <a:avLst/>
          </a:prstGeom>
          <a:noFill/>
          <a:ln cap="flat" cmpd="sng" w="50800">
            <a:solidFill>
              <a:schemeClr val="lt1"/>
            </a:solidFill>
            <a:prstDash val="solid"/>
            <a:miter lim="800000"/>
            <a:headEnd len="sm" w="sm" type="none"/>
            <a:tailEnd len="sm" w="sm" type="none"/>
          </a:ln>
        </p:spPr>
      </p:sp>
      <p:sp>
        <p:nvSpPr>
          <p:cNvPr id="606" name="Google Shape;606;p61"/>
          <p:cNvSpPr/>
          <p:nvPr>
            <p:ph idx="5" type="pic"/>
          </p:nvPr>
        </p:nvSpPr>
        <p:spPr>
          <a:xfrm>
            <a:off x="6618219" y="1874042"/>
            <a:ext cx="1875900" cy="2200200"/>
          </a:xfrm>
          <a:prstGeom prst="rect">
            <a:avLst/>
          </a:prstGeom>
          <a:noFill/>
          <a:ln cap="flat" cmpd="sng" w="50800">
            <a:solidFill>
              <a:schemeClr val="lt1"/>
            </a:solidFill>
            <a:prstDash val="solid"/>
            <a:miter lim="800000"/>
            <a:headEnd len="sm" w="sm" type="none"/>
            <a:tailEnd len="sm" w="sm" type="none"/>
          </a:ln>
        </p:spPr>
      </p:sp>
      <p:sp>
        <p:nvSpPr>
          <p:cNvPr id="607" name="Google Shape;607;p61"/>
          <p:cNvSpPr txBox="1"/>
          <p:nvPr>
            <p:ph idx="1" type="body"/>
          </p:nvPr>
        </p:nvSpPr>
        <p:spPr>
          <a:xfrm>
            <a:off x="630065"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8" name="Google Shape;608;p61"/>
          <p:cNvSpPr txBox="1"/>
          <p:nvPr>
            <p:ph idx="6" type="body"/>
          </p:nvPr>
        </p:nvSpPr>
        <p:spPr>
          <a:xfrm>
            <a:off x="630065"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09" name="Google Shape;609;p61"/>
          <p:cNvSpPr txBox="1"/>
          <p:nvPr>
            <p:ph idx="7" type="body"/>
          </p:nvPr>
        </p:nvSpPr>
        <p:spPr>
          <a:xfrm>
            <a:off x="2613360"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0" name="Google Shape;610;p61"/>
          <p:cNvSpPr txBox="1"/>
          <p:nvPr>
            <p:ph idx="8" type="body"/>
          </p:nvPr>
        </p:nvSpPr>
        <p:spPr>
          <a:xfrm>
            <a:off x="2613360"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1" name="Google Shape;611;p61"/>
          <p:cNvSpPr txBox="1"/>
          <p:nvPr>
            <p:ph idx="9" type="body"/>
          </p:nvPr>
        </p:nvSpPr>
        <p:spPr>
          <a:xfrm>
            <a:off x="4620469" y="333814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2" name="Google Shape;612;p61"/>
          <p:cNvSpPr txBox="1"/>
          <p:nvPr>
            <p:ph idx="13" type="body"/>
          </p:nvPr>
        </p:nvSpPr>
        <p:spPr>
          <a:xfrm>
            <a:off x="4620469" y="366991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3" name="Google Shape;613;p61"/>
          <p:cNvSpPr txBox="1"/>
          <p:nvPr>
            <p:ph idx="14" type="body"/>
          </p:nvPr>
        </p:nvSpPr>
        <p:spPr>
          <a:xfrm>
            <a:off x="6603764" y="4157293"/>
            <a:ext cx="1895100" cy="2688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14" name="Google Shape;614;p61"/>
          <p:cNvSpPr txBox="1"/>
          <p:nvPr>
            <p:ph idx="15" type="body"/>
          </p:nvPr>
        </p:nvSpPr>
        <p:spPr>
          <a:xfrm>
            <a:off x="6603764" y="4489067"/>
            <a:ext cx="1895100" cy="5544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3">
  <p:cSld name="Meet the Team 3">
    <p:spTree>
      <p:nvGrpSpPr>
        <p:cNvPr id="615" name="Shape 615"/>
        <p:cNvGrpSpPr/>
        <p:nvPr/>
      </p:nvGrpSpPr>
      <p:grpSpPr>
        <a:xfrm>
          <a:off x="0" y="0"/>
          <a:ext cx="0" cy="0"/>
          <a:chOff x="0" y="0"/>
          <a:chExt cx="0" cy="0"/>
        </a:xfrm>
      </p:grpSpPr>
      <p:sp>
        <p:nvSpPr>
          <p:cNvPr id="616" name="Google Shape;616;p62"/>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17" name="Google Shape;617;p62"/>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18" name="Google Shape;618;p62"/>
          <p:cNvSpPr/>
          <p:nvPr>
            <p:ph idx="2" type="pic"/>
          </p:nvPr>
        </p:nvSpPr>
        <p:spPr>
          <a:xfrm>
            <a:off x="520994"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19" name="Google Shape;619;p62"/>
          <p:cNvSpPr/>
          <p:nvPr>
            <p:ph idx="3" type="pic"/>
          </p:nvPr>
        </p:nvSpPr>
        <p:spPr>
          <a:xfrm>
            <a:off x="2114425"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0" name="Google Shape;620;p62"/>
          <p:cNvSpPr/>
          <p:nvPr>
            <p:ph idx="4" type="pic"/>
          </p:nvPr>
        </p:nvSpPr>
        <p:spPr>
          <a:xfrm>
            <a:off x="3707857"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1" name="Google Shape;621;p62"/>
          <p:cNvSpPr/>
          <p:nvPr>
            <p:ph idx="5" type="pic"/>
          </p:nvPr>
        </p:nvSpPr>
        <p:spPr>
          <a:xfrm>
            <a:off x="5301288" y="1874042"/>
            <a:ext cx="1485600" cy="2200200"/>
          </a:xfrm>
          <a:prstGeom prst="rect">
            <a:avLst/>
          </a:prstGeom>
          <a:noFill/>
          <a:ln cap="flat" cmpd="sng" w="50800">
            <a:solidFill>
              <a:schemeClr val="lt1"/>
            </a:solidFill>
            <a:prstDash val="solid"/>
            <a:miter lim="800000"/>
            <a:headEnd len="sm" w="sm" type="none"/>
            <a:tailEnd len="sm" w="sm" type="none"/>
          </a:ln>
        </p:spPr>
      </p:sp>
      <p:sp>
        <p:nvSpPr>
          <p:cNvPr id="622" name="Google Shape;622;p62"/>
          <p:cNvSpPr txBox="1"/>
          <p:nvPr>
            <p:ph idx="1" type="body"/>
          </p:nvPr>
        </p:nvSpPr>
        <p:spPr>
          <a:xfrm>
            <a:off x="520994" y="33381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3" name="Google Shape;623;p62"/>
          <p:cNvSpPr txBox="1"/>
          <p:nvPr>
            <p:ph idx="6" type="body"/>
          </p:nvPr>
        </p:nvSpPr>
        <p:spPr>
          <a:xfrm>
            <a:off x="520994" y="38838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4" name="Google Shape;624;p62"/>
          <p:cNvSpPr/>
          <p:nvPr>
            <p:ph idx="7" type="pic"/>
          </p:nvPr>
        </p:nvSpPr>
        <p:spPr>
          <a:xfrm>
            <a:off x="6895655" y="1042986"/>
            <a:ext cx="1485600" cy="2200200"/>
          </a:xfrm>
          <a:prstGeom prst="rect">
            <a:avLst/>
          </a:prstGeom>
          <a:noFill/>
          <a:ln cap="flat" cmpd="sng" w="50800">
            <a:solidFill>
              <a:schemeClr val="lt1"/>
            </a:solidFill>
            <a:prstDash val="solid"/>
            <a:miter lim="800000"/>
            <a:headEnd len="sm" w="sm" type="none"/>
            <a:tailEnd len="sm" w="sm" type="none"/>
          </a:ln>
        </p:spPr>
      </p:sp>
      <p:sp>
        <p:nvSpPr>
          <p:cNvPr id="625" name="Google Shape;625;p62"/>
          <p:cNvSpPr txBox="1"/>
          <p:nvPr>
            <p:ph idx="8" type="body"/>
          </p:nvPr>
        </p:nvSpPr>
        <p:spPr>
          <a:xfrm>
            <a:off x="2132467"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6" name="Google Shape;626;p62"/>
          <p:cNvSpPr txBox="1"/>
          <p:nvPr>
            <p:ph idx="9" type="body"/>
          </p:nvPr>
        </p:nvSpPr>
        <p:spPr>
          <a:xfrm>
            <a:off x="2132467"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7" name="Google Shape;627;p62"/>
          <p:cNvSpPr txBox="1"/>
          <p:nvPr>
            <p:ph idx="13" type="body"/>
          </p:nvPr>
        </p:nvSpPr>
        <p:spPr>
          <a:xfrm>
            <a:off x="3724723" y="3261943"/>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8" name="Google Shape;628;p62"/>
          <p:cNvSpPr txBox="1"/>
          <p:nvPr>
            <p:ph idx="14" type="body"/>
          </p:nvPr>
        </p:nvSpPr>
        <p:spPr>
          <a:xfrm>
            <a:off x="3724723" y="3807619"/>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29" name="Google Shape;629;p62"/>
          <p:cNvSpPr txBox="1"/>
          <p:nvPr>
            <p:ph idx="15" type="body"/>
          </p:nvPr>
        </p:nvSpPr>
        <p:spPr>
          <a:xfrm>
            <a:off x="5306093" y="4166817"/>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0" name="Google Shape;630;p62"/>
          <p:cNvSpPr txBox="1"/>
          <p:nvPr>
            <p:ph idx="16" type="body"/>
          </p:nvPr>
        </p:nvSpPr>
        <p:spPr>
          <a:xfrm>
            <a:off x="5306093" y="4712493"/>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1" name="Google Shape;631;p62"/>
          <p:cNvSpPr txBox="1"/>
          <p:nvPr>
            <p:ph idx="17" type="body"/>
          </p:nvPr>
        </p:nvSpPr>
        <p:spPr>
          <a:xfrm>
            <a:off x="6895655" y="3262312"/>
            <a:ext cx="1504500" cy="469500"/>
          </a:xfrm>
          <a:prstGeom prst="rect">
            <a:avLst/>
          </a:prstGeom>
          <a:noFill/>
          <a:ln>
            <a:noFill/>
          </a:ln>
        </p:spPr>
        <p:txBody>
          <a:bodyPr anchorCtr="0" anchor="b" bIns="0" lIns="202500" spcFirstLastPara="1" rIns="202500" wrap="square" tIns="20250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2" name="Google Shape;632;p62"/>
          <p:cNvSpPr txBox="1"/>
          <p:nvPr>
            <p:ph idx="18" type="body"/>
          </p:nvPr>
        </p:nvSpPr>
        <p:spPr>
          <a:xfrm>
            <a:off x="6895655" y="3807988"/>
            <a:ext cx="1504500" cy="340500"/>
          </a:xfrm>
          <a:prstGeom prst="rect">
            <a:avLst/>
          </a:prstGeom>
          <a:noFill/>
          <a:ln>
            <a:noFill/>
          </a:ln>
        </p:spPr>
        <p:txBody>
          <a:bodyPr anchorCtr="0" anchor="t" bIns="0" lIns="202500" spcFirstLastPara="1" rIns="2025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Meet the Team 4">
  <p:cSld name="1_Meet the Team 4">
    <p:spTree>
      <p:nvGrpSpPr>
        <p:cNvPr id="633" name="Shape 633"/>
        <p:cNvGrpSpPr/>
        <p:nvPr/>
      </p:nvGrpSpPr>
      <p:grpSpPr>
        <a:xfrm>
          <a:off x="0" y="0"/>
          <a:ext cx="0" cy="0"/>
          <a:chOff x="0" y="0"/>
          <a:chExt cx="0" cy="0"/>
        </a:xfrm>
      </p:grpSpPr>
      <p:sp>
        <p:nvSpPr>
          <p:cNvPr id="634" name="Google Shape;634;p63"/>
          <p:cNvSpPr/>
          <p:nvPr/>
        </p:nvSpPr>
        <p:spPr>
          <a:xfrm>
            <a:off x="655838" y="1660472"/>
            <a:ext cx="7803600" cy="30414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5" name="Google Shape;635;p63"/>
          <p:cNvSpPr/>
          <p:nvPr/>
        </p:nvSpPr>
        <p:spPr>
          <a:xfrm>
            <a:off x="0" y="0"/>
            <a:ext cx="9144000" cy="20859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36" name="Google Shape;636;p63"/>
          <p:cNvSpPr txBox="1"/>
          <p:nvPr>
            <p:ph idx="1" type="body"/>
          </p:nvPr>
        </p:nvSpPr>
        <p:spPr>
          <a:xfrm>
            <a:off x="614868"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37" name="Google Shape;637;p63"/>
          <p:cNvSpPr txBox="1"/>
          <p:nvPr>
            <p:ph type="title"/>
          </p:nvPr>
        </p:nvSpPr>
        <p:spPr>
          <a:xfrm>
            <a:off x="190500" y="165375"/>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38" name="Google Shape;638;p63"/>
          <p:cNvSpPr/>
          <p:nvPr>
            <p:ph idx="2" type="pic"/>
          </p:nvPr>
        </p:nvSpPr>
        <p:spPr>
          <a:xfrm>
            <a:off x="655838" y="1223963"/>
            <a:ext cx="1454400" cy="1378200"/>
          </a:xfrm>
          <a:prstGeom prst="rect">
            <a:avLst/>
          </a:prstGeom>
          <a:solidFill>
            <a:schemeClr val="lt1"/>
          </a:solidFill>
          <a:ln>
            <a:noFill/>
          </a:ln>
        </p:spPr>
      </p:sp>
      <p:sp>
        <p:nvSpPr>
          <p:cNvPr id="639" name="Google Shape;639;p63"/>
          <p:cNvSpPr txBox="1"/>
          <p:nvPr>
            <p:ph idx="3" type="body"/>
          </p:nvPr>
        </p:nvSpPr>
        <p:spPr>
          <a:xfrm>
            <a:off x="613576"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0" name="Google Shape;640;p63"/>
          <p:cNvSpPr txBox="1"/>
          <p:nvPr>
            <p:ph idx="4" type="body"/>
          </p:nvPr>
        </p:nvSpPr>
        <p:spPr>
          <a:xfrm>
            <a:off x="2202199"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1" name="Google Shape;641;p63"/>
          <p:cNvSpPr/>
          <p:nvPr>
            <p:ph idx="5" type="pic"/>
          </p:nvPr>
        </p:nvSpPr>
        <p:spPr>
          <a:xfrm>
            <a:off x="2243168" y="1223963"/>
            <a:ext cx="1454400" cy="1378200"/>
          </a:xfrm>
          <a:prstGeom prst="rect">
            <a:avLst/>
          </a:prstGeom>
          <a:solidFill>
            <a:schemeClr val="lt1"/>
          </a:solidFill>
          <a:ln>
            <a:noFill/>
          </a:ln>
        </p:spPr>
      </p:sp>
      <p:sp>
        <p:nvSpPr>
          <p:cNvPr id="642" name="Google Shape;642;p63"/>
          <p:cNvSpPr txBox="1"/>
          <p:nvPr>
            <p:ph idx="6" type="body"/>
          </p:nvPr>
        </p:nvSpPr>
        <p:spPr>
          <a:xfrm>
            <a:off x="220090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3" name="Google Shape;643;p63"/>
          <p:cNvSpPr txBox="1"/>
          <p:nvPr>
            <p:ph idx="7" type="body"/>
          </p:nvPr>
        </p:nvSpPr>
        <p:spPr>
          <a:xfrm>
            <a:off x="378953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4" name="Google Shape;644;p63"/>
          <p:cNvSpPr/>
          <p:nvPr>
            <p:ph idx="8" type="pic"/>
          </p:nvPr>
        </p:nvSpPr>
        <p:spPr>
          <a:xfrm>
            <a:off x="3830499" y="1223963"/>
            <a:ext cx="1454400" cy="1378200"/>
          </a:xfrm>
          <a:prstGeom prst="rect">
            <a:avLst/>
          </a:prstGeom>
          <a:solidFill>
            <a:schemeClr val="lt1"/>
          </a:solidFill>
          <a:ln>
            <a:noFill/>
          </a:ln>
        </p:spPr>
      </p:sp>
      <p:sp>
        <p:nvSpPr>
          <p:cNvPr id="645" name="Google Shape;645;p63"/>
          <p:cNvSpPr txBox="1"/>
          <p:nvPr>
            <p:ph idx="9" type="body"/>
          </p:nvPr>
        </p:nvSpPr>
        <p:spPr>
          <a:xfrm>
            <a:off x="3788237"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6" name="Google Shape;646;p63"/>
          <p:cNvSpPr txBox="1"/>
          <p:nvPr>
            <p:ph idx="13" type="body"/>
          </p:nvPr>
        </p:nvSpPr>
        <p:spPr>
          <a:xfrm>
            <a:off x="5376860"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7" name="Google Shape;647;p63"/>
          <p:cNvSpPr/>
          <p:nvPr>
            <p:ph idx="14" type="pic"/>
          </p:nvPr>
        </p:nvSpPr>
        <p:spPr>
          <a:xfrm>
            <a:off x="5417830" y="1223963"/>
            <a:ext cx="1454400" cy="1378200"/>
          </a:xfrm>
          <a:prstGeom prst="rect">
            <a:avLst/>
          </a:prstGeom>
          <a:solidFill>
            <a:schemeClr val="lt1"/>
          </a:solidFill>
          <a:ln>
            <a:noFill/>
          </a:ln>
        </p:spPr>
      </p:sp>
      <p:sp>
        <p:nvSpPr>
          <p:cNvPr id="648" name="Google Shape;648;p63"/>
          <p:cNvSpPr txBox="1"/>
          <p:nvPr>
            <p:ph idx="15" type="body"/>
          </p:nvPr>
        </p:nvSpPr>
        <p:spPr>
          <a:xfrm>
            <a:off x="5375568"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49" name="Google Shape;649;p63"/>
          <p:cNvSpPr txBox="1"/>
          <p:nvPr>
            <p:ph idx="16" type="body"/>
          </p:nvPr>
        </p:nvSpPr>
        <p:spPr>
          <a:xfrm>
            <a:off x="6964191" y="944389"/>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0" name="Google Shape;650;p63"/>
          <p:cNvSpPr/>
          <p:nvPr>
            <p:ph idx="17" type="pic"/>
          </p:nvPr>
        </p:nvSpPr>
        <p:spPr>
          <a:xfrm>
            <a:off x="7005161" y="1223963"/>
            <a:ext cx="1454400" cy="1378200"/>
          </a:xfrm>
          <a:prstGeom prst="rect">
            <a:avLst/>
          </a:prstGeom>
          <a:solidFill>
            <a:schemeClr val="lt1"/>
          </a:solidFill>
          <a:ln>
            <a:noFill/>
          </a:ln>
        </p:spPr>
      </p:sp>
      <p:sp>
        <p:nvSpPr>
          <p:cNvPr id="651" name="Google Shape;651;p63"/>
          <p:cNvSpPr txBox="1"/>
          <p:nvPr>
            <p:ph idx="18" type="body"/>
          </p:nvPr>
        </p:nvSpPr>
        <p:spPr>
          <a:xfrm>
            <a:off x="6962899" y="2602007"/>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2" name="Google Shape;652;p63"/>
          <p:cNvSpPr txBox="1"/>
          <p:nvPr>
            <p:ph idx="19" type="body"/>
          </p:nvPr>
        </p:nvSpPr>
        <p:spPr>
          <a:xfrm>
            <a:off x="614868"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3" name="Google Shape;653;p63"/>
          <p:cNvSpPr/>
          <p:nvPr>
            <p:ph idx="20" type="pic"/>
          </p:nvPr>
        </p:nvSpPr>
        <p:spPr>
          <a:xfrm>
            <a:off x="655838" y="3161155"/>
            <a:ext cx="1454400" cy="1378200"/>
          </a:xfrm>
          <a:prstGeom prst="rect">
            <a:avLst/>
          </a:prstGeom>
          <a:solidFill>
            <a:schemeClr val="lt1"/>
          </a:solidFill>
          <a:ln>
            <a:noFill/>
          </a:ln>
        </p:spPr>
      </p:sp>
      <p:sp>
        <p:nvSpPr>
          <p:cNvPr id="654" name="Google Shape;654;p63"/>
          <p:cNvSpPr txBox="1"/>
          <p:nvPr>
            <p:ph idx="21" type="body"/>
          </p:nvPr>
        </p:nvSpPr>
        <p:spPr>
          <a:xfrm>
            <a:off x="613576"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5" name="Google Shape;655;p63"/>
          <p:cNvSpPr txBox="1"/>
          <p:nvPr>
            <p:ph idx="22" type="body"/>
          </p:nvPr>
        </p:nvSpPr>
        <p:spPr>
          <a:xfrm>
            <a:off x="2202199"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6" name="Google Shape;656;p63"/>
          <p:cNvSpPr/>
          <p:nvPr>
            <p:ph idx="23" type="pic"/>
          </p:nvPr>
        </p:nvSpPr>
        <p:spPr>
          <a:xfrm>
            <a:off x="2243168" y="3161155"/>
            <a:ext cx="1454400" cy="1378200"/>
          </a:xfrm>
          <a:prstGeom prst="rect">
            <a:avLst/>
          </a:prstGeom>
          <a:solidFill>
            <a:schemeClr val="lt1"/>
          </a:solidFill>
          <a:ln>
            <a:noFill/>
          </a:ln>
        </p:spPr>
      </p:sp>
      <p:sp>
        <p:nvSpPr>
          <p:cNvPr id="657" name="Google Shape;657;p63"/>
          <p:cNvSpPr txBox="1"/>
          <p:nvPr>
            <p:ph idx="24" type="body"/>
          </p:nvPr>
        </p:nvSpPr>
        <p:spPr>
          <a:xfrm>
            <a:off x="220090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8" name="Google Shape;658;p63"/>
          <p:cNvSpPr txBox="1"/>
          <p:nvPr>
            <p:ph idx="25" type="body"/>
          </p:nvPr>
        </p:nvSpPr>
        <p:spPr>
          <a:xfrm>
            <a:off x="378953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59" name="Google Shape;659;p63"/>
          <p:cNvSpPr/>
          <p:nvPr>
            <p:ph idx="26" type="pic"/>
          </p:nvPr>
        </p:nvSpPr>
        <p:spPr>
          <a:xfrm>
            <a:off x="3830499" y="3161155"/>
            <a:ext cx="1454400" cy="1378200"/>
          </a:xfrm>
          <a:prstGeom prst="rect">
            <a:avLst/>
          </a:prstGeom>
          <a:solidFill>
            <a:schemeClr val="lt1"/>
          </a:solidFill>
          <a:ln>
            <a:noFill/>
          </a:ln>
        </p:spPr>
      </p:sp>
      <p:sp>
        <p:nvSpPr>
          <p:cNvPr id="660" name="Google Shape;660;p63"/>
          <p:cNvSpPr txBox="1"/>
          <p:nvPr>
            <p:ph idx="27" type="body"/>
          </p:nvPr>
        </p:nvSpPr>
        <p:spPr>
          <a:xfrm>
            <a:off x="3788237"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1" name="Google Shape;661;p63"/>
          <p:cNvSpPr txBox="1"/>
          <p:nvPr>
            <p:ph idx="28" type="body"/>
          </p:nvPr>
        </p:nvSpPr>
        <p:spPr>
          <a:xfrm>
            <a:off x="5376860"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2" name="Google Shape;662;p63"/>
          <p:cNvSpPr/>
          <p:nvPr>
            <p:ph idx="29" type="pic"/>
          </p:nvPr>
        </p:nvSpPr>
        <p:spPr>
          <a:xfrm>
            <a:off x="5417830" y="3161155"/>
            <a:ext cx="1454400" cy="1378200"/>
          </a:xfrm>
          <a:prstGeom prst="rect">
            <a:avLst/>
          </a:prstGeom>
          <a:solidFill>
            <a:schemeClr val="lt1"/>
          </a:solidFill>
          <a:ln>
            <a:noFill/>
          </a:ln>
        </p:spPr>
      </p:sp>
      <p:sp>
        <p:nvSpPr>
          <p:cNvPr id="663" name="Google Shape;663;p63"/>
          <p:cNvSpPr txBox="1"/>
          <p:nvPr>
            <p:ph idx="30" type="body"/>
          </p:nvPr>
        </p:nvSpPr>
        <p:spPr>
          <a:xfrm>
            <a:off x="5375568"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4" name="Google Shape;664;p63"/>
          <p:cNvSpPr txBox="1"/>
          <p:nvPr>
            <p:ph idx="31" type="body"/>
          </p:nvPr>
        </p:nvSpPr>
        <p:spPr>
          <a:xfrm>
            <a:off x="6964191" y="2881581"/>
            <a:ext cx="1536300" cy="1866900"/>
          </a:xfrm>
          <a:prstGeom prst="rect">
            <a:avLst/>
          </a:prstGeom>
          <a:solidFill>
            <a:schemeClr val="accent2"/>
          </a:solidFill>
          <a:ln>
            <a:noFill/>
          </a:ln>
        </p:spPr>
        <p:txBody>
          <a:bodyPr anchorCtr="0" anchor="t" bIns="202500" lIns="81000" spcFirstLastPara="1" rIns="81000" wrap="square" tIns="54000">
            <a:noAutofit/>
          </a:bodyPr>
          <a:lstStyle>
            <a:lvl1pPr indent="-228600" lvl="0" marL="457200" algn="l">
              <a:lnSpc>
                <a:spcPct val="90000"/>
              </a:lnSpc>
              <a:spcBef>
                <a:spcPts val="800"/>
              </a:spcBef>
              <a:spcAft>
                <a:spcPts val="0"/>
              </a:spcAft>
              <a:buClr>
                <a:schemeClr val="lt1"/>
              </a:buClr>
              <a:buSzPts val="1200"/>
              <a:buNone/>
              <a:defRPr sz="12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65" name="Google Shape;665;p63"/>
          <p:cNvSpPr/>
          <p:nvPr>
            <p:ph idx="32" type="pic"/>
          </p:nvPr>
        </p:nvSpPr>
        <p:spPr>
          <a:xfrm>
            <a:off x="7005161" y="3161155"/>
            <a:ext cx="1454400" cy="1378200"/>
          </a:xfrm>
          <a:prstGeom prst="rect">
            <a:avLst/>
          </a:prstGeom>
          <a:solidFill>
            <a:schemeClr val="lt1"/>
          </a:solidFill>
          <a:ln>
            <a:noFill/>
          </a:ln>
        </p:spPr>
      </p:sp>
      <p:sp>
        <p:nvSpPr>
          <p:cNvPr id="666" name="Google Shape;666;p63"/>
          <p:cNvSpPr txBox="1"/>
          <p:nvPr>
            <p:ph idx="33" type="body"/>
          </p:nvPr>
        </p:nvSpPr>
        <p:spPr>
          <a:xfrm>
            <a:off x="6962899" y="4539200"/>
            <a:ext cx="1534500" cy="195900"/>
          </a:xfrm>
          <a:prstGeom prst="rect">
            <a:avLst/>
          </a:prstGeom>
          <a:noFill/>
          <a:ln>
            <a:noFill/>
          </a:ln>
        </p:spPr>
        <p:txBody>
          <a:bodyPr anchorCtr="0" anchor="ctr" bIns="0" lIns="81000" spcFirstLastPara="1" rIns="81000" wrap="square" tIns="13500">
            <a:noAutofit/>
          </a:bodyPr>
          <a:lstStyle>
            <a:lvl1pPr indent="-228600" lvl="0" marL="457200" algn="l">
              <a:lnSpc>
                <a:spcPct val="90000"/>
              </a:lnSpc>
              <a:spcBef>
                <a:spcPts val="800"/>
              </a:spcBef>
              <a:spcAft>
                <a:spcPts val="0"/>
              </a:spcAft>
              <a:buClr>
                <a:schemeClr val="lt1"/>
              </a:buClr>
              <a:buSzPts val="900"/>
              <a:buNone/>
              <a:defRPr sz="900" cap="none">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x data &amp; message" showMasterSp="0">
  <p:cSld name="2x data &amp; message">
    <p:spTree>
      <p:nvGrpSpPr>
        <p:cNvPr id="667" name="Shape 667"/>
        <p:cNvGrpSpPr/>
        <p:nvPr/>
      </p:nvGrpSpPr>
      <p:grpSpPr>
        <a:xfrm>
          <a:off x="0" y="0"/>
          <a:ext cx="0" cy="0"/>
          <a:chOff x="0" y="0"/>
          <a:chExt cx="0" cy="0"/>
        </a:xfrm>
      </p:grpSpPr>
      <p:sp>
        <p:nvSpPr>
          <p:cNvPr id="668" name="Google Shape;668;p64"/>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69" name="Google Shape;669;p64"/>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70" name="Google Shape;670;p64"/>
          <p:cNvSpPr txBox="1"/>
          <p:nvPr>
            <p:ph idx="1" type="body"/>
          </p:nvPr>
        </p:nvSpPr>
        <p:spPr>
          <a:xfrm>
            <a:off x="4802288" y="2555925"/>
            <a:ext cx="4141800" cy="2179200"/>
          </a:xfrm>
          <a:prstGeom prst="rect">
            <a:avLst/>
          </a:prstGeom>
          <a:noFill/>
          <a:ln>
            <a:noFill/>
          </a:ln>
        </p:spPr>
        <p:txBody>
          <a:bodyPr anchorCtr="0" anchor="t" bIns="202500" lIns="202500" spcFirstLastPara="1" rIns="20250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1" name="Google Shape;671;p64"/>
          <p:cNvSpPr txBox="1"/>
          <p:nvPr>
            <p:ph idx="2" type="body"/>
          </p:nvPr>
        </p:nvSpPr>
        <p:spPr>
          <a:xfrm>
            <a:off x="675084" y="674782"/>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2" name="Google Shape;672;p64"/>
          <p:cNvSpPr txBox="1"/>
          <p:nvPr>
            <p:ph idx="3" type="body"/>
          </p:nvPr>
        </p:nvSpPr>
        <p:spPr>
          <a:xfrm>
            <a:off x="675085" y="1698208"/>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3" name="Google Shape;673;p64"/>
          <p:cNvSpPr txBox="1"/>
          <p:nvPr>
            <p:ph idx="4" type="body"/>
          </p:nvPr>
        </p:nvSpPr>
        <p:spPr>
          <a:xfrm>
            <a:off x="675083" y="2474413"/>
            <a:ext cx="3217200" cy="1002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6000"/>
              <a:buNone/>
              <a:defRPr sz="6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4" name="Google Shape;674;p64"/>
          <p:cNvSpPr txBox="1"/>
          <p:nvPr>
            <p:ph idx="5" type="body"/>
          </p:nvPr>
        </p:nvSpPr>
        <p:spPr>
          <a:xfrm>
            <a:off x="675084" y="3497839"/>
            <a:ext cx="3217200" cy="5757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5" name="Google Shape;675;p64"/>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62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hart" showMasterSp="0">
  <p:cSld name="Left message &amp; chart">
    <p:spTree>
      <p:nvGrpSpPr>
        <p:cNvPr id="676" name="Shape 676"/>
        <p:cNvGrpSpPr/>
        <p:nvPr/>
      </p:nvGrpSpPr>
      <p:grpSpPr>
        <a:xfrm>
          <a:off x="0" y="0"/>
          <a:ext cx="0" cy="0"/>
          <a:chOff x="0" y="0"/>
          <a:chExt cx="0" cy="0"/>
        </a:xfrm>
      </p:grpSpPr>
      <p:sp>
        <p:nvSpPr>
          <p:cNvPr id="677" name="Google Shape;677;p65"/>
          <p:cNvSpPr txBox="1"/>
          <p:nvPr>
            <p:ph idx="1" type="body"/>
          </p:nvPr>
        </p:nvSpPr>
        <p:spPr>
          <a:xfrm>
            <a:off x="4801791" y="2556272"/>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78" name="Google Shape;678;p65"/>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79" name="Google Shape;679;p65"/>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0" name="Google Shape;680;p65"/>
          <p:cNvSpPr txBox="1"/>
          <p:nvPr>
            <p:ph type="title"/>
          </p:nvPr>
        </p:nvSpPr>
        <p:spPr>
          <a:xfrm>
            <a:off x="4802288" y="1466287"/>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81" name="Google Shape;681;p65"/>
          <p:cNvSpPr txBox="1"/>
          <p:nvPr>
            <p:ph idx="2" type="body"/>
          </p:nvPr>
        </p:nvSpPr>
        <p:spPr>
          <a:xfrm>
            <a:off x="703659" y="736094"/>
            <a:ext cx="3216000" cy="1632000"/>
          </a:xfrm>
          <a:prstGeom prst="rect">
            <a:avLst/>
          </a:prstGeom>
          <a:noFill/>
          <a:ln>
            <a:noFill/>
          </a:ln>
        </p:spPr>
        <p:txBody>
          <a:bodyPr anchorCtr="0" anchor="b"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2" name="Google Shape;682;p65"/>
          <p:cNvSpPr txBox="1"/>
          <p:nvPr>
            <p:ph idx="3" type="body"/>
          </p:nvPr>
        </p:nvSpPr>
        <p:spPr>
          <a:xfrm>
            <a:off x="703660" y="2437711"/>
            <a:ext cx="3216000" cy="2179200"/>
          </a:xfrm>
          <a:prstGeom prst="rect">
            <a:avLst/>
          </a:prstGeom>
          <a:noFill/>
          <a:ln>
            <a:noFill/>
          </a:ln>
        </p:spPr>
        <p:txBody>
          <a:bodyPr anchorCtr="0" anchor="t" bIns="0" lIns="0" spcFirstLastPara="1" rIns="0" wrap="square" tIns="0">
            <a:noAutofit/>
          </a:bodyPr>
          <a:lstStyle>
            <a:lvl1pPr indent="-323850" lvl="0" marL="457200" algn="l">
              <a:lnSpc>
                <a:spcPct val="90000"/>
              </a:lnSpc>
              <a:spcBef>
                <a:spcPts val="800"/>
              </a:spcBef>
              <a:spcAft>
                <a:spcPts val="0"/>
              </a:spcAft>
              <a:buClr>
                <a:schemeClr val="lt1"/>
              </a:buClr>
              <a:buSzPts val="1500"/>
              <a:buChar char="•"/>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1487">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content" showMasterSp="0">
  <p:cSld name="Left message &amp; content">
    <p:spTree>
      <p:nvGrpSpPr>
        <p:cNvPr id="683" name="Shape 683"/>
        <p:cNvGrpSpPr/>
        <p:nvPr/>
      </p:nvGrpSpPr>
      <p:grpSpPr>
        <a:xfrm>
          <a:off x="0" y="0"/>
          <a:ext cx="0" cy="0"/>
          <a:chOff x="0" y="0"/>
          <a:chExt cx="0" cy="0"/>
        </a:xfrm>
      </p:grpSpPr>
      <p:sp>
        <p:nvSpPr>
          <p:cNvPr id="684" name="Google Shape;684;p66"/>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685" name="Google Shape;685;p66"/>
          <p:cNvSpPr txBox="1"/>
          <p:nvPr>
            <p:ph idx="1" type="body"/>
          </p:nvPr>
        </p:nvSpPr>
        <p:spPr>
          <a:xfrm>
            <a:off x="675083" y="289951"/>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686" name="Google Shape;686;p66"/>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87" name="Google Shape;687;p66"/>
          <p:cNvSpPr txBox="1"/>
          <p:nvPr>
            <p:ph idx="2" type="body"/>
          </p:nvPr>
        </p:nvSpPr>
        <p:spPr>
          <a:xfrm>
            <a:off x="4801791" y="2170510"/>
            <a:ext cx="4142400" cy="2178900"/>
          </a:xfrm>
          <a:prstGeom prst="rect">
            <a:avLst/>
          </a:prstGeom>
          <a:noFill/>
          <a:ln>
            <a:noFill/>
          </a:ln>
        </p:spPr>
        <p:txBody>
          <a:bodyPr anchorCtr="0" anchor="t" bIns="202500" lIns="202500" spcFirstLastPara="1" rIns="202500" wrap="square" tIns="202500">
            <a:no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88" name="Google Shape;688;p66"/>
          <p:cNvSpPr txBox="1"/>
          <p:nvPr>
            <p:ph type="title"/>
          </p:nvPr>
        </p:nvSpPr>
        <p:spPr>
          <a:xfrm>
            <a:off x="4802288" y="1080524"/>
            <a:ext cx="4141500" cy="981600"/>
          </a:xfrm>
          <a:prstGeom prst="rect">
            <a:avLst/>
          </a:prstGeom>
          <a:noFill/>
          <a:ln>
            <a:noFill/>
          </a:ln>
        </p:spPr>
        <p:txBody>
          <a:bodyPr anchorCtr="0" anchor="b" bIns="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message &amp; icons" showMasterSp="0">
  <p:cSld name="Left message &amp; icons">
    <p:spTree>
      <p:nvGrpSpPr>
        <p:cNvPr id="689" name="Shape 689"/>
        <p:cNvGrpSpPr/>
        <p:nvPr/>
      </p:nvGrpSpPr>
      <p:grpSpPr>
        <a:xfrm>
          <a:off x="0" y="0"/>
          <a:ext cx="0" cy="0"/>
          <a:chOff x="0" y="0"/>
          <a:chExt cx="0" cy="0"/>
        </a:xfrm>
      </p:grpSpPr>
      <p:sp>
        <p:nvSpPr>
          <p:cNvPr id="690" name="Google Shape;690;p67"/>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691" name="Google Shape;691;p67"/>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692" name="Google Shape;692;p67"/>
          <p:cNvSpPr txBox="1"/>
          <p:nvPr>
            <p:ph idx="1" type="body"/>
          </p:nvPr>
        </p:nvSpPr>
        <p:spPr>
          <a:xfrm>
            <a:off x="678061" y="419449"/>
            <a:ext cx="3216000" cy="39192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lt1"/>
              </a:buClr>
              <a:buSzPts val="4500"/>
              <a:buNone/>
              <a:defRPr b="0" sz="4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3" name="Google Shape;693;p67"/>
          <p:cNvSpPr/>
          <p:nvPr>
            <p:ph idx="2" type="pic"/>
          </p:nvPr>
        </p:nvSpPr>
        <p:spPr>
          <a:xfrm>
            <a:off x="4834118" y="773490"/>
            <a:ext cx="641400" cy="640500"/>
          </a:xfrm>
          <a:prstGeom prst="rect">
            <a:avLst/>
          </a:prstGeom>
          <a:noFill/>
          <a:ln>
            <a:noFill/>
          </a:ln>
        </p:spPr>
      </p:sp>
      <p:sp>
        <p:nvSpPr>
          <p:cNvPr id="694" name="Google Shape;694;p67"/>
          <p:cNvSpPr txBox="1"/>
          <p:nvPr>
            <p:ph idx="3"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5" name="Google Shape;695;p67"/>
          <p:cNvSpPr/>
          <p:nvPr>
            <p:ph idx="4" type="pic"/>
          </p:nvPr>
        </p:nvSpPr>
        <p:spPr>
          <a:xfrm>
            <a:off x="4834118" y="1774117"/>
            <a:ext cx="641400" cy="640500"/>
          </a:xfrm>
          <a:prstGeom prst="rect">
            <a:avLst/>
          </a:prstGeom>
          <a:noFill/>
          <a:ln>
            <a:noFill/>
          </a:ln>
        </p:spPr>
      </p:sp>
      <p:sp>
        <p:nvSpPr>
          <p:cNvPr id="696" name="Google Shape;696;p67"/>
          <p:cNvSpPr txBox="1"/>
          <p:nvPr>
            <p:ph idx="5"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7" name="Google Shape;697;p67"/>
          <p:cNvSpPr/>
          <p:nvPr>
            <p:ph idx="6" type="pic"/>
          </p:nvPr>
        </p:nvSpPr>
        <p:spPr>
          <a:xfrm>
            <a:off x="4834118" y="2774744"/>
            <a:ext cx="641400" cy="640500"/>
          </a:xfrm>
          <a:prstGeom prst="rect">
            <a:avLst/>
          </a:prstGeom>
          <a:noFill/>
          <a:ln>
            <a:noFill/>
          </a:ln>
        </p:spPr>
      </p:sp>
      <p:sp>
        <p:nvSpPr>
          <p:cNvPr id="698" name="Google Shape;698;p67"/>
          <p:cNvSpPr txBox="1"/>
          <p:nvPr>
            <p:ph idx="7"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699" name="Google Shape;699;p67"/>
          <p:cNvSpPr/>
          <p:nvPr>
            <p:ph idx="8" type="pic"/>
          </p:nvPr>
        </p:nvSpPr>
        <p:spPr>
          <a:xfrm>
            <a:off x="4834118" y="3775370"/>
            <a:ext cx="641400" cy="640500"/>
          </a:xfrm>
          <a:prstGeom prst="rect">
            <a:avLst/>
          </a:prstGeom>
          <a:noFill/>
          <a:ln>
            <a:noFill/>
          </a:ln>
        </p:spPr>
      </p:sp>
      <p:sp>
        <p:nvSpPr>
          <p:cNvPr id="700" name="Google Shape;700;p67"/>
          <p:cNvSpPr txBox="1"/>
          <p:nvPr>
            <p:ph idx="9"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Left message &amp; icons" showMasterSp="0">
  <p:cSld name="1_Left message &amp; icons">
    <p:spTree>
      <p:nvGrpSpPr>
        <p:cNvPr id="701" name="Shape 701"/>
        <p:cNvGrpSpPr/>
        <p:nvPr/>
      </p:nvGrpSpPr>
      <p:grpSpPr>
        <a:xfrm>
          <a:off x="0" y="0"/>
          <a:ext cx="0" cy="0"/>
          <a:chOff x="0" y="0"/>
          <a:chExt cx="0" cy="0"/>
        </a:xfrm>
      </p:grpSpPr>
      <p:sp>
        <p:nvSpPr>
          <p:cNvPr id="702" name="Google Shape;702;p68"/>
          <p:cNvSpPr/>
          <p:nvPr/>
        </p:nvSpPr>
        <p:spPr>
          <a:xfrm>
            <a:off x="0" y="0"/>
            <a:ext cx="4572000" cy="51435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703" name="Google Shape;703;p68"/>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04" name="Google Shape;704;p68"/>
          <p:cNvSpPr/>
          <p:nvPr>
            <p:ph idx="2" type="pic"/>
          </p:nvPr>
        </p:nvSpPr>
        <p:spPr>
          <a:xfrm>
            <a:off x="4834118" y="773490"/>
            <a:ext cx="641400" cy="640500"/>
          </a:xfrm>
          <a:prstGeom prst="rect">
            <a:avLst/>
          </a:prstGeom>
          <a:noFill/>
          <a:ln>
            <a:noFill/>
          </a:ln>
        </p:spPr>
      </p:sp>
      <p:sp>
        <p:nvSpPr>
          <p:cNvPr id="705" name="Google Shape;705;p68"/>
          <p:cNvSpPr txBox="1"/>
          <p:nvPr>
            <p:ph idx="1" type="body"/>
          </p:nvPr>
        </p:nvSpPr>
        <p:spPr>
          <a:xfrm>
            <a:off x="5737632" y="741446"/>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6" name="Google Shape;706;p68"/>
          <p:cNvSpPr/>
          <p:nvPr>
            <p:ph idx="3" type="pic"/>
          </p:nvPr>
        </p:nvSpPr>
        <p:spPr>
          <a:xfrm>
            <a:off x="4834118" y="1774117"/>
            <a:ext cx="641400" cy="640500"/>
          </a:xfrm>
          <a:prstGeom prst="rect">
            <a:avLst/>
          </a:prstGeom>
          <a:noFill/>
          <a:ln>
            <a:noFill/>
          </a:ln>
        </p:spPr>
      </p:sp>
      <p:sp>
        <p:nvSpPr>
          <p:cNvPr id="707" name="Google Shape;707;p68"/>
          <p:cNvSpPr txBox="1"/>
          <p:nvPr>
            <p:ph idx="4" type="body"/>
          </p:nvPr>
        </p:nvSpPr>
        <p:spPr>
          <a:xfrm>
            <a:off x="5737632" y="1742072"/>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08" name="Google Shape;708;p68"/>
          <p:cNvSpPr/>
          <p:nvPr>
            <p:ph idx="5" type="pic"/>
          </p:nvPr>
        </p:nvSpPr>
        <p:spPr>
          <a:xfrm>
            <a:off x="4834118" y="2774744"/>
            <a:ext cx="641400" cy="640500"/>
          </a:xfrm>
          <a:prstGeom prst="rect">
            <a:avLst/>
          </a:prstGeom>
          <a:noFill/>
          <a:ln>
            <a:noFill/>
          </a:ln>
        </p:spPr>
      </p:sp>
      <p:sp>
        <p:nvSpPr>
          <p:cNvPr id="709" name="Google Shape;709;p68"/>
          <p:cNvSpPr txBox="1"/>
          <p:nvPr>
            <p:ph idx="6" type="body"/>
          </p:nvPr>
        </p:nvSpPr>
        <p:spPr>
          <a:xfrm>
            <a:off x="5735945" y="2742699"/>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0" name="Google Shape;710;p68"/>
          <p:cNvSpPr/>
          <p:nvPr>
            <p:ph idx="7" type="pic"/>
          </p:nvPr>
        </p:nvSpPr>
        <p:spPr>
          <a:xfrm>
            <a:off x="4834118" y="3775370"/>
            <a:ext cx="641400" cy="640500"/>
          </a:xfrm>
          <a:prstGeom prst="rect">
            <a:avLst/>
          </a:prstGeom>
          <a:noFill/>
          <a:ln>
            <a:noFill/>
          </a:ln>
        </p:spPr>
      </p:sp>
      <p:sp>
        <p:nvSpPr>
          <p:cNvPr id="711" name="Google Shape;711;p68"/>
          <p:cNvSpPr txBox="1"/>
          <p:nvPr>
            <p:ph idx="8" type="body"/>
          </p:nvPr>
        </p:nvSpPr>
        <p:spPr>
          <a:xfrm>
            <a:off x="5734257" y="3743325"/>
            <a:ext cx="3192000" cy="7047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400"/>
              <a:buNone/>
              <a:defRPr sz="1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2" name="Google Shape;712;p68"/>
          <p:cNvSpPr txBox="1"/>
          <p:nvPr>
            <p:ph idx="9" type="body"/>
          </p:nvPr>
        </p:nvSpPr>
        <p:spPr>
          <a:xfrm>
            <a:off x="675084" y="418539"/>
            <a:ext cx="3216000" cy="3919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1]">
  <p:cSld name="Large data [1]">
    <p:spTree>
      <p:nvGrpSpPr>
        <p:cNvPr id="713" name="Shape 713"/>
        <p:cNvGrpSpPr/>
        <p:nvPr/>
      </p:nvGrpSpPr>
      <p:grpSpPr>
        <a:xfrm>
          <a:off x="0" y="0"/>
          <a:ext cx="0" cy="0"/>
          <a:chOff x="0" y="0"/>
          <a:chExt cx="0" cy="0"/>
        </a:xfrm>
      </p:grpSpPr>
      <p:sp>
        <p:nvSpPr>
          <p:cNvPr id="714" name="Google Shape;714;p69"/>
          <p:cNvSpPr txBox="1"/>
          <p:nvPr>
            <p:ph idx="1" type="body"/>
          </p:nvPr>
        </p:nvSpPr>
        <p:spPr>
          <a:xfrm>
            <a:off x="2219325" y="630521"/>
            <a:ext cx="4705500" cy="21336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15000"/>
              <a:buNone/>
              <a:defRPr sz="150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5" name="Google Shape;715;p69"/>
          <p:cNvSpPr txBox="1"/>
          <p:nvPr>
            <p:ph idx="2" type="body"/>
          </p:nvPr>
        </p:nvSpPr>
        <p:spPr>
          <a:xfrm>
            <a:off x="2219241" y="2898491"/>
            <a:ext cx="4705500" cy="1465200"/>
          </a:xfrm>
          <a:prstGeom prst="rect">
            <a:avLst/>
          </a:prstGeom>
          <a:noFill/>
          <a:ln>
            <a:noFill/>
          </a:ln>
        </p:spPr>
        <p:txBody>
          <a:bodyPr anchorCtr="0" anchor="ctr" bIns="202500" lIns="202500" spcFirstLastPara="1" rIns="202500" wrap="square" tIns="202500">
            <a:noAutofit/>
          </a:bodyPr>
          <a:lstStyle>
            <a:lvl1pPr indent="-228600" lvl="0" marL="457200" algn="ctr">
              <a:lnSpc>
                <a:spcPct val="90000"/>
              </a:lnSpc>
              <a:spcBef>
                <a:spcPts val="800"/>
              </a:spcBef>
              <a:spcAft>
                <a:spcPts val="0"/>
              </a:spcAft>
              <a:buClr>
                <a:schemeClr val="dk1"/>
              </a:buClr>
              <a:buSzPts val="2400"/>
              <a:buNone/>
              <a:defRPr sz="24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data [4]" showMasterSp="0">
  <p:cSld name="Large data [4]">
    <p:bg>
      <p:bgPr>
        <a:solidFill>
          <a:schemeClr val="accent1"/>
        </a:solidFill>
      </p:bgPr>
    </p:bg>
    <p:spTree>
      <p:nvGrpSpPr>
        <p:cNvPr id="716" name="Shape 716"/>
        <p:cNvGrpSpPr/>
        <p:nvPr/>
      </p:nvGrpSpPr>
      <p:grpSpPr>
        <a:xfrm>
          <a:off x="0" y="0"/>
          <a:ext cx="0" cy="0"/>
          <a:chOff x="0" y="0"/>
          <a:chExt cx="0" cy="0"/>
        </a:xfrm>
      </p:grpSpPr>
      <p:pic>
        <p:nvPicPr>
          <p:cNvPr id="717" name="Google Shape;717;p7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718" name="Google Shape;718;p70"/>
          <p:cNvSpPr txBox="1"/>
          <p:nvPr>
            <p:ph idx="1" type="body"/>
          </p:nvPr>
        </p:nvSpPr>
        <p:spPr>
          <a:xfrm>
            <a:off x="560785" y="1504950"/>
            <a:ext cx="4561200" cy="2133600"/>
          </a:xfrm>
          <a:prstGeom prst="rect">
            <a:avLst/>
          </a:prstGeom>
          <a:noFill/>
          <a:ln>
            <a:noFill/>
          </a:ln>
        </p:spPr>
        <p:txBody>
          <a:bodyPr anchorCtr="0" anchor="t" bIns="202500" lIns="202500" spcFirstLastPara="1" rIns="202500" wrap="square" tIns="202500">
            <a:noAutofit/>
          </a:bodyPr>
          <a:lstStyle>
            <a:lvl1pPr indent="-228600" lvl="0" marL="457200" algn="r">
              <a:lnSpc>
                <a:spcPct val="90000"/>
              </a:lnSpc>
              <a:spcBef>
                <a:spcPts val="800"/>
              </a:spcBef>
              <a:spcAft>
                <a:spcPts val="0"/>
              </a:spcAft>
              <a:buClr>
                <a:schemeClr val="lt1"/>
              </a:buClr>
              <a:buSzPts val="15000"/>
              <a:buNone/>
              <a:defRPr sz="150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9" name="Google Shape;719;p70"/>
          <p:cNvSpPr txBox="1"/>
          <p:nvPr>
            <p:ph idx="2" type="body"/>
          </p:nvPr>
        </p:nvSpPr>
        <p:spPr>
          <a:xfrm>
            <a:off x="5676986" y="1504950"/>
            <a:ext cx="2906400" cy="2133600"/>
          </a:xfrm>
          <a:prstGeom prst="rect">
            <a:avLst/>
          </a:prstGeom>
          <a:noFill/>
          <a:ln>
            <a:noFill/>
          </a:ln>
        </p:spPr>
        <p:txBody>
          <a:bodyPr anchorCtr="0" anchor="ctr" bIns="202500" lIns="202500" spcFirstLastPara="1" rIns="202500" wrap="square" tIns="202500">
            <a:noAutofit/>
          </a:bodyPr>
          <a:lstStyle>
            <a:lvl1pPr indent="-228600" lvl="0" marL="457200" algn="l">
              <a:lnSpc>
                <a:spcPct val="90000"/>
              </a:lnSpc>
              <a:spcBef>
                <a:spcPts val="800"/>
              </a:spcBef>
              <a:spcAft>
                <a:spcPts val="0"/>
              </a:spcAft>
              <a:buClr>
                <a:schemeClr val="lt1"/>
              </a:buClr>
              <a:buSzPts val="2400"/>
              <a:buNone/>
              <a:defRPr sz="24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only">
  <p:cSld name="Chart only">
    <p:spTree>
      <p:nvGrpSpPr>
        <p:cNvPr id="720" name="Shape 720"/>
        <p:cNvGrpSpPr/>
        <p:nvPr/>
      </p:nvGrpSpPr>
      <p:grpSpPr>
        <a:xfrm>
          <a:off x="0" y="0"/>
          <a:ext cx="0" cy="0"/>
          <a:chOff x="0" y="0"/>
          <a:chExt cx="0" cy="0"/>
        </a:xfrm>
      </p:grpSpPr>
      <p:sp>
        <p:nvSpPr>
          <p:cNvPr id="721" name="Google Shape;721;p71"/>
          <p:cNvSpPr/>
          <p:nvPr>
            <p:ph idx="2" type="chart"/>
          </p:nvPr>
        </p:nvSpPr>
        <p:spPr>
          <a:xfrm>
            <a:off x="638175" y="894160"/>
            <a:ext cx="7867500" cy="3795900"/>
          </a:xfrm>
          <a:prstGeom prst="rect">
            <a:avLst/>
          </a:prstGeom>
          <a:noFill/>
          <a:ln>
            <a:noFill/>
          </a:ln>
        </p:spPr>
        <p:txBody>
          <a:bodyPr anchorCtr="0" anchor="t" bIns="202500" lIns="202500" spcFirstLastPara="1" rIns="202500" wrap="square" tIns="20250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2" name="Google Shape;722;p71"/>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1 text">
  <p:cSld name="Chart, 1 text">
    <p:spTree>
      <p:nvGrpSpPr>
        <p:cNvPr id="723" name="Shape 723"/>
        <p:cNvGrpSpPr/>
        <p:nvPr/>
      </p:nvGrpSpPr>
      <p:grpSpPr>
        <a:xfrm>
          <a:off x="0" y="0"/>
          <a:ext cx="0" cy="0"/>
          <a:chOff x="0" y="0"/>
          <a:chExt cx="0" cy="0"/>
        </a:xfrm>
      </p:grpSpPr>
      <p:sp>
        <p:nvSpPr>
          <p:cNvPr id="724" name="Google Shape;724;p72"/>
          <p:cNvSpPr/>
          <p:nvPr>
            <p:ph idx="2"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725" name="Google Shape;725;p72"/>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6" name="Google Shape;726;p72"/>
          <p:cNvSpPr txBox="1"/>
          <p:nvPr>
            <p:ph idx="1" type="body"/>
          </p:nvPr>
        </p:nvSpPr>
        <p:spPr>
          <a:xfrm>
            <a:off x="638175" y="4019549"/>
            <a:ext cx="78675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23850" lvl="1" marL="914400" algn="l">
              <a:lnSpc>
                <a:spcPct val="90000"/>
              </a:lnSpc>
              <a:spcBef>
                <a:spcPts val="400"/>
              </a:spcBef>
              <a:spcAft>
                <a:spcPts val="0"/>
              </a:spcAft>
              <a:buClr>
                <a:schemeClr val="dk1"/>
              </a:buClr>
              <a:buSzPts val="15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text">
  <p:cSld name="Chart, 2 text">
    <p:spTree>
      <p:nvGrpSpPr>
        <p:cNvPr id="727" name="Shape 727"/>
        <p:cNvGrpSpPr/>
        <p:nvPr/>
      </p:nvGrpSpPr>
      <p:grpSpPr>
        <a:xfrm>
          <a:off x="0" y="0"/>
          <a:ext cx="0" cy="0"/>
          <a:chOff x="0" y="0"/>
          <a:chExt cx="0" cy="0"/>
        </a:xfrm>
      </p:grpSpPr>
      <p:sp>
        <p:nvSpPr>
          <p:cNvPr id="728" name="Google Shape;728;p73"/>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29" name="Google Shape;729;p73"/>
          <p:cNvSpPr txBox="1"/>
          <p:nvPr>
            <p:ph idx="1" type="body"/>
          </p:nvPr>
        </p:nvSpPr>
        <p:spPr>
          <a:xfrm>
            <a:off x="638176"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0" name="Google Shape;730;p73"/>
          <p:cNvSpPr txBox="1"/>
          <p:nvPr>
            <p:ph idx="2" type="body"/>
          </p:nvPr>
        </p:nvSpPr>
        <p:spPr>
          <a:xfrm>
            <a:off x="4680000" y="4032149"/>
            <a:ext cx="38259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1" name="Google Shape;731;p73"/>
          <p:cNvSpPr/>
          <p:nvPr>
            <p:ph idx="3" type="chart"/>
          </p:nvPr>
        </p:nvSpPr>
        <p:spPr>
          <a:xfrm>
            <a:off x="638175" y="937022"/>
            <a:ext cx="7867500" cy="2866500"/>
          </a:xfrm>
          <a:prstGeom prst="rect">
            <a:avLst/>
          </a:prstGeom>
          <a:no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big message">
  <p:cSld name="Chart, big message">
    <p:spTree>
      <p:nvGrpSpPr>
        <p:cNvPr id="732" name="Shape 732"/>
        <p:cNvGrpSpPr/>
        <p:nvPr/>
      </p:nvGrpSpPr>
      <p:grpSpPr>
        <a:xfrm>
          <a:off x="0" y="0"/>
          <a:ext cx="0" cy="0"/>
          <a:chOff x="0" y="0"/>
          <a:chExt cx="0" cy="0"/>
        </a:xfrm>
      </p:grpSpPr>
      <p:sp>
        <p:nvSpPr>
          <p:cNvPr id="733" name="Google Shape;733;p74"/>
          <p:cNvSpPr/>
          <p:nvPr/>
        </p:nvSpPr>
        <p:spPr>
          <a:xfrm>
            <a:off x="1062038" y="937022"/>
            <a:ext cx="7866000" cy="2866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dk1"/>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4" name="Google Shape;734;p74"/>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5" name="Google Shape;735;p74"/>
          <p:cNvSpPr txBox="1"/>
          <p:nvPr>
            <p:ph idx="1" type="body"/>
          </p:nvPr>
        </p:nvSpPr>
        <p:spPr>
          <a:xfrm>
            <a:off x="639019" y="4019549"/>
            <a:ext cx="7866000" cy="715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lt1"/>
              </a:buClr>
              <a:buSzPts val="3600"/>
              <a:buNone/>
              <a:defRPr sz="3600">
                <a:solidFill>
                  <a:schemeClr val="lt1"/>
                </a:solidFill>
                <a:latin typeface="Arial"/>
                <a:ea typeface="Arial"/>
                <a:cs typeface="Arial"/>
                <a:sym typeface="Arial"/>
              </a:defRPr>
            </a:lvl1pPr>
            <a:lvl2pPr indent="-228600" lvl="1" marL="914400" algn="l">
              <a:lnSpc>
                <a:spcPct val="90000"/>
              </a:lnSpc>
              <a:spcBef>
                <a:spcPts val="400"/>
              </a:spcBef>
              <a:spcAft>
                <a:spcPts val="0"/>
              </a:spcAft>
              <a:buClr>
                <a:schemeClr val="dk1"/>
              </a:buClr>
              <a:buSzPts val="1500"/>
              <a:buNone/>
              <a:defRPr/>
            </a:lvl2pPr>
            <a:lvl3pPr indent="-228600" lvl="2" marL="1371600" algn="l">
              <a:lnSpc>
                <a:spcPct val="90000"/>
              </a:lnSpc>
              <a:spcBef>
                <a:spcPts val="400"/>
              </a:spcBef>
              <a:spcAft>
                <a:spcPts val="0"/>
              </a:spcAft>
              <a:buClr>
                <a:schemeClr val="dk1"/>
              </a:buClr>
              <a:buSzPts val="1500"/>
              <a:buNone/>
              <a:defRPr/>
            </a:lvl3pPr>
            <a:lvl4pPr indent="-228600" lvl="3" marL="1828800" algn="l">
              <a:lnSpc>
                <a:spcPct val="90000"/>
              </a:lnSpc>
              <a:spcBef>
                <a:spcPts val="400"/>
              </a:spcBef>
              <a:spcAft>
                <a:spcPts val="0"/>
              </a:spcAft>
              <a:buClr>
                <a:schemeClr val="dk1"/>
              </a:buClr>
              <a:buSzPts val="1500"/>
              <a:buNone/>
              <a:defRPr/>
            </a:lvl4pPr>
            <a:lvl5pPr indent="-228600" lvl="4" marL="2286000" algn="l">
              <a:lnSpc>
                <a:spcPct val="90000"/>
              </a:lnSpc>
              <a:spcBef>
                <a:spcPts val="400"/>
              </a:spcBef>
              <a:spcAft>
                <a:spcPts val="0"/>
              </a:spcAft>
              <a:buClr>
                <a:schemeClr val="dk1"/>
              </a:buClr>
              <a:buSzPts val="1500"/>
              <a:buNone/>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36" name="Google Shape;736;p74"/>
          <p:cNvSpPr/>
          <p:nvPr>
            <p:ph idx="2" type="chart"/>
          </p:nvPr>
        </p:nvSpPr>
        <p:spPr>
          <a:xfrm>
            <a:off x="692747" y="1044675"/>
            <a:ext cx="7758600" cy="2651100"/>
          </a:xfrm>
          <a:prstGeom prst="rect">
            <a:avLst/>
          </a:prstGeom>
          <a:solidFill>
            <a:schemeClr val="lt1"/>
          </a:solidFill>
          <a:ln>
            <a:noFill/>
          </a:ln>
        </p:spPr>
        <p:txBody>
          <a:bodyPr anchorCtr="0" anchor="t" bIns="0" lIns="0" spcFirstLastPara="1" rIns="0" wrap="square" tIns="0">
            <a:noAutofit/>
          </a:bodyPr>
          <a:lstStyle>
            <a:lvl1pPr lvl="0" marR="0" algn="l">
              <a:lnSpc>
                <a:spcPct val="90000"/>
              </a:lnSpc>
              <a:spcBef>
                <a:spcPts val="8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lvl="1"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lvl="2"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lvl="3"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lvl="4" marR="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lvl="5"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lvl="6"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lvl="7"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lvl="8" marR="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1]">
  <p:cSld name="Vertical timeline [1]">
    <p:spTree>
      <p:nvGrpSpPr>
        <p:cNvPr id="737" name="Shape 737"/>
        <p:cNvGrpSpPr/>
        <p:nvPr/>
      </p:nvGrpSpPr>
      <p:grpSpPr>
        <a:xfrm>
          <a:off x="0" y="0"/>
          <a:ext cx="0" cy="0"/>
          <a:chOff x="0" y="0"/>
          <a:chExt cx="0" cy="0"/>
        </a:xfrm>
      </p:grpSpPr>
      <p:sp>
        <p:nvSpPr>
          <p:cNvPr id="738" name="Google Shape;738;p75"/>
          <p:cNvSpPr/>
          <p:nvPr/>
        </p:nvSpPr>
        <p:spPr>
          <a:xfrm>
            <a:off x="637582"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39" name="Google Shape;739;p75"/>
          <p:cNvSpPr txBox="1"/>
          <p:nvPr>
            <p:ph type="title"/>
          </p:nvPr>
        </p:nvSpPr>
        <p:spPr>
          <a:xfrm>
            <a:off x="4257677"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0" name="Google Shape;740;p75"/>
          <p:cNvSpPr/>
          <p:nvPr>
            <p:ph idx="1" type="body"/>
          </p:nvPr>
        </p:nvSpPr>
        <p:spPr>
          <a:xfrm>
            <a:off x="4250531" y="115788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1" name="Google Shape;741;p75"/>
          <p:cNvSpPr/>
          <p:nvPr>
            <p:ph idx="2" type="body"/>
          </p:nvPr>
        </p:nvSpPr>
        <p:spPr>
          <a:xfrm>
            <a:off x="4250531" y="2130821"/>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2" name="Google Shape;742;p75"/>
          <p:cNvSpPr/>
          <p:nvPr>
            <p:ph idx="3" type="body"/>
          </p:nvPr>
        </p:nvSpPr>
        <p:spPr>
          <a:xfrm>
            <a:off x="4250531" y="310376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3" name="Google Shape;743;p75"/>
          <p:cNvSpPr/>
          <p:nvPr>
            <p:ph idx="4" type="body"/>
          </p:nvPr>
        </p:nvSpPr>
        <p:spPr>
          <a:xfrm>
            <a:off x="4250531" y="407670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4" name="Google Shape;744;p75"/>
          <p:cNvSpPr txBox="1"/>
          <p:nvPr>
            <p:ph idx="5" type="body"/>
          </p:nvPr>
        </p:nvSpPr>
        <p:spPr>
          <a:xfrm>
            <a:off x="4988460" y="1157882"/>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5" name="Google Shape;745;p75"/>
          <p:cNvSpPr txBox="1"/>
          <p:nvPr>
            <p:ph idx="6" type="body"/>
          </p:nvPr>
        </p:nvSpPr>
        <p:spPr>
          <a:xfrm>
            <a:off x="4988460" y="1445759"/>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6" name="Google Shape;746;p75"/>
          <p:cNvSpPr txBox="1"/>
          <p:nvPr>
            <p:ph idx="7" type="body"/>
          </p:nvPr>
        </p:nvSpPr>
        <p:spPr>
          <a:xfrm>
            <a:off x="637582" y="2126654"/>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7" name="Google Shape;747;p75"/>
          <p:cNvSpPr txBox="1"/>
          <p:nvPr>
            <p:ph idx="8" type="body"/>
          </p:nvPr>
        </p:nvSpPr>
        <p:spPr>
          <a:xfrm>
            <a:off x="637582" y="2414531"/>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8" name="Google Shape;748;p75"/>
          <p:cNvSpPr txBox="1"/>
          <p:nvPr>
            <p:ph idx="9" type="body"/>
          </p:nvPr>
        </p:nvSpPr>
        <p:spPr>
          <a:xfrm>
            <a:off x="4988460" y="3103760"/>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49" name="Google Shape;749;p75"/>
          <p:cNvSpPr txBox="1"/>
          <p:nvPr>
            <p:ph idx="13" type="body"/>
          </p:nvPr>
        </p:nvSpPr>
        <p:spPr>
          <a:xfrm>
            <a:off x="4988460" y="3391637"/>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0" name="Google Shape;750;p75"/>
          <p:cNvSpPr txBox="1"/>
          <p:nvPr>
            <p:ph idx="14" type="body"/>
          </p:nvPr>
        </p:nvSpPr>
        <p:spPr>
          <a:xfrm>
            <a:off x="626766" y="4076700"/>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1" name="Google Shape;751;p75"/>
          <p:cNvSpPr txBox="1"/>
          <p:nvPr>
            <p:ph idx="15" type="body"/>
          </p:nvPr>
        </p:nvSpPr>
        <p:spPr>
          <a:xfrm>
            <a:off x="626766" y="4364577"/>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2]">
  <p:cSld name="Vertical timeline [2]">
    <p:spTree>
      <p:nvGrpSpPr>
        <p:cNvPr id="752" name="Shape 752"/>
        <p:cNvGrpSpPr/>
        <p:nvPr/>
      </p:nvGrpSpPr>
      <p:grpSpPr>
        <a:xfrm>
          <a:off x="0" y="0"/>
          <a:ext cx="0" cy="0"/>
          <a:chOff x="0" y="0"/>
          <a:chExt cx="0" cy="0"/>
        </a:xfrm>
      </p:grpSpPr>
      <p:sp>
        <p:nvSpPr>
          <p:cNvPr id="753" name="Google Shape;753;p76"/>
          <p:cNvSpPr/>
          <p:nvPr>
            <p:ph idx="1" type="body"/>
          </p:nvPr>
        </p:nvSpPr>
        <p:spPr>
          <a:xfrm>
            <a:off x="4250531" y="326740"/>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rgbClr val="FF0000"/>
              </a:buClr>
              <a:buSzPts val="1500"/>
              <a:buNone/>
              <a:defRPr b="1">
                <a:solidFill>
                  <a:srgbClr val="FF0000"/>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4" name="Google Shape;754;p76"/>
          <p:cNvSpPr/>
          <p:nvPr/>
        </p:nvSpPr>
        <p:spPr>
          <a:xfrm>
            <a:off x="639366"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55" name="Google Shape;755;p76"/>
          <p:cNvSpPr/>
          <p:nvPr>
            <p:ph idx="2" type="body"/>
          </p:nvPr>
        </p:nvSpPr>
        <p:spPr>
          <a:xfrm>
            <a:off x="4252315" y="1269992"/>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6" name="Google Shape;756;p76"/>
          <p:cNvSpPr/>
          <p:nvPr>
            <p:ph idx="3" type="body"/>
          </p:nvPr>
        </p:nvSpPr>
        <p:spPr>
          <a:xfrm>
            <a:off x="4252315" y="2211118"/>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7" name="Google Shape;757;p76"/>
          <p:cNvSpPr/>
          <p:nvPr>
            <p:ph idx="4" type="body"/>
          </p:nvPr>
        </p:nvSpPr>
        <p:spPr>
          <a:xfrm>
            <a:off x="4252315" y="3152243"/>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8" name="Google Shape;758;p76"/>
          <p:cNvSpPr/>
          <p:nvPr>
            <p:ph idx="5" type="body"/>
          </p:nvPr>
        </p:nvSpPr>
        <p:spPr>
          <a:xfrm>
            <a:off x="4252173" y="4093369"/>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59" name="Google Shape;759;p76"/>
          <p:cNvSpPr txBox="1"/>
          <p:nvPr>
            <p:ph idx="6" type="body"/>
          </p:nvPr>
        </p:nvSpPr>
        <p:spPr>
          <a:xfrm>
            <a:off x="4990102" y="328868"/>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0" name="Google Shape;760;p76"/>
          <p:cNvSpPr txBox="1"/>
          <p:nvPr>
            <p:ph idx="7" type="body"/>
          </p:nvPr>
        </p:nvSpPr>
        <p:spPr>
          <a:xfrm>
            <a:off x="4990102" y="616745"/>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1" name="Google Shape;761;p76"/>
          <p:cNvSpPr txBox="1"/>
          <p:nvPr>
            <p:ph idx="8" type="body"/>
          </p:nvPr>
        </p:nvSpPr>
        <p:spPr>
          <a:xfrm>
            <a:off x="632419" y="1269992"/>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2" name="Google Shape;762;p76"/>
          <p:cNvSpPr txBox="1"/>
          <p:nvPr>
            <p:ph idx="9" type="body"/>
          </p:nvPr>
        </p:nvSpPr>
        <p:spPr>
          <a:xfrm>
            <a:off x="632419" y="1557869"/>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3" name="Google Shape;763;p76"/>
          <p:cNvSpPr txBox="1"/>
          <p:nvPr>
            <p:ph idx="13" type="body"/>
          </p:nvPr>
        </p:nvSpPr>
        <p:spPr>
          <a:xfrm>
            <a:off x="4990102" y="2211119"/>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4" name="Google Shape;764;p76"/>
          <p:cNvSpPr txBox="1"/>
          <p:nvPr>
            <p:ph idx="14" type="body"/>
          </p:nvPr>
        </p:nvSpPr>
        <p:spPr>
          <a:xfrm>
            <a:off x="4990102" y="2498996"/>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5" name="Google Shape;765;p76"/>
          <p:cNvSpPr txBox="1"/>
          <p:nvPr>
            <p:ph idx="15" type="body"/>
          </p:nvPr>
        </p:nvSpPr>
        <p:spPr>
          <a:xfrm>
            <a:off x="639366" y="3152243"/>
            <a:ext cx="35181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6" name="Google Shape;766;p76"/>
          <p:cNvSpPr txBox="1"/>
          <p:nvPr>
            <p:ph idx="16" type="body"/>
          </p:nvPr>
        </p:nvSpPr>
        <p:spPr>
          <a:xfrm>
            <a:off x="639366" y="3440120"/>
            <a:ext cx="3518100" cy="3540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7" name="Google Shape;767;p76"/>
          <p:cNvSpPr/>
          <p:nvPr>
            <p:ph idx="17" type="body"/>
          </p:nvPr>
        </p:nvSpPr>
        <p:spPr>
          <a:xfrm>
            <a:off x="4252173" y="328867"/>
            <a:ext cx="643200" cy="641700"/>
          </a:xfrm>
          <a:prstGeom prst="ellipse">
            <a:avLst/>
          </a:prstGeom>
          <a:solidFill>
            <a:schemeClr val="lt1"/>
          </a:solidFill>
          <a:ln cap="flat" cmpd="sng" w="25400">
            <a:solidFill>
              <a:schemeClr val="accent1"/>
            </a:solidFill>
            <a:prstDash val="solid"/>
            <a:miter lim="800000"/>
            <a:headEnd len="sm" w="sm" type="none"/>
            <a:tailEnd len="sm" w="sm" type="none"/>
          </a:ln>
        </p:spPr>
        <p:txBody>
          <a:bodyPr anchorCtr="0" anchor="ctr" bIns="0" lIns="0" spcFirstLastPara="1" rIns="0" wrap="square" tIns="0">
            <a:normAutofit/>
          </a:bodyPr>
          <a:lstStyle>
            <a:lvl1pPr indent="-228600" lvl="0" marL="457200" algn="ctr">
              <a:lnSpc>
                <a:spcPct val="90000"/>
              </a:lnSpc>
              <a:spcBef>
                <a:spcPts val="800"/>
              </a:spcBef>
              <a:spcAft>
                <a:spcPts val="0"/>
              </a:spcAft>
              <a:buClr>
                <a:schemeClr val="dk1"/>
              </a:buClr>
              <a:buSzPts val="1500"/>
              <a:buNone/>
              <a:defRPr b="1">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8" name="Google Shape;768;p76"/>
          <p:cNvSpPr txBox="1"/>
          <p:nvPr>
            <p:ph idx="18" type="body"/>
          </p:nvPr>
        </p:nvSpPr>
        <p:spPr>
          <a:xfrm>
            <a:off x="4990102" y="4095497"/>
            <a:ext cx="35178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69" name="Google Shape;769;p76"/>
          <p:cNvSpPr txBox="1"/>
          <p:nvPr>
            <p:ph idx="19" type="body"/>
          </p:nvPr>
        </p:nvSpPr>
        <p:spPr>
          <a:xfrm>
            <a:off x="4990102" y="4383374"/>
            <a:ext cx="3517800" cy="3540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3]">
  <p:cSld name="Vertical timeline [3]">
    <p:spTree>
      <p:nvGrpSpPr>
        <p:cNvPr id="770" name="Shape 770"/>
        <p:cNvGrpSpPr/>
        <p:nvPr/>
      </p:nvGrpSpPr>
      <p:grpSpPr>
        <a:xfrm>
          <a:off x="0" y="0"/>
          <a:ext cx="0" cy="0"/>
          <a:chOff x="0" y="0"/>
          <a:chExt cx="0" cy="0"/>
        </a:xfrm>
      </p:grpSpPr>
      <p:sp>
        <p:nvSpPr>
          <p:cNvPr id="771" name="Google Shape;771;p77"/>
          <p:cNvSpPr/>
          <p:nvPr/>
        </p:nvSpPr>
        <p:spPr>
          <a:xfrm>
            <a:off x="660797" y="614363"/>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72" name="Google Shape;772;p77"/>
          <p:cNvSpPr txBox="1"/>
          <p:nvPr>
            <p:ph type="title"/>
          </p:nvPr>
        </p:nvSpPr>
        <p:spPr>
          <a:xfrm>
            <a:off x="4280892" y="173831"/>
            <a:ext cx="4259400" cy="555000"/>
          </a:xfrm>
          <a:prstGeom prst="rect">
            <a:avLst/>
          </a:prstGeom>
          <a:noFill/>
          <a:ln>
            <a:noFill/>
          </a:ln>
        </p:spPr>
        <p:txBody>
          <a:bodyPr anchorCtr="0" anchor="ctr" bIns="202500" lIns="202500" spcFirstLastPara="1" rIns="20250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73" name="Google Shape;773;p77"/>
          <p:cNvSpPr txBox="1"/>
          <p:nvPr>
            <p:ph idx="1" type="body"/>
          </p:nvPr>
        </p:nvSpPr>
        <p:spPr>
          <a:xfrm>
            <a:off x="867625" y="138648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4" name="Google Shape;774;p77"/>
          <p:cNvSpPr txBox="1"/>
          <p:nvPr>
            <p:ph idx="2" type="body"/>
          </p:nvPr>
        </p:nvSpPr>
        <p:spPr>
          <a:xfrm>
            <a:off x="4804844" y="1176620"/>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5" name="Google Shape;775;p77"/>
          <p:cNvSpPr txBox="1"/>
          <p:nvPr>
            <p:ph idx="3" type="body"/>
          </p:nvPr>
        </p:nvSpPr>
        <p:spPr>
          <a:xfrm>
            <a:off x="4804701" y="2413616"/>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6" name="Google Shape;776;p77"/>
          <p:cNvSpPr txBox="1"/>
          <p:nvPr>
            <p:ph idx="4" type="body"/>
          </p:nvPr>
        </p:nvSpPr>
        <p:spPr>
          <a:xfrm>
            <a:off x="867625" y="2172464"/>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7" name="Google Shape;777;p77"/>
          <p:cNvSpPr txBox="1"/>
          <p:nvPr>
            <p:ph idx="5" type="body"/>
          </p:nvPr>
        </p:nvSpPr>
        <p:spPr>
          <a:xfrm>
            <a:off x="878443" y="3415768"/>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8" name="Google Shape;778;p77"/>
          <p:cNvSpPr txBox="1"/>
          <p:nvPr>
            <p:ph idx="6" type="body"/>
          </p:nvPr>
        </p:nvSpPr>
        <p:spPr>
          <a:xfrm>
            <a:off x="4815661" y="319341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9" name="Google Shape;779;p77"/>
          <p:cNvSpPr txBox="1"/>
          <p:nvPr>
            <p:ph idx="7" type="body"/>
          </p:nvPr>
        </p:nvSpPr>
        <p:spPr>
          <a:xfrm>
            <a:off x="4815518" y="4430411"/>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0" name="Google Shape;780;p77"/>
          <p:cNvSpPr txBox="1"/>
          <p:nvPr>
            <p:ph idx="8" type="body"/>
          </p:nvPr>
        </p:nvSpPr>
        <p:spPr>
          <a:xfrm>
            <a:off x="878443" y="4201749"/>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meline [4]">
  <p:cSld name="Vertical timeline [4]">
    <p:spTree>
      <p:nvGrpSpPr>
        <p:cNvPr id="781" name="Shape 781"/>
        <p:cNvGrpSpPr/>
        <p:nvPr/>
      </p:nvGrpSpPr>
      <p:grpSpPr>
        <a:xfrm>
          <a:off x="0" y="0"/>
          <a:ext cx="0" cy="0"/>
          <a:chOff x="0" y="0"/>
          <a:chExt cx="0" cy="0"/>
        </a:xfrm>
      </p:grpSpPr>
      <p:sp>
        <p:nvSpPr>
          <p:cNvPr id="782" name="Google Shape;782;p78"/>
          <p:cNvSpPr/>
          <p:nvPr/>
        </p:nvSpPr>
        <p:spPr>
          <a:xfrm>
            <a:off x="660797" y="714375"/>
            <a:ext cx="7869000" cy="40209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783" name="Google Shape;783;p78"/>
          <p:cNvSpPr txBox="1"/>
          <p:nvPr>
            <p:ph idx="1" type="body"/>
          </p:nvPr>
        </p:nvSpPr>
        <p:spPr>
          <a:xfrm>
            <a:off x="867625" y="392360"/>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4" name="Google Shape;784;p78"/>
          <p:cNvSpPr txBox="1"/>
          <p:nvPr>
            <p:ph idx="2" type="body"/>
          </p:nvPr>
        </p:nvSpPr>
        <p:spPr>
          <a:xfrm>
            <a:off x="4804844" y="182498"/>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5" name="Google Shape;785;p78"/>
          <p:cNvSpPr txBox="1"/>
          <p:nvPr>
            <p:ph idx="3" type="body"/>
          </p:nvPr>
        </p:nvSpPr>
        <p:spPr>
          <a:xfrm>
            <a:off x="4804701" y="1418648"/>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6" name="Google Shape;786;p78"/>
          <p:cNvSpPr txBox="1"/>
          <p:nvPr>
            <p:ph idx="4" type="body"/>
          </p:nvPr>
        </p:nvSpPr>
        <p:spPr>
          <a:xfrm>
            <a:off x="867625" y="117749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7" name="Google Shape;787;p78"/>
          <p:cNvSpPr txBox="1"/>
          <p:nvPr>
            <p:ph idx="5" type="body"/>
          </p:nvPr>
        </p:nvSpPr>
        <p:spPr>
          <a:xfrm>
            <a:off x="878585" y="2427812"/>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8" name="Google Shape;788;p78"/>
          <p:cNvSpPr txBox="1"/>
          <p:nvPr>
            <p:ph idx="6" type="body"/>
          </p:nvPr>
        </p:nvSpPr>
        <p:spPr>
          <a:xfrm>
            <a:off x="4804844" y="2199212"/>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89" name="Google Shape;789;p78"/>
          <p:cNvSpPr txBox="1"/>
          <p:nvPr>
            <p:ph idx="7" type="body"/>
          </p:nvPr>
        </p:nvSpPr>
        <p:spPr>
          <a:xfrm>
            <a:off x="4804701" y="3449467"/>
            <a:ext cx="3518100" cy="287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0" name="Google Shape;790;p78"/>
          <p:cNvSpPr txBox="1"/>
          <p:nvPr>
            <p:ph idx="8" type="body"/>
          </p:nvPr>
        </p:nvSpPr>
        <p:spPr>
          <a:xfrm>
            <a:off x="867483" y="3220805"/>
            <a:ext cx="3518100" cy="7452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1" name="Google Shape;791;p78"/>
          <p:cNvSpPr txBox="1"/>
          <p:nvPr>
            <p:ph idx="9" type="body"/>
          </p:nvPr>
        </p:nvSpPr>
        <p:spPr>
          <a:xfrm>
            <a:off x="861736" y="4469661"/>
            <a:ext cx="3517800" cy="287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2" name="Google Shape;792;p78"/>
          <p:cNvSpPr txBox="1"/>
          <p:nvPr>
            <p:ph idx="13" type="body"/>
          </p:nvPr>
        </p:nvSpPr>
        <p:spPr>
          <a:xfrm>
            <a:off x="4804844" y="4242563"/>
            <a:ext cx="3517800" cy="744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1]">
  <p:cSld name="Horizontal timeline [1]">
    <p:spTree>
      <p:nvGrpSpPr>
        <p:cNvPr id="793" name="Shape 793"/>
        <p:cNvGrpSpPr/>
        <p:nvPr/>
      </p:nvGrpSpPr>
      <p:grpSpPr>
        <a:xfrm>
          <a:off x="0" y="0"/>
          <a:ext cx="0" cy="0"/>
          <a:chOff x="0" y="0"/>
          <a:chExt cx="0" cy="0"/>
        </a:xfrm>
      </p:grpSpPr>
      <p:sp>
        <p:nvSpPr>
          <p:cNvPr id="794" name="Google Shape;794;p79"/>
          <p:cNvSpPr txBox="1"/>
          <p:nvPr>
            <p:ph type="title"/>
          </p:nvPr>
        </p:nvSpPr>
        <p:spPr>
          <a:xfrm>
            <a:off x="215911" y="15954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95" name="Google Shape;795;p79"/>
          <p:cNvSpPr txBox="1"/>
          <p:nvPr>
            <p:ph idx="1" type="body"/>
          </p:nvPr>
        </p:nvSpPr>
        <p:spPr>
          <a:xfrm>
            <a:off x="465296" y="2320612"/>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6" name="Google Shape;796;p79"/>
          <p:cNvSpPr txBox="1"/>
          <p:nvPr>
            <p:ph idx="2" type="body"/>
          </p:nvPr>
        </p:nvSpPr>
        <p:spPr>
          <a:xfrm>
            <a:off x="438494"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7" name="Google Shape;797;p79"/>
          <p:cNvSpPr txBox="1"/>
          <p:nvPr>
            <p:ph idx="3" type="body"/>
          </p:nvPr>
        </p:nvSpPr>
        <p:spPr>
          <a:xfrm>
            <a:off x="2243922"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8" name="Google Shape;798;p79"/>
          <p:cNvSpPr txBox="1"/>
          <p:nvPr>
            <p:ph idx="4" type="body"/>
          </p:nvPr>
        </p:nvSpPr>
        <p:spPr>
          <a:xfrm>
            <a:off x="2136710" y="995071"/>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99" name="Google Shape;799;p79"/>
          <p:cNvSpPr txBox="1"/>
          <p:nvPr>
            <p:ph idx="5" type="body"/>
          </p:nvPr>
        </p:nvSpPr>
        <p:spPr>
          <a:xfrm>
            <a:off x="3968941"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0" name="Google Shape;800;p79"/>
          <p:cNvSpPr txBox="1"/>
          <p:nvPr>
            <p:ph idx="6" type="body"/>
          </p:nvPr>
        </p:nvSpPr>
        <p:spPr>
          <a:xfrm>
            <a:off x="3888533"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1" name="Google Shape;801;p79"/>
          <p:cNvSpPr txBox="1"/>
          <p:nvPr>
            <p:ph idx="7" type="body"/>
          </p:nvPr>
        </p:nvSpPr>
        <p:spPr>
          <a:xfrm>
            <a:off x="5693961" y="2955302"/>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2" name="Google Shape;802;p79"/>
          <p:cNvSpPr txBox="1"/>
          <p:nvPr>
            <p:ph idx="8" type="body"/>
          </p:nvPr>
        </p:nvSpPr>
        <p:spPr>
          <a:xfrm>
            <a:off x="5640354" y="995070"/>
            <a:ext cx="1366800" cy="16134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3" name="Google Shape;803;p79"/>
          <p:cNvSpPr txBox="1"/>
          <p:nvPr>
            <p:ph idx="9" type="body"/>
          </p:nvPr>
        </p:nvSpPr>
        <p:spPr>
          <a:xfrm>
            <a:off x="7472585" y="2320611"/>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4" name="Google Shape;804;p79"/>
          <p:cNvSpPr txBox="1"/>
          <p:nvPr>
            <p:ph idx="13" type="body"/>
          </p:nvPr>
        </p:nvSpPr>
        <p:spPr>
          <a:xfrm>
            <a:off x="7338572" y="2955302"/>
            <a:ext cx="1366800" cy="16146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rizontal timeline [2]">
  <p:cSld name="Horizontal timeline [2]">
    <p:spTree>
      <p:nvGrpSpPr>
        <p:cNvPr id="805" name="Shape 805"/>
        <p:cNvGrpSpPr/>
        <p:nvPr/>
      </p:nvGrpSpPr>
      <p:grpSpPr>
        <a:xfrm>
          <a:off x="0" y="0"/>
          <a:ext cx="0" cy="0"/>
          <a:chOff x="0" y="0"/>
          <a:chExt cx="0" cy="0"/>
        </a:xfrm>
      </p:grpSpPr>
      <p:sp>
        <p:nvSpPr>
          <p:cNvPr id="806" name="Google Shape;806;p80"/>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7" name="Google Shape;807;p80"/>
          <p:cNvSpPr txBox="1"/>
          <p:nvPr>
            <p:ph idx="1" type="body"/>
          </p:nvPr>
        </p:nvSpPr>
        <p:spPr>
          <a:xfrm>
            <a:off x="465296"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8" name="Google Shape;808;p80"/>
          <p:cNvSpPr txBox="1"/>
          <p:nvPr>
            <p:ph idx="2" type="body"/>
          </p:nvPr>
        </p:nvSpPr>
        <p:spPr>
          <a:xfrm>
            <a:off x="438494" y="967688"/>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09" name="Google Shape;809;p80"/>
          <p:cNvSpPr txBox="1"/>
          <p:nvPr>
            <p:ph idx="3" type="body"/>
          </p:nvPr>
        </p:nvSpPr>
        <p:spPr>
          <a:xfrm>
            <a:off x="2243922"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0" name="Google Shape;810;p80"/>
          <p:cNvSpPr txBox="1"/>
          <p:nvPr>
            <p:ph idx="4" type="body"/>
          </p:nvPr>
        </p:nvSpPr>
        <p:spPr>
          <a:xfrm>
            <a:off x="2136710"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1" name="Google Shape;811;p80"/>
          <p:cNvSpPr txBox="1"/>
          <p:nvPr>
            <p:ph idx="5" type="body"/>
          </p:nvPr>
        </p:nvSpPr>
        <p:spPr>
          <a:xfrm>
            <a:off x="3968941"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2" name="Google Shape;812;p80"/>
          <p:cNvSpPr txBox="1"/>
          <p:nvPr>
            <p:ph idx="6" type="body"/>
          </p:nvPr>
        </p:nvSpPr>
        <p:spPr>
          <a:xfrm>
            <a:off x="3888533"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3" name="Google Shape;813;p80"/>
          <p:cNvSpPr txBox="1"/>
          <p:nvPr>
            <p:ph idx="7" type="body"/>
          </p:nvPr>
        </p:nvSpPr>
        <p:spPr>
          <a:xfrm>
            <a:off x="5693961" y="2293228"/>
            <a:ext cx="1206300" cy="2877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4" name="Google Shape;814;p80"/>
          <p:cNvSpPr txBox="1"/>
          <p:nvPr>
            <p:ph idx="8" type="body"/>
          </p:nvPr>
        </p:nvSpPr>
        <p:spPr>
          <a:xfrm>
            <a:off x="5640354" y="2929102"/>
            <a:ext cx="1366800" cy="16134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5" name="Google Shape;815;p80"/>
          <p:cNvSpPr txBox="1"/>
          <p:nvPr>
            <p:ph idx="9" type="body"/>
          </p:nvPr>
        </p:nvSpPr>
        <p:spPr>
          <a:xfrm>
            <a:off x="7472585" y="2927919"/>
            <a:ext cx="1206300" cy="2877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16" name="Google Shape;816;p80"/>
          <p:cNvSpPr txBox="1"/>
          <p:nvPr>
            <p:ph idx="13" type="body"/>
          </p:nvPr>
        </p:nvSpPr>
        <p:spPr>
          <a:xfrm>
            <a:off x="7338572" y="967687"/>
            <a:ext cx="1366800" cy="1614600"/>
          </a:xfrm>
          <a:prstGeom prst="rect">
            <a:avLst/>
          </a:prstGeom>
          <a:noFill/>
          <a:ln>
            <a:noFill/>
          </a:ln>
        </p:spPr>
        <p:txBody>
          <a:bodyPr anchorCtr="0" anchor="b" bIns="0" lIns="0" spcFirstLastPara="1" rIns="0" wrap="square" tIns="0">
            <a:noAutofit/>
          </a:bodyPr>
          <a:lstStyle>
            <a:lvl1pPr indent="-228600" lvl="0" marL="457200" algn="ctr">
              <a:lnSpc>
                <a:spcPct val="90000"/>
              </a:lnSpc>
              <a:spcBef>
                <a:spcPts val="800"/>
              </a:spcBef>
              <a:spcAft>
                <a:spcPts val="0"/>
              </a:spcAft>
              <a:buClr>
                <a:schemeClr val="dk1"/>
              </a:buClr>
              <a:buSzPts val="1200"/>
              <a:buNone/>
              <a:defRPr sz="1200">
                <a:solidFill>
                  <a:schemeClr val="dk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showMasterSp="0">
  <p:cSld name="Title only [2]">
    <p:bg>
      <p:bgPr>
        <a:solidFill>
          <a:schemeClr val="accent1"/>
        </a:solidFill>
      </p:bgPr>
    </p:bg>
    <p:spTree>
      <p:nvGrpSpPr>
        <p:cNvPr id="817" name="Shape 817"/>
        <p:cNvGrpSpPr/>
        <p:nvPr/>
      </p:nvGrpSpPr>
      <p:grpSpPr>
        <a:xfrm>
          <a:off x="0" y="0"/>
          <a:ext cx="0" cy="0"/>
          <a:chOff x="0" y="0"/>
          <a:chExt cx="0" cy="0"/>
        </a:xfrm>
      </p:grpSpPr>
      <p:sp>
        <p:nvSpPr>
          <p:cNvPr id="818" name="Google Shape;818;p81"/>
          <p:cNvSpPr txBox="1"/>
          <p:nvPr>
            <p:ph type="title"/>
          </p:nvPr>
        </p:nvSpPr>
        <p:spPr>
          <a:xfrm>
            <a:off x="204788" y="159300"/>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819" name="Google Shape;819;p8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process slide">
  <p:cSld name="3x process slide">
    <p:spTree>
      <p:nvGrpSpPr>
        <p:cNvPr id="820" name="Shape 820"/>
        <p:cNvGrpSpPr/>
        <p:nvPr/>
      </p:nvGrpSpPr>
      <p:grpSpPr>
        <a:xfrm>
          <a:off x="0" y="0"/>
          <a:ext cx="0" cy="0"/>
          <a:chOff x="0" y="0"/>
          <a:chExt cx="0" cy="0"/>
        </a:xfrm>
      </p:grpSpPr>
      <p:sp>
        <p:nvSpPr>
          <p:cNvPr id="821" name="Google Shape;821;p82"/>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22" name="Google Shape;822;p82"/>
          <p:cNvSpPr/>
          <p:nvPr>
            <p:ph idx="2" type="pic"/>
          </p:nvPr>
        </p:nvSpPr>
        <p:spPr>
          <a:xfrm>
            <a:off x="1316138" y="1966913"/>
            <a:ext cx="657300" cy="657300"/>
          </a:xfrm>
          <a:prstGeom prst="rect">
            <a:avLst/>
          </a:prstGeom>
          <a:noFill/>
          <a:ln>
            <a:noFill/>
          </a:ln>
        </p:spPr>
      </p:sp>
      <p:sp>
        <p:nvSpPr>
          <p:cNvPr id="823" name="Google Shape;823;p82"/>
          <p:cNvSpPr/>
          <p:nvPr>
            <p:ph idx="3" type="pic"/>
          </p:nvPr>
        </p:nvSpPr>
        <p:spPr>
          <a:xfrm>
            <a:off x="4243388" y="1966913"/>
            <a:ext cx="657300" cy="657300"/>
          </a:xfrm>
          <a:prstGeom prst="rect">
            <a:avLst/>
          </a:prstGeom>
          <a:noFill/>
          <a:ln>
            <a:noFill/>
          </a:ln>
        </p:spPr>
      </p:sp>
      <p:sp>
        <p:nvSpPr>
          <p:cNvPr id="824" name="Google Shape;824;p82"/>
          <p:cNvSpPr/>
          <p:nvPr>
            <p:ph idx="4" type="pic"/>
          </p:nvPr>
        </p:nvSpPr>
        <p:spPr>
          <a:xfrm>
            <a:off x="7170638" y="1966913"/>
            <a:ext cx="657300" cy="657300"/>
          </a:xfrm>
          <a:prstGeom prst="rect">
            <a:avLst/>
          </a:prstGeom>
          <a:noFill/>
          <a:ln>
            <a:noFill/>
          </a:ln>
        </p:spPr>
      </p:sp>
      <p:sp>
        <p:nvSpPr>
          <p:cNvPr id="825" name="Google Shape;825;p82"/>
          <p:cNvSpPr txBox="1"/>
          <p:nvPr>
            <p:ph idx="1" type="body"/>
          </p:nvPr>
        </p:nvSpPr>
        <p:spPr>
          <a:xfrm>
            <a:off x="362250" y="982845"/>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6" name="Google Shape;826;p82"/>
          <p:cNvSpPr txBox="1"/>
          <p:nvPr>
            <p:ph idx="5" type="body"/>
          </p:nvPr>
        </p:nvSpPr>
        <p:spPr>
          <a:xfrm>
            <a:off x="3622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7" name="Google Shape;827;p82"/>
          <p:cNvSpPr txBox="1"/>
          <p:nvPr>
            <p:ph idx="6" type="body"/>
          </p:nvPr>
        </p:nvSpPr>
        <p:spPr>
          <a:xfrm>
            <a:off x="3622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8" name="Google Shape;828;p82"/>
          <p:cNvSpPr txBox="1"/>
          <p:nvPr>
            <p:ph idx="7" type="body"/>
          </p:nvPr>
        </p:nvSpPr>
        <p:spPr>
          <a:xfrm>
            <a:off x="328950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29" name="Google Shape;829;p82"/>
          <p:cNvSpPr txBox="1"/>
          <p:nvPr>
            <p:ph idx="8" type="body"/>
          </p:nvPr>
        </p:nvSpPr>
        <p:spPr>
          <a:xfrm>
            <a:off x="328950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0" name="Google Shape;830;p82"/>
          <p:cNvSpPr txBox="1"/>
          <p:nvPr>
            <p:ph idx="9" type="body"/>
          </p:nvPr>
        </p:nvSpPr>
        <p:spPr>
          <a:xfrm>
            <a:off x="6216750" y="2927779"/>
            <a:ext cx="25650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1" name="Google Shape;831;p82"/>
          <p:cNvSpPr txBox="1"/>
          <p:nvPr>
            <p:ph idx="13" type="body"/>
          </p:nvPr>
        </p:nvSpPr>
        <p:spPr>
          <a:xfrm>
            <a:off x="6216750" y="3432604"/>
            <a:ext cx="25650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rocess slide">
  <p:cSld name="4x process slide">
    <p:spTree>
      <p:nvGrpSpPr>
        <p:cNvPr id="832" name="Shape 832"/>
        <p:cNvGrpSpPr/>
        <p:nvPr/>
      </p:nvGrpSpPr>
      <p:grpSpPr>
        <a:xfrm>
          <a:off x="0" y="0"/>
          <a:ext cx="0" cy="0"/>
          <a:chOff x="0" y="0"/>
          <a:chExt cx="0" cy="0"/>
        </a:xfrm>
      </p:grpSpPr>
      <p:sp>
        <p:nvSpPr>
          <p:cNvPr id="833" name="Google Shape;833;p83"/>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34" name="Google Shape;834;p83"/>
          <p:cNvSpPr/>
          <p:nvPr>
            <p:ph idx="2" type="pic"/>
          </p:nvPr>
        </p:nvSpPr>
        <p:spPr>
          <a:xfrm>
            <a:off x="1062638" y="1966913"/>
            <a:ext cx="657300" cy="657300"/>
          </a:xfrm>
          <a:prstGeom prst="rect">
            <a:avLst/>
          </a:prstGeom>
          <a:noFill/>
          <a:ln>
            <a:noFill/>
          </a:ln>
        </p:spPr>
      </p:sp>
      <p:sp>
        <p:nvSpPr>
          <p:cNvPr id="835" name="Google Shape;835;p83"/>
          <p:cNvSpPr/>
          <p:nvPr>
            <p:ph idx="3" type="pic"/>
          </p:nvPr>
        </p:nvSpPr>
        <p:spPr>
          <a:xfrm>
            <a:off x="3169844" y="1966913"/>
            <a:ext cx="657300" cy="657300"/>
          </a:xfrm>
          <a:prstGeom prst="rect">
            <a:avLst/>
          </a:prstGeom>
          <a:noFill/>
          <a:ln>
            <a:noFill/>
          </a:ln>
        </p:spPr>
      </p:sp>
      <p:sp>
        <p:nvSpPr>
          <p:cNvPr id="836" name="Google Shape;836;p83"/>
          <p:cNvSpPr/>
          <p:nvPr>
            <p:ph idx="4" type="pic"/>
          </p:nvPr>
        </p:nvSpPr>
        <p:spPr>
          <a:xfrm>
            <a:off x="5279435" y="1966913"/>
            <a:ext cx="657300" cy="657300"/>
          </a:xfrm>
          <a:prstGeom prst="rect">
            <a:avLst/>
          </a:prstGeom>
          <a:noFill/>
          <a:ln>
            <a:noFill/>
          </a:ln>
        </p:spPr>
      </p:sp>
      <p:sp>
        <p:nvSpPr>
          <p:cNvPr id="837" name="Google Shape;837;p83"/>
          <p:cNvSpPr/>
          <p:nvPr>
            <p:ph idx="5" type="pic"/>
          </p:nvPr>
        </p:nvSpPr>
        <p:spPr>
          <a:xfrm>
            <a:off x="7381875" y="1966913"/>
            <a:ext cx="657300" cy="657300"/>
          </a:xfrm>
          <a:prstGeom prst="rect">
            <a:avLst/>
          </a:prstGeom>
          <a:noFill/>
          <a:ln>
            <a:noFill/>
          </a:ln>
        </p:spPr>
      </p:sp>
      <p:sp>
        <p:nvSpPr>
          <p:cNvPr id="838" name="Google Shape;838;p83"/>
          <p:cNvSpPr txBox="1"/>
          <p:nvPr>
            <p:ph idx="1" type="body"/>
          </p:nvPr>
        </p:nvSpPr>
        <p:spPr>
          <a:xfrm>
            <a:off x="31116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39" name="Google Shape;839;p83"/>
          <p:cNvSpPr txBox="1"/>
          <p:nvPr>
            <p:ph idx="6" type="body"/>
          </p:nvPr>
        </p:nvSpPr>
        <p:spPr>
          <a:xfrm>
            <a:off x="31116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0" name="Google Shape;840;p83"/>
          <p:cNvSpPr txBox="1"/>
          <p:nvPr>
            <p:ph idx="7" type="body"/>
          </p:nvPr>
        </p:nvSpPr>
        <p:spPr>
          <a:xfrm>
            <a:off x="251937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1" name="Google Shape;841;p83"/>
          <p:cNvSpPr txBox="1"/>
          <p:nvPr>
            <p:ph idx="8" type="body"/>
          </p:nvPr>
        </p:nvSpPr>
        <p:spPr>
          <a:xfrm>
            <a:off x="251937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2" name="Google Shape;842;p83"/>
          <p:cNvSpPr txBox="1"/>
          <p:nvPr>
            <p:ph idx="9" type="body"/>
          </p:nvPr>
        </p:nvSpPr>
        <p:spPr>
          <a:xfrm>
            <a:off x="472758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3" name="Google Shape;843;p83"/>
          <p:cNvSpPr txBox="1"/>
          <p:nvPr>
            <p:ph idx="13" type="body"/>
          </p:nvPr>
        </p:nvSpPr>
        <p:spPr>
          <a:xfrm>
            <a:off x="472758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4" name="Google Shape;844;p83"/>
          <p:cNvSpPr txBox="1"/>
          <p:nvPr>
            <p:ph idx="14" type="body"/>
          </p:nvPr>
        </p:nvSpPr>
        <p:spPr>
          <a:xfrm>
            <a:off x="6935791" y="2927779"/>
            <a:ext cx="18969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5" name="Google Shape;845;p83"/>
          <p:cNvSpPr txBox="1"/>
          <p:nvPr>
            <p:ph idx="15" type="body"/>
          </p:nvPr>
        </p:nvSpPr>
        <p:spPr>
          <a:xfrm>
            <a:off x="6935791" y="3432604"/>
            <a:ext cx="18969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46" name="Google Shape;846;p83"/>
          <p:cNvSpPr txBox="1"/>
          <p:nvPr>
            <p:ph idx="16" type="body"/>
          </p:nvPr>
        </p:nvSpPr>
        <p:spPr>
          <a:xfrm>
            <a:off x="361167" y="984240"/>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x process slide">
  <p:cSld name="5x process slide">
    <p:spTree>
      <p:nvGrpSpPr>
        <p:cNvPr id="847" name="Shape 847"/>
        <p:cNvGrpSpPr/>
        <p:nvPr/>
      </p:nvGrpSpPr>
      <p:grpSpPr>
        <a:xfrm>
          <a:off x="0" y="0"/>
          <a:ext cx="0" cy="0"/>
          <a:chOff x="0" y="0"/>
          <a:chExt cx="0" cy="0"/>
        </a:xfrm>
      </p:grpSpPr>
      <p:sp>
        <p:nvSpPr>
          <p:cNvPr id="848" name="Google Shape;848;p84"/>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9" name="Google Shape;849;p84"/>
          <p:cNvSpPr/>
          <p:nvPr>
            <p:ph idx="2" type="pic"/>
          </p:nvPr>
        </p:nvSpPr>
        <p:spPr>
          <a:xfrm>
            <a:off x="770400" y="1966913"/>
            <a:ext cx="657300" cy="657300"/>
          </a:xfrm>
          <a:prstGeom prst="rect">
            <a:avLst/>
          </a:prstGeom>
          <a:noFill/>
          <a:ln>
            <a:noFill/>
          </a:ln>
        </p:spPr>
      </p:sp>
      <p:sp>
        <p:nvSpPr>
          <p:cNvPr id="850" name="Google Shape;850;p84"/>
          <p:cNvSpPr/>
          <p:nvPr>
            <p:ph idx="3" type="pic"/>
          </p:nvPr>
        </p:nvSpPr>
        <p:spPr>
          <a:xfrm>
            <a:off x="2492812" y="1966913"/>
            <a:ext cx="657300" cy="657300"/>
          </a:xfrm>
          <a:prstGeom prst="rect">
            <a:avLst/>
          </a:prstGeom>
          <a:noFill/>
          <a:ln>
            <a:noFill/>
          </a:ln>
        </p:spPr>
      </p:sp>
      <p:sp>
        <p:nvSpPr>
          <p:cNvPr id="851" name="Google Shape;851;p84"/>
          <p:cNvSpPr/>
          <p:nvPr>
            <p:ph idx="4" type="pic"/>
          </p:nvPr>
        </p:nvSpPr>
        <p:spPr>
          <a:xfrm>
            <a:off x="4241868" y="1966913"/>
            <a:ext cx="657300" cy="657300"/>
          </a:xfrm>
          <a:prstGeom prst="rect">
            <a:avLst/>
          </a:prstGeom>
          <a:noFill/>
          <a:ln>
            <a:noFill/>
          </a:ln>
        </p:spPr>
      </p:sp>
      <p:sp>
        <p:nvSpPr>
          <p:cNvPr id="852" name="Google Shape;852;p84"/>
          <p:cNvSpPr/>
          <p:nvPr>
            <p:ph idx="5" type="pic"/>
          </p:nvPr>
        </p:nvSpPr>
        <p:spPr>
          <a:xfrm>
            <a:off x="5964281" y="1966913"/>
            <a:ext cx="657300" cy="657300"/>
          </a:xfrm>
          <a:prstGeom prst="rect">
            <a:avLst/>
          </a:prstGeom>
          <a:noFill/>
          <a:ln>
            <a:noFill/>
          </a:ln>
        </p:spPr>
      </p:sp>
      <p:sp>
        <p:nvSpPr>
          <p:cNvPr id="853" name="Google Shape;853;p84"/>
          <p:cNvSpPr/>
          <p:nvPr>
            <p:ph idx="6" type="pic"/>
          </p:nvPr>
        </p:nvSpPr>
        <p:spPr>
          <a:xfrm>
            <a:off x="7739715" y="1966913"/>
            <a:ext cx="657300" cy="657300"/>
          </a:xfrm>
          <a:prstGeom prst="rect">
            <a:avLst/>
          </a:prstGeom>
          <a:noFill/>
          <a:ln>
            <a:noFill/>
          </a:ln>
        </p:spPr>
      </p:sp>
      <p:sp>
        <p:nvSpPr>
          <p:cNvPr id="854" name="Google Shape;854;p84"/>
          <p:cNvSpPr txBox="1"/>
          <p:nvPr>
            <p:ph idx="1" type="body"/>
          </p:nvPr>
        </p:nvSpPr>
        <p:spPr>
          <a:xfrm>
            <a:off x="25585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5" name="Google Shape;855;p84"/>
          <p:cNvSpPr txBox="1"/>
          <p:nvPr>
            <p:ph idx="7" type="body"/>
          </p:nvPr>
        </p:nvSpPr>
        <p:spPr>
          <a:xfrm>
            <a:off x="25585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6" name="Google Shape;856;p84"/>
          <p:cNvSpPr txBox="1"/>
          <p:nvPr>
            <p:ph idx="8" type="body"/>
          </p:nvPr>
        </p:nvSpPr>
        <p:spPr>
          <a:xfrm>
            <a:off x="2033483"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7" name="Google Shape;857;p84"/>
          <p:cNvSpPr txBox="1"/>
          <p:nvPr>
            <p:ph idx="9" type="body"/>
          </p:nvPr>
        </p:nvSpPr>
        <p:spPr>
          <a:xfrm>
            <a:off x="2033483"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8" name="Google Shape;858;p84"/>
          <p:cNvSpPr txBox="1"/>
          <p:nvPr>
            <p:ph idx="13" type="body"/>
          </p:nvPr>
        </p:nvSpPr>
        <p:spPr>
          <a:xfrm>
            <a:off x="381111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59" name="Google Shape;859;p84"/>
          <p:cNvSpPr txBox="1"/>
          <p:nvPr>
            <p:ph idx="14" type="body"/>
          </p:nvPr>
        </p:nvSpPr>
        <p:spPr>
          <a:xfrm>
            <a:off x="381111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0" name="Google Shape;860;p84"/>
          <p:cNvSpPr txBox="1"/>
          <p:nvPr>
            <p:ph idx="15" type="body"/>
          </p:nvPr>
        </p:nvSpPr>
        <p:spPr>
          <a:xfrm>
            <a:off x="558874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1" name="Google Shape;861;p84"/>
          <p:cNvSpPr txBox="1"/>
          <p:nvPr>
            <p:ph idx="16" type="body"/>
          </p:nvPr>
        </p:nvSpPr>
        <p:spPr>
          <a:xfrm>
            <a:off x="558874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2" name="Google Shape;862;p84"/>
          <p:cNvSpPr txBox="1"/>
          <p:nvPr>
            <p:ph idx="17" type="body"/>
          </p:nvPr>
        </p:nvSpPr>
        <p:spPr>
          <a:xfrm>
            <a:off x="7366372" y="2927779"/>
            <a:ext cx="15216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3" name="Google Shape;863;p84"/>
          <p:cNvSpPr txBox="1"/>
          <p:nvPr>
            <p:ph idx="18" type="body"/>
          </p:nvPr>
        </p:nvSpPr>
        <p:spPr>
          <a:xfrm>
            <a:off x="7366372" y="3432604"/>
            <a:ext cx="15216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64" name="Google Shape;864;p84"/>
          <p:cNvSpPr txBox="1"/>
          <p:nvPr>
            <p:ph idx="19"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x process slide">
  <p:cSld name="6x process slide">
    <p:spTree>
      <p:nvGrpSpPr>
        <p:cNvPr id="865" name="Shape 865"/>
        <p:cNvGrpSpPr/>
        <p:nvPr/>
      </p:nvGrpSpPr>
      <p:grpSpPr>
        <a:xfrm>
          <a:off x="0" y="0"/>
          <a:ext cx="0" cy="0"/>
          <a:chOff x="0" y="0"/>
          <a:chExt cx="0" cy="0"/>
        </a:xfrm>
      </p:grpSpPr>
      <p:sp>
        <p:nvSpPr>
          <p:cNvPr id="866" name="Google Shape;866;p85"/>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7" name="Google Shape;867;p85"/>
          <p:cNvSpPr/>
          <p:nvPr>
            <p:ph idx="2" type="pic"/>
          </p:nvPr>
        </p:nvSpPr>
        <p:spPr>
          <a:xfrm>
            <a:off x="631829" y="1966913"/>
            <a:ext cx="657300" cy="657300"/>
          </a:xfrm>
          <a:prstGeom prst="rect">
            <a:avLst/>
          </a:prstGeom>
          <a:noFill/>
          <a:ln>
            <a:noFill/>
          </a:ln>
        </p:spPr>
      </p:sp>
      <p:sp>
        <p:nvSpPr>
          <p:cNvPr id="868" name="Google Shape;868;p85"/>
          <p:cNvSpPr/>
          <p:nvPr>
            <p:ph idx="3" type="pic"/>
          </p:nvPr>
        </p:nvSpPr>
        <p:spPr>
          <a:xfrm>
            <a:off x="2083601" y="1966913"/>
            <a:ext cx="657300" cy="657300"/>
          </a:xfrm>
          <a:prstGeom prst="rect">
            <a:avLst/>
          </a:prstGeom>
          <a:noFill/>
          <a:ln>
            <a:noFill/>
          </a:ln>
        </p:spPr>
      </p:sp>
      <p:sp>
        <p:nvSpPr>
          <p:cNvPr id="869" name="Google Shape;869;p85"/>
          <p:cNvSpPr/>
          <p:nvPr>
            <p:ph idx="4" type="pic"/>
          </p:nvPr>
        </p:nvSpPr>
        <p:spPr>
          <a:xfrm>
            <a:off x="3537363" y="1966913"/>
            <a:ext cx="657300" cy="657300"/>
          </a:xfrm>
          <a:prstGeom prst="rect">
            <a:avLst/>
          </a:prstGeom>
          <a:noFill/>
          <a:ln>
            <a:noFill/>
          </a:ln>
        </p:spPr>
      </p:sp>
      <p:sp>
        <p:nvSpPr>
          <p:cNvPr id="870" name="Google Shape;870;p85"/>
          <p:cNvSpPr/>
          <p:nvPr>
            <p:ph idx="5" type="pic"/>
          </p:nvPr>
        </p:nvSpPr>
        <p:spPr>
          <a:xfrm>
            <a:off x="4986410" y="1969294"/>
            <a:ext cx="657300" cy="657300"/>
          </a:xfrm>
          <a:prstGeom prst="rect">
            <a:avLst/>
          </a:prstGeom>
          <a:noFill/>
          <a:ln>
            <a:noFill/>
          </a:ln>
        </p:spPr>
      </p:sp>
      <p:sp>
        <p:nvSpPr>
          <p:cNvPr id="871" name="Google Shape;871;p85"/>
          <p:cNvSpPr/>
          <p:nvPr>
            <p:ph idx="6" type="pic"/>
          </p:nvPr>
        </p:nvSpPr>
        <p:spPr>
          <a:xfrm>
            <a:off x="6435349" y="1966913"/>
            <a:ext cx="657300" cy="657300"/>
          </a:xfrm>
          <a:prstGeom prst="rect">
            <a:avLst/>
          </a:prstGeom>
          <a:noFill/>
          <a:ln>
            <a:noFill/>
          </a:ln>
        </p:spPr>
      </p:sp>
      <p:sp>
        <p:nvSpPr>
          <p:cNvPr id="872" name="Google Shape;872;p85"/>
          <p:cNvSpPr txBox="1"/>
          <p:nvPr>
            <p:ph idx="1" type="body"/>
          </p:nvPr>
        </p:nvSpPr>
        <p:spPr>
          <a:xfrm>
            <a:off x="22773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3" name="Google Shape;873;p85"/>
          <p:cNvSpPr txBox="1"/>
          <p:nvPr>
            <p:ph idx="7" type="body"/>
          </p:nvPr>
        </p:nvSpPr>
        <p:spPr>
          <a:xfrm>
            <a:off x="22773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4" name="Google Shape;874;p85"/>
          <p:cNvSpPr txBox="1"/>
          <p:nvPr>
            <p:ph idx="8" type="body"/>
          </p:nvPr>
        </p:nvSpPr>
        <p:spPr>
          <a:xfrm>
            <a:off x="1713781"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5" name="Google Shape;875;p85"/>
          <p:cNvSpPr txBox="1"/>
          <p:nvPr>
            <p:ph idx="9" type="body"/>
          </p:nvPr>
        </p:nvSpPr>
        <p:spPr>
          <a:xfrm>
            <a:off x="1713781"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6" name="Google Shape;876;p85"/>
          <p:cNvSpPr txBox="1"/>
          <p:nvPr>
            <p:ph idx="13" type="body"/>
          </p:nvPr>
        </p:nvSpPr>
        <p:spPr>
          <a:xfrm>
            <a:off x="3199825"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7" name="Google Shape;877;p85"/>
          <p:cNvSpPr txBox="1"/>
          <p:nvPr>
            <p:ph idx="14" type="body"/>
          </p:nvPr>
        </p:nvSpPr>
        <p:spPr>
          <a:xfrm>
            <a:off x="3199825"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8" name="Google Shape;878;p85"/>
          <p:cNvSpPr txBox="1"/>
          <p:nvPr>
            <p:ph idx="15" type="body"/>
          </p:nvPr>
        </p:nvSpPr>
        <p:spPr>
          <a:xfrm>
            <a:off x="4685869"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79" name="Google Shape;879;p85"/>
          <p:cNvSpPr txBox="1"/>
          <p:nvPr>
            <p:ph idx="16" type="body"/>
          </p:nvPr>
        </p:nvSpPr>
        <p:spPr>
          <a:xfrm>
            <a:off x="4685869"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0" name="Google Shape;880;p85"/>
          <p:cNvSpPr txBox="1"/>
          <p:nvPr>
            <p:ph idx="17" type="body"/>
          </p:nvPr>
        </p:nvSpPr>
        <p:spPr>
          <a:xfrm>
            <a:off x="6171913"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1" name="Google Shape;881;p85"/>
          <p:cNvSpPr txBox="1"/>
          <p:nvPr>
            <p:ph idx="18" type="body"/>
          </p:nvPr>
        </p:nvSpPr>
        <p:spPr>
          <a:xfrm>
            <a:off x="6171913"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2" name="Google Shape;882;p85"/>
          <p:cNvSpPr txBox="1"/>
          <p:nvPr>
            <p:ph idx="19" type="body"/>
          </p:nvPr>
        </p:nvSpPr>
        <p:spPr>
          <a:xfrm>
            <a:off x="7657957" y="2927779"/>
            <a:ext cx="1258200" cy="405900"/>
          </a:xfrm>
          <a:prstGeom prst="rect">
            <a:avLst/>
          </a:prstGeom>
          <a:noFill/>
          <a:ln>
            <a:noFill/>
          </a:ln>
        </p:spPr>
        <p:txBody>
          <a:bodyPr anchorCtr="0" anchor="ctr" bIns="0" lIns="108000" spcFirstLastPara="1" rIns="10800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3" name="Google Shape;883;p85"/>
          <p:cNvSpPr txBox="1"/>
          <p:nvPr>
            <p:ph idx="20" type="body"/>
          </p:nvPr>
        </p:nvSpPr>
        <p:spPr>
          <a:xfrm>
            <a:off x="7657957" y="3432604"/>
            <a:ext cx="1258200" cy="1302600"/>
          </a:xfrm>
          <a:prstGeom prst="rect">
            <a:avLst/>
          </a:prstGeom>
          <a:noFill/>
          <a:ln>
            <a:noFill/>
          </a:ln>
        </p:spPr>
        <p:txBody>
          <a:bodyPr anchorCtr="0" anchor="t" bIns="0" lIns="108000" spcFirstLastPara="1" rIns="10800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4" name="Google Shape;884;p85"/>
          <p:cNvSpPr/>
          <p:nvPr>
            <p:ph idx="21" type="pic"/>
          </p:nvPr>
        </p:nvSpPr>
        <p:spPr>
          <a:xfrm>
            <a:off x="7898110" y="1966913"/>
            <a:ext cx="657300" cy="657300"/>
          </a:xfrm>
          <a:prstGeom prst="rect">
            <a:avLst/>
          </a:prstGeom>
          <a:noFill/>
          <a:ln>
            <a:noFill/>
          </a:ln>
        </p:spPr>
      </p:sp>
      <p:sp>
        <p:nvSpPr>
          <p:cNvPr id="885" name="Google Shape;885;p85"/>
          <p:cNvSpPr txBox="1"/>
          <p:nvPr>
            <p:ph idx="22" type="body"/>
          </p:nvPr>
        </p:nvSpPr>
        <p:spPr>
          <a:xfrm>
            <a:off x="360760" y="9883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x points icon slide">
  <p:cSld name="4x points icon slide">
    <p:spTree>
      <p:nvGrpSpPr>
        <p:cNvPr id="886" name="Shape 886"/>
        <p:cNvGrpSpPr/>
        <p:nvPr/>
      </p:nvGrpSpPr>
      <p:grpSpPr>
        <a:xfrm>
          <a:off x="0" y="0"/>
          <a:ext cx="0" cy="0"/>
          <a:chOff x="0" y="0"/>
          <a:chExt cx="0" cy="0"/>
        </a:xfrm>
      </p:grpSpPr>
      <p:sp>
        <p:nvSpPr>
          <p:cNvPr id="887" name="Google Shape;887;p86"/>
          <p:cNvSpPr txBox="1"/>
          <p:nvPr>
            <p:ph idx="1" type="body"/>
          </p:nvPr>
        </p:nvSpPr>
        <p:spPr>
          <a:xfrm>
            <a:off x="694382" y="1952625"/>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88" name="Google Shape;888;p86"/>
          <p:cNvSpPr txBox="1"/>
          <p:nvPr>
            <p:ph type="title"/>
          </p:nvPr>
        </p:nvSpPr>
        <p:spPr>
          <a:xfrm>
            <a:off x="694382" y="273844"/>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89" name="Google Shape;889;p86"/>
          <p:cNvSpPr txBox="1"/>
          <p:nvPr>
            <p:ph idx="2"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0" name="Google Shape;890;p86"/>
          <p:cNvSpPr/>
          <p:nvPr>
            <p:ph idx="3" type="pic"/>
          </p:nvPr>
        </p:nvSpPr>
        <p:spPr>
          <a:xfrm>
            <a:off x="3535784" y="2104532"/>
            <a:ext cx="724800" cy="724800"/>
          </a:xfrm>
          <a:prstGeom prst="rect">
            <a:avLst/>
          </a:prstGeom>
          <a:noFill/>
          <a:ln>
            <a:noFill/>
          </a:ln>
        </p:spPr>
      </p:sp>
      <p:sp>
        <p:nvSpPr>
          <p:cNvPr id="891" name="Google Shape;891;p86"/>
          <p:cNvSpPr/>
          <p:nvPr>
            <p:ph idx="4" type="pic"/>
          </p:nvPr>
        </p:nvSpPr>
        <p:spPr>
          <a:xfrm>
            <a:off x="4883320" y="2104532"/>
            <a:ext cx="724800" cy="724800"/>
          </a:xfrm>
          <a:prstGeom prst="rect">
            <a:avLst/>
          </a:prstGeom>
          <a:noFill/>
          <a:ln>
            <a:noFill/>
          </a:ln>
        </p:spPr>
      </p:sp>
      <p:sp>
        <p:nvSpPr>
          <p:cNvPr id="892" name="Google Shape;892;p86"/>
          <p:cNvSpPr/>
          <p:nvPr>
            <p:ph idx="5" type="pic"/>
          </p:nvPr>
        </p:nvSpPr>
        <p:spPr>
          <a:xfrm>
            <a:off x="3545312" y="3450056"/>
            <a:ext cx="724800" cy="724800"/>
          </a:xfrm>
          <a:prstGeom prst="rect">
            <a:avLst/>
          </a:prstGeom>
          <a:noFill/>
          <a:ln>
            <a:noFill/>
          </a:ln>
        </p:spPr>
      </p:sp>
      <p:sp>
        <p:nvSpPr>
          <p:cNvPr id="893" name="Google Shape;893;p86"/>
          <p:cNvSpPr/>
          <p:nvPr>
            <p:ph idx="6" type="pic"/>
          </p:nvPr>
        </p:nvSpPr>
        <p:spPr>
          <a:xfrm>
            <a:off x="4892848" y="3450056"/>
            <a:ext cx="724800" cy="724800"/>
          </a:xfrm>
          <a:prstGeom prst="rect">
            <a:avLst/>
          </a:prstGeom>
          <a:noFill/>
          <a:ln>
            <a:noFill/>
          </a:ln>
        </p:spPr>
      </p:sp>
      <p:sp>
        <p:nvSpPr>
          <p:cNvPr id="894" name="Google Shape;894;p86"/>
          <p:cNvSpPr txBox="1"/>
          <p:nvPr>
            <p:ph idx="7" type="body"/>
          </p:nvPr>
        </p:nvSpPr>
        <p:spPr>
          <a:xfrm>
            <a:off x="694382" y="3295648"/>
            <a:ext cx="25257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5" name="Google Shape;895;p86"/>
          <p:cNvSpPr txBox="1"/>
          <p:nvPr>
            <p:ph idx="8" type="body"/>
          </p:nvPr>
        </p:nvSpPr>
        <p:spPr>
          <a:xfrm>
            <a:off x="5924050" y="1952625"/>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896" name="Google Shape;896;p86"/>
          <p:cNvSpPr txBox="1"/>
          <p:nvPr>
            <p:ph idx="9" type="body"/>
          </p:nvPr>
        </p:nvSpPr>
        <p:spPr>
          <a:xfrm>
            <a:off x="5924050" y="3295648"/>
            <a:ext cx="25257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51">
          <p15:clr>
            <a:srgbClr val="FBAE40"/>
          </p15:clr>
        </p15:guide>
        <p15:guide id="2" orient="horz" pos="439">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able">
  <p:cSld name="Text &amp; table">
    <p:spTree>
      <p:nvGrpSpPr>
        <p:cNvPr id="897" name="Shape 897"/>
        <p:cNvGrpSpPr/>
        <p:nvPr/>
      </p:nvGrpSpPr>
      <p:grpSpPr>
        <a:xfrm>
          <a:off x="0" y="0"/>
          <a:ext cx="0" cy="0"/>
          <a:chOff x="0" y="0"/>
          <a:chExt cx="0" cy="0"/>
        </a:xfrm>
      </p:grpSpPr>
      <p:sp>
        <p:nvSpPr>
          <p:cNvPr id="898" name="Google Shape;898;p87"/>
          <p:cNvSpPr txBox="1"/>
          <p:nvPr>
            <p:ph type="title"/>
          </p:nvPr>
        </p:nvSpPr>
        <p:spPr>
          <a:xfrm>
            <a:off x="200869" y="16668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99" name="Google Shape;899;p87"/>
          <p:cNvSpPr txBox="1"/>
          <p:nvPr>
            <p:ph idx="1" type="body"/>
          </p:nvPr>
        </p:nvSpPr>
        <p:spPr>
          <a:xfrm>
            <a:off x="639019" y="974104"/>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solidFill>
                  <a:schemeClr val="dk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step pyramid">
  <p:cSld name="3-step pyramid">
    <p:spTree>
      <p:nvGrpSpPr>
        <p:cNvPr id="900" name="Shape 900"/>
        <p:cNvGrpSpPr/>
        <p:nvPr/>
      </p:nvGrpSpPr>
      <p:grpSpPr>
        <a:xfrm>
          <a:off x="0" y="0"/>
          <a:ext cx="0" cy="0"/>
          <a:chOff x="0" y="0"/>
          <a:chExt cx="0" cy="0"/>
        </a:xfrm>
      </p:grpSpPr>
      <p:sp>
        <p:nvSpPr>
          <p:cNvPr id="901" name="Google Shape;901;p88"/>
          <p:cNvSpPr txBox="1"/>
          <p:nvPr>
            <p:ph type="title"/>
          </p:nvPr>
        </p:nvSpPr>
        <p:spPr>
          <a:xfrm>
            <a:off x="203250"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2" name="Google Shape;902;p88"/>
          <p:cNvSpPr/>
          <p:nvPr>
            <p:ph idx="2" type="pic"/>
          </p:nvPr>
        </p:nvSpPr>
        <p:spPr>
          <a:xfrm>
            <a:off x="1605268" y="1548787"/>
            <a:ext cx="516300" cy="516300"/>
          </a:xfrm>
          <a:prstGeom prst="rect">
            <a:avLst/>
          </a:prstGeom>
          <a:noFill/>
          <a:ln>
            <a:noFill/>
          </a:ln>
        </p:spPr>
      </p:sp>
      <p:sp>
        <p:nvSpPr>
          <p:cNvPr id="903" name="Google Shape;903;p88"/>
          <p:cNvSpPr/>
          <p:nvPr>
            <p:ph idx="3" type="pic"/>
          </p:nvPr>
        </p:nvSpPr>
        <p:spPr>
          <a:xfrm>
            <a:off x="1605268" y="2582873"/>
            <a:ext cx="516300" cy="516300"/>
          </a:xfrm>
          <a:prstGeom prst="rect">
            <a:avLst/>
          </a:prstGeom>
          <a:noFill/>
          <a:ln>
            <a:noFill/>
          </a:ln>
        </p:spPr>
      </p:sp>
      <p:sp>
        <p:nvSpPr>
          <p:cNvPr id="904" name="Google Shape;904;p88"/>
          <p:cNvSpPr/>
          <p:nvPr>
            <p:ph idx="4" type="pic"/>
          </p:nvPr>
        </p:nvSpPr>
        <p:spPr>
          <a:xfrm>
            <a:off x="1605268" y="3845559"/>
            <a:ext cx="516300" cy="516300"/>
          </a:xfrm>
          <a:prstGeom prst="rect">
            <a:avLst/>
          </a:prstGeom>
          <a:noFill/>
          <a:ln>
            <a:noFill/>
          </a:ln>
        </p:spPr>
      </p:sp>
      <p:sp>
        <p:nvSpPr>
          <p:cNvPr id="905" name="Google Shape;905;p88"/>
          <p:cNvSpPr txBox="1"/>
          <p:nvPr>
            <p:ph idx="1" type="body"/>
          </p:nvPr>
        </p:nvSpPr>
        <p:spPr>
          <a:xfrm>
            <a:off x="2844193" y="1348828"/>
            <a:ext cx="49353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6" name="Google Shape;906;p88"/>
          <p:cNvSpPr txBox="1"/>
          <p:nvPr>
            <p:ph idx="5" type="body"/>
          </p:nvPr>
        </p:nvSpPr>
        <p:spPr>
          <a:xfrm>
            <a:off x="2844193" y="1120267"/>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7" name="Google Shape;907;p88"/>
          <p:cNvSpPr txBox="1"/>
          <p:nvPr>
            <p:ph idx="6" type="body"/>
          </p:nvPr>
        </p:nvSpPr>
        <p:spPr>
          <a:xfrm>
            <a:off x="3319004" y="2624243"/>
            <a:ext cx="44607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8" name="Google Shape;908;p88"/>
          <p:cNvSpPr txBox="1"/>
          <p:nvPr>
            <p:ph idx="7" type="body"/>
          </p:nvPr>
        </p:nvSpPr>
        <p:spPr>
          <a:xfrm>
            <a:off x="3319004" y="239568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09" name="Google Shape;909;p88"/>
          <p:cNvSpPr txBox="1"/>
          <p:nvPr>
            <p:ph idx="8" type="body"/>
          </p:nvPr>
        </p:nvSpPr>
        <p:spPr>
          <a:xfrm>
            <a:off x="4306325" y="3900900"/>
            <a:ext cx="3473400" cy="66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10" name="Google Shape;910;p88"/>
          <p:cNvSpPr txBox="1"/>
          <p:nvPr>
            <p:ph idx="9" type="body"/>
          </p:nvPr>
        </p:nvSpPr>
        <p:spPr>
          <a:xfrm>
            <a:off x="4306325" y="3672339"/>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step pyramid">
  <p:cSld name="4-step pyramid">
    <p:spTree>
      <p:nvGrpSpPr>
        <p:cNvPr id="911" name="Shape 911"/>
        <p:cNvGrpSpPr/>
        <p:nvPr/>
      </p:nvGrpSpPr>
      <p:grpSpPr>
        <a:xfrm>
          <a:off x="0" y="0"/>
          <a:ext cx="0" cy="0"/>
          <a:chOff x="0" y="0"/>
          <a:chExt cx="0" cy="0"/>
        </a:xfrm>
      </p:grpSpPr>
      <p:grpSp>
        <p:nvGrpSpPr>
          <p:cNvPr id="912" name="Google Shape;912;p89"/>
          <p:cNvGrpSpPr/>
          <p:nvPr/>
        </p:nvGrpSpPr>
        <p:grpSpPr>
          <a:xfrm>
            <a:off x="489347" y="947057"/>
            <a:ext cx="7875951" cy="3787448"/>
            <a:chOff x="652463" y="1262742"/>
            <a:chExt cx="10501268" cy="5049931"/>
          </a:xfrm>
        </p:grpSpPr>
        <p:grpSp>
          <p:nvGrpSpPr>
            <p:cNvPr id="913" name="Google Shape;913;p89"/>
            <p:cNvGrpSpPr/>
            <p:nvPr/>
          </p:nvGrpSpPr>
          <p:grpSpPr>
            <a:xfrm>
              <a:off x="2987431" y="1271615"/>
              <a:ext cx="8166300" cy="5036465"/>
              <a:chOff x="3749431" y="1271583"/>
              <a:chExt cx="8166300" cy="4660804"/>
            </a:xfrm>
          </p:grpSpPr>
          <p:sp>
            <p:nvSpPr>
              <p:cNvPr id="914" name="Google Shape;914;p89"/>
              <p:cNvSpPr/>
              <p:nvPr/>
            </p:nvSpPr>
            <p:spPr>
              <a:xfrm>
                <a:off x="4248007" y="1271583"/>
                <a:ext cx="7667700" cy="1155600"/>
              </a:xfrm>
              <a:prstGeom prst="rect">
                <a:avLst/>
              </a:prstGeom>
              <a:solidFill>
                <a:schemeClr val="accent2">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sp>
            <p:nvSpPr>
              <p:cNvPr id="915" name="Google Shape;915;p89"/>
              <p:cNvSpPr/>
              <p:nvPr/>
            </p:nvSpPr>
            <p:spPr>
              <a:xfrm>
                <a:off x="3752286" y="2438401"/>
                <a:ext cx="8163300" cy="1155600"/>
              </a:xfrm>
              <a:prstGeom prst="rect">
                <a:avLst/>
              </a:prstGeom>
              <a:solidFill>
                <a:schemeClr val="accent1">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6" name="Google Shape;916;p89"/>
              <p:cNvSpPr/>
              <p:nvPr/>
            </p:nvSpPr>
            <p:spPr>
              <a:xfrm>
                <a:off x="3755484" y="3607593"/>
                <a:ext cx="8160000" cy="1155600"/>
              </a:xfrm>
              <a:prstGeom prst="rect">
                <a:avLst/>
              </a:prstGeom>
              <a:solidFill>
                <a:schemeClr val="accent3">
                  <a:alpha val="80000"/>
                </a:schemeClr>
              </a:solidFill>
              <a:ln>
                <a:noFill/>
              </a:ln>
            </p:spPr>
            <p:txBody>
              <a:bodyPr anchorCtr="0" anchor="ctr" bIns="34275" lIns="68575" spcFirstLastPara="1" rIns="270000" wrap="square" tIns="34275">
                <a:noAutofit/>
              </a:bodyPr>
              <a:lstStyle/>
              <a:p>
                <a:pPr indent="0" lvl="0" marL="0" marR="0" rtl="0" algn="r">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917" name="Google Shape;917;p89"/>
              <p:cNvSpPr/>
              <p:nvPr/>
            </p:nvSpPr>
            <p:spPr>
              <a:xfrm>
                <a:off x="3749431" y="4776787"/>
                <a:ext cx="8166300" cy="1155600"/>
              </a:xfrm>
              <a:prstGeom prst="rect">
                <a:avLst/>
              </a:prstGeom>
              <a:solidFill>
                <a:schemeClr val="dk2">
                  <a:alpha val="80000"/>
                </a:schemeClr>
              </a:solidFill>
              <a:ln>
                <a:noFill/>
              </a:ln>
            </p:spPr>
            <p:txBody>
              <a:bodyPr anchorCtr="0" anchor="ctr" bIns="34275" lIns="1188000" spcFirstLastPara="1" rIns="270000" wrap="square" tIns="34275">
                <a:noAutofit/>
              </a:bodyPr>
              <a:lstStyle/>
              <a:p>
                <a:pPr indent="0" lvl="0" marL="0" marR="0" rtl="0" algn="r">
                  <a:lnSpc>
                    <a:spcPct val="100000"/>
                  </a:lnSpc>
                  <a:spcBef>
                    <a:spcPts val="0"/>
                  </a:spcBef>
                  <a:spcAft>
                    <a:spcPts val="0"/>
                  </a:spcAft>
                  <a:buClr>
                    <a:schemeClr val="dk1"/>
                  </a:buClr>
                  <a:buSzPts val="2100"/>
                  <a:buFont typeface="Arial"/>
                  <a:buNone/>
                </a:pPr>
                <a:r>
                  <a:t/>
                </a:r>
                <a:endParaRPr b="1" i="0" sz="2100" u="none" cap="none" strike="noStrike">
                  <a:solidFill>
                    <a:schemeClr val="lt1"/>
                  </a:solidFill>
                  <a:latin typeface="Arial"/>
                  <a:ea typeface="Arial"/>
                  <a:cs typeface="Arial"/>
                  <a:sym typeface="Arial"/>
                </a:endParaRPr>
              </a:p>
            </p:txBody>
          </p:sp>
        </p:grpSp>
        <p:sp>
          <p:nvSpPr>
            <p:cNvPr id="918" name="Google Shape;918;p89"/>
            <p:cNvSpPr/>
            <p:nvPr/>
          </p:nvSpPr>
          <p:spPr>
            <a:xfrm>
              <a:off x="2769227" y="1262742"/>
              <a:ext cx="1408281" cy="1261872"/>
            </a:xfrm>
            <a:custGeom>
              <a:rect b="b" l="l" r="r" t="t"/>
              <a:pathLst>
                <a:path extrusionOk="0" h="1168400" w="2788676">
                  <a:moveTo>
                    <a:pt x="0" y="1168400"/>
                  </a:moveTo>
                  <a:lnTo>
                    <a:pt x="1394334" y="0"/>
                  </a:lnTo>
                  <a:lnTo>
                    <a:pt x="1394342" y="0"/>
                  </a:lnTo>
                  <a:lnTo>
                    <a:pt x="2788676" y="1168400"/>
                  </a:lnTo>
                  <a:lnTo>
                    <a:pt x="0" y="1168400"/>
                  </a:lnTo>
                  <a:close/>
                </a:path>
              </a:pathLst>
            </a:custGeom>
            <a:solidFill>
              <a:schemeClr val="accent2"/>
            </a:solidFill>
            <a:ln cap="flat" cmpd="sng" w="12700">
              <a:solidFill>
                <a:schemeClr val="lt1"/>
              </a:solidFill>
              <a:prstDash val="solid"/>
              <a:miter lim="800000"/>
              <a:headEnd len="sm" w="sm" type="none"/>
              <a:tailEnd len="sm" w="sm" type="none"/>
            </a:ln>
          </p:spPr>
          <p:txBody>
            <a:bodyPr anchorCtr="0" anchor="ctr" bIns="61925" lIns="61925" spcFirstLastPara="1" rIns="61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dk1"/>
                </a:solidFill>
                <a:latin typeface="Arial"/>
                <a:ea typeface="Arial"/>
                <a:cs typeface="Arial"/>
                <a:sym typeface="Arial"/>
              </a:endParaRPr>
            </a:p>
          </p:txBody>
        </p:sp>
        <p:sp>
          <p:nvSpPr>
            <p:cNvPr id="919" name="Google Shape;919;p89"/>
            <p:cNvSpPr/>
            <p:nvPr/>
          </p:nvSpPr>
          <p:spPr>
            <a:xfrm>
              <a:off x="2063639" y="2525428"/>
              <a:ext cx="2816563" cy="1261872"/>
            </a:xfrm>
            <a:custGeom>
              <a:rect b="b" l="l" r="r" t="t"/>
              <a:pathLst>
                <a:path extrusionOk="0" h="1168400" w="5577353">
                  <a:moveTo>
                    <a:pt x="0" y="1168400"/>
                  </a:moveTo>
                  <a:lnTo>
                    <a:pt x="1394334" y="0"/>
                  </a:lnTo>
                  <a:lnTo>
                    <a:pt x="4183019" y="0"/>
                  </a:lnTo>
                  <a:lnTo>
                    <a:pt x="5577353" y="1168400"/>
                  </a:lnTo>
                  <a:lnTo>
                    <a:pt x="0" y="1168400"/>
                  </a:lnTo>
                  <a:close/>
                </a:path>
              </a:pathLst>
            </a:custGeom>
            <a:solidFill>
              <a:schemeClr val="accent1"/>
            </a:solidFill>
            <a:ln cap="flat" cmpd="sng" w="12700">
              <a:solidFill>
                <a:schemeClr val="lt1"/>
              </a:solidFill>
              <a:prstDash val="solid"/>
              <a:miter lim="800000"/>
              <a:headEnd len="sm" w="sm" type="none"/>
              <a:tailEnd len="sm" w="sm" type="none"/>
            </a:ln>
          </p:spPr>
          <p:txBody>
            <a:bodyPr anchorCtr="0" anchor="ctr" bIns="61925" lIns="793925" spcFirstLastPara="1" rIns="79392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0" name="Google Shape;920;p89"/>
            <p:cNvSpPr/>
            <p:nvPr/>
          </p:nvSpPr>
          <p:spPr>
            <a:xfrm>
              <a:off x="1358051" y="3788115"/>
              <a:ext cx="4224845" cy="1261872"/>
            </a:xfrm>
            <a:custGeom>
              <a:rect b="b" l="l" r="r" t="t"/>
              <a:pathLst>
                <a:path extrusionOk="0" h="1168400" w="8366029">
                  <a:moveTo>
                    <a:pt x="0" y="1168400"/>
                  </a:moveTo>
                  <a:lnTo>
                    <a:pt x="1394334" y="0"/>
                  </a:lnTo>
                  <a:lnTo>
                    <a:pt x="6971695" y="0"/>
                  </a:lnTo>
                  <a:lnTo>
                    <a:pt x="8366029" y="1168400"/>
                  </a:lnTo>
                  <a:lnTo>
                    <a:pt x="0" y="1168400"/>
                  </a:lnTo>
                  <a:close/>
                </a:path>
              </a:pathLst>
            </a:custGeom>
            <a:solidFill>
              <a:schemeClr val="accent3"/>
            </a:solidFill>
            <a:ln cap="flat" cmpd="sng" w="12700">
              <a:solidFill>
                <a:schemeClr val="lt1"/>
              </a:solidFill>
              <a:prstDash val="solid"/>
              <a:miter lim="800000"/>
              <a:headEnd len="sm" w="sm" type="none"/>
              <a:tailEnd len="sm" w="sm" type="none"/>
            </a:ln>
          </p:spPr>
          <p:txBody>
            <a:bodyPr anchorCtr="0" anchor="ctr" bIns="61925" lIns="1159950" spcFirstLastPara="1" rIns="1159950"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sp>
          <p:nvSpPr>
            <p:cNvPr id="921" name="Google Shape;921;p89"/>
            <p:cNvSpPr/>
            <p:nvPr/>
          </p:nvSpPr>
          <p:spPr>
            <a:xfrm>
              <a:off x="652463" y="5050801"/>
              <a:ext cx="5633127" cy="1261872"/>
            </a:xfrm>
            <a:custGeom>
              <a:rect b="b" l="l" r="r" t="t"/>
              <a:pathLst>
                <a:path extrusionOk="0" h="1168400" w="11154706">
                  <a:moveTo>
                    <a:pt x="0" y="1168400"/>
                  </a:moveTo>
                  <a:lnTo>
                    <a:pt x="1394334" y="0"/>
                  </a:lnTo>
                  <a:lnTo>
                    <a:pt x="9760372" y="0"/>
                  </a:lnTo>
                  <a:lnTo>
                    <a:pt x="11154706" y="1168400"/>
                  </a:lnTo>
                  <a:lnTo>
                    <a:pt x="0" y="1168400"/>
                  </a:lnTo>
                  <a:close/>
                </a:path>
              </a:pathLst>
            </a:custGeom>
            <a:solidFill>
              <a:schemeClr val="dk2"/>
            </a:solidFill>
            <a:ln cap="flat" cmpd="sng" w="12700">
              <a:solidFill>
                <a:schemeClr val="lt1"/>
              </a:solidFill>
              <a:prstDash val="solid"/>
              <a:miter lim="800000"/>
              <a:headEnd len="sm" w="sm" type="none"/>
              <a:tailEnd len="sm" w="sm" type="none"/>
            </a:ln>
          </p:spPr>
          <p:txBody>
            <a:bodyPr anchorCtr="0" anchor="ctr" bIns="61925" lIns="1525950" spcFirstLastPara="1" rIns="1525975" wrap="square" tIns="61925">
              <a:noAutofit/>
            </a:bodyPr>
            <a:lstStyle/>
            <a:p>
              <a:pPr indent="0" lvl="0" marL="0" marR="0" rtl="0" algn="ctr">
                <a:lnSpc>
                  <a:spcPct val="90000"/>
                </a:lnSpc>
                <a:spcBef>
                  <a:spcPts val="0"/>
                </a:spcBef>
                <a:spcAft>
                  <a:spcPts val="0"/>
                </a:spcAft>
                <a:buClr>
                  <a:schemeClr val="dk1"/>
                </a:buClr>
                <a:buSzPts val="4900"/>
                <a:buFont typeface="Arial"/>
                <a:buNone/>
              </a:pPr>
              <a:r>
                <a:t/>
              </a:r>
              <a:endParaRPr b="0" i="0" sz="4900" u="none" cap="none" strike="noStrike">
                <a:solidFill>
                  <a:schemeClr val="lt1"/>
                </a:solidFill>
                <a:latin typeface="Arial"/>
                <a:ea typeface="Arial"/>
                <a:cs typeface="Arial"/>
                <a:sym typeface="Arial"/>
              </a:endParaRPr>
            </a:p>
          </p:txBody>
        </p:sp>
      </p:grpSp>
      <p:sp>
        <p:nvSpPr>
          <p:cNvPr id="922" name="Google Shape;922;p89"/>
          <p:cNvSpPr txBox="1"/>
          <p:nvPr>
            <p:ph type="title"/>
          </p:nvPr>
        </p:nvSpPr>
        <p:spPr>
          <a:xfrm>
            <a:off x="481856" y="173831"/>
            <a:ext cx="7866000" cy="555000"/>
          </a:xfrm>
          <a:prstGeom prst="rect">
            <a:avLst/>
          </a:prstGeom>
          <a:noFill/>
          <a:ln>
            <a:noFill/>
          </a:ln>
        </p:spPr>
        <p:txBody>
          <a:bodyPr anchorCtr="0" anchor="ctr" bIns="202500" lIns="0" spcFirstLastPara="1" rIns="0" wrap="square" tIns="297000">
            <a:noAutofit/>
          </a:bodyPr>
          <a:lstStyle>
            <a:lvl1pPr lvl="0" algn="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23" name="Google Shape;923;p89"/>
          <p:cNvSpPr/>
          <p:nvPr>
            <p:ph idx="2" type="pic"/>
          </p:nvPr>
        </p:nvSpPr>
        <p:spPr>
          <a:xfrm>
            <a:off x="2419946" y="1408509"/>
            <a:ext cx="375000" cy="375000"/>
          </a:xfrm>
          <a:prstGeom prst="rect">
            <a:avLst/>
          </a:prstGeom>
          <a:noFill/>
          <a:ln>
            <a:noFill/>
          </a:ln>
        </p:spPr>
      </p:sp>
      <p:sp>
        <p:nvSpPr>
          <p:cNvPr id="924" name="Google Shape;924;p89"/>
          <p:cNvSpPr/>
          <p:nvPr>
            <p:ph idx="3" type="pic"/>
          </p:nvPr>
        </p:nvSpPr>
        <p:spPr>
          <a:xfrm>
            <a:off x="2418588" y="2180055"/>
            <a:ext cx="375000" cy="375000"/>
          </a:xfrm>
          <a:prstGeom prst="rect">
            <a:avLst/>
          </a:prstGeom>
          <a:noFill/>
          <a:ln>
            <a:noFill/>
          </a:ln>
        </p:spPr>
      </p:sp>
      <p:sp>
        <p:nvSpPr>
          <p:cNvPr id="925" name="Google Shape;925;p89"/>
          <p:cNvSpPr/>
          <p:nvPr>
            <p:ph idx="4" type="pic"/>
          </p:nvPr>
        </p:nvSpPr>
        <p:spPr>
          <a:xfrm>
            <a:off x="2418588" y="3127070"/>
            <a:ext cx="375000" cy="375000"/>
          </a:xfrm>
          <a:prstGeom prst="rect">
            <a:avLst/>
          </a:prstGeom>
          <a:noFill/>
          <a:ln>
            <a:noFill/>
          </a:ln>
        </p:spPr>
      </p:sp>
      <p:sp>
        <p:nvSpPr>
          <p:cNvPr id="926" name="Google Shape;926;p89"/>
          <p:cNvSpPr/>
          <p:nvPr>
            <p:ph idx="5" type="pic"/>
          </p:nvPr>
        </p:nvSpPr>
        <p:spPr>
          <a:xfrm>
            <a:off x="2418589" y="4074085"/>
            <a:ext cx="375000" cy="375000"/>
          </a:xfrm>
          <a:prstGeom prst="rect">
            <a:avLst/>
          </a:prstGeom>
          <a:noFill/>
          <a:ln>
            <a:noFill/>
          </a:ln>
        </p:spPr>
      </p:sp>
      <p:sp>
        <p:nvSpPr>
          <p:cNvPr id="927" name="Google Shape;927;p89"/>
          <p:cNvSpPr txBox="1"/>
          <p:nvPr>
            <p:ph idx="1" type="body"/>
          </p:nvPr>
        </p:nvSpPr>
        <p:spPr>
          <a:xfrm>
            <a:off x="3365687" y="1248983"/>
            <a:ext cx="49353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8" name="Google Shape;928;p89"/>
          <p:cNvSpPr txBox="1"/>
          <p:nvPr>
            <p:ph idx="6" type="body"/>
          </p:nvPr>
        </p:nvSpPr>
        <p:spPr>
          <a:xfrm>
            <a:off x="3365687" y="1020422"/>
            <a:ext cx="49353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29" name="Google Shape;929;p89"/>
          <p:cNvSpPr txBox="1"/>
          <p:nvPr>
            <p:ph idx="7" type="body"/>
          </p:nvPr>
        </p:nvSpPr>
        <p:spPr>
          <a:xfrm>
            <a:off x="3840497" y="2221263"/>
            <a:ext cx="44607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0" name="Google Shape;930;p89"/>
          <p:cNvSpPr txBox="1"/>
          <p:nvPr>
            <p:ph idx="8" type="body"/>
          </p:nvPr>
        </p:nvSpPr>
        <p:spPr>
          <a:xfrm>
            <a:off x="3840497" y="1992702"/>
            <a:ext cx="44607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1" name="Google Shape;931;p89"/>
          <p:cNvSpPr txBox="1"/>
          <p:nvPr>
            <p:ph idx="9" type="body"/>
          </p:nvPr>
        </p:nvSpPr>
        <p:spPr>
          <a:xfrm>
            <a:off x="4275162" y="3191421"/>
            <a:ext cx="40260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2" name="Google Shape;932;p89"/>
          <p:cNvSpPr txBox="1"/>
          <p:nvPr>
            <p:ph idx="13" type="body"/>
          </p:nvPr>
        </p:nvSpPr>
        <p:spPr>
          <a:xfrm>
            <a:off x="4275162" y="2962860"/>
            <a:ext cx="40260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3" name="Google Shape;933;p89"/>
          <p:cNvSpPr txBox="1"/>
          <p:nvPr>
            <p:ph idx="14" type="body"/>
          </p:nvPr>
        </p:nvSpPr>
        <p:spPr>
          <a:xfrm>
            <a:off x="4827818" y="4101075"/>
            <a:ext cx="3473400" cy="466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200"/>
              <a:buNone/>
              <a:defRPr sz="1200">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4" name="Google Shape;934;p89"/>
          <p:cNvSpPr txBox="1"/>
          <p:nvPr>
            <p:ph idx="15" type="body"/>
          </p:nvPr>
        </p:nvSpPr>
        <p:spPr>
          <a:xfrm>
            <a:off x="4827818" y="3876671"/>
            <a:ext cx="3473400" cy="2244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935" name="Shape 935"/>
        <p:cNvGrpSpPr/>
        <p:nvPr/>
      </p:nvGrpSpPr>
      <p:grpSpPr>
        <a:xfrm>
          <a:off x="0" y="0"/>
          <a:ext cx="0" cy="0"/>
          <a:chOff x="0" y="0"/>
          <a:chExt cx="0" cy="0"/>
        </a:xfrm>
      </p:grpSpPr>
      <p:sp>
        <p:nvSpPr>
          <p:cNvPr id="936" name="Google Shape;936;p90"/>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37" name="Google Shape;937;p90"/>
          <p:cNvSpPr txBox="1"/>
          <p:nvPr>
            <p:ph idx="1" type="body"/>
          </p:nvPr>
        </p:nvSpPr>
        <p:spPr>
          <a:xfrm>
            <a:off x="637829"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38" name="Google Shape;938;p90"/>
          <p:cNvSpPr/>
          <p:nvPr>
            <p:ph idx="2" type="pic"/>
          </p:nvPr>
        </p:nvSpPr>
        <p:spPr>
          <a:xfrm>
            <a:off x="844659" y="1666196"/>
            <a:ext cx="568500" cy="568500"/>
          </a:xfrm>
          <a:prstGeom prst="rect">
            <a:avLst/>
          </a:prstGeom>
          <a:noFill/>
          <a:ln>
            <a:noFill/>
          </a:ln>
        </p:spPr>
      </p:sp>
      <p:sp>
        <p:nvSpPr>
          <p:cNvPr id="939" name="Google Shape;939;p90"/>
          <p:cNvSpPr/>
          <p:nvPr>
            <p:ph idx="3" type="pic"/>
          </p:nvPr>
        </p:nvSpPr>
        <p:spPr>
          <a:xfrm>
            <a:off x="2566443" y="1666196"/>
            <a:ext cx="568500" cy="568500"/>
          </a:xfrm>
          <a:prstGeom prst="rect">
            <a:avLst/>
          </a:prstGeom>
          <a:noFill/>
          <a:ln>
            <a:noFill/>
          </a:ln>
        </p:spPr>
      </p:sp>
      <p:sp>
        <p:nvSpPr>
          <p:cNvPr id="940" name="Google Shape;940;p90"/>
          <p:cNvSpPr/>
          <p:nvPr>
            <p:ph idx="4" type="pic"/>
          </p:nvPr>
        </p:nvSpPr>
        <p:spPr>
          <a:xfrm>
            <a:off x="4288227" y="1666196"/>
            <a:ext cx="568500" cy="568500"/>
          </a:xfrm>
          <a:prstGeom prst="rect">
            <a:avLst/>
          </a:prstGeom>
          <a:noFill/>
          <a:ln>
            <a:noFill/>
          </a:ln>
        </p:spPr>
      </p:sp>
      <p:sp>
        <p:nvSpPr>
          <p:cNvPr id="941" name="Google Shape;941;p90"/>
          <p:cNvSpPr/>
          <p:nvPr>
            <p:ph idx="5" type="pic"/>
          </p:nvPr>
        </p:nvSpPr>
        <p:spPr>
          <a:xfrm>
            <a:off x="6009589" y="1666196"/>
            <a:ext cx="568500" cy="568500"/>
          </a:xfrm>
          <a:prstGeom prst="rect">
            <a:avLst/>
          </a:prstGeom>
          <a:noFill/>
          <a:ln>
            <a:noFill/>
          </a:ln>
        </p:spPr>
      </p:sp>
      <p:sp>
        <p:nvSpPr>
          <p:cNvPr id="942" name="Google Shape;942;p90"/>
          <p:cNvSpPr/>
          <p:nvPr>
            <p:ph idx="6" type="pic"/>
          </p:nvPr>
        </p:nvSpPr>
        <p:spPr>
          <a:xfrm>
            <a:off x="7731233" y="2516471"/>
            <a:ext cx="568500" cy="568500"/>
          </a:xfrm>
          <a:prstGeom prst="rect">
            <a:avLst/>
          </a:prstGeom>
          <a:noFill/>
          <a:ln>
            <a:noFill/>
          </a:ln>
        </p:spPr>
      </p:sp>
      <p:sp>
        <p:nvSpPr>
          <p:cNvPr id="943" name="Google Shape;943;p90"/>
          <p:cNvSpPr/>
          <p:nvPr>
            <p:ph idx="7" type="pic"/>
          </p:nvPr>
        </p:nvSpPr>
        <p:spPr>
          <a:xfrm>
            <a:off x="6009588" y="3366748"/>
            <a:ext cx="568500" cy="568500"/>
          </a:xfrm>
          <a:prstGeom prst="rect">
            <a:avLst/>
          </a:prstGeom>
          <a:noFill/>
          <a:ln>
            <a:noFill/>
          </a:ln>
        </p:spPr>
      </p:sp>
      <p:sp>
        <p:nvSpPr>
          <p:cNvPr id="944" name="Google Shape;944;p90"/>
          <p:cNvSpPr/>
          <p:nvPr>
            <p:ph idx="8" type="pic"/>
          </p:nvPr>
        </p:nvSpPr>
        <p:spPr>
          <a:xfrm>
            <a:off x="4287945" y="3364195"/>
            <a:ext cx="568500" cy="568500"/>
          </a:xfrm>
          <a:prstGeom prst="rect">
            <a:avLst/>
          </a:prstGeom>
          <a:noFill/>
          <a:ln>
            <a:noFill/>
          </a:ln>
        </p:spPr>
      </p:sp>
      <p:sp>
        <p:nvSpPr>
          <p:cNvPr id="945" name="Google Shape;945;p90"/>
          <p:cNvSpPr/>
          <p:nvPr>
            <p:ph idx="9" type="pic"/>
          </p:nvPr>
        </p:nvSpPr>
        <p:spPr>
          <a:xfrm>
            <a:off x="2566302" y="3361642"/>
            <a:ext cx="568500" cy="568500"/>
          </a:xfrm>
          <a:prstGeom prst="rect">
            <a:avLst/>
          </a:prstGeom>
          <a:noFill/>
          <a:ln>
            <a:noFill/>
          </a:ln>
        </p:spPr>
      </p:sp>
      <p:sp>
        <p:nvSpPr>
          <p:cNvPr id="946" name="Google Shape;946;p90"/>
          <p:cNvSpPr/>
          <p:nvPr>
            <p:ph idx="13" type="pic"/>
          </p:nvPr>
        </p:nvSpPr>
        <p:spPr>
          <a:xfrm>
            <a:off x="844659" y="3359089"/>
            <a:ext cx="568500" cy="568500"/>
          </a:xfrm>
          <a:prstGeom prst="rect">
            <a:avLst/>
          </a:prstGeom>
          <a:noFill/>
          <a:ln>
            <a:noFill/>
          </a:ln>
        </p:spPr>
      </p:sp>
      <p:sp>
        <p:nvSpPr>
          <p:cNvPr id="947" name="Google Shape;947;p90"/>
          <p:cNvSpPr txBox="1"/>
          <p:nvPr>
            <p:ph idx="14" type="body"/>
          </p:nvPr>
        </p:nvSpPr>
        <p:spPr>
          <a:xfrm>
            <a:off x="637829"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8" name="Google Shape;948;p90"/>
          <p:cNvSpPr txBox="1"/>
          <p:nvPr>
            <p:ph idx="15" type="body"/>
          </p:nvPr>
        </p:nvSpPr>
        <p:spPr>
          <a:xfrm>
            <a:off x="637829"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49" name="Google Shape;949;p90"/>
          <p:cNvSpPr txBox="1"/>
          <p:nvPr>
            <p:ph idx="16" type="body"/>
          </p:nvPr>
        </p:nvSpPr>
        <p:spPr>
          <a:xfrm>
            <a:off x="2359472"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0" name="Google Shape;950;p90"/>
          <p:cNvSpPr txBox="1"/>
          <p:nvPr>
            <p:ph idx="17" type="body"/>
          </p:nvPr>
        </p:nvSpPr>
        <p:spPr>
          <a:xfrm>
            <a:off x="2359472"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1" name="Google Shape;951;p90"/>
          <p:cNvSpPr txBox="1"/>
          <p:nvPr>
            <p:ph idx="18" type="body"/>
          </p:nvPr>
        </p:nvSpPr>
        <p:spPr>
          <a:xfrm>
            <a:off x="4081116"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2" name="Google Shape;952;p90"/>
          <p:cNvSpPr txBox="1"/>
          <p:nvPr>
            <p:ph idx="19" type="body"/>
          </p:nvPr>
        </p:nvSpPr>
        <p:spPr>
          <a:xfrm>
            <a:off x="4081116"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3" name="Google Shape;953;p90"/>
          <p:cNvSpPr txBox="1"/>
          <p:nvPr>
            <p:ph idx="20" type="body"/>
          </p:nvPr>
        </p:nvSpPr>
        <p:spPr>
          <a:xfrm>
            <a:off x="5802760" y="243118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4" name="Google Shape;954;p90"/>
          <p:cNvSpPr txBox="1"/>
          <p:nvPr>
            <p:ph idx="21" type="body"/>
          </p:nvPr>
        </p:nvSpPr>
        <p:spPr>
          <a:xfrm>
            <a:off x="5802760" y="265237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5" name="Google Shape;955;p90"/>
          <p:cNvSpPr txBox="1"/>
          <p:nvPr>
            <p:ph idx="22" type="body"/>
          </p:nvPr>
        </p:nvSpPr>
        <p:spPr>
          <a:xfrm>
            <a:off x="6984892" y="3322193"/>
            <a:ext cx="1521600" cy="195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6" name="Google Shape;956;p90"/>
          <p:cNvSpPr txBox="1"/>
          <p:nvPr>
            <p:ph idx="23" type="body"/>
          </p:nvPr>
        </p:nvSpPr>
        <p:spPr>
          <a:xfrm>
            <a:off x="6984892" y="3543380"/>
            <a:ext cx="1521600" cy="264900"/>
          </a:xfrm>
          <a:prstGeom prst="rect">
            <a:avLst/>
          </a:prstGeom>
          <a:noFill/>
          <a:ln>
            <a:noFill/>
          </a:ln>
        </p:spPr>
        <p:txBody>
          <a:bodyPr anchorCtr="0" anchor="t"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7" name="Google Shape;957;p90"/>
          <p:cNvSpPr txBox="1"/>
          <p:nvPr>
            <p:ph idx="24" type="body"/>
          </p:nvPr>
        </p:nvSpPr>
        <p:spPr>
          <a:xfrm>
            <a:off x="580276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8" name="Google Shape;958;p90"/>
          <p:cNvSpPr txBox="1"/>
          <p:nvPr>
            <p:ph idx="25" type="body"/>
          </p:nvPr>
        </p:nvSpPr>
        <p:spPr>
          <a:xfrm>
            <a:off x="580276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59" name="Google Shape;959;p90"/>
          <p:cNvSpPr txBox="1"/>
          <p:nvPr>
            <p:ph idx="26" type="body"/>
          </p:nvPr>
        </p:nvSpPr>
        <p:spPr>
          <a:xfrm>
            <a:off x="407585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0" name="Google Shape;960;p90"/>
          <p:cNvSpPr txBox="1"/>
          <p:nvPr>
            <p:ph idx="27" type="body"/>
          </p:nvPr>
        </p:nvSpPr>
        <p:spPr>
          <a:xfrm>
            <a:off x="407585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1" name="Google Shape;961;p90"/>
          <p:cNvSpPr txBox="1"/>
          <p:nvPr>
            <p:ph idx="28" type="body"/>
          </p:nvPr>
        </p:nvSpPr>
        <p:spPr>
          <a:xfrm>
            <a:off x="2348950"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2" name="Google Shape;962;p90"/>
          <p:cNvSpPr txBox="1"/>
          <p:nvPr>
            <p:ph idx="29" type="body"/>
          </p:nvPr>
        </p:nvSpPr>
        <p:spPr>
          <a:xfrm>
            <a:off x="2348950"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3" name="Google Shape;963;p90"/>
          <p:cNvSpPr txBox="1"/>
          <p:nvPr>
            <p:ph idx="30" type="body"/>
          </p:nvPr>
        </p:nvSpPr>
        <p:spPr>
          <a:xfrm>
            <a:off x="622045" y="4136234"/>
            <a:ext cx="1521600" cy="195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4" name="Google Shape;964;p90"/>
          <p:cNvSpPr txBox="1"/>
          <p:nvPr>
            <p:ph idx="31" type="body"/>
          </p:nvPr>
        </p:nvSpPr>
        <p:spPr>
          <a:xfrm>
            <a:off x="622045" y="4357421"/>
            <a:ext cx="1521600" cy="2649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step process">
  <p:cSld name="6 step process">
    <p:spTree>
      <p:nvGrpSpPr>
        <p:cNvPr id="965" name="Shape 965"/>
        <p:cNvGrpSpPr/>
        <p:nvPr/>
      </p:nvGrpSpPr>
      <p:grpSpPr>
        <a:xfrm>
          <a:off x="0" y="0"/>
          <a:ext cx="0" cy="0"/>
          <a:chOff x="0" y="0"/>
          <a:chExt cx="0" cy="0"/>
        </a:xfrm>
      </p:grpSpPr>
      <p:sp>
        <p:nvSpPr>
          <p:cNvPr id="966" name="Google Shape;966;p91"/>
          <p:cNvSpPr txBox="1"/>
          <p:nvPr>
            <p:ph type="title"/>
          </p:nvPr>
        </p:nvSpPr>
        <p:spPr>
          <a:xfrm>
            <a:off x="646163" y="173831"/>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7" name="Google Shape;967;p91"/>
          <p:cNvSpPr txBox="1"/>
          <p:nvPr>
            <p:ph idx="1" type="body"/>
          </p:nvPr>
        </p:nvSpPr>
        <p:spPr>
          <a:xfrm>
            <a:off x="644972" y="874091"/>
            <a:ext cx="7866000" cy="5550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8" name="Google Shape;968;p91"/>
          <p:cNvSpPr txBox="1"/>
          <p:nvPr>
            <p:ph idx="2" type="body"/>
          </p:nvPr>
        </p:nvSpPr>
        <p:spPr>
          <a:xfrm>
            <a:off x="1270050" y="4021166"/>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69" name="Google Shape;969;p91"/>
          <p:cNvSpPr/>
          <p:nvPr>
            <p:ph idx="3" type="pic"/>
          </p:nvPr>
        </p:nvSpPr>
        <p:spPr>
          <a:xfrm>
            <a:off x="1603347" y="4357222"/>
            <a:ext cx="577500" cy="577500"/>
          </a:xfrm>
          <a:prstGeom prst="rect">
            <a:avLst/>
          </a:prstGeom>
          <a:noFill/>
          <a:ln>
            <a:noFill/>
          </a:ln>
        </p:spPr>
      </p:sp>
      <p:sp>
        <p:nvSpPr>
          <p:cNvPr id="970" name="Google Shape;970;p91"/>
          <p:cNvSpPr txBox="1"/>
          <p:nvPr>
            <p:ph idx="4" type="body"/>
          </p:nvPr>
        </p:nvSpPr>
        <p:spPr>
          <a:xfrm>
            <a:off x="2524384" y="3807884"/>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1" name="Google Shape;971;p91"/>
          <p:cNvSpPr/>
          <p:nvPr>
            <p:ph idx="5" type="pic"/>
          </p:nvPr>
        </p:nvSpPr>
        <p:spPr>
          <a:xfrm>
            <a:off x="2857681" y="4143939"/>
            <a:ext cx="577500" cy="577500"/>
          </a:xfrm>
          <a:prstGeom prst="rect">
            <a:avLst/>
          </a:prstGeom>
          <a:noFill/>
          <a:ln>
            <a:noFill/>
          </a:ln>
        </p:spPr>
      </p:sp>
      <p:sp>
        <p:nvSpPr>
          <p:cNvPr id="972" name="Google Shape;972;p91"/>
          <p:cNvSpPr txBox="1"/>
          <p:nvPr>
            <p:ph idx="6" type="body"/>
          </p:nvPr>
        </p:nvSpPr>
        <p:spPr>
          <a:xfrm>
            <a:off x="3778718" y="3594601"/>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3" name="Google Shape;973;p91"/>
          <p:cNvSpPr/>
          <p:nvPr>
            <p:ph idx="7" type="pic"/>
          </p:nvPr>
        </p:nvSpPr>
        <p:spPr>
          <a:xfrm>
            <a:off x="4112015" y="3930656"/>
            <a:ext cx="577500" cy="577500"/>
          </a:xfrm>
          <a:prstGeom prst="rect">
            <a:avLst/>
          </a:prstGeom>
          <a:noFill/>
          <a:ln>
            <a:noFill/>
          </a:ln>
        </p:spPr>
      </p:sp>
      <p:sp>
        <p:nvSpPr>
          <p:cNvPr id="974" name="Google Shape;974;p91"/>
          <p:cNvSpPr txBox="1"/>
          <p:nvPr>
            <p:ph idx="8" type="body"/>
          </p:nvPr>
        </p:nvSpPr>
        <p:spPr>
          <a:xfrm>
            <a:off x="5033051" y="3381318"/>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5" name="Google Shape;975;p91"/>
          <p:cNvSpPr/>
          <p:nvPr>
            <p:ph idx="9" type="pic"/>
          </p:nvPr>
        </p:nvSpPr>
        <p:spPr>
          <a:xfrm>
            <a:off x="5366348" y="3717374"/>
            <a:ext cx="577500" cy="577500"/>
          </a:xfrm>
          <a:prstGeom prst="rect">
            <a:avLst/>
          </a:prstGeom>
          <a:noFill/>
          <a:ln>
            <a:noFill/>
          </a:ln>
        </p:spPr>
      </p:sp>
      <p:sp>
        <p:nvSpPr>
          <p:cNvPr id="976" name="Google Shape;976;p91"/>
          <p:cNvSpPr txBox="1"/>
          <p:nvPr>
            <p:ph idx="13" type="body"/>
          </p:nvPr>
        </p:nvSpPr>
        <p:spPr>
          <a:xfrm>
            <a:off x="6287385" y="3168035"/>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7" name="Google Shape;977;p91"/>
          <p:cNvSpPr/>
          <p:nvPr>
            <p:ph idx="14" type="pic"/>
          </p:nvPr>
        </p:nvSpPr>
        <p:spPr>
          <a:xfrm>
            <a:off x="6620682" y="3504091"/>
            <a:ext cx="577500" cy="577500"/>
          </a:xfrm>
          <a:prstGeom prst="rect">
            <a:avLst/>
          </a:prstGeom>
          <a:noFill/>
          <a:ln>
            <a:noFill/>
          </a:ln>
        </p:spPr>
      </p:sp>
      <p:sp>
        <p:nvSpPr>
          <p:cNvPr id="978" name="Google Shape;978;p91"/>
          <p:cNvSpPr txBox="1"/>
          <p:nvPr>
            <p:ph idx="15" type="body"/>
          </p:nvPr>
        </p:nvSpPr>
        <p:spPr>
          <a:xfrm>
            <a:off x="7541719" y="2954753"/>
            <a:ext cx="910800" cy="2388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79" name="Google Shape;979;p91"/>
          <p:cNvSpPr/>
          <p:nvPr>
            <p:ph idx="16" type="pic"/>
          </p:nvPr>
        </p:nvSpPr>
        <p:spPr>
          <a:xfrm>
            <a:off x="7875016" y="3290808"/>
            <a:ext cx="577500" cy="577500"/>
          </a:xfrm>
          <a:prstGeom prst="rect">
            <a:avLst/>
          </a:prstGeom>
          <a:noFill/>
          <a:ln>
            <a:noFill/>
          </a:ln>
        </p:spPr>
      </p:sp>
      <p:sp>
        <p:nvSpPr>
          <p:cNvPr id="980" name="Google Shape;980;p91"/>
          <p:cNvSpPr txBox="1"/>
          <p:nvPr>
            <p:ph idx="17" type="body"/>
          </p:nvPr>
        </p:nvSpPr>
        <p:spPr>
          <a:xfrm>
            <a:off x="1256794" y="1800320"/>
            <a:ext cx="1167000" cy="21324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1" name="Google Shape;981;p91"/>
          <p:cNvSpPr txBox="1"/>
          <p:nvPr>
            <p:ph idx="18" type="body"/>
          </p:nvPr>
        </p:nvSpPr>
        <p:spPr>
          <a:xfrm>
            <a:off x="2575766" y="1720881"/>
            <a:ext cx="1167000" cy="19191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2" name="Google Shape;982;p91"/>
          <p:cNvSpPr txBox="1"/>
          <p:nvPr>
            <p:ph idx="19" type="body"/>
          </p:nvPr>
        </p:nvSpPr>
        <p:spPr>
          <a:xfrm>
            <a:off x="3850710" y="1675595"/>
            <a:ext cx="1167000" cy="17058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3" name="Google Shape;983;p91"/>
          <p:cNvSpPr txBox="1"/>
          <p:nvPr>
            <p:ph idx="20" type="body"/>
          </p:nvPr>
        </p:nvSpPr>
        <p:spPr>
          <a:xfrm>
            <a:off x="5120357" y="1606943"/>
            <a:ext cx="1167000" cy="14925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4" name="Google Shape;984;p91"/>
          <p:cNvSpPr txBox="1"/>
          <p:nvPr>
            <p:ph idx="21" type="body"/>
          </p:nvPr>
        </p:nvSpPr>
        <p:spPr>
          <a:xfrm>
            <a:off x="6459116" y="1569681"/>
            <a:ext cx="1167000" cy="12780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85" name="Google Shape;985;p91"/>
          <p:cNvSpPr txBox="1"/>
          <p:nvPr>
            <p:ph idx="22" type="body"/>
          </p:nvPr>
        </p:nvSpPr>
        <p:spPr>
          <a:xfrm>
            <a:off x="7749124" y="1474088"/>
            <a:ext cx="1167000" cy="1080600"/>
          </a:xfrm>
          <a:prstGeom prst="rect">
            <a:avLst/>
          </a:prstGeom>
          <a:noFill/>
          <a:ln>
            <a:noFill/>
          </a:ln>
        </p:spPr>
        <p:txBody>
          <a:bodyPr anchorCtr="0" anchor="b" bIns="0" lIns="0" spcFirstLastPara="1" rIns="0" wrap="square" tIns="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oint ecosystem">
  <p:cSld name="4-point ecosystem">
    <p:spTree>
      <p:nvGrpSpPr>
        <p:cNvPr id="986" name="Shape 986"/>
        <p:cNvGrpSpPr/>
        <p:nvPr/>
      </p:nvGrpSpPr>
      <p:grpSpPr>
        <a:xfrm>
          <a:off x="0" y="0"/>
          <a:ext cx="0" cy="0"/>
          <a:chOff x="0" y="0"/>
          <a:chExt cx="0" cy="0"/>
        </a:xfrm>
      </p:grpSpPr>
      <p:sp>
        <p:nvSpPr>
          <p:cNvPr id="987" name="Google Shape;987;p92"/>
          <p:cNvSpPr/>
          <p:nvPr/>
        </p:nvSpPr>
        <p:spPr>
          <a:xfrm>
            <a:off x="4355231"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988" name="Google Shape;988;p92"/>
          <p:cNvSpPr/>
          <p:nvPr>
            <p:ph idx="2" type="pic"/>
          </p:nvPr>
        </p:nvSpPr>
        <p:spPr>
          <a:xfrm>
            <a:off x="4343384" y="1755596"/>
            <a:ext cx="342900" cy="342900"/>
          </a:xfrm>
          <a:prstGeom prst="rect">
            <a:avLst/>
          </a:prstGeom>
          <a:noFill/>
          <a:ln>
            <a:noFill/>
          </a:ln>
        </p:spPr>
      </p:sp>
      <p:sp>
        <p:nvSpPr>
          <p:cNvPr id="989" name="Google Shape;989;p92"/>
          <p:cNvSpPr/>
          <p:nvPr>
            <p:ph idx="3" type="pic"/>
          </p:nvPr>
        </p:nvSpPr>
        <p:spPr>
          <a:xfrm>
            <a:off x="5547106" y="2827097"/>
            <a:ext cx="342900" cy="342900"/>
          </a:xfrm>
          <a:prstGeom prst="rect">
            <a:avLst/>
          </a:prstGeom>
          <a:noFill/>
          <a:ln>
            <a:noFill/>
          </a:ln>
        </p:spPr>
      </p:sp>
      <p:sp>
        <p:nvSpPr>
          <p:cNvPr id="990" name="Google Shape;990;p92"/>
          <p:cNvSpPr/>
          <p:nvPr>
            <p:ph idx="4" type="pic"/>
          </p:nvPr>
        </p:nvSpPr>
        <p:spPr>
          <a:xfrm>
            <a:off x="4468167" y="4076311"/>
            <a:ext cx="342900" cy="342900"/>
          </a:xfrm>
          <a:prstGeom prst="rect">
            <a:avLst/>
          </a:prstGeom>
          <a:noFill/>
          <a:ln>
            <a:noFill/>
          </a:ln>
        </p:spPr>
      </p:sp>
      <p:sp>
        <p:nvSpPr>
          <p:cNvPr id="991" name="Google Shape;991;p92"/>
          <p:cNvSpPr/>
          <p:nvPr>
            <p:ph idx="5" type="pic"/>
          </p:nvPr>
        </p:nvSpPr>
        <p:spPr>
          <a:xfrm>
            <a:off x="3245504" y="3124836"/>
            <a:ext cx="342900" cy="342900"/>
          </a:xfrm>
          <a:prstGeom prst="rect">
            <a:avLst/>
          </a:prstGeom>
          <a:noFill/>
          <a:ln>
            <a:noFill/>
          </a:ln>
        </p:spPr>
      </p:sp>
      <p:sp>
        <p:nvSpPr>
          <p:cNvPr id="992" name="Google Shape;992;p92"/>
          <p:cNvSpPr txBox="1"/>
          <p:nvPr>
            <p:ph type="title"/>
          </p:nvPr>
        </p:nvSpPr>
        <p:spPr>
          <a:xfrm>
            <a:off x="694382"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93" name="Google Shape;993;p92"/>
          <p:cNvSpPr txBox="1"/>
          <p:nvPr>
            <p:ph idx="1" type="body"/>
          </p:nvPr>
        </p:nvSpPr>
        <p:spPr>
          <a:xfrm>
            <a:off x="693192"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4" name="Google Shape;994;p92"/>
          <p:cNvSpPr txBox="1"/>
          <p:nvPr>
            <p:ph idx="6" type="body"/>
          </p:nvPr>
        </p:nvSpPr>
        <p:spPr>
          <a:xfrm>
            <a:off x="702717" y="1843088"/>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5" name="Google Shape;995;p92"/>
          <p:cNvSpPr txBox="1"/>
          <p:nvPr>
            <p:ph idx="7" type="body"/>
          </p:nvPr>
        </p:nvSpPr>
        <p:spPr>
          <a:xfrm>
            <a:off x="702717" y="3395663"/>
            <a:ext cx="2365200" cy="10287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6" name="Google Shape;996;p92"/>
          <p:cNvSpPr txBox="1"/>
          <p:nvPr>
            <p:ph idx="8" type="body"/>
          </p:nvPr>
        </p:nvSpPr>
        <p:spPr>
          <a:xfrm>
            <a:off x="6083128" y="1843088"/>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7" name="Google Shape;997;p92"/>
          <p:cNvSpPr txBox="1"/>
          <p:nvPr>
            <p:ph idx="9" type="body"/>
          </p:nvPr>
        </p:nvSpPr>
        <p:spPr>
          <a:xfrm>
            <a:off x="6073600" y="3395663"/>
            <a:ext cx="2365200" cy="10287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998" name="Google Shape;998;p92"/>
          <p:cNvSpPr/>
          <p:nvPr>
            <p:ph idx="13" type="pic"/>
          </p:nvPr>
        </p:nvSpPr>
        <p:spPr>
          <a:xfrm>
            <a:off x="4089548" y="2619002"/>
            <a:ext cx="962700" cy="962700"/>
          </a:xfrm>
          <a:prstGeom prst="rect">
            <a:avLst/>
          </a:prstGeom>
          <a:noFill/>
          <a:ln>
            <a:noFill/>
          </a:ln>
        </p:spPr>
      </p:sp>
      <p:sp>
        <p:nvSpPr>
          <p:cNvPr id="999" name="Google Shape;999;p92"/>
          <p:cNvSpPr/>
          <p:nvPr/>
        </p:nvSpPr>
        <p:spPr>
          <a:xfrm rot="-3103781">
            <a:off x="3224447" y="2112827"/>
            <a:ext cx="1788839" cy="1034754"/>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0" name="Google Shape;1000;p92"/>
          <p:cNvSpPr/>
          <p:nvPr/>
        </p:nvSpPr>
        <p:spPr>
          <a:xfrm rot="2803173">
            <a:off x="4184372" y="2175920"/>
            <a:ext cx="1788841"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1" name="Google Shape;1001;p92"/>
          <p:cNvSpPr/>
          <p:nvPr/>
        </p:nvSpPr>
        <p:spPr>
          <a:xfrm rot="-2744097">
            <a:off x="4128487" y="3156721"/>
            <a:ext cx="1788843" cy="1018481"/>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02" name="Google Shape;1002;p92"/>
          <p:cNvSpPr/>
          <p:nvPr/>
        </p:nvSpPr>
        <p:spPr>
          <a:xfrm rot="2918373">
            <a:off x="3263986" y="3172824"/>
            <a:ext cx="1788835" cy="1018480"/>
          </a:xfrm>
          <a:prstGeom prst="rect">
            <a:avLst/>
          </a:prstGeom>
        </p:spPr>
        <p:txBody>
          <a:bodyPr>
            <a:prstTxWarp prst="textPlain"/>
          </a:bodyPr>
          <a:lstStyle/>
          <a:p>
            <a:pPr lvl="0" algn="ctr"/>
            <a:r>
              <a:rPr b="0" i="0">
                <a:ln>
                  <a:noFill/>
                </a:ln>
                <a:solidFill>
                  <a:schemeClr val="lt1"/>
                </a:solidFill>
                <a:latin typeface="Arial"/>
              </a:rPr>
              <a:t>Subtitle</a:t>
            </a: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point radial diagram">
  <p:cSld name="6-point radial diagram">
    <p:spTree>
      <p:nvGrpSpPr>
        <p:cNvPr id="1003" name="Shape 1003"/>
        <p:cNvGrpSpPr/>
        <p:nvPr/>
      </p:nvGrpSpPr>
      <p:grpSpPr>
        <a:xfrm>
          <a:off x="0" y="0"/>
          <a:ext cx="0" cy="0"/>
          <a:chOff x="0" y="0"/>
          <a:chExt cx="0" cy="0"/>
        </a:xfrm>
      </p:grpSpPr>
      <p:sp>
        <p:nvSpPr>
          <p:cNvPr id="1004" name="Google Shape;1004;p93"/>
          <p:cNvSpPr/>
          <p:nvPr/>
        </p:nvSpPr>
        <p:spPr>
          <a:xfrm>
            <a:off x="4362374" y="4496999"/>
            <a:ext cx="896" cy="708"/>
          </a:xfrm>
          <a:custGeom>
            <a:rect b="b" l="l" r="r" t="t"/>
            <a:pathLst>
              <a:path extrusionOk="0" h="944" w="1194">
                <a:moveTo>
                  <a:pt x="0" y="0"/>
                </a:moveTo>
                <a:lnTo>
                  <a:pt x="1194" y="944"/>
                </a:lnTo>
                <a:lnTo>
                  <a:pt x="0" y="762"/>
                </a:lnTo>
                <a:lnTo>
                  <a:pt x="0" y="0"/>
                </a:lnTo>
                <a:close/>
              </a:path>
            </a:pathLst>
          </a:cu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005" name="Google Shape;1005;p93"/>
          <p:cNvSpPr txBox="1"/>
          <p:nvPr>
            <p:ph type="title"/>
          </p:nvPr>
        </p:nvSpPr>
        <p:spPr>
          <a:xfrm>
            <a:off x="701526" y="1738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06" name="Google Shape;1006;p93"/>
          <p:cNvSpPr txBox="1"/>
          <p:nvPr>
            <p:ph idx="1" type="body"/>
          </p:nvPr>
        </p:nvSpPr>
        <p:spPr>
          <a:xfrm>
            <a:off x="700336" y="874091"/>
            <a:ext cx="7755300" cy="5550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7" name="Google Shape;1007;p93"/>
          <p:cNvSpPr txBox="1"/>
          <p:nvPr>
            <p:ph idx="2" type="body"/>
          </p:nvPr>
        </p:nvSpPr>
        <p:spPr>
          <a:xfrm>
            <a:off x="709861" y="1684895"/>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08" name="Google Shape;1008;p93"/>
          <p:cNvSpPr/>
          <p:nvPr>
            <p:ph idx="3" type="pic"/>
          </p:nvPr>
        </p:nvSpPr>
        <p:spPr>
          <a:xfrm>
            <a:off x="4377803" y="2900112"/>
            <a:ext cx="400200" cy="400200"/>
          </a:xfrm>
          <a:prstGeom prst="rect">
            <a:avLst/>
          </a:prstGeom>
          <a:noFill/>
          <a:ln>
            <a:noFill/>
          </a:ln>
        </p:spPr>
      </p:sp>
      <p:sp>
        <p:nvSpPr>
          <p:cNvPr id="1009" name="Google Shape;1009;p93"/>
          <p:cNvSpPr txBox="1"/>
          <p:nvPr>
            <p:ph idx="4" type="body"/>
          </p:nvPr>
        </p:nvSpPr>
        <p:spPr>
          <a:xfrm>
            <a:off x="709861" y="2706841"/>
            <a:ext cx="2365200" cy="786900"/>
          </a:xfrm>
          <a:prstGeom prst="rect">
            <a:avLst/>
          </a:prstGeom>
          <a:noFill/>
          <a:ln>
            <a:noFill/>
          </a:ln>
        </p:spPr>
        <p:txBody>
          <a:bodyPr anchorCtr="0" anchor="ctr" bIns="0" lIns="0" spcFirstLastPara="1" rIns="0" wrap="square" tIns="0">
            <a:noAutofit/>
          </a:bodyPr>
          <a:lstStyle>
            <a:lvl1pPr indent="-228600" lvl="0" marL="457200" algn="r">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0" name="Google Shape;1010;p93"/>
          <p:cNvSpPr txBox="1"/>
          <p:nvPr>
            <p:ph idx="5" type="body"/>
          </p:nvPr>
        </p:nvSpPr>
        <p:spPr>
          <a:xfrm>
            <a:off x="709861" y="3728786"/>
            <a:ext cx="2365200" cy="786900"/>
          </a:xfrm>
          <a:prstGeom prst="rect">
            <a:avLst/>
          </a:prstGeom>
          <a:noFill/>
          <a:ln>
            <a:noFill/>
          </a:ln>
        </p:spPr>
        <p:txBody>
          <a:bodyPr anchorCtr="0" anchor="ctr" bIns="0" lIns="0" spcFirstLastPara="1" rIns="0" wrap="square" tIns="0">
            <a:noAutofit/>
          </a:bodyPr>
          <a:lstStyle>
            <a:lvl1pPr indent="-228600" lvl="0" marL="457200" marR="0" algn="r">
              <a:lnSpc>
                <a:spcPct val="90000"/>
              </a:lnSpc>
              <a:spcBef>
                <a:spcPts val="800"/>
              </a:spcBef>
              <a:spcAft>
                <a:spcPts val="0"/>
              </a:spcAft>
              <a:buClr>
                <a:schemeClr val="dk1"/>
              </a:buClr>
              <a:buSzPts val="1400"/>
              <a:buFont typeface="Arial"/>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1" name="Google Shape;1011;p93"/>
          <p:cNvSpPr txBox="1"/>
          <p:nvPr>
            <p:ph idx="6" type="body"/>
          </p:nvPr>
        </p:nvSpPr>
        <p:spPr>
          <a:xfrm>
            <a:off x="6080742" y="1684895"/>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2" name="Google Shape;1012;p93"/>
          <p:cNvSpPr txBox="1"/>
          <p:nvPr>
            <p:ph idx="7" type="body"/>
          </p:nvPr>
        </p:nvSpPr>
        <p:spPr>
          <a:xfrm>
            <a:off x="6080742" y="2706841"/>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3" name="Google Shape;1013;p93"/>
          <p:cNvSpPr txBox="1"/>
          <p:nvPr>
            <p:ph idx="8" type="body"/>
          </p:nvPr>
        </p:nvSpPr>
        <p:spPr>
          <a:xfrm>
            <a:off x="6080742" y="3728786"/>
            <a:ext cx="2365200" cy="786900"/>
          </a:xfrm>
          <a:prstGeom prst="rect">
            <a:avLst/>
          </a:prstGeom>
          <a:noFill/>
          <a:ln>
            <a:noFill/>
          </a:ln>
        </p:spPr>
        <p:txBody>
          <a:bodyPr anchorCtr="0" anchor="ctr" bIns="0" lIns="0" spcFirstLastPara="1" rIns="0" wrap="square" tIns="0">
            <a:noAutofit/>
          </a:bodyPr>
          <a:lstStyle>
            <a:lvl1pPr indent="-228600" lvl="0" marL="457200" algn="l">
              <a:lnSpc>
                <a:spcPct val="90000"/>
              </a:lnSpc>
              <a:spcBef>
                <a:spcPts val="800"/>
              </a:spcBef>
              <a:spcAft>
                <a:spcPts val="0"/>
              </a:spcAft>
              <a:buClr>
                <a:schemeClr val="dk1"/>
              </a:buClr>
              <a:buSzPts val="1400"/>
              <a:buNone/>
              <a:defRPr sz="14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14" name="Google Shape;1014;p93"/>
          <p:cNvSpPr/>
          <p:nvPr/>
        </p:nvSpPr>
        <p:spPr>
          <a:xfrm rot="-1997134">
            <a:off x="3481433" y="1975221"/>
            <a:ext cx="1191811"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5" name="Google Shape;1015;p93"/>
          <p:cNvSpPr/>
          <p:nvPr/>
        </p:nvSpPr>
        <p:spPr>
          <a:xfrm rot="1699148">
            <a:off x="4450885" y="1974903"/>
            <a:ext cx="1191813"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6" name="Google Shape;1016;p93"/>
          <p:cNvSpPr/>
          <p:nvPr/>
        </p:nvSpPr>
        <p:spPr>
          <a:xfrm rot="5400000">
            <a:off x="4964673" y="2830337"/>
            <a:ext cx="1191806"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7" name="Google Shape;1017;p93"/>
          <p:cNvSpPr/>
          <p:nvPr/>
        </p:nvSpPr>
        <p:spPr>
          <a:xfrm rot="-5400000">
            <a:off x="3011122" y="2820082"/>
            <a:ext cx="1191806"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8" name="Google Shape;1018;p93"/>
          <p:cNvSpPr/>
          <p:nvPr/>
        </p:nvSpPr>
        <p:spPr>
          <a:xfrm rot="2030482">
            <a:off x="3488985" y="3668716"/>
            <a:ext cx="1191811" cy="552750"/>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19" name="Google Shape;1019;p93"/>
          <p:cNvSpPr/>
          <p:nvPr/>
        </p:nvSpPr>
        <p:spPr>
          <a:xfrm rot="-1751933">
            <a:off x="4462707" y="3681452"/>
            <a:ext cx="1191812" cy="552749"/>
          </a:xfrm>
          <a:prstGeom prst="rect">
            <a:avLst/>
          </a:prstGeom>
        </p:spPr>
        <p:txBody>
          <a:bodyPr>
            <a:prstTxWarp prst="textPlain"/>
          </a:bodyPr>
          <a:lstStyle/>
          <a:p>
            <a:pPr lvl="0" algn="ctr"/>
            <a:r>
              <a:rPr b="0" i="0">
                <a:ln>
                  <a:noFill/>
                </a:ln>
                <a:solidFill>
                  <a:schemeClr val="lt1"/>
                </a:solidFill>
                <a:latin typeface="Arial"/>
              </a:rPr>
              <a:t>Subtitle</a:t>
            </a:r>
          </a:p>
        </p:txBody>
      </p:sp>
      <p:sp>
        <p:nvSpPr>
          <p:cNvPr id="1020" name="Google Shape;1020;p93"/>
          <p:cNvSpPr/>
          <p:nvPr>
            <p:ph idx="9" type="pic"/>
          </p:nvPr>
        </p:nvSpPr>
        <p:spPr>
          <a:xfrm>
            <a:off x="4051392" y="2306707"/>
            <a:ext cx="295800" cy="295800"/>
          </a:xfrm>
          <a:prstGeom prst="rect">
            <a:avLst/>
          </a:prstGeom>
          <a:noFill/>
          <a:ln>
            <a:noFill/>
          </a:ln>
        </p:spPr>
      </p:sp>
      <p:sp>
        <p:nvSpPr>
          <p:cNvPr id="1021" name="Google Shape;1021;p93"/>
          <p:cNvSpPr/>
          <p:nvPr>
            <p:ph idx="13" type="pic"/>
          </p:nvPr>
        </p:nvSpPr>
        <p:spPr>
          <a:xfrm>
            <a:off x="4806220" y="2306707"/>
            <a:ext cx="295800" cy="295800"/>
          </a:xfrm>
          <a:prstGeom prst="rect">
            <a:avLst/>
          </a:prstGeom>
          <a:noFill/>
          <a:ln>
            <a:noFill/>
          </a:ln>
        </p:spPr>
      </p:sp>
      <p:sp>
        <p:nvSpPr>
          <p:cNvPr id="1022" name="Google Shape;1022;p93"/>
          <p:cNvSpPr/>
          <p:nvPr>
            <p:ph idx="14" type="pic"/>
          </p:nvPr>
        </p:nvSpPr>
        <p:spPr>
          <a:xfrm>
            <a:off x="5175551" y="2952377"/>
            <a:ext cx="295800" cy="295800"/>
          </a:xfrm>
          <a:prstGeom prst="rect">
            <a:avLst/>
          </a:prstGeom>
          <a:noFill/>
          <a:ln>
            <a:noFill/>
          </a:ln>
        </p:spPr>
      </p:sp>
      <p:sp>
        <p:nvSpPr>
          <p:cNvPr id="1023" name="Google Shape;1023;p93"/>
          <p:cNvSpPr/>
          <p:nvPr>
            <p:ph idx="15" type="pic"/>
          </p:nvPr>
        </p:nvSpPr>
        <p:spPr>
          <a:xfrm>
            <a:off x="3674025" y="2952377"/>
            <a:ext cx="295800" cy="295800"/>
          </a:xfrm>
          <a:prstGeom prst="rect">
            <a:avLst/>
          </a:prstGeom>
          <a:noFill/>
          <a:ln>
            <a:noFill/>
          </a:ln>
        </p:spPr>
      </p:sp>
      <p:sp>
        <p:nvSpPr>
          <p:cNvPr id="1024" name="Google Shape;1024;p93"/>
          <p:cNvSpPr/>
          <p:nvPr>
            <p:ph idx="16" type="pic"/>
          </p:nvPr>
        </p:nvSpPr>
        <p:spPr>
          <a:xfrm>
            <a:off x="4051929" y="3634007"/>
            <a:ext cx="295800" cy="295800"/>
          </a:xfrm>
          <a:prstGeom prst="rect">
            <a:avLst/>
          </a:prstGeom>
          <a:noFill/>
          <a:ln>
            <a:noFill/>
          </a:ln>
        </p:spPr>
      </p:sp>
      <p:sp>
        <p:nvSpPr>
          <p:cNvPr id="1025" name="Google Shape;1025;p93"/>
          <p:cNvSpPr/>
          <p:nvPr>
            <p:ph idx="17" type="pic"/>
          </p:nvPr>
        </p:nvSpPr>
        <p:spPr>
          <a:xfrm>
            <a:off x="4806757" y="3634007"/>
            <a:ext cx="295800" cy="2958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irarchy">
  <p:cSld name="Heirarchy">
    <p:spTree>
      <p:nvGrpSpPr>
        <p:cNvPr id="1026" name="Shape 1026"/>
        <p:cNvGrpSpPr/>
        <p:nvPr/>
      </p:nvGrpSpPr>
      <p:grpSpPr>
        <a:xfrm>
          <a:off x="0" y="0"/>
          <a:ext cx="0" cy="0"/>
          <a:chOff x="0" y="0"/>
          <a:chExt cx="0" cy="0"/>
        </a:xfrm>
      </p:grpSpPr>
      <p:sp>
        <p:nvSpPr>
          <p:cNvPr id="1027" name="Google Shape;1027;p94"/>
          <p:cNvSpPr txBox="1"/>
          <p:nvPr>
            <p:ph idx="1" type="body"/>
          </p:nvPr>
        </p:nvSpPr>
        <p:spPr>
          <a:xfrm>
            <a:off x="3561408" y="1528763"/>
            <a:ext cx="2022600" cy="325200"/>
          </a:xfrm>
          <a:prstGeom prst="rect">
            <a:avLst/>
          </a:prstGeom>
          <a:solidFill>
            <a:schemeClr val="accen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8" name="Google Shape;1028;p94"/>
          <p:cNvSpPr txBox="1"/>
          <p:nvPr>
            <p:ph idx="2" type="body"/>
          </p:nvPr>
        </p:nvSpPr>
        <p:spPr>
          <a:xfrm>
            <a:off x="3561407" y="1853380"/>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29" name="Google Shape;1029;p94"/>
          <p:cNvSpPr txBox="1"/>
          <p:nvPr>
            <p:ph idx="3" type="body"/>
          </p:nvPr>
        </p:nvSpPr>
        <p:spPr>
          <a:xfrm>
            <a:off x="2128006"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0" name="Google Shape;1030;p94"/>
          <p:cNvSpPr txBox="1"/>
          <p:nvPr>
            <p:ph idx="4" type="body"/>
          </p:nvPr>
        </p:nvSpPr>
        <p:spPr>
          <a:xfrm>
            <a:off x="2128006"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1" name="Google Shape;1031;p94"/>
          <p:cNvSpPr txBox="1"/>
          <p:nvPr>
            <p:ph idx="5" type="body"/>
          </p:nvPr>
        </p:nvSpPr>
        <p:spPr>
          <a:xfrm>
            <a:off x="694605"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2" name="Google Shape;1032;p94"/>
          <p:cNvSpPr txBox="1"/>
          <p:nvPr>
            <p:ph idx="6" type="body"/>
          </p:nvPr>
        </p:nvSpPr>
        <p:spPr>
          <a:xfrm>
            <a:off x="69460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3" name="Google Shape;1033;p94"/>
          <p:cNvSpPr txBox="1"/>
          <p:nvPr>
            <p:ph idx="7" type="body"/>
          </p:nvPr>
        </p:nvSpPr>
        <p:spPr>
          <a:xfrm>
            <a:off x="4985982" y="2635899"/>
            <a:ext cx="2022600" cy="325200"/>
          </a:xfrm>
          <a:prstGeom prst="rect">
            <a:avLst/>
          </a:prstGeom>
          <a:solidFill>
            <a:schemeClr val="accent1"/>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4" name="Google Shape;1034;p94"/>
          <p:cNvSpPr txBox="1"/>
          <p:nvPr>
            <p:ph idx="8" type="body"/>
          </p:nvPr>
        </p:nvSpPr>
        <p:spPr>
          <a:xfrm>
            <a:off x="4985981" y="2960516"/>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5" name="Google Shape;1035;p94"/>
          <p:cNvSpPr txBox="1"/>
          <p:nvPr>
            <p:ph idx="9" type="body"/>
          </p:nvPr>
        </p:nvSpPr>
        <p:spPr>
          <a:xfrm>
            <a:off x="3552581" y="375247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6" name="Google Shape;1036;p94"/>
          <p:cNvSpPr txBox="1"/>
          <p:nvPr>
            <p:ph idx="13" type="body"/>
          </p:nvPr>
        </p:nvSpPr>
        <p:spPr>
          <a:xfrm>
            <a:off x="3552580" y="407709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7" name="Google Shape;1037;p94"/>
          <p:cNvSpPr txBox="1"/>
          <p:nvPr>
            <p:ph idx="14" type="body"/>
          </p:nvPr>
        </p:nvSpPr>
        <p:spPr>
          <a:xfrm>
            <a:off x="6421036" y="3743036"/>
            <a:ext cx="2022600" cy="325200"/>
          </a:xfrm>
          <a:prstGeom prst="rect">
            <a:avLst/>
          </a:prstGeom>
          <a:solidFill>
            <a:schemeClr val="accent3"/>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lt1"/>
              </a:buClr>
              <a:buSzPts val="1500"/>
              <a:buNone/>
              <a:defRPr>
                <a:solidFill>
                  <a:schemeClr val="l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38" name="Google Shape;1038;p94"/>
          <p:cNvSpPr txBox="1"/>
          <p:nvPr>
            <p:ph idx="15" type="body"/>
          </p:nvPr>
        </p:nvSpPr>
        <p:spPr>
          <a:xfrm>
            <a:off x="6433184" y="4067653"/>
            <a:ext cx="2022300" cy="493800"/>
          </a:xfrm>
          <a:prstGeom prst="rect">
            <a:avLst/>
          </a:prstGeom>
          <a:solidFill>
            <a:schemeClr val="lt2"/>
          </a:solidFill>
          <a:ln>
            <a:noFill/>
          </a:ln>
        </p:spPr>
        <p:txBody>
          <a:bodyPr anchorCtr="0" anchor="ctr" bIns="0" lIns="0" spcFirstLastPara="1" rIns="0" wrap="square" tIns="27000">
            <a:noAutofit/>
          </a:bodyPr>
          <a:lstStyle>
            <a:lvl1pPr indent="-228600" lvl="0" marL="457200" algn="ctr">
              <a:lnSpc>
                <a:spcPct val="90000"/>
              </a:lnSpc>
              <a:spcBef>
                <a:spcPts val="800"/>
              </a:spcBef>
              <a:spcAft>
                <a:spcPts val="0"/>
              </a:spcAft>
              <a:buClr>
                <a:schemeClr val="dk1"/>
              </a:buClr>
              <a:buSzPts val="1200"/>
              <a:buNone/>
              <a:defRPr sz="1200">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cxnSp>
        <p:nvCxnSpPr>
          <p:cNvPr id="1039" name="Google Shape;1039;p94"/>
          <p:cNvCxnSpPr>
            <a:endCxn id="1030" idx="2"/>
          </p:cNvCxnSpPr>
          <p:nvPr/>
        </p:nvCxnSpPr>
        <p:spPr>
          <a:xfrm rot="10800000">
            <a:off x="3139156" y="3454316"/>
            <a:ext cx="0" cy="113700"/>
          </a:xfrm>
          <a:prstGeom prst="straightConnector1">
            <a:avLst/>
          </a:prstGeom>
          <a:noFill/>
          <a:ln cap="rnd" cmpd="sng" w="25400">
            <a:solidFill>
              <a:srgbClr val="D2D4D6"/>
            </a:solidFill>
            <a:prstDash val="dot"/>
            <a:miter lim="800000"/>
            <a:headEnd len="sm" w="sm" type="none"/>
            <a:tailEnd len="sm" w="sm" type="none"/>
          </a:ln>
        </p:spPr>
      </p:cxnSp>
      <p:cxnSp>
        <p:nvCxnSpPr>
          <p:cNvPr id="1040" name="Google Shape;1040;p94"/>
          <p:cNvCxnSpPr>
            <a:endCxn id="1034" idx="2"/>
          </p:cNvCxnSpPr>
          <p:nvPr/>
        </p:nvCxnSpPr>
        <p:spPr>
          <a:xfrm rot="10800000">
            <a:off x="5997131" y="3454316"/>
            <a:ext cx="0" cy="113700"/>
          </a:xfrm>
          <a:prstGeom prst="straightConnector1">
            <a:avLst/>
          </a:prstGeom>
          <a:noFill/>
          <a:ln cap="rnd" cmpd="sng" w="25400">
            <a:solidFill>
              <a:srgbClr val="D2D4D6"/>
            </a:solidFill>
            <a:prstDash val="dot"/>
            <a:miter lim="800000"/>
            <a:headEnd len="sm" w="sm" type="none"/>
            <a:tailEnd len="sm" w="sm" type="none"/>
          </a:ln>
        </p:spPr>
      </p:cxnSp>
      <p:sp>
        <p:nvSpPr>
          <p:cNvPr id="1041" name="Google Shape;1041;p94"/>
          <p:cNvSpPr txBox="1"/>
          <p:nvPr>
            <p:ph type="title"/>
          </p:nvPr>
        </p:nvSpPr>
        <p:spPr>
          <a:xfrm>
            <a:off x="701526" y="288131"/>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42" name="Google Shape;1042;p94"/>
          <p:cNvSpPr txBox="1"/>
          <p:nvPr>
            <p:ph idx="16" type="body"/>
          </p:nvPr>
        </p:nvSpPr>
        <p:spPr>
          <a:xfrm>
            <a:off x="700336" y="988391"/>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ourney slide">
  <p:cSld name="Journey slide">
    <p:spTree>
      <p:nvGrpSpPr>
        <p:cNvPr id="1043" name="Shape 1043"/>
        <p:cNvGrpSpPr/>
        <p:nvPr/>
      </p:nvGrpSpPr>
      <p:grpSpPr>
        <a:xfrm>
          <a:off x="0" y="0"/>
          <a:ext cx="0" cy="0"/>
          <a:chOff x="0" y="0"/>
          <a:chExt cx="0" cy="0"/>
        </a:xfrm>
      </p:grpSpPr>
      <p:sp>
        <p:nvSpPr>
          <p:cNvPr id="1044" name="Google Shape;1044;p95"/>
          <p:cNvSpPr txBox="1"/>
          <p:nvPr>
            <p:ph idx="1" type="body"/>
          </p:nvPr>
        </p:nvSpPr>
        <p:spPr>
          <a:xfrm>
            <a:off x="707480"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5" name="Google Shape;1045;p95"/>
          <p:cNvSpPr/>
          <p:nvPr>
            <p:ph idx="2" type="pic"/>
          </p:nvPr>
        </p:nvSpPr>
        <p:spPr>
          <a:xfrm>
            <a:off x="1271836" y="2291443"/>
            <a:ext cx="448800" cy="448800"/>
          </a:xfrm>
          <a:prstGeom prst="rect">
            <a:avLst/>
          </a:prstGeom>
          <a:noFill/>
          <a:ln>
            <a:noFill/>
          </a:ln>
        </p:spPr>
      </p:sp>
      <p:sp>
        <p:nvSpPr>
          <p:cNvPr id="1046" name="Google Shape;1046;p95"/>
          <p:cNvSpPr txBox="1"/>
          <p:nvPr>
            <p:ph idx="3" type="body"/>
          </p:nvPr>
        </p:nvSpPr>
        <p:spPr>
          <a:xfrm>
            <a:off x="707480"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7" name="Google Shape;1047;p95"/>
          <p:cNvSpPr txBox="1"/>
          <p:nvPr>
            <p:ph idx="4" type="body"/>
          </p:nvPr>
        </p:nvSpPr>
        <p:spPr>
          <a:xfrm>
            <a:off x="2710343"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48" name="Google Shape;1048;p95"/>
          <p:cNvSpPr/>
          <p:nvPr>
            <p:ph idx="5" type="pic"/>
          </p:nvPr>
        </p:nvSpPr>
        <p:spPr>
          <a:xfrm>
            <a:off x="3278271" y="3154304"/>
            <a:ext cx="448800" cy="448800"/>
          </a:xfrm>
          <a:prstGeom prst="rect">
            <a:avLst/>
          </a:prstGeom>
          <a:noFill/>
          <a:ln>
            <a:noFill/>
          </a:ln>
        </p:spPr>
      </p:sp>
      <p:sp>
        <p:nvSpPr>
          <p:cNvPr id="1049" name="Google Shape;1049;p95"/>
          <p:cNvSpPr txBox="1"/>
          <p:nvPr>
            <p:ph idx="6" type="body"/>
          </p:nvPr>
        </p:nvSpPr>
        <p:spPr>
          <a:xfrm>
            <a:off x="2710343"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0" name="Google Shape;1050;p95"/>
          <p:cNvSpPr txBox="1"/>
          <p:nvPr>
            <p:ph idx="7" type="body"/>
          </p:nvPr>
        </p:nvSpPr>
        <p:spPr>
          <a:xfrm>
            <a:off x="2289322"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1" name="Google Shape;1051;p95"/>
          <p:cNvSpPr txBox="1"/>
          <p:nvPr>
            <p:ph idx="8" type="body"/>
          </p:nvPr>
        </p:nvSpPr>
        <p:spPr>
          <a:xfrm>
            <a:off x="4292185" y="4399850"/>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2" name="Google Shape;1052;p95"/>
          <p:cNvSpPr txBox="1"/>
          <p:nvPr>
            <p:ph idx="9" type="body"/>
          </p:nvPr>
        </p:nvSpPr>
        <p:spPr>
          <a:xfrm>
            <a:off x="4713206" y="2119652"/>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3" name="Google Shape;1053;p95"/>
          <p:cNvSpPr txBox="1"/>
          <p:nvPr>
            <p:ph idx="13" type="body"/>
          </p:nvPr>
        </p:nvSpPr>
        <p:spPr>
          <a:xfrm>
            <a:off x="4713206" y="3548743"/>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4" name="Google Shape;1054;p95"/>
          <p:cNvSpPr/>
          <p:nvPr>
            <p:ph idx="14" type="pic"/>
          </p:nvPr>
        </p:nvSpPr>
        <p:spPr>
          <a:xfrm>
            <a:off x="5281134" y="2291443"/>
            <a:ext cx="448800" cy="448800"/>
          </a:xfrm>
          <a:prstGeom prst="rect">
            <a:avLst/>
          </a:prstGeom>
          <a:noFill/>
          <a:ln>
            <a:noFill/>
          </a:ln>
        </p:spPr>
      </p:sp>
      <p:sp>
        <p:nvSpPr>
          <p:cNvPr id="1055" name="Google Shape;1055;p95"/>
          <p:cNvSpPr txBox="1"/>
          <p:nvPr>
            <p:ph idx="15" type="body"/>
          </p:nvPr>
        </p:nvSpPr>
        <p:spPr>
          <a:xfrm>
            <a:off x="6716070" y="2982513"/>
            <a:ext cx="1584600" cy="1290000"/>
          </a:xfrm>
          <a:prstGeom prst="rect">
            <a:avLst/>
          </a:prstGeom>
          <a:noFill/>
          <a:ln cap="flat" cmpd="sng" w="25400">
            <a:solidFill>
              <a:srgbClr val="D2D4D6"/>
            </a:solidFill>
            <a:prstDash val="solid"/>
            <a:miter lim="800000"/>
            <a:headEnd len="sm" w="sm" type="none"/>
            <a:tailEnd len="sm" w="sm" type="none"/>
          </a:ln>
        </p:spPr>
        <p:txBody>
          <a:bodyPr anchorCtr="0" anchor="b" bIns="121500" lIns="121500" spcFirstLastPara="1" rIns="121500" wrap="square" tIns="121500">
            <a:noAutofit/>
          </a:bodyPr>
          <a:lstStyle>
            <a:lvl1pPr indent="-228600" lvl="0" marL="457200" algn="ctr">
              <a:lnSpc>
                <a:spcPct val="90000"/>
              </a:lnSpc>
              <a:spcBef>
                <a:spcPts val="800"/>
              </a:spcBef>
              <a:spcAft>
                <a:spcPts val="0"/>
              </a:spcAft>
              <a:buClr>
                <a:schemeClr val="accent1"/>
              </a:buClr>
              <a:buSzPts val="1500"/>
              <a:buNone/>
              <a:defRPr>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6" name="Google Shape;1056;p95"/>
          <p:cNvSpPr/>
          <p:nvPr>
            <p:ph idx="16" type="pic"/>
          </p:nvPr>
        </p:nvSpPr>
        <p:spPr>
          <a:xfrm>
            <a:off x="7280426" y="3154304"/>
            <a:ext cx="448800" cy="448800"/>
          </a:xfrm>
          <a:prstGeom prst="rect">
            <a:avLst/>
          </a:prstGeom>
          <a:noFill/>
          <a:ln>
            <a:noFill/>
          </a:ln>
        </p:spPr>
      </p:sp>
      <p:sp>
        <p:nvSpPr>
          <p:cNvPr id="1057" name="Google Shape;1057;p95"/>
          <p:cNvSpPr txBox="1"/>
          <p:nvPr>
            <p:ph idx="17" type="body"/>
          </p:nvPr>
        </p:nvSpPr>
        <p:spPr>
          <a:xfrm>
            <a:off x="6716070" y="2123141"/>
            <a:ext cx="1584600" cy="723900"/>
          </a:xfrm>
          <a:prstGeom prst="rect">
            <a:avLst/>
          </a:prstGeom>
          <a:noFill/>
          <a:ln>
            <a:noFill/>
          </a:ln>
        </p:spPr>
        <p:txBody>
          <a:bodyPr anchorCtr="0" anchor="t" bIns="121500" lIns="121500" spcFirstLastPara="1" rIns="121500" wrap="square" tIns="121500">
            <a:noAutofit/>
          </a:bodyPr>
          <a:lstStyle>
            <a:lvl1pPr indent="-228600" lvl="0" marL="457200" algn="ct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8" name="Google Shape;1058;p95"/>
          <p:cNvSpPr txBox="1"/>
          <p:nvPr>
            <p:ph idx="18" type="body"/>
          </p:nvPr>
        </p:nvSpPr>
        <p:spPr>
          <a:xfrm>
            <a:off x="6295048" y="1591675"/>
            <a:ext cx="423900" cy="401400"/>
          </a:xfrm>
          <a:prstGeom prst="rect">
            <a:avLst/>
          </a:prstGeom>
          <a:solidFill>
            <a:srgbClr val="D2D4D6"/>
          </a:solid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accent1"/>
              </a:buClr>
              <a:buSzPts val="1500"/>
              <a:buNone/>
              <a:defRPr b="1">
                <a:solidFill>
                  <a:schemeClr val="accent1"/>
                </a:solidFill>
                <a:latin typeface="Arial"/>
                <a:ea typeface="Arial"/>
                <a:cs typeface="Arial"/>
                <a:sym typeface="Aria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59" name="Google Shape;1059;p95"/>
          <p:cNvSpPr txBox="1"/>
          <p:nvPr>
            <p:ph type="title"/>
          </p:nvPr>
        </p:nvSpPr>
        <p:spPr>
          <a:xfrm>
            <a:off x="708670" y="180975"/>
            <a:ext cx="77553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0" name="Google Shape;1060;p95"/>
          <p:cNvSpPr txBox="1"/>
          <p:nvPr>
            <p:ph idx="19" type="body"/>
          </p:nvPr>
        </p:nvSpPr>
        <p:spPr>
          <a:xfrm>
            <a:off x="707479" y="881235"/>
            <a:ext cx="7755300" cy="382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1">
  <p:cSld name="Laptop 1">
    <p:spTree>
      <p:nvGrpSpPr>
        <p:cNvPr id="1061" name="Shape 1061"/>
        <p:cNvGrpSpPr/>
        <p:nvPr/>
      </p:nvGrpSpPr>
      <p:grpSpPr>
        <a:xfrm>
          <a:off x="0" y="0"/>
          <a:ext cx="0" cy="0"/>
          <a:chOff x="0" y="0"/>
          <a:chExt cx="0" cy="0"/>
        </a:xfrm>
      </p:grpSpPr>
      <p:sp>
        <p:nvSpPr>
          <p:cNvPr id="1062" name="Google Shape;1062;p96"/>
          <p:cNvSpPr txBox="1"/>
          <p:nvPr>
            <p:ph type="title"/>
          </p:nvPr>
        </p:nvSpPr>
        <p:spPr>
          <a:xfrm>
            <a:off x="5679125" y="862940"/>
            <a:ext cx="7327200" cy="5073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3" name="Google Shape;1063;p96"/>
          <p:cNvSpPr txBox="1"/>
          <p:nvPr>
            <p:ph idx="1" type="body"/>
          </p:nvPr>
        </p:nvSpPr>
        <p:spPr>
          <a:xfrm>
            <a:off x="5679125" y="1507595"/>
            <a:ext cx="2811900" cy="27729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4" name="Google Shape;1064;p96"/>
          <p:cNvSpPr/>
          <p:nvPr>
            <p:ph idx="2" type="pic"/>
          </p:nvPr>
        </p:nvSpPr>
        <p:spPr>
          <a:xfrm>
            <a:off x="652959" y="1116926"/>
            <a:ext cx="3876900" cy="243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1">
  <p:cSld name="iPad 1">
    <p:spTree>
      <p:nvGrpSpPr>
        <p:cNvPr id="1065" name="Shape 1065"/>
        <p:cNvGrpSpPr/>
        <p:nvPr/>
      </p:nvGrpSpPr>
      <p:grpSpPr>
        <a:xfrm>
          <a:off x="0" y="0"/>
          <a:ext cx="0" cy="0"/>
          <a:chOff x="0" y="0"/>
          <a:chExt cx="0" cy="0"/>
        </a:xfrm>
      </p:grpSpPr>
      <p:sp>
        <p:nvSpPr>
          <p:cNvPr id="1066" name="Google Shape;1066;p97"/>
          <p:cNvSpPr txBox="1"/>
          <p:nvPr>
            <p:ph idx="1" type="body"/>
          </p:nvPr>
        </p:nvSpPr>
        <p:spPr>
          <a:xfrm>
            <a:off x="4674329" y="2392808"/>
            <a:ext cx="41418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67" name="Google Shape;1067;p97"/>
          <p:cNvSpPr txBox="1"/>
          <p:nvPr>
            <p:ph type="title"/>
          </p:nvPr>
        </p:nvSpPr>
        <p:spPr>
          <a:xfrm>
            <a:off x="4674329" y="1303170"/>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68" name="Google Shape;1068;p97"/>
          <p:cNvSpPr/>
          <p:nvPr>
            <p:ph idx="2" type="pic"/>
          </p:nvPr>
        </p:nvSpPr>
        <p:spPr>
          <a:xfrm>
            <a:off x="620878" y="371475"/>
            <a:ext cx="3139500" cy="42006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1">
  <p:cSld name="iPhone 1">
    <p:spTree>
      <p:nvGrpSpPr>
        <p:cNvPr id="1069" name="Shape 1069"/>
        <p:cNvGrpSpPr/>
        <p:nvPr/>
      </p:nvGrpSpPr>
      <p:grpSpPr>
        <a:xfrm>
          <a:off x="0" y="0"/>
          <a:ext cx="0" cy="0"/>
          <a:chOff x="0" y="0"/>
          <a:chExt cx="0" cy="0"/>
        </a:xfrm>
      </p:grpSpPr>
      <p:sp>
        <p:nvSpPr>
          <p:cNvPr id="1070" name="Google Shape;1070;p98"/>
          <p:cNvSpPr txBox="1"/>
          <p:nvPr>
            <p:ph idx="1" type="body"/>
          </p:nvPr>
        </p:nvSpPr>
        <p:spPr>
          <a:xfrm>
            <a:off x="3270563" y="2571750"/>
            <a:ext cx="5196000" cy="2179200"/>
          </a:xfrm>
          <a:prstGeom prst="rect">
            <a:avLst/>
          </a:prstGeom>
          <a:noFill/>
          <a:ln>
            <a:noFill/>
          </a:ln>
        </p:spPr>
        <p:txBody>
          <a:bodyPr anchorCtr="0" anchor="t" bIns="202500" lIns="0" spcFirstLastPara="1" rIns="0" wrap="square" tIns="202500">
            <a:noAutofit/>
          </a:bodyPr>
          <a:lstStyle>
            <a:lvl1pPr indent="-323850" lvl="0" marL="457200" algn="l">
              <a:lnSpc>
                <a:spcPct val="90000"/>
              </a:lnSpc>
              <a:spcBef>
                <a:spcPts val="800"/>
              </a:spcBef>
              <a:spcAft>
                <a:spcPts val="0"/>
              </a:spcAft>
              <a:buClr>
                <a:schemeClr val="dk1"/>
              </a:buClr>
              <a:buSzPts val="15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1" name="Google Shape;1071;p98"/>
          <p:cNvSpPr txBox="1"/>
          <p:nvPr>
            <p:ph type="title"/>
          </p:nvPr>
        </p:nvSpPr>
        <p:spPr>
          <a:xfrm>
            <a:off x="3270563" y="1466287"/>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2" name="Google Shape;1072;p98"/>
          <p:cNvSpPr/>
          <p:nvPr>
            <p:ph idx="2" type="pic"/>
          </p:nvPr>
        </p:nvSpPr>
        <p:spPr>
          <a:xfrm>
            <a:off x="677549"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2">
  <p:cSld name="Laptop 2">
    <p:spTree>
      <p:nvGrpSpPr>
        <p:cNvPr id="1073" name="Shape 1073"/>
        <p:cNvGrpSpPr/>
        <p:nvPr/>
      </p:nvGrpSpPr>
      <p:grpSpPr>
        <a:xfrm>
          <a:off x="0" y="0"/>
          <a:ext cx="0" cy="0"/>
          <a:chOff x="0" y="0"/>
          <a:chExt cx="0" cy="0"/>
        </a:xfrm>
      </p:grpSpPr>
      <p:sp>
        <p:nvSpPr>
          <p:cNvPr id="1074" name="Google Shape;1074;p99"/>
          <p:cNvSpPr/>
          <p:nvPr>
            <p:ph idx="2" type="pic"/>
          </p:nvPr>
        </p:nvSpPr>
        <p:spPr>
          <a:xfrm>
            <a:off x="5445159" y="956382"/>
            <a:ext cx="701700" cy="700800"/>
          </a:xfrm>
          <a:prstGeom prst="rect">
            <a:avLst/>
          </a:prstGeom>
          <a:noFill/>
          <a:ln>
            <a:noFill/>
          </a:ln>
        </p:spPr>
      </p:sp>
      <p:sp>
        <p:nvSpPr>
          <p:cNvPr id="1075" name="Google Shape;1075;p99"/>
          <p:cNvSpPr txBox="1"/>
          <p:nvPr>
            <p:ph idx="1" type="body"/>
          </p:nvPr>
        </p:nvSpPr>
        <p:spPr>
          <a:xfrm>
            <a:off x="6266063" y="101925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76" name="Google Shape;1076;p99"/>
          <p:cNvSpPr/>
          <p:nvPr>
            <p:ph idx="3" type="pic"/>
          </p:nvPr>
        </p:nvSpPr>
        <p:spPr>
          <a:xfrm>
            <a:off x="669152" y="1306860"/>
            <a:ext cx="3819600" cy="2394600"/>
          </a:xfrm>
          <a:prstGeom prst="rect">
            <a:avLst/>
          </a:prstGeom>
          <a:noFill/>
          <a:ln>
            <a:noFill/>
          </a:ln>
        </p:spPr>
      </p:sp>
      <p:sp>
        <p:nvSpPr>
          <p:cNvPr id="1077" name="Google Shape;1077;p99"/>
          <p:cNvSpPr txBox="1"/>
          <p:nvPr>
            <p:ph type="title"/>
          </p:nvPr>
        </p:nvSpPr>
        <p:spPr>
          <a:xfrm>
            <a:off x="186334" y="173264"/>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78" name="Google Shape;1078;p99"/>
          <p:cNvSpPr/>
          <p:nvPr>
            <p:ph idx="4" type="pic"/>
          </p:nvPr>
        </p:nvSpPr>
        <p:spPr>
          <a:xfrm>
            <a:off x="5445159" y="1838846"/>
            <a:ext cx="701700" cy="700800"/>
          </a:xfrm>
          <a:prstGeom prst="rect">
            <a:avLst/>
          </a:prstGeom>
          <a:noFill/>
          <a:ln>
            <a:noFill/>
          </a:ln>
        </p:spPr>
      </p:sp>
      <p:sp>
        <p:nvSpPr>
          <p:cNvPr id="1079" name="Google Shape;1079;p99"/>
          <p:cNvSpPr txBox="1"/>
          <p:nvPr>
            <p:ph idx="5" type="body"/>
          </p:nvPr>
        </p:nvSpPr>
        <p:spPr>
          <a:xfrm>
            <a:off x="6266063" y="1901717"/>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0" name="Google Shape;1080;p99"/>
          <p:cNvSpPr/>
          <p:nvPr>
            <p:ph idx="6" type="pic"/>
          </p:nvPr>
        </p:nvSpPr>
        <p:spPr>
          <a:xfrm>
            <a:off x="5445159" y="2721309"/>
            <a:ext cx="701700" cy="700800"/>
          </a:xfrm>
          <a:prstGeom prst="rect">
            <a:avLst/>
          </a:prstGeom>
          <a:noFill/>
          <a:ln>
            <a:noFill/>
          </a:ln>
        </p:spPr>
      </p:sp>
      <p:sp>
        <p:nvSpPr>
          <p:cNvPr id="1081" name="Google Shape;1081;p99"/>
          <p:cNvSpPr txBox="1"/>
          <p:nvPr>
            <p:ph idx="7" type="body"/>
          </p:nvPr>
        </p:nvSpPr>
        <p:spPr>
          <a:xfrm>
            <a:off x="6264375" y="2784180"/>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2" name="Google Shape;1082;p99"/>
          <p:cNvSpPr/>
          <p:nvPr>
            <p:ph idx="8" type="pic"/>
          </p:nvPr>
        </p:nvSpPr>
        <p:spPr>
          <a:xfrm>
            <a:off x="5445159" y="3603773"/>
            <a:ext cx="701700" cy="700800"/>
          </a:xfrm>
          <a:prstGeom prst="rect">
            <a:avLst/>
          </a:prstGeom>
          <a:noFill/>
          <a:ln>
            <a:noFill/>
          </a:ln>
        </p:spPr>
      </p:sp>
      <p:sp>
        <p:nvSpPr>
          <p:cNvPr id="1083" name="Google Shape;1083;p99"/>
          <p:cNvSpPr txBox="1"/>
          <p:nvPr>
            <p:ph idx="9" type="body"/>
          </p:nvPr>
        </p:nvSpPr>
        <p:spPr>
          <a:xfrm>
            <a:off x="6262688" y="3666643"/>
            <a:ext cx="2877900" cy="575400"/>
          </a:xfrm>
          <a:prstGeom prst="rect">
            <a:avLst/>
          </a:prstGeom>
          <a:noFill/>
          <a:ln>
            <a:noFill/>
          </a:ln>
        </p:spPr>
        <p:txBody>
          <a:bodyPr anchorCtr="0" anchor="ctr"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2">
  <p:cSld name="iPad 2">
    <p:spTree>
      <p:nvGrpSpPr>
        <p:cNvPr id="1084" name="Shape 1084"/>
        <p:cNvGrpSpPr/>
        <p:nvPr/>
      </p:nvGrpSpPr>
      <p:grpSpPr>
        <a:xfrm>
          <a:off x="0" y="0"/>
          <a:ext cx="0" cy="0"/>
          <a:chOff x="0" y="0"/>
          <a:chExt cx="0" cy="0"/>
        </a:xfrm>
      </p:grpSpPr>
      <p:sp>
        <p:nvSpPr>
          <p:cNvPr id="1085" name="Google Shape;1085;p100"/>
          <p:cNvSpPr/>
          <p:nvPr>
            <p:ph idx="2" type="pic"/>
          </p:nvPr>
        </p:nvSpPr>
        <p:spPr>
          <a:xfrm>
            <a:off x="4367708" y="1189092"/>
            <a:ext cx="755100" cy="753900"/>
          </a:xfrm>
          <a:prstGeom prst="rect">
            <a:avLst/>
          </a:prstGeom>
          <a:noFill/>
          <a:ln>
            <a:noFill/>
          </a:ln>
        </p:spPr>
      </p:sp>
      <p:sp>
        <p:nvSpPr>
          <p:cNvPr id="1086" name="Google Shape;1086;p100"/>
          <p:cNvSpPr/>
          <p:nvPr>
            <p:ph idx="3" type="pic"/>
          </p:nvPr>
        </p:nvSpPr>
        <p:spPr>
          <a:xfrm>
            <a:off x="6528523" y="1189092"/>
            <a:ext cx="755100" cy="753900"/>
          </a:xfrm>
          <a:prstGeom prst="rect">
            <a:avLst/>
          </a:prstGeom>
          <a:noFill/>
          <a:ln>
            <a:noFill/>
          </a:ln>
        </p:spPr>
      </p:sp>
      <p:sp>
        <p:nvSpPr>
          <p:cNvPr id="1087" name="Google Shape;1087;p100"/>
          <p:cNvSpPr txBox="1"/>
          <p:nvPr>
            <p:ph idx="1" type="body"/>
          </p:nvPr>
        </p:nvSpPr>
        <p:spPr>
          <a:xfrm>
            <a:off x="4367147"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8" name="Google Shape;1088;p100"/>
          <p:cNvSpPr txBox="1"/>
          <p:nvPr>
            <p:ph idx="4" type="body"/>
          </p:nvPr>
        </p:nvSpPr>
        <p:spPr>
          <a:xfrm>
            <a:off x="6527962" y="2022730"/>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89" name="Google Shape;1089;p100"/>
          <p:cNvSpPr/>
          <p:nvPr>
            <p:ph idx="5" type="pic"/>
          </p:nvPr>
        </p:nvSpPr>
        <p:spPr>
          <a:xfrm>
            <a:off x="4367708" y="2874664"/>
            <a:ext cx="755100" cy="753900"/>
          </a:xfrm>
          <a:prstGeom prst="rect">
            <a:avLst/>
          </a:prstGeom>
          <a:noFill/>
          <a:ln>
            <a:noFill/>
          </a:ln>
        </p:spPr>
      </p:sp>
      <p:sp>
        <p:nvSpPr>
          <p:cNvPr id="1090" name="Google Shape;1090;p100"/>
          <p:cNvSpPr/>
          <p:nvPr>
            <p:ph idx="6" type="pic"/>
          </p:nvPr>
        </p:nvSpPr>
        <p:spPr>
          <a:xfrm>
            <a:off x="6528523" y="2874664"/>
            <a:ext cx="755100" cy="753900"/>
          </a:xfrm>
          <a:prstGeom prst="rect">
            <a:avLst/>
          </a:prstGeom>
          <a:noFill/>
          <a:ln>
            <a:noFill/>
          </a:ln>
        </p:spPr>
      </p:sp>
      <p:sp>
        <p:nvSpPr>
          <p:cNvPr id="1091" name="Google Shape;1091;p100"/>
          <p:cNvSpPr txBox="1"/>
          <p:nvPr>
            <p:ph idx="7" type="body"/>
          </p:nvPr>
        </p:nvSpPr>
        <p:spPr>
          <a:xfrm>
            <a:off x="4367147"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2" name="Google Shape;1092;p100"/>
          <p:cNvSpPr txBox="1"/>
          <p:nvPr>
            <p:ph idx="8" type="body"/>
          </p:nvPr>
        </p:nvSpPr>
        <p:spPr>
          <a:xfrm>
            <a:off x="6527962" y="3708302"/>
            <a:ext cx="19461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093" name="Google Shape;1093;p100"/>
          <p:cNvSpPr/>
          <p:nvPr>
            <p:ph idx="9" type="pic"/>
          </p:nvPr>
        </p:nvSpPr>
        <p:spPr>
          <a:xfrm>
            <a:off x="717438" y="361856"/>
            <a:ext cx="3139500" cy="4200600"/>
          </a:xfrm>
          <a:prstGeom prst="roundRect">
            <a:avLst>
              <a:gd fmla="val 1612" name="adj"/>
            </a:avLst>
          </a:prstGeom>
          <a:noFill/>
          <a:ln>
            <a:noFill/>
          </a:ln>
        </p:spPr>
      </p:sp>
      <p:sp>
        <p:nvSpPr>
          <p:cNvPr id="1094" name="Google Shape;1094;p100"/>
          <p:cNvSpPr txBox="1"/>
          <p:nvPr>
            <p:ph type="title"/>
          </p:nvPr>
        </p:nvSpPr>
        <p:spPr>
          <a:xfrm>
            <a:off x="4332450" y="-22409"/>
            <a:ext cx="41415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2">
  <p:cSld name="iPhone 2">
    <p:spTree>
      <p:nvGrpSpPr>
        <p:cNvPr id="1095" name="Shape 1095"/>
        <p:cNvGrpSpPr/>
        <p:nvPr/>
      </p:nvGrpSpPr>
      <p:grpSpPr>
        <a:xfrm>
          <a:off x="0" y="0"/>
          <a:ext cx="0" cy="0"/>
          <a:chOff x="0" y="0"/>
          <a:chExt cx="0" cy="0"/>
        </a:xfrm>
      </p:grpSpPr>
      <p:sp>
        <p:nvSpPr>
          <p:cNvPr id="1096" name="Google Shape;1096;p101"/>
          <p:cNvSpPr txBox="1"/>
          <p:nvPr>
            <p:ph type="title"/>
          </p:nvPr>
        </p:nvSpPr>
        <p:spPr>
          <a:xfrm>
            <a:off x="3270564" y="414338"/>
            <a:ext cx="51960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7" name="Google Shape;1097;p101"/>
          <p:cNvSpPr/>
          <p:nvPr>
            <p:ph idx="2" type="pic"/>
          </p:nvPr>
        </p:nvSpPr>
        <p:spPr>
          <a:xfrm>
            <a:off x="3270565" y="1634738"/>
            <a:ext cx="755100" cy="753900"/>
          </a:xfrm>
          <a:prstGeom prst="rect">
            <a:avLst/>
          </a:prstGeom>
          <a:noFill/>
          <a:ln>
            <a:noFill/>
          </a:ln>
        </p:spPr>
      </p:sp>
      <p:sp>
        <p:nvSpPr>
          <p:cNvPr id="1098" name="Google Shape;1098;p101"/>
          <p:cNvSpPr/>
          <p:nvPr>
            <p:ph idx="3" type="pic"/>
          </p:nvPr>
        </p:nvSpPr>
        <p:spPr>
          <a:xfrm>
            <a:off x="6061601" y="1634738"/>
            <a:ext cx="755100" cy="753900"/>
          </a:xfrm>
          <a:prstGeom prst="rect">
            <a:avLst/>
          </a:prstGeom>
          <a:noFill/>
          <a:ln>
            <a:noFill/>
          </a:ln>
        </p:spPr>
      </p:sp>
      <p:sp>
        <p:nvSpPr>
          <p:cNvPr id="1099" name="Google Shape;1099;p101"/>
          <p:cNvSpPr txBox="1"/>
          <p:nvPr>
            <p:ph idx="1" type="body"/>
          </p:nvPr>
        </p:nvSpPr>
        <p:spPr>
          <a:xfrm>
            <a:off x="3270564"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0" name="Google Shape;1100;p101"/>
          <p:cNvSpPr txBox="1"/>
          <p:nvPr>
            <p:ph idx="4" type="body"/>
          </p:nvPr>
        </p:nvSpPr>
        <p:spPr>
          <a:xfrm>
            <a:off x="6061039" y="2468376"/>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1" name="Google Shape;1101;p101"/>
          <p:cNvSpPr/>
          <p:nvPr>
            <p:ph idx="5" type="pic"/>
          </p:nvPr>
        </p:nvSpPr>
        <p:spPr>
          <a:xfrm>
            <a:off x="3270565" y="3320311"/>
            <a:ext cx="755100" cy="753900"/>
          </a:xfrm>
          <a:prstGeom prst="rect">
            <a:avLst/>
          </a:prstGeom>
          <a:noFill/>
          <a:ln>
            <a:noFill/>
          </a:ln>
        </p:spPr>
      </p:sp>
      <p:sp>
        <p:nvSpPr>
          <p:cNvPr id="1102" name="Google Shape;1102;p101"/>
          <p:cNvSpPr/>
          <p:nvPr>
            <p:ph idx="6" type="pic"/>
          </p:nvPr>
        </p:nvSpPr>
        <p:spPr>
          <a:xfrm>
            <a:off x="6061601" y="3320311"/>
            <a:ext cx="755100" cy="753900"/>
          </a:xfrm>
          <a:prstGeom prst="rect">
            <a:avLst/>
          </a:prstGeom>
          <a:noFill/>
          <a:ln>
            <a:noFill/>
          </a:ln>
        </p:spPr>
      </p:sp>
      <p:sp>
        <p:nvSpPr>
          <p:cNvPr id="1103" name="Google Shape;1103;p101"/>
          <p:cNvSpPr txBox="1"/>
          <p:nvPr>
            <p:ph idx="7" type="body"/>
          </p:nvPr>
        </p:nvSpPr>
        <p:spPr>
          <a:xfrm>
            <a:off x="3270564"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4" name="Google Shape;1104;p101"/>
          <p:cNvSpPr txBox="1"/>
          <p:nvPr>
            <p:ph idx="8" type="body"/>
          </p:nvPr>
        </p:nvSpPr>
        <p:spPr>
          <a:xfrm>
            <a:off x="6061039" y="4153949"/>
            <a:ext cx="2405400" cy="5754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05" name="Google Shape;1105;p101"/>
          <p:cNvSpPr/>
          <p:nvPr>
            <p:ph idx="9" type="pic"/>
          </p:nvPr>
        </p:nvSpPr>
        <p:spPr>
          <a:xfrm>
            <a:off x="734700"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3">
  <p:cSld name="Laptop 3">
    <p:spTree>
      <p:nvGrpSpPr>
        <p:cNvPr id="1106" name="Shape 1106"/>
        <p:cNvGrpSpPr/>
        <p:nvPr/>
      </p:nvGrpSpPr>
      <p:grpSpPr>
        <a:xfrm>
          <a:off x="0" y="0"/>
          <a:ext cx="0" cy="0"/>
          <a:chOff x="0" y="0"/>
          <a:chExt cx="0" cy="0"/>
        </a:xfrm>
      </p:grpSpPr>
      <p:sp>
        <p:nvSpPr>
          <p:cNvPr id="1107" name="Google Shape;1107;p102"/>
          <p:cNvSpPr txBox="1"/>
          <p:nvPr>
            <p:ph type="title"/>
          </p:nvPr>
        </p:nvSpPr>
        <p:spPr>
          <a:xfrm>
            <a:off x="647700" y="274864"/>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8" name="Google Shape;1108;p102"/>
          <p:cNvSpPr/>
          <p:nvPr>
            <p:ph idx="2" type="pic"/>
          </p:nvPr>
        </p:nvSpPr>
        <p:spPr>
          <a:xfrm>
            <a:off x="7091242" y="1027727"/>
            <a:ext cx="755100" cy="753900"/>
          </a:xfrm>
          <a:prstGeom prst="rect">
            <a:avLst/>
          </a:prstGeom>
          <a:noFill/>
          <a:ln>
            <a:noFill/>
          </a:ln>
        </p:spPr>
      </p:sp>
      <p:sp>
        <p:nvSpPr>
          <p:cNvPr id="1109" name="Google Shape;1109;p102"/>
          <p:cNvSpPr txBox="1"/>
          <p:nvPr>
            <p:ph idx="1" type="body"/>
          </p:nvPr>
        </p:nvSpPr>
        <p:spPr>
          <a:xfrm>
            <a:off x="7090681" y="1861363"/>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0" name="Google Shape;1110;p102"/>
          <p:cNvSpPr/>
          <p:nvPr>
            <p:ph idx="3" type="pic"/>
          </p:nvPr>
        </p:nvSpPr>
        <p:spPr>
          <a:xfrm>
            <a:off x="7091242" y="2903799"/>
            <a:ext cx="755100" cy="753900"/>
          </a:xfrm>
          <a:prstGeom prst="rect">
            <a:avLst/>
          </a:prstGeom>
          <a:noFill/>
          <a:ln>
            <a:noFill/>
          </a:ln>
        </p:spPr>
      </p:sp>
      <p:sp>
        <p:nvSpPr>
          <p:cNvPr id="1111" name="Google Shape;1111;p102"/>
          <p:cNvSpPr txBox="1"/>
          <p:nvPr>
            <p:ph idx="4" type="body"/>
          </p:nvPr>
        </p:nvSpPr>
        <p:spPr>
          <a:xfrm>
            <a:off x="7090681" y="3737436"/>
            <a:ext cx="16533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2" name="Google Shape;1112;p102"/>
          <p:cNvSpPr/>
          <p:nvPr>
            <p:ph idx="5" type="pic"/>
          </p:nvPr>
        </p:nvSpPr>
        <p:spPr>
          <a:xfrm>
            <a:off x="1358555" y="1031445"/>
            <a:ext cx="755100" cy="753900"/>
          </a:xfrm>
          <a:prstGeom prst="rect">
            <a:avLst/>
          </a:prstGeom>
          <a:noFill/>
          <a:ln>
            <a:noFill/>
          </a:ln>
        </p:spPr>
      </p:sp>
      <p:sp>
        <p:nvSpPr>
          <p:cNvPr id="1113" name="Google Shape;1113;p102"/>
          <p:cNvSpPr txBox="1"/>
          <p:nvPr>
            <p:ph idx="6" type="body"/>
          </p:nvPr>
        </p:nvSpPr>
        <p:spPr>
          <a:xfrm>
            <a:off x="457064" y="1865082"/>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4" name="Google Shape;1114;p102"/>
          <p:cNvSpPr/>
          <p:nvPr>
            <p:ph idx="7" type="pic"/>
          </p:nvPr>
        </p:nvSpPr>
        <p:spPr>
          <a:xfrm>
            <a:off x="1358555" y="2907518"/>
            <a:ext cx="755100" cy="753900"/>
          </a:xfrm>
          <a:prstGeom prst="rect">
            <a:avLst/>
          </a:prstGeom>
          <a:noFill/>
          <a:ln>
            <a:noFill/>
          </a:ln>
        </p:spPr>
      </p:sp>
      <p:sp>
        <p:nvSpPr>
          <p:cNvPr id="1115" name="Google Shape;1115;p102"/>
          <p:cNvSpPr txBox="1"/>
          <p:nvPr>
            <p:ph idx="8" type="body"/>
          </p:nvPr>
        </p:nvSpPr>
        <p:spPr>
          <a:xfrm>
            <a:off x="457064" y="3741155"/>
            <a:ext cx="1653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16" name="Google Shape;1116;p102"/>
          <p:cNvSpPr/>
          <p:nvPr>
            <p:ph idx="9" type="pic"/>
          </p:nvPr>
        </p:nvSpPr>
        <p:spPr>
          <a:xfrm>
            <a:off x="2870002" y="1511261"/>
            <a:ext cx="3417600" cy="21486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3">
  <p:cSld name="iPad 3">
    <p:spTree>
      <p:nvGrpSpPr>
        <p:cNvPr id="1117" name="Shape 1117"/>
        <p:cNvGrpSpPr/>
        <p:nvPr/>
      </p:nvGrpSpPr>
      <p:grpSpPr>
        <a:xfrm>
          <a:off x="0" y="0"/>
          <a:ext cx="0" cy="0"/>
          <a:chOff x="0" y="0"/>
          <a:chExt cx="0" cy="0"/>
        </a:xfrm>
      </p:grpSpPr>
      <p:sp>
        <p:nvSpPr>
          <p:cNvPr id="1118" name="Google Shape;1118;p103"/>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19" name="Google Shape;1119;p103"/>
          <p:cNvSpPr/>
          <p:nvPr>
            <p:ph idx="2" type="pic"/>
          </p:nvPr>
        </p:nvSpPr>
        <p:spPr>
          <a:xfrm>
            <a:off x="3236709" y="1103361"/>
            <a:ext cx="2670600" cy="3573000"/>
          </a:xfrm>
          <a:prstGeom prst="roundRect">
            <a:avLst>
              <a:gd fmla="val 1612" name="adj"/>
            </a:avLst>
          </a:prstGeom>
          <a:noFill/>
          <a:ln>
            <a:noFill/>
          </a:ln>
        </p:spPr>
      </p:sp>
      <p:sp>
        <p:nvSpPr>
          <p:cNvPr id="1120" name="Google Shape;1120;p103"/>
          <p:cNvSpPr/>
          <p:nvPr>
            <p:ph idx="3" type="pic"/>
          </p:nvPr>
        </p:nvSpPr>
        <p:spPr>
          <a:xfrm>
            <a:off x="6570867" y="1152889"/>
            <a:ext cx="755100" cy="753900"/>
          </a:xfrm>
          <a:prstGeom prst="rect">
            <a:avLst/>
          </a:prstGeom>
          <a:noFill/>
          <a:ln>
            <a:noFill/>
          </a:ln>
        </p:spPr>
      </p:sp>
      <p:sp>
        <p:nvSpPr>
          <p:cNvPr id="1121" name="Google Shape;1121;p103"/>
          <p:cNvSpPr txBox="1"/>
          <p:nvPr>
            <p:ph idx="1" type="body"/>
          </p:nvPr>
        </p:nvSpPr>
        <p:spPr>
          <a:xfrm>
            <a:off x="6570306" y="1986526"/>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2" name="Google Shape;1122;p103"/>
          <p:cNvSpPr/>
          <p:nvPr>
            <p:ph idx="4" type="pic"/>
          </p:nvPr>
        </p:nvSpPr>
        <p:spPr>
          <a:xfrm>
            <a:off x="6570867" y="3186124"/>
            <a:ext cx="755100" cy="753900"/>
          </a:xfrm>
          <a:prstGeom prst="rect">
            <a:avLst/>
          </a:prstGeom>
          <a:noFill/>
          <a:ln>
            <a:noFill/>
          </a:ln>
        </p:spPr>
      </p:sp>
      <p:sp>
        <p:nvSpPr>
          <p:cNvPr id="1123" name="Google Shape;1123;p103"/>
          <p:cNvSpPr txBox="1"/>
          <p:nvPr>
            <p:ph idx="5" type="body"/>
          </p:nvPr>
        </p:nvSpPr>
        <p:spPr>
          <a:xfrm>
            <a:off x="6570306" y="4019761"/>
            <a:ext cx="21600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4" name="Google Shape;1124;p103"/>
          <p:cNvSpPr/>
          <p:nvPr>
            <p:ph idx="6" type="pic"/>
          </p:nvPr>
        </p:nvSpPr>
        <p:spPr>
          <a:xfrm>
            <a:off x="1800438" y="1152889"/>
            <a:ext cx="755100" cy="753900"/>
          </a:xfrm>
          <a:prstGeom prst="rect">
            <a:avLst/>
          </a:prstGeom>
          <a:noFill/>
          <a:ln>
            <a:noFill/>
          </a:ln>
        </p:spPr>
      </p:sp>
      <p:sp>
        <p:nvSpPr>
          <p:cNvPr id="1125" name="Google Shape;1125;p103"/>
          <p:cNvSpPr txBox="1"/>
          <p:nvPr>
            <p:ph idx="7" type="body"/>
          </p:nvPr>
        </p:nvSpPr>
        <p:spPr>
          <a:xfrm>
            <a:off x="392217" y="1986526"/>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26" name="Google Shape;1126;p103"/>
          <p:cNvSpPr/>
          <p:nvPr>
            <p:ph idx="8" type="pic"/>
          </p:nvPr>
        </p:nvSpPr>
        <p:spPr>
          <a:xfrm>
            <a:off x="1800438" y="3186124"/>
            <a:ext cx="755100" cy="753900"/>
          </a:xfrm>
          <a:prstGeom prst="rect">
            <a:avLst/>
          </a:prstGeom>
          <a:noFill/>
          <a:ln>
            <a:noFill/>
          </a:ln>
        </p:spPr>
      </p:sp>
      <p:sp>
        <p:nvSpPr>
          <p:cNvPr id="1127" name="Google Shape;1127;p103"/>
          <p:cNvSpPr txBox="1"/>
          <p:nvPr>
            <p:ph idx="9" type="body"/>
          </p:nvPr>
        </p:nvSpPr>
        <p:spPr>
          <a:xfrm>
            <a:off x="392217" y="4019761"/>
            <a:ext cx="21600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3">
  <p:cSld name="iPhone 3">
    <p:spTree>
      <p:nvGrpSpPr>
        <p:cNvPr id="1128" name="Shape 1128"/>
        <p:cNvGrpSpPr/>
        <p:nvPr/>
      </p:nvGrpSpPr>
      <p:grpSpPr>
        <a:xfrm>
          <a:off x="0" y="0"/>
          <a:ext cx="0" cy="0"/>
          <a:chOff x="0" y="0"/>
          <a:chExt cx="0" cy="0"/>
        </a:xfrm>
      </p:grpSpPr>
      <p:sp>
        <p:nvSpPr>
          <p:cNvPr id="1129" name="Google Shape;1129;p104"/>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0" name="Google Shape;1130;p104"/>
          <p:cNvSpPr/>
          <p:nvPr>
            <p:ph idx="2" type="pic"/>
          </p:nvPr>
        </p:nvSpPr>
        <p:spPr>
          <a:xfrm>
            <a:off x="3752255" y="1084064"/>
            <a:ext cx="1653900" cy="3575400"/>
          </a:xfrm>
          <a:prstGeom prst="rect">
            <a:avLst/>
          </a:prstGeom>
          <a:noFill/>
          <a:ln>
            <a:noFill/>
          </a:ln>
        </p:spPr>
      </p:sp>
      <p:sp>
        <p:nvSpPr>
          <p:cNvPr id="1131" name="Google Shape;1131;p104"/>
          <p:cNvSpPr/>
          <p:nvPr>
            <p:ph idx="3" type="pic"/>
          </p:nvPr>
        </p:nvSpPr>
        <p:spPr>
          <a:xfrm>
            <a:off x="5999096" y="1288620"/>
            <a:ext cx="755100" cy="753900"/>
          </a:xfrm>
          <a:prstGeom prst="rect">
            <a:avLst/>
          </a:prstGeom>
          <a:noFill/>
          <a:ln>
            <a:noFill/>
          </a:ln>
        </p:spPr>
      </p:sp>
      <p:sp>
        <p:nvSpPr>
          <p:cNvPr id="1132" name="Google Shape;1132;p104"/>
          <p:cNvSpPr txBox="1"/>
          <p:nvPr>
            <p:ph idx="1" type="body"/>
          </p:nvPr>
        </p:nvSpPr>
        <p:spPr>
          <a:xfrm>
            <a:off x="5994963" y="2122257"/>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3" name="Google Shape;1133;p104"/>
          <p:cNvSpPr/>
          <p:nvPr>
            <p:ph idx="4" type="pic"/>
          </p:nvPr>
        </p:nvSpPr>
        <p:spPr>
          <a:xfrm>
            <a:off x="5999096" y="3164693"/>
            <a:ext cx="755100" cy="753900"/>
          </a:xfrm>
          <a:prstGeom prst="rect">
            <a:avLst/>
          </a:prstGeom>
          <a:noFill/>
          <a:ln>
            <a:noFill/>
          </a:ln>
        </p:spPr>
      </p:sp>
      <p:sp>
        <p:nvSpPr>
          <p:cNvPr id="1134" name="Google Shape;1134;p104"/>
          <p:cNvSpPr txBox="1"/>
          <p:nvPr>
            <p:ph idx="5" type="body"/>
          </p:nvPr>
        </p:nvSpPr>
        <p:spPr>
          <a:xfrm>
            <a:off x="5998535" y="3998330"/>
            <a:ext cx="2659500" cy="699600"/>
          </a:xfrm>
          <a:prstGeom prst="rect">
            <a:avLst/>
          </a:prstGeom>
          <a:noFill/>
          <a:ln>
            <a:noFill/>
          </a:ln>
        </p:spPr>
        <p:txBody>
          <a:bodyPr anchorCtr="0" anchor="t" bIns="54000" lIns="0" spcFirstLastPara="1" rIns="0" wrap="square" tIns="54000">
            <a:noAutofit/>
          </a:bodyPr>
          <a:lstStyle>
            <a:lvl1pPr indent="-228600" lvl="0" marL="457200" algn="l">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5" name="Google Shape;1135;p104"/>
          <p:cNvSpPr/>
          <p:nvPr>
            <p:ph idx="6" type="pic"/>
          </p:nvPr>
        </p:nvSpPr>
        <p:spPr>
          <a:xfrm>
            <a:off x="2415257" y="1288620"/>
            <a:ext cx="755100" cy="753900"/>
          </a:xfrm>
          <a:prstGeom prst="rect">
            <a:avLst/>
          </a:prstGeom>
          <a:noFill/>
          <a:ln>
            <a:noFill/>
          </a:ln>
        </p:spPr>
      </p:sp>
      <p:sp>
        <p:nvSpPr>
          <p:cNvPr id="1136" name="Google Shape;1136;p104"/>
          <p:cNvSpPr txBox="1"/>
          <p:nvPr>
            <p:ph idx="7" type="body"/>
          </p:nvPr>
        </p:nvSpPr>
        <p:spPr>
          <a:xfrm>
            <a:off x="508992" y="2122257"/>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37" name="Google Shape;1137;p104"/>
          <p:cNvSpPr/>
          <p:nvPr>
            <p:ph idx="8" type="pic"/>
          </p:nvPr>
        </p:nvSpPr>
        <p:spPr>
          <a:xfrm>
            <a:off x="2415257" y="3164693"/>
            <a:ext cx="755100" cy="753900"/>
          </a:xfrm>
          <a:prstGeom prst="rect">
            <a:avLst/>
          </a:prstGeom>
          <a:noFill/>
          <a:ln>
            <a:noFill/>
          </a:ln>
        </p:spPr>
      </p:sp>
      <p:sp>
        <p:nvSpPr>
          <p:cNvPr id="1138" name="Google Shape;1138;p104"/>
          <p:cNvSpPr txBox="1"/>
          <p:nvPr>
            <p:ph idx="9" type="body"/>
          </p:nvPr>
        </p:nvSpPr>
        <p:spPr>
          <a:xfrm>
            <a:off x="508992" y="3998330"/>
            <a:ext cx="2658300" cy="699600"/>
          </a:xfrm>
          <a:prstGeom prst="rect">
            <a:avLst/>
          </a:prstGeom>
          <a:noFill/>
          <a:ln>
            <a:noFill/>
          </a:ln>
        </p:spPr>
        <p:txBody>
          <a:bodyPr anchorCtr="0" anchor="t" bIns="54000" lIns="0" spcFirstLastPara="1" rIns="0" wrap="square" tIns="54000">
            <a:noAutofit/>
          </a:bodyPr>
          <a:lstStyle>
            <a:lvl1pPr indent="-228600" lvl="0" marL="457200" algn="r">
              <a:lnSpc>
                <a:spcPct val="90000"/>
              </a:lnSpc>
              <a:spcBef>
                <a:spcPts val="800"/>
              </a:spcBef>
              <a:spcAft>
                <a:spcPts val="0"/>
              </a:spcAft>
              <a:buClr>
                <a:schemeClr val="dk1"/>
              </a:buClr>
              <a:buSzPts val="1200"/>
              <a:buNone/>
              <a:defRPr sz="1200"/>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4">
  <p:cSld name="Laptop 4">
    <p:spTree>
      <p:nvGrpSpPr>
        <p:cNvPr id="1139" name="Shape 1139"/>
        <p:cNvGrpSpPr/>
        <p:nvPr/>
      </p:nvGrpSpPr>
      <p:grpSpPr>
        <a:xfrm>
          <a:off x="0" y="0"/>
          <a:ext cx="0" cy="0"/>
          <a:chOff x="0" y="0"/>
          <a:chExt cx="0" cy="0"/>
        </a:xfrm>
      </p:grpSpPr>
      <p:sp>
        <p:nvSpPr>
          <p:cNvPr id="1140" name="Google Shape;1140;p105"/>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1" name="Google Shape;1141;p105"/>
          <p:cNvSpPr txBox="1"/>
          <p:nvPr>
            <p:ph idx="1" type="body"/>
          </p:nvPr>
        </p:nvSpPr>
        <p:spPr>
          <a:xfrm>
            <a:off x="5394684" y="2555925"/>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2" name="Google Shape;1142;p105"/>
          <p:cNvSpPr txBox="1"/>
          <p:nvPr>
            <p:ph type="title"/>
          </p:nvPr>
        </p:nvSpPr>
        <p:spPr>
          <a:xfrm>
            <a:off x="5394685" y="1466287"/>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3" name="Google Shape;1143;p105"/>
          <p:cNvSpPr/>
          <p:nvPr>
            <p:ph idx="2" type="pic"/>
          </p:nvPr>
        </p:nvSpPr>
        <p:spPr>
          <a:xfrm>
            <a:off x="582253" y="1175179"/>
            <a:ext cx="4230300" cy="26475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ad 4">
  <p:cSld name="iPad 4">
    <p:spTree>
      <p:nvGrpSpPr>
        <p:cNvPr id="1144" name="Shape 1144"/>
        <p:cNvGrpSpPr/>
        <p:nvPr/>
      </p:nvGrpSpPr>
      <p:grpSpPr>
        <a:xfrm>
          <a:off x="0" y="0"/>
          <a:ext cx="0" cy="0"/>
          <a:chOff x="0" y="0"/>
          <a:chExt cx="0" cy="0"/>
        </a:xfrm>
      </p:grpSpPr>
      <p:sp>
        <p:nvSpPr>
          <p:cNvPr id="1145" name="Google Shape;1145;p106"/>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46" name="Google Shape;1146;p106"/>
          <p:cNvSpPr txBox="1"/>
          <p:nvPr>
            <p:ph idx="1" type="body"/>
          </p:nvPr>
        </p:nvSpPr>
        <p:spPr>
          <a:xfrm>
            <a:off x="5329233" y="2480006"/>
            <a:ext cx="31671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47" name="Google Shape;1147;p106"/>
          <p:cNvSpPr txBox="1"/>
          <p:nvPr>
            <p:ph type="title"/>
          </p:nvPr>
        </p:nvSpPr>
        <p:spPr>
          <a:xfrm>
            <a:off x="5329234" y="1390368"/>
            <a:ext cx="31671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48" name="Google Shape;1148;p106"/>
          <p:cNvSpPr/>
          <p:nvPr>
            <p:ph idx="2" type="pic"/>
          </p:nvPr>
        </p:nvSpPr>
        <p:spPr>
          <a:xfrm>
            <a:off x="561974" y="876018"/>
            <a:ext cx="4205400" cy="3144000"/>
          </a:xfrm>
          <a:prstGeom prst="roundRect">
            <a:avLst>
              <a:gd fmla="val 1612" name="adj"/>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Phone 4">
  <p:cSld name="iPhone 4">
    <p:spTree>
      <p:nvGrpSpPr>
        <p:cNvPr id="1149" name="Shape 1149"/>
        <p:cNvGrpSpPr/>
        <p:nvPr/>
      </p:nvGrpSpPr>
      <p:grpSpPr>
        <a:xfrm>
          <a:off x="0" y="0"/>
          <a:ext cx="0" cy="0"/>
          <a:chOff x="0" y="0"/>
          <a:chExt cx="0" cy="0"/>
        </a:xfrm>
      </p:grpSpPr>
      <p:sp>
        <p:nvSpPr>
          <p:cNvPr id="1150" name="Google Shape;1150;p107"/>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1" name="Google Shape;1151;p107"/>
          <p:cNvSpPr txBox="1"/>
          <p:nvPr>
            <p:ph idx="1" type="body"/>
          </p:nvPr>
        </p:nvSpPr>
        <p:spPr>
          <a:xfrm>
            <a:off x="3139934" y="2555925"/>
            <a:ext cx="5391900" cy="2179200"/>
          </a:xfrm>
          <a:prstGeom prst="rect">
            <a:avLst/>
          </a:prstGeom>
          <a:noFill/>
          <a:ln>
            <a:noFill/>
          </a:ln>
        </p:spPr>
        <p:txBody>
          <a:bodyPr anchorCtr="0" anchor="t" bIns="202500" lIns="0" spcFirstLastPara="1" rIns="0" wrap="square" tIns="202500">
            <a:noAutofit/>
          </a:bodyPr>
          <a:lstStyle>
            <a:lvl1pPr indent="-228600" lvl="0" marL="457200" algn="l">
              <a:lnSpc>
                <a:spcPct val="90000"/>
              </a:lnSpc>
              <a:spcBef>
                <a:spcPts val="800"/>
              </a:spcBef>
              <a:spcAft>
                <a:spcPts val="0"/>
              </a:spcAft>
              <a:buClr>
                <a:schemeClr val="dk1"/>
              </a:buClr>
              <a:buSzPts val="1500"/>
              <a:buNone/>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52" name="Google Shape;1152;p107"/>
          <p:cNvSpPr txBox="1"/>
          <p:nvPr>
            <p:ph type="title"/>
          </p:nvPr>
        </p:nvSpPr>
        <p:spPr>
          <a:xfrm>
            <a:off x="3139935" y="1466287"/>
            <a:ext cx="5391900" cy="981600"/>
          </a:xfrm>
          <a:prstGeom prst="rect">
            <a:avLst/>
          </a:prstGeom>
          <a:noFill/>
          <a:ln>
            <a:noFill/>
          </a:ln>
        </p:spPr>
        <p:txBody>
          <a:bodyPr anchorCtr="0" anchor="b" bIns="0" lIns="0" spcFirstLastPara="1" rIns="0" wrap="square" tIns="297000">
            <a:noAutofit/>
          </a:bodyPr>
          <a:lstStyle>
            <a:lvl1pPr lvl="0" algn="l">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3" name="Google Shape;1153;p107"/>
          <p:cNvSpPr/>
          <p:nvPr>
            <p:ph idx="2" type="pic"/>
          </p:nvPr>
        </p:nvSpPr>
        <p:spPr>
          <a:xfrm>
            <a:off x="612236" y="447260"/>
            <a:ext cx="1915500" cy="4141200"/>
          </a:xfrm>
          <a:prstGeom prst="rect">
            <a:avLst/>
          </a:prstGeom>
          <a:noFill/>
          <a:ln>
            <a:noFill/>
          </a:ln>
        </p:spPr>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x iPhone">
  <p:cSld name="3x iPhone">
    <p:spTree>
      <p:nvGrpSpPr>
        <p:cNvPr id="1154" name="Shape 1154"/>
        <p:cNvGrpSpPr/>
        <p:nvPr/>
      </p:nvGrpSpPr>
      <p:grpSpPr>
        <a:xfrm>
          <a:off x="0" y="0"/>
          <a:ext cx="0" cy="0"/>
          <a:chOff x="0" y="0"/>
          <a:chExt cx="0" cy="0"/>
        </a:xfrm>
      </p:grpSpPr>
      <p:sp>
        <p:nvSpPr>
          <p:cNvPr id="1155" name="Google Shape;1155;p108"/>
          <p:cNvSpPr/>
          <p:nvPr/>
        </p:nvSpPr>
        <p:spPr>
          <a:xfrm>
            <a:off x="0" y="0"/>
            <a:ext cx="9144000" cy="2556000"/>
          </a:xfrm>
          <a:prstGeom prst="rect">
            <a:avLst/>
          </a:prstGeom>
          <a:solidFill>
            <a:schemeClr val="accen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56" name="Google Shape;1156;p108"/>
          <p:cNvSpPr txBox="1"/>
          <p:nvPr>
            <p:ph type="title"/>
          </p:nvPr>
        </p:nvSpPr>
        <p:spPr>
          <a:xfrm>
            <a:off x="639019" y="173831"/>
            <a:ext cx="7866000" cy="555000"/>
          </a:xfrm>
          <a:prstGeom prst="rect">
            <a:avLst/>
          </a:prstGeom>
          <a:noFill/>
          <a:ln>
            <a:noFill/>
          </a:ln>
        </p:spPr>
        <p:txBody>
          <a:bodyPr anchorCtr="0" anchor="ctr" bIns="202500" lIns="0" spcFirstLastPara="1" rIns="0" wrap="square" tIns="297000">
            <a:noAutofit/>
          </a:bodyPr>
          <a:lstStyle>
            <a:lvl1pPr lvl="0" algn="ctr">
              <a:lnSpc>
                <a:spcPct val="75000"/>
              </a:lnSpc>
              <a:spcBef>
                <a:spcPts val="0"/>
              </a:spcBef>
              <a:spcAft>
                <a:spcPts val="0"/>
              </a:spcAft>
              <a:buClr>
                <a:schemeClr val="lt1"/>
              </a:buClr>
              <a:buSzPts val="33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57" name="Google Shape;1157;p108"/>
          <p:cNvSpPr/>
          <p:nvPr>
            <p:ph idx="2" type="pic"/>
          </p:nvPr>
        </p:nvSpPr>
        <p:spPr>
          <a:xfrm>
            <a:off x="3850220" y="2196596"/>
            <a:ext cx="1443600" cy="3114600"/>
          </a:xfrm>
          <a:prstGeom prst="rect">
            <a:avLst/>
          </a:prstGeom>
          <a:noFill/>
          <a:ln>
            <a:noFill/>
          </a:ln>
        </p:spPr>
      </p:sp>
      <p:sp>
        <p:nvSpPr>
          <p:cNvPr id="1158" name="Google Shape;1158;p108"/>
          <p:cNvSpPr/>
          <p:nvPr>
            <p:ph idx="3" type="pic"/>
          </p:nvPr>
        </p:nvSpPr>
        <p:spPr>
          <a:xfrm>
            <a:off x="6498634" y="2196596"/>
            <a:ext cx="1440600" cy="3114600"/>
          </a:xfrm>
          <a:prstGeom prst="rect">
            <a:avLst/>
          </a:prstGeom>
          <a:noFill/>
          <a:ln>
            <a:noFill/>
          </a:ln>
        </p:spPr>
      </p:sp>
      <p:sp>
        <p:nvSpPr>
          <p:cNvPr id="1159" name="Google Shape;1159;p108"/>
          <p:cNvSpPr/>
          <p:nvPr>
            <p:ph idx="4" type="pic"/>
          </p:nvPr>
        </p:nvSpPr>
        <p:spPr>
          <a:xfrm>
            <a:off x="1204855" y="2196596"/>
            <a:ext cx="1440600" cy="3114600"/>
          </a:xfrm>
          <a:prstGeom prst="rect">
            <a:avLst/>
          </a:prstGeom>
          <a:noFill/>
          <a:ln>
            <a:noFill/>
          </a:ln>
        </p:spPr>
      </p:sp>
      <p:sp>
        <p:nvSpPr>
          <p:cNvPr id="1160" name="Google Shape;1160;p108"/>
          <p:cNvSpPr txBox="1"/>
          <p:nvPr>
            <p:ph idx="1" type="body"/>
          </p:nvPr>
        </p:nvSpPr>
        <p:spPr>
          <a:xfrm>
            <a:off x="694382" y="974104"/>
            <a:ext cx="7755300" cy="6642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a:solidFill>
                  <a:schemeClr val="lt1"/>
                </a:solidFill>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1161" name="Shape 1161"/>
        <p:cNvGrpSpPr/>
        <p:nvPr/>
      </p:nvGrpSpPr>
      <p:grpSpPr>
        <a:xfrm>
          <a:off x="0" y="0"/>
          <a:ext cx="0" cy="0"/>
          <a:chOff x="0" y="0"/>
          <a:chExt cx="0" cy="0"/>
        </a:xfrm>
      </p:grpSpPr>
      <p:sp>
        <p:nvSpPr>
          <p:cNvPr id="1162" name="Google Shape;1162;p109"/>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3" name="Google Shape;1163;p109"/>
          <p:cNvSpPr txBox="1"/>
          <p:nvPr>
            <p:ph type="title"/>
          </p:nvPr>
        </p:nvSpPr>
        <p:spPr>
          <a:xfrm>
            <a:off x="1888543" y="1673396"/>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4" name="Google Shape;1164;p109"/>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65" name="Google Shape;1165;p109"/>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grpSp>
        <p:nvGrpSpPr>
          <p:cNvPr id="1166" name="Google Shape;1166;p109"/>
          <p:cNvGrpSpPr/>
          <p:nvPr/>
        </p:nvGrpSpPr>
        <p:grpSpPr>
          <a:xfrm>
            <a:off x="931271" y="171471"/>
            <a:ext cx="1605054" cy="1501596"/>
            <a:chOff x="1140012" y="376076"/>
            <a:chExt cx="2337685" cy="2187003"/>
          </a:xfrm>
        </p:grpSpPr>
        <p:sp>
          <p:nvSpPr>
            <p:cNvPr id="1167" name="Google Shape;1167;p109"/>
            <p:cNvSpPr/>
            <p:nvPr/>
          </p:nvSpPr>
          <p:spPr>
            <a:xfrm>
              <a:off x="2375377"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sp>
          <p:nvSpPr>
            <p:cNvPr id="1168" name="Google Shape;1168;p109"/>
            <p:cNvSpPr/>
            <p:nvPr/>
          </p:nvSpPr>
          <p:spPr>
            <a:xfrm>
              <a:off x="1140012" y="376076"/>
              <a:ext cx="1102320" cy="2187003"/>
            </a:xfrm>
            <a:custGeom>
              <a:rect b="b" l="l" r="r" t="t"/>
              <a:pathLst>
                <a:path extrusionOk="0" h="1060365" w="534458">
                  <a:moveTo>
                    <a:pt x="534458" y="1060365"/>
                  </a:moveTo>
                  <a:lnTo>
                    <a:pt x="534458" y="525907"/>
                  </a:lnTo>
                  <a:lnTo>
                    <a:pt x="229550" y="525907"/>
                  </a:lnTo>
                  <a:cubicBezTo>
                    <a:pt x="234178" y="360816"/>
                    <a:pt x="369303" y="229363"/>
                    <a:pt x="534458" y="229283"/>
                  </a:cubicBezTo>
                  <a:lnTo>
                    <a:pt x="534458" y="0"/>
                  </a:lnTo>
                  <a:cubicBezTo>
                    <a:pt x="242593" y="-37"/>
                    <a:pt x="4671" y="234079"/>
                    <a:pt x="0" y="525907"/>
                  </a:cubicBezTo>
                  <a:lnTo>
                    <a:pt x="0" y="525907"/>
                  </a:lnTo>
                  <a:lnTo>
                    <a:pt x="0" y="1060365"/>
                  </a:lnTo>
                  <a:close/>
                </a:path>
              </a:pathLst>
            </a:custGeom>
            <a:solidFill>
              <a:schemeClr val="lt1">
                <a:alpha val="29409"/>
              </a:schemeClr>
            </a:solid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p:txBody>
        </p:sp>
      </p:grpSp>
      <p:sp>
        <p:nvSpPr>
          <p:cNvPr id="1169" name="Google Shape;1169;p109"/>
          <p:cNvSpPr txBox="1"/>
          <p:nvPr>
            <p:ph idx="1" type="body"/>
          </p:nvPr>
        </p:nvSpPr>
        <p:spPr>
          <a:xfrm>
            <a:off x="1888543" y="3640817"/>
            <a:ext cx="6427800" cy="721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2300"/>
              <a:buNone/>
              <a:defRPr sz="23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70" name="Google Shape;1170;p109"/>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ssage">
  <p:cSld name="Message">
    <p:spTree>
      <p:nvGrpSpPr>
        <p:cNvPr id="1171" name="Shape 1171"/>
        <p:cNvGrpSpPr/>
        <p:nvPr/>
      </p:nvGrpSpPr>
      <p:grpSpPr>
        <a:xfrm>
          <a:off x="0" y="0"/>
          <a:ext cx="0" cy="0"/>
          <a:chOff x="0" y="0"/>
          <a:chExt cx="0" cy="0"/>
        </a:xfrm>
      </p:grpSpPr>
      <p:sp>
        <p:nvSpPr>
          <p:cNvPr id="1172" name="Google Shape;1172;p110"/>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3" name="Google Shape;1173;p110"/>
          <p:cNvSpPr txBox="1"/>
          <p:nvPr>
            <p:ph type="title"/>
          </p:nvPr>
        </p:nvSpPr>
        <p:spPr>
          <a:xfrm>
            <a:off x="1888543" y="1858737"/>
            <a:ext cx="6427200" cy="17691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4" name="Google Shape;1174;p110"/>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5" name="Google Shape;1175;p110"/>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pic>
        <p:nvPicPr>
          <p:cNvPr id="1176" name="Google Shape;1176;p110"/>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ontact">
    <p:spTree>
      <p:nvGrpSpPr>
        <p:cNvPr id="1177" name="Shape 1177"/>
        <p:cNvGrpSpPr/>
        <p:nvPr/>
      </p:nvGrpSpPr>
      <p:grpSpPr>
        <a:xfrm>
          <a:off x="0" y="0"/>
          <a:ext cx="0" cy="0"/>
          <a:chOff x="0" y="0"/>
          <a:chExt cx="0" cy="0"/>
        </a:xfrm>
      </p:grpSpPr>
      <p:sp>
        <p:nvSpPr>
          <p:cNvPr id="1178" name="Google Shape;1178;p111"/>
          <p:cNvSpPr/>
          <p:nvPr/>
        </p:nvSpPr>
        <p:spPr>
          <a:xfrm>
            <a:off x="1060846" y="342901"/>
            <a:ext cx="8083200" cy="4800600"/>
          </a:xfrm>
          <a:prstGeom prst="rect">
            <a:avLst/>
          </a:prstGeom>
          <a:solidFill>
            <a:schemeClr val="accent1">
              <a:alpha val="8941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79" name="Google Shape;1179;p111"/>
          <p:cNvSpPr txBox="1"/>
          <p:nvPr>
            <p:ph type="title"/>
          </p:nvPr>
        </p:nvSpPr>
        <p:spPr>
          <a:xfrm>
            <a:off x="1888330" y="1014418"/>
            <a:ext cx="6427200" cy="1028700"/>
          </a:xfrm>
          <a:prstGeom prst="rect">
            <a:avLst/>
          </a:prstGeom>
          <a:noFill/>
          <a:ln>
            <a:noFill/>
          </a:ln>
        </p:spPr>
        <p:txBody>
          <a:bodyPr anchorCtr="0" anchor="ctr" bIns="202500" lIns="202500" spcFirstLastPara="1" rIns="202500" wrap="square" tIns="297000">
            <a:noAutofit/>
          </a:bodyPr>
          <a:lstStyle>
            <a:lvl1pPr lvl="0" algn="ctr">
              <a:lnSpc>
                <a:spcPct val="75000"/>
              </a:lnSpc>
              <a:spcBef>
                <a:spcPts val="0"/>
              </a:spcBef>
              <a:spcAft>
                <a:spcPts val="0"/>
              </a:spcAft>
              <a:buClr>
                <a:schemeClr val="lt1"/>
              </a:buClr>
              <a:buSzPts val="6000"/>
              <a:buFont typeface="Arial"/>
              <a:buNone/>
              <a:defRPr sz="6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80" name="Google Shape;1180;p111"/>
          <p:cNvSpPr/>
          <p:nvPr/>
        </p:nvSpPr>
        <p:spPr>
          <a:xfrm>
            <a:off x="0" y="0"/>
            <a:ext cx="1060800" cy="51435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1" name="Google Shape;1181;p111"/>
          <p:cNvSpPr/>
          <p:nvPr/>
        </p:nvSpPr>
        <p:spPr>
          <a:xfrm>
            <a:off x="1060846" y="0"/>
            <a:ext cx="8083200" cy="342900"/>
          </a:xfrm>
          <a:prstGeom prst="rect">
            <a:avLst/>
          </a:prstGeom>
          <a:solidFill>
            <a:schemeClr val="lt1"/>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82" name="Google Shape;1182;p111"/>
          <p:cNvSpPr txBox="1"/>
          <p:nvPr>
            <p:ph idx="1" type="body"/>
          </p:nvPr>
        </p:nvSpPr>
        <p:spPr>
          <a:xfrm>
            <a:off x="1889137" y="2164562"/>
            <a:ext cx="6427800" cy="5502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3" name="Google Shape;1183;p111"/>
          <p:cNvSpPr/>
          <p:nvPr>
            <p:ph idx="2" type="pic"/>
          </p:nvPr>
        </p:nvSpPr>
        <p:spPr>
          <a:xfrm>
            <a:off x="2125265" y="3214703"/>
            <a:ext cx="721500" cy="721500"/>
          </a:xfrm>
          <a:prstGeom prst="rect">
            <a:avLst/>
          </a:prstGeom>
          <a:noFill/>
          <a:ln>
            <a:noFill/>
          </a:ln>
        </p:spPr>
      </p:sp>
      <p:sp>
        <p:nvSpPr>
          <p:cNvPr id="1184" name="Google Shape;1184;p111"/>
          <p:cNvSpPr/>
          <p:nvPr>
            <p:ph idx="3" type="pic"/>
          </p:nvPr>
        </p:nvSpPr>
        <p:spPr>
          <a:xfrm>
            <a:off x="4741664" y="3214703"/>
            <a:ext cx="721500" cy="721500"/>
          </a:xfrm>
          <a:prstGeom prst="rect">
            <a:avLst/>
          </a:prstGeom>
          <a:noFill/>
          <a:ln>
            <a:noFill/>
          </a:ln>
        </p:spPr>
      </p:sp>
      <p:sp>
        <p:nvSpPr>
          <p:cNvPr id="1185" name="Google Shape;1185;p111"/>
          <p:cNvSpPr/>
          <p:nvPr>
            <p:ph idx="4" type="pic"/>
          </p:nvPr>
        </p:nvSpPr>
        <p:spPr>
          <a:xfrm>
            <a:off x="7358062" y="3214703"/>
            <a:ext cx="721500" cy="721500"/>
          </a:xfrm>
          <a:prstGeom prst="rect">
            <a:avLst/>
          </a:prstGeom>
          <a:noFill/>
          <a:ln>
            <a:noFill/>
          </a:ln>
        </p:spPr>
      </p:sp>
      <p:sp>
        <p:nvSpPr>
          <p:cNvPr id="1186" name="Google Shape;1186;p111"/>
          <p:cNvSpPr txBox="1"/>
          <p:nvPr>
            <p:ph idx="5" type="body"/>
          </p:nvPr>
        </p:nvSpPr>
        <p:spPr>
          <a:xfrm>
            <a:off x="1307643"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pic>
        <p:nvPicPr>
          <p:cNvPr id="1187" name="Google Shape;1187;p111"/>
          <p:cNvPicPr preferRelativeResize="0"/>
          <p:nvPr/>
        </p:nvPicPr>
        <p:blipFill rotWithShape="1">
          <a:blip r:embed="rId2">
            <a:alphaModFix/>
          </a:blip>
          <a:srcRect b="0" l="0" r="0" t="0"/>
          <a:stretch/>
        </p:blipFill>
        <p:spPr>
          <a:xfrm>
            <a:off x="108000" y="4819724"/>
            <a:ext cx="846038" cy="215550"/>
          </a:xfrm>
          <a:prstGeom prst="rect">
            <a:avLst/>
          </a:prstGeom>
          <a:noFill/>
          <a:ln>
            <a:noFill/>
          </a:ln>
        </p:spPr>
      </p:pic>
      <p:sp>
        <p:nvSpPr>
          <p:cNvPr id="1188" name="Google Shape;1188;p111"/>
          <p:cNvSpPr txBox="1"/>
          <p:nvPr>
            <p:ph idx="6" type="body"/>
          </p:nvPr>
        </p:nvSpPr>
        <p:spPr>
          <a:xfrm>
            <a:off x="3924041"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189" name="Google Shape;1189;p111"/>
          <p:cNvSpPr txBox="1"/>
          <p:nvPr>
            <p:ph idx="7" type="body"/>
          </p:nvPr>
        </p:nvSpPr>
        <p:spPr>
          <a:xfrm>
            <a:off x="6540439" y="4064788"/>
            <a:ext cx="2356800" cy="970500"/>
          </a:xfrm>
          <a:prstGeom prst="rect">
            <a:avLst/>
          </a:prstGeom>
          <a:noFill/>
          <a:ln>
            <a:noFill/>
          </a:ln>
        </p:spPr>
        <p:txBody>
          <a:bodyPr anchorCtr="0" anchor="t" bIns="202500" lIns="202500" spcFirstLastPara="1" rIns="202500" wrap="square" tIns="202500">
            <a:noAutofit/>
          </a:bodyPr>
          <a:lstStyle>
            <a:lvl1pPr indent="-228600" lvl="0" marL="457200" algn="ctr">
              <a:lnSpc>
                <a:spcPct val="90000"/>
              </a:lnSpc>
              <a:spcBef>
                <a:spcPts val="800"/>
              </a:spcBef>
              <a:spcAft>
                <a:spcPts val="0"/>
              </a:spcAft>
              <a:buClr>
                <a:schemeClr val="lt1"/>
              </a:buClr>
              <a:buSzPts val="1200"/>
              <a:buNone/>
              <a:defRPr sz="1200">
                <a:solidFill>
                  <a:schemeClr val="lt1"/>
                </a:solidFil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1" showMasterSp="0">
  <p:cSld name="Thank you 1">
    <p:spTree>
      <p:nvGrpSpPr>
        <p:cNvPr id="1190" name="Shape 1190"/>
        <p:cNvGrpSpPr/>
        <p:nvPr/>
      </p:nvGrpSpPr>
      <p:grpSpPr>
        <a:xfrm>
          <a:off x="0" y="0"/>
          <a:ext cx="0" cy="0"/>
          <a:chOff x="0" y="0"/>
          <a:chExt cx="0" cy="0"/>
        </a:xfrm>
      </p:grpSpPr>
      <p:sp>
        <p:nvSpPr>
          <p:cNvPr id="1191" name="Google Shape;1191;p112"/>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2" name="Google Shape;1192;p112"/>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8600"/>
              <a:buFont typeface="Arial"/>
              <a:buNone/>
              <a:defRPr b="0" sz="86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2" showMasterSp="0">
  <p:cSld name="Thank you 2">
    <p:spTree>
      <p:nvGrpSpPr>
        <p:cNvPr id="1193" name="Shape 1193"/>
        <p:cNvGrpSpPr/>
        <p:nvPr/>
      </p:nvGrpSpPr>
      <p:grpSpPr>
        <a:xfrm>
          <a:off x="0" y="0"/>
          <a:ext cx="0" cy="0"/>
          <a:chOff x="0" y="0"/>
          <a:chExt cx="0" cy="0"/>
        </a:xfrm>
      </p:grpSpPr>
      <p:sp>
        <p:nvSpPr>
          <p:cNvPr id="1194" name="Google Shape;1194;p113"/>
          <p:cNvSpPr/>
          <p:nvPr/>
        </p:nvSpPr>
        <p:spPr>
          <a:xfrm>
            <a:off x="0" y="0"/>
            <a:ext cx="9144000" cy="5143500"/>
          </a:xfrm>
          <a:prstGeom prst="rect">
            <a:avLst/>
          </a:prstGeom>
          <a:solidFill>
            <a:schemeClr val="l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195" name="Google Shape;1195;p113"/>
          <p:cNvSpPr txBox="1"/>
          <p:nvPr>
            <p:ph type="title"/>
          </p:nvPr>
        </p:nvSpPr>
        <p:spPr>
          <a:xfrm>
            <a:off x="1118251" y="1787910"/>
            <a:ext cx="6907500" cy="1567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dk1"/>
              </a:buClr>
              <a:buSzPts val="8600"/>
              <a:buFont typeface="Arial"/>
              <a:buNone/>
              <a:defRPr b="0" sz="86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196" name="Shape 1196"/>
        <p:cNvGrpSpPr/>
        <p:nvPr/>
      </p:nvGrpSpPr>
      <p:grpSpPr>
        <a:xfrm>
          <a:off x="0" y="0"/>
          <a:ext cx="0" cy="0"/>
          <a:chOff x="0" y="0"/>
          <a:chExt cx="0" cy="0"/>
        </a:xfrm>
      </p:grpSpPr>
      <p:sp>
        <p:nvSpPr>
          <p:cNvPr id="1197" name="Google Shape;1197;p114"/>
          <p:cNvSpPr txBox="1"/>
          <p:nvPr>
            <p:ph type="title"/>
          </p:nvPr>
        </p:nvSpPr>
        <p:spPr>
          <a:xfrm>
            <a:off x="197644" y="173138"/>
            <a:ext cx="7866000" cy="555000"/>
          </a:xfrm>
          <a:prstGeom prst="rect">
            <a:avLst/>
          </a:prstGeom>
          <a:noFill/>
          <a:ln>
            <a:noFill/>
          </a:ln>
        </p:spPr>
        <p:txBody>
          <a:bodyPr anchorCtr="0" anchor="ctr" bIns="202500" lIns="0" spcFirstLastPara="1" rIns="0" wrap="square" tIns="297000">
            <a:noAutofit/>
          </a:bodyPr>
          <a:lstStyle>
            <a:lvl1pPr lvl="0" algn="l">
              <a:lnSpc>
                <a:spcPct val="75000"/>
              </a:lnSpc>
              <a:spcBef>
                <a:spcPts val="0"/>
              </a:spcBef>
              <a:spcAft>
                <a:spcPts val="0"/>
              </a:spcAft>
              <a:buClr>
                <a:schemeClr val="dk1"/>
              </a:buClr>
              <a:buSzPts val="3300"/>
              <a:buFont typeface="Arial"/>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showMasterSp="0">
  <p:cSld name="Title slide 2">
    <p:spTree>
      <p:nvGrpSpPr>
        <p:cNvPr id="1198" name="Shape 1198"/>
        <p:cNvGrpSpPr/>
        <p:nvPr/>
      </p:nvGrpSpPr>
      <p:grpSpPr>
        <a:xfrm>
          <a:off x="0" y="0"/>
          <a:ext cx="0" cy="0"/>
          <a:chOff x="0" y="0"/>
          <a:chExt cx="0" cy="0"/>
        </a:xfrm>
      </p:grpSpPr>
      <p:sp>
        <p:nvSpPr>
          <p:cNvPr id="1199" name="Google Shape;1199;p115"/>
          <p:cNvSpPr/>
          <p:nvPr/>
        </p:nvSpPr>
        <p:spPr>
          <a:xfrm>
            <a:off x="0" y="0"/>
            <a:ext cx="9144000" cy="5143500"/>
          </a:xfrm>
          <a:prstGeom prst="rect">
            <a:avLst/>
          </a:prstGeom>
          <a:solidFill>
            <a:schemeClr val="accent1">
              <a:alpha val="80000"/>
            </a:schemeClr>
          </a:solid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2732"/>
              </a:solidFill>
              <a:latin typeface="Arial"/>
              <a:ea typeface="Arial"/>
              <a:cs typeface="Arial"/>
              <a:sym typeface="Arial"/>
            </a:endParaRPr>
          </a:p>
        </p:txBody>
      </p:sp>
      <p:sp>
        <p:nvSpPr>
          <p:cNvPr id="1200" name="Google Shape;1200;p115"/>
          <p:cNvSpPr txBox="1"/>
          <p:nvPr>
            <p:ph type="title"/>
          </p:nvPr>
        </p:nvSpPr>
        <p:spPr>
          <a:xfrm>
            <a:off x="1118251" y="1719805"/>
            <a:ext cx="6907500" cy="919500"/>
          </a:xfrm>
          <a:prstGeom prst="rect">
            <a:avLst/>
          </a:prstGeom>
          <a:noFill/>
          <a:ln>
            <a:noFill/>
          </a:ln>
        </p:spPr>
        <p:txBody>
          <a:bodyPr anchorCtr="0" anchor="ctr" bIns="0" lIns="0" spcFirstLastPara="1" rIns="0" wrap="square" tIns="81000">
            <a:noAutofit/>
          </a:bodyPr>
          <a:lstStyle>
            <a:lvl1pPr lvl="0" algn="ctr">
              <a:lnSpc>
                <a:spcPct val="75000"/>
              </a:lnSpc>
              <a:spcBef>
                <a:spcPts val="0"/>
              </a:spcBef>
              <a:spcAft>
                <a:spcPts val="0"/>
              </a:spcAft>
              <a:buClr>
                <a:schemeClr val="lt1"/>
              </a:buClr>
              <a:buSzPts val="5000"/>
              <a:buFont typeface="Arial"/>
              <a:buNone/>
              <a:defRPr b="0" sz="50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1" name="Google Shape;1201;p115"/>
          <p:cNvSpPr txBox="1"/>
          <p:nvPr>
            <p:ph idx="1" type="body"/>
          </p:nvPr>
        </p:nvSpPr>
        <p:spPr>
          <a:xfrm>
            <a:off x="1866900" y="2759388"/>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2100"/>
              <a:buNone/>
              <a:defRPr sz="21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1202" name="Google Shape;1202;p115"/>
          <p:cNvSpPr txBox="1"/>
          <p:nvPr>
            <p:ph idx="2" type="body"/>
          </p:nvPr>
        </p:nvSpPr>
        <p:spPr>
          <a:xfrm>
            <a:off x="1866900" y="3099422"/>
            <a:ext cx="5410200" cy="304800"/>
          </a:xfrm>
          <a:prstGeom prst="rect">
            <a:avLst/>
          </a:prstGeom>
          <a:noFill/>
          <a:ln>
            <a:noFill/>
          </a:ln>
        </p:spPr>
        <p:txBody>
          <a:bodyPr anchorCtr="0" anchor="ctr" bIns="0" lIns="0" spcFirstLastPara="1" rIns="0" wrap="square" tIns="0">
            <a:noAutofit/>
          </a:bodyPr>
          <a:lstStyle>
            <a:lvl1pPr indent="-228600" lvl="0" marL="457200" algn="ctr">
              <a:lnSpc>
                <a:spcPct val="90000"/>
              </a:lnSpc>
              <a:spcBef>
                <a:spcPts val="800"/>
              </a:spcBef>
              <a:spcAft>
                <a:spcPts val="0"/>
              </a:spcAft>
              <a:buClr>
                <a:schemeClr val="lt1"/>
              </a:buClr>
              <a:buSzPts val="1500"/>
              <a:buNone/>
              <a:defRPr sz="1500">
                <a:solidFill>
                  <a:schemeClr val="lt1"/>
                </a:solidFill>
                <a:latin typeface="Arial"/>
                <a:ea typeface="Arial"/>
                <a:cs typeface="Arial"/>
                <a:sym typeface="Arial"/>
              </a:defRPr>
            </a:lvl1pPr>
            <a:lvl2pPr indent="-323850" lvl="1" marL="914400" algn="ctr">
              <a:lnSpc>
                <a:spcPct val="90000"/>
              </a:lnSpc>
              <a:spcBef>
                <a:spcPts val="400"/>
              </a:spcBef>
              <a:spcAft>
                <a:spcPts val="0"/>
              </a:spcAft>
              <a:buClr>
                <a:schemeClr val="dk1"/>
              </a:buClr>
              <a:buSzPts val="1500"/>
              <a:buChar char="•"/>
              <a:defRPr/>
            </a:lvl2pPr>
            <a:lvl3pPr indent="-323850" lvl="2" marL="1371600" algn="ctr">
              <a:lnSpc>
                <a:spcPct val="90000"/>
              </a:lnSpc>
              <a:spcBef>
                <a:spcPts val="400"/>
              </a:spcBef>
              <a:spcAft>
                <a:spcPts val="0"/>
              </a:spcAft>
              <a:buClr>
                <a:schemeClr val="dk1"/>
              </a:buClr>
              <a:buSzPts val="1500"/>
              <a:buChar char="•"/>
              <a:defRPr/>
            </a:lvl3pPr>
            <a:lvl4pPr indent="-323850" lvl="3" marL="1828800" algn="ctr">
              <a:lnSpc>
                <a:spcPct val="90000"/>
              </a:lnSpc>
              <a:spcBef>
                <a:spcPts val="400"/>
              </a:spcBef>
              <a:spcAft>
                <a:spcPts val="0"/>
              </a:spcAft>
              <a:buClr>
                <a:schemeClr val="dk1"/>
              </a:buClr>
              <a:buSzPts val="1500"/>
              <a:buChar char="•"/>
              <a:defRPr/>
            </a:lvl4pPr>
            <a:lvl5pPr indent="-323850" lvl="4" marL="2286000" algn="ctr">
              <a:lnSpc>
                <a:spcPct val="90000"/>
              </a:lnSpc>
              <a:spcBef>
                <a:spcPts val="400"/>
              </a:spcBef>
              <a:spcAft>
                <a:spcPts val="0"/>
              </a:spcAft>
              <a:buClr>
                <a:schemeClr val="dk1"/>
              </a:buClr>
              <a:buSzPts val="15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03" name="Shape 1203"/>
        <p:cNvGrpSpPr/>
        <p:nvPr/>
      </p:nvGrpSpPr>
      <p:grpSpPr>
        <a:xfrm>
          <a:off x="0" y="0"/>
          <a:ext cx="0" cy="0"/>
          <a:chOff x="0" y="0"/>
          <a:chExt cx="0" cy="0"/>
        </a:xfrm>
      </p:grpSpPr>
      <p:sp>
        <p:nvSpPr>
          <p:cNvPr id="1204" name="Google Shape;1204;p116"/>
          <p:cNvSpPr txBox="1"/>
          <p:nvPr>
            <p:ph type="title"/>
          </p:nvPr>
        </p:nvSpPr>
        <p:spPr>
          <a:xfrm>
            <a:off x="278606" y="251222"/>
            <a:ext cx="8586600" cy="348900"/>
          </a:xfrm>
          <a:prstGeom prst="rect">
            <a:avLst/>
          </a:prstGeom>
          <a:noFill/>
          <a:ln>
            <a:noFill/>
          </a:ln>
        </p:spPr>
        <p:txBody>
          <a:bodyPr anchorCtr="0" anchor="ctr" bIns="0" lIns="0" spcFirstLastPara="1" rIns="0" wrap="square" tIns="108000">
            <a:noAutofit/>
          </a:bodyPr>
          <a:lstStyle>
            <a:lvl1pPr lvl="0" algn="l">
              <a:lnSpc>
                <a:spcPct val="100000"/>
              </a:lnSpc>
              <a:spcBef>
                <a:spcPts val="0"/>
              </a:spcBef>
              <a:spcAft>
                <a:spcPts val="0"/>
              </a:spcAft>
              <a:buClr>
                <a:schemeClr val="accent1"/>
              </a:buClr>
              <a:buSzPts val="2400"/>
              <a:buFont typeface="Arial"/>
              <a:buNone/>
              <a:defRPr b="1" sz="2400">
                <a:solidFill>
                  <a:schemeClr val="accent1"/>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205" name="Google Shape;1205;p116"/>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1206" name="Google Shape;1206;p11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rmAutofit/>
          </a:bodyPr>
          <a:lstStyle>
            <a:lvl1pPr indent="0" lvl="0"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indent="0" lvl="1"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indent="0" lvl="2"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indent="0" lvl="3"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indent="0" lvl="4"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indent="0" lvl="5"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indent="0" lvl="6"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indent="0" lvl="7"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indent="0" lvl="8" marL="0" marR="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nl"/>
              <a:t>‹#›</a:t>
            </a:fld>
            <a:endParaRPr/>
          </a:p>
        </p:txBody>
      </p:sp>
      <p:sp>
        <p:nvSpPr>
          <p:cNvPr id="1207" name="Google Shape;1207;p116"/>
          <p:cNvSpPr txBox="1"/>
          <p:nvPr>
            <p:ph idx="1" type="body"/>
          </p:nvPr>
        </p:nvSpPr>
        <p:spPr>
          <a:xfrm>
            <a:off x="278606" y="600076"/>
            <a:ext cx="8586900" cy="3513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accent1"/>
              </a:buClr>
              <a:buSzPts val="1500"/>
              <a:buFont typeface="Arial"/>
              <a:buNone/>
              <a:defRPr b="0" sz="1500">
                <a:solidFill>
                  <a:schemeClr val="accent1"/>
                </a:solidFill>
                <a:latin typeface="Arial"/>
                <a:ea typeface="Arial"/>
                <a:cs typeface="Arial"/>
                <a:sym typeface="Arial"/>
              </a:defRPr>
            </a:lvl1pPr>
            <a:lvl2pPr indent="-323850" lvl="1" marL="914400" algn="l">
              <a:lnSpc>
                <a:spcPct val="90000"/>
              </a:lnSpc>
              <a:spcBef>
                <a:spcPts val="1200"/>
              </a:spcBef>
              <a:spcAft>
                <a:spcPts val="0"/>
              </a:spcAft>
              <a:buClr>
                <a:schemeClr val="dk1"/>
              </a:buClr>
              <a:buSzPts val="1500"/>
              <a:buChar char="○"/>
              <a:defRPr/>
            </a:lvl2pPr>
            <a:lvl3pPr indent="-323850" lvl="2" marL="1371600" algn="l">
              <a:lnSpc>
                <a:spcPct val="90000"/>
              </a:lnSpc>
              <a:spcBef>
                <a:spcPts val="1200"/>
              </a:spcBef>
              <a:spcAft>
                <a:spcPts val="0"/>
              </a:spcAft>
              <a:buClr>
                <a:schemeClr val="dk1"/>
              </a:buClr>
              <a:buSzPts val="1500"/>
              <a:buChar char="■"/>
              <a:defRPr/>
            </a:lvl3pPr>
            <a:lvl4pPr indent="-323850" lvl="3" marL="1828800" algn="l">
              <a:lnSpc>
                <a:spcPct val="90000"/>
              </a:lnSpc>
              <a:spcBef>
                <a:spcPts val="1200"/>
              </a:spcBef>
              <a:spcAft>
                <a:spcPts val="0"/>
              </a:spcAft>
              <a:buClr>
                <a:schemeClr val="dk1"/>
              </a:buClr>
              <a:buSzPts val="1500"/>
              <a:buChar char="●"/>
              <a:defRPr/>
            </a:lvl4pPr>
            <a:lvl5pPr indent="-323850" lvl="4" marL="2286000" algn="l">
              <a:lnSpc>
                <a:spcPct val="90000"/>
              </a:lnSpc>
              <a:spcBef>
                <a:spcPts val="1200"/>
              </a:spcBef>
              <a:spcAft>
                <a:spcPts val="0"/>
              </a:spcAft>
              <a:buClr>
                <a:schemeClr val="dk1"/>
              </a:buClr>
              <a:buSzPts val="1500"/>
              <a:buChar char="○"/>
              <a:defRPr/>
            </a:lvl5pPr>
            <a:lvl6pPr indent="-342900" lvl="5" marL="2743200" algn="l">
              <a:lnSpc>
                <a:spcPct val="90000"/>
              </a:lnSpc>
              <a:spcBef>
                <a:spcPts val="1200"/>
              </a:spcBef>
              <a:spcAft>
                <a:spcPts val="0"/>
              </a:spcAft>
              <a:buClr>
                <a:schemeClr val="dk1"/>
              </a:buClr>
              <a:buSzPts val="1800"/>
              <a:buChar char="■"/>
              <a:defRPr/>
            </a:lvl6pPr>
            <a:lvl7pPr indent="-342900" lvl="6" marL="3200400" algn="l">
              <a:lnSpc>
                <a:spcPct val="90000"/>
              </a:lnSpc>
              <a:spcBef>
                <a:spcPts val="1200"/>
              </a:spcBef>
              <a:spcAft>
                <a:spcPts val="0"/>
              </a:spcAft>
              <a:buClr>
                <a:schemeClr val="dk1"/>
              </a:buClr>
              <a:buSzPts val="1800"/>
              <a:buChar char="●"/>
              <a:defRPr/>
            </a:lvl7pPr>
            <a:lvl8pPr indent="-342900" lvl="7" marL="3657600" algn="l">
              <a:lnSpc>
                <a:spcPct val="90000"/>
              </a:lnSpc>
              <a:spcBef>
                <a:spcPts val="1200"/>
              </a:spcBef>
              <a:spcAft>
                <a:spcPts val="0"/>
              </a:spcAft>
              <a:buClr>
                <a:schemeClr val="dk1"/>
              </a:buClr>
              <a:buSzPts val="1800"/>
              <a:buChar char="○"/>
              <a:defRPr/>
            </a:lvl8pPr>
            <a:lvl9pPr indent="-342900" lvl="8" marL="4114800" algn="l">
              <a:lnSpc>
                <a:spcPct val="90000"/>
              </a:lnSpc>
              <a:spcBef>
                <a:spcPts val="1200"/>
              </a:spcBef>
              <a:spcAft>
                <a:spcPts val="1200"/>
              </a:spcAft>
              <a:buClr>
                <a:schemeClr val="dk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07" Type="http://schemas.openxmlformats.org/officeDocument/2006/relationships/slideLayout" Target="../slideLayouts/slideLayout107.xml"/><Relationship Id="rId106" Type="http://schemas.openxmlformats.org/officeDocument/2006/relationships/slideLayout" Target="../slideLayouts/slideLayout106.xml"/><Relationship Id="rId105" Type="http://schemas.openxmlformats.org/officeDocument/2006/relationships/slideLayout" Target="../slideLayouts/slideLayout105.xml"/><Relationship Id="rId104" Type="http://schemas.openxmlformats.org/officeDocument/2006/relationships/slideLayout" Target="../slideLayouts/slideLayout104.xml"/><Relationship Id="rId109" Type="http://schemas.openxmlformats.org/officeDocument/2006/relationships/slideLayout" Target="../slideLayouts/slideLayout109.xml"/><Relationship Id="rId108" Type="http://schemas.openxmlformats.org/officeDocument/2006/relationships/slideLayout" Target="../slideLayouts/slideLayout108.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103" Type="http://schemas.openxmlformats.org/officeDocument/2006/relationships/slideLayout" Target="../slideLayouts/slideLayout103.xml"/><Relationship Id="rId102" Type="http://schemas.openxmlformats.org/officeDocument/2006/relationships/slideLayout" Target="../slideLayouts/slideLayout102.xml"/><Relationship Id="rId101" Type="http://schemas.openxmlformats.org/officeDocument/2006/relationships/slideLayout" Target="../slideLayouts/slideLayout101.xml"/><Relationship Id="rId100" Type="http://schemas.openxmlformats.org/officeDocument/2006/relationships/slideLayout" Target="../slideLayouts/slideLayout100.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95" Type="http://schemas.openxmlformats.org/officeDocument/2006/relationships/slideLayout" Target="../slideLayouts/slideLayout95.xml"/><Relationship Id="rId94" Type="http://schemas.openxmlformats.org/officeDocument/2006/relationships/slideLayout" Target="../slideLayouts/slideLayout94.xml"/><Relationship Id="rId97" Type="http://schemas.openxmlformats.org/officeDocument/2006/relationships/slideLayout" Target="../slideLayouts/slideLayout97.xml"/><Relationship Id="rId96" Type="http://schemas.openxmlformats.org/officeDocument/2006/relationships/slideLayout" Target="../slideLayouts/slideLayout96.xml"/><Relationship Id="rId11" Type="http://schemas.openxmlformats.org/officeDocument/2006/relationships/slideLayout" Target="../slideLayouts/slideLayout11.xml"/><Relationship Id="rId99" Type="http://schemas.openxmlformats.org/officeDocument/2006/relationships/slideLayout" Target="../slideLayouts/slideLayout99.xml"/><Relationship Id="rId10" Type="http://schemas.openxmlformats.org/officeDocument/2006/relationships/slideLayout" Target="../slideLayouts/slideLayout10.xml"/><Relationship Id="rId98" Type="http://schemas.openxmlformats.org/officeDocument/2006/relationships/slideLayout" Target="../slideLayouts/slideLayout98.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91" Type="http://schemas.openxmlformats.org/officeDocument/2006/relationships/slideLayout" Target="../slideLayouts/slideLayout91.xml"/><Relationship Id="rId90" Type="http://schemas.openxmlformats.org/officeDocument/2006/relationships/slideLayout" Target="../slideLayouts/slideLayout90.xml"/><Relationship Id="rId93" Type="http://schemas.openxmlformats.org/officeDocument/2006/relationships/slideLayout" Target="../slideLayouts/slideLayout93.xml"/><Relationship Id="rId92" Type="http://schemas.openxmlformats.org/officeDocument/2006/relationships/slideLayout" Target="../slideLayouts/slideLayout92.xml"/><Relationship Id="rId116" Type="http://schemas.openxmlformats.org/officeDocument/2006/relationships/theme" Target="../theme/theme2.xml"/><Relationship Id="rId115" Type="http://schemas.openxmlformats.org/officeDocument/2006/relationships/slideLayout" Target="../slideLayouts/slideLayout115.xml"/><Relationship Id="rId15" Type="http://schemas.openxmlformats.org/officeDocument/2006/relationships/slideLayout" Target="../slideLayouts/slideLayout15.xml"/><Relationship Id="rId110" Type="http://schemas.openxmlformats.org/officeDocument/2006/relationships/slideLayout" Target="../slideLayouts/slideLayout110.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14" Type="http://schemas.openxmlformats.org/officeDocument/2006/relationships/slideLayout" Target="../slideLayouts/slideLayout114.xml"/><Relationship Id="rId18" Type="http://schemas.openxmlformats.org/officeDocument/2006/relationships/slideLayout" Target="../slideLayouts/slideLayout18.xml"/><Relationship Id="rId113" Type="http://schemas.openxmlformats.org/officeDocument/2006/relationships/slideLayout" Target="../slideLayouts/slideLayout113.xml"/><Relationship Id="rId112" Type="http://schemas.openxmlformats.org/officeDocument/2006/relationships/slideLayout" Target="../slideLayouts/slideLayout112.xml"/><Relationship Id="rId111" Type="http://schemas.openxmlformats.org/officeDocument/2006/relationships/slideLayout" Target="../slideLayouts/slideLayout111.xml"/><Relationship Id="rId84" Type="http://schemas.openxmlformats.org/officeDocument/2006/relationships/slideLayout" Target="../slideLayouts/slideLayout84.xml"/><Relationship Id="rId83" Type="http://schemas.openxmlformats.org/officeDocument/2006/relationships/slideLayout" Target="../slideLayouts/slideLayout83.xml"/><Relationship Id="rId86" Type="http://schemas.openxmlformats.org/officeDocument/2006/relationships/slideLayout" Target="../slideLayouts/slideLayout86.xml"/><Relationship Id="rId85" Type="http://schemas.openxmlformats.org/officeDocument/2006/relationships/slideLayout" Target="../slideLayouts/slideLayout85.xml"/><Relationship Id="rId88" Type="http://schemas.openxmlformats.org/officeDocument/2006/relationships/slideLayout" Target="../slideLayouts/slideLayout88.xml"/><Relationship Id="rId87" Type="http://schemas.openxmlformats.org/officeDocument/2006/relationships/slideLayout" Target="../slideLayouts/slideLayout87.xml"/><Relationship Id="rId89" Type="http://schemas.openxmlformats.org/officeDocument/2006/relationships/slideLayout" Target="../slideLayouts/slideLayout89.xml"/><Relationship Id="rId80" Type="http://schemas.openxmlformats.org/officeDocument/2006/relationships/slideLayout" Target="../slideLayouts/slideLayout80.xml"/><Relationship Id="rId82" Type="http://schemas.openxmlformats.org/officeDocument/2006/relationships/slideLayout" Target="../slideLayouts/slideLayout82.xml"/><Relationship Id="rId81" Type="http://schemas.openxmlformats.org/officeDocument/2006/relationships/slideLayout" Target="../slideLayouts/slideLayout8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73" Type="http://schemas.openxmlformats.org/officeDocument/2006/relationships/slideLayout" Target="../slideLayouts/slideLayout73.xml"/><Relationship Id="rId72" Type="http://schemas.openxmlformats.org/officeDocument/2006/relationships/slideLayout" Target="../slideLayouts/slideLayout72.xml"/><Relationship Id="rId75" Type="http://schemas.openxmlformats.org/officeDocument/2006/relationships/slideLayout" Target="../slideLayouts/slideLayout75.xml"/><Relationship Id="rId74" Type="http://schemas.openxmlformats.org/officeDocument/2006/relationships/slideLayout" Target="../slideLayouts/slideLayout74.xml"/><Relationship Id="rId77" Type="http://schemas.openxmlformats.org/officeDocument/2006/relationships/slideLayout" Target="../slideLayouts/slideLayout77.xml"/><Relationship Id="rId76" Type="http://schemas.openxmlformats.org/officeDocument/2006/relationships/slideLayout" Target="../slideLayouts/slideLayout76.xml"/><Relationship Id="rId79" Type="http://schemas.openxmlformats.org/officeDocument/2006/relationships/slideLayout" Target="../slideLayouts/slideLayout79.xml"/><Relationship Id="rId78" Type="http://schemas.openxmlformats.org/officeDocument/2006/relationships/slideLayout" Target="../slideLayouts/slideLayout78.xml"/><Relationship Id="rId71" Type="http://schemas.openxmlformats.org/officeDocument/2006/relationships/slideLayout" Target="../slideLayouts/slideLayout71.xml"/><Relationship Id="rId70" Type="http://schemas.openxmlformats.org/officeDocument/2006/relationships/slideLayout" Target="../slideLayouts/slideLayout70.xml"/><Relationship Id="rId62" Type="http://schemas.openxmlformats.org/officeDocument/2006/relationships/slideLayout" Target="../slideLayouts/slideLayout62.xml"/><Relationship Id="rId61" Type="http://schemas.openxmlformats.org/officeDocument/2006/relationships/slideLayout" Target="../slideLayouts/slideLayout61.xml"/><Relationship Id="rId64" Type="http://schemas.openxmlformats.org/officeDocument/2006/relationships/slideLayout" Target="../slideLayouts/slideLayout64.xml"/><Relationship Id="rId63" Type="http://schemas.openxmlformats.org/officeDocument/2006/relationships/slideLayout" Target="../slideLayouts/slideLayout63.xml"/><Relationship Id="rId66" Type="http://schemas.openxmlformats.org/officeDocument/2006/relationships/slideLayout" Target="../slideLayouts/slideLayout66.xml"/><Relationship Id="rId65" Type="http://schemas.openxmlformats.org/officeDocument/2006/relationships/slideLayout" Target="../slideLayouts/slideLayout65.xml"/><Relationship Id="rId68" Type="http://schemas.openxmlformats.org/officeDocument/2006/relationships/slideLayout" Target="../slideLayouts/slideLayout68.xml"/><Relationship Id="rId67" Type="http://schemas.openxmlformats.org/officeDocument/2006/relationships/slideLayout" Target="../slideLayouts/slideLayout67.xml"/><Relationship Id="rId60" Type="http://schemas.openxmlformats.org/officeDocument/2006/relationships/slideLayout" Target="../slideLayouts/slideLayout60.xml"/><Relationship Id="rId69" Type="http://schemas.openxmlformats.org/officeDocument/2006/relationships/slideLayout" Target="../slideLayouts/slideLayout6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slideLayout" Target="../slideLayouts/slideLayout53.xml"/><Relationship Id="rId52" Type="http://schemas.openxmlformats.org/officeDocument/2006/relationships/slideLayout" Target="../slideLayouts/slideLayout52.xml"/><Relationship Id="rId55" Type="http://schemas.openxmlformats.org/officeDocument/2006/relationships/slideLayout" Target="../slideLayouts/slideLayout55.xml"/><Relationship Id="rId54" Type="http://schemas.openxmlformats.org/officeDocument/2006/relationships/slideLayout" Target="../slideLayouts/slideLayout54.xml"/><Relationship Id="rId57" Type="http://schemas.openxmlformats.org/officeDocument/2006/relationships/slideLayout" Target="../slideLayouts/slideLayout57.xml"/><Relationship Id="rId56" Type="http://schemas.openxmlformats.org/officeDocument/2006/relationships/slideLayout" Target="../slideLayouts/slideLayout56.xml"/><Relationship Id="rId59" Type="http://schemas.openxmlformats.org/officeDocument/2006/relationships/slideLayout" Target="../slideLayouts/slideLayout59.xml"/><Relationship Id="rId58"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n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 id="2147483729" r:id="rId82"/>
    <p:sldLayoutId id="2147483730" r:id="rId83"/>
    <p:sldLayoutId id="2147483731" r:id="rId84"/>
    <p:sldLayoutId id="2147483732" r:id="rId85"/>
    <p:sldLayoutId id="2147483733" r:id="rId86"/>
    <p:sldLayoutId id="2147483734" r:id="rId87"/>
    <p:sldLayoutId id="2147483735" r:id="rId88"/>
    <p:sldLayoutId id="2147483736" r:id="rId89"/>
    <p:sldLayoutId id="2147483737" r:id="rId90"/>
    <p:sldLayoutId id="2147483738" r:id="rId91"/>
    <p:sldLayoutId id="2147483739" r:id="rId92"/>
    <p:sldLayoutId id="2147483740" r:id="rId93"/>
    <p:sldLayoutId id="2147483741" r:id="rId94"/>
    <p:sldLayoutId id="2147483742" r:id="rId95"/>
    <p:sldLayoutId id="2147483743" r:id="rId96"/>
    <p:sldLayoutId id="2147483744" r:id="rId97"/>
    <p:sldLayoutId id="2147483745" r:id="rId98"/>
    <p:sldLayoutId id="2147483746" r:id="rId99"/>
    <p:sldLayoutId id="2147483747" r:id="rId100"/>
    <p:sldLayoutId id="2147483748" r:id="rId101"/>
    <p:sldLayoutId id="2147483749" r:id="rId102"/>
    <p:sldLayoutId id="2147483750" r:id="rId103"/>
    <p:sldLayoutId id="2147483751" r:id="rId104"/>
    <p:sldLayoutId id="2147483752" r:id="rId105"/>
    <p:sldLayoutId id="2147483753" r:id="rId106"/>
    <p:sldLayoutId id="2147483754" r:id="rId107"/>
    <p:sldLayoutId id="2147483755" r:id="rId108"/>
    <p:sldLayoutId id="2147483756" r:id="rId109"/>
    <p:sldLayoutId id="2147483757" r:id="rId110"/>
    <p:sldLayoutId id="2147483758" r:id="rId111"/>
    <p:sldLayoutId id="2147483759" r:id="rId112"/>
    <p:sldLayoutId id="2147483760" r:id="rId113"/>
    <p:sldLayoutId id="2147483761" r:id="rId114"/>
    <p:sldLayoutId id="2147483762" r:id="rId1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png"/><Relationship Id="rId5"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9.png"/><Relationship Id="rId9" Type="http://schemas.openxmlformats.org/officeDocument/2006/relationships/image" Target="../media/image19.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20.png"/></Relationships>
</file>

<file path=ppt/slides/_rels/slide7.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21.png"/><Relationship Id="rId12" Type="http://schemas.openxmlformats.org/officeDocument/2006/relationships/image" Target="../media/image18.png"/><Relationship Id="rId1" Type="http://schemas.openxmlformats.org/officeDocument/2006/relationships/slideLayout" Target="../slideLayouts/slideLayout97.xml"/><Relationship Id="rId2" Type="http://schemas.openxmlformats.org/officeDocument/2006/relationships/notesSlide" Target="../notesSlides/notesSlide7.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9.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21.png"/><Relationship Id="rId12" Type="http://schemas.openxmlformats.org/officeDocument/2006/relationships/image" Target="../media/image18.png"/><Relationship Id="rId1" Type="http://schemas.openxmlformats.org/officeDocument/2006/relationships/slideLayout" Target="../slideLayouts/slideLayout97.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9.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17.png"/></Relationships>
</file>

<file path=ppt/slides/_rels/slide9.xml.rels><?xml version="1.0" encoding="UTF-8" standalone="yes"?><Relationships xmlns="http://schemas.openxmlformats.org/package/2006/relationships"><Relationship Id="rId11" Type="http://schemas.openxmlformats.org/officeDocument/2006/relationships/image" Target="../media/image28.png"/><Relationship Id="rId10" Type="http://schemas.openxmlformats.org/officeDocument/2006/relationships/image" Target="../media/image25.png"/><Relationship Id="rId12" Type="http://schemas.openxmlformats.org/officeDocument/2006/relationships/image" Target="../media/image22.png"/><Relationship Id="rId1" Type="http://schemas.openxmlformats.org/officeDocument/2006/relationships/slideLayout" Target="../slideLayouts/slideLayout97.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23.png"/><Relationship Id="rId5" Type="http://schemas.openxmlformats.org/officeDocument/2006/relationships/image" Target="../media/image10.png"/><Relationship Id="rId6" Type="http://schemas.openxmlformats.org/officeDocument/2006/relationships/hyperlink" Target="http://kinto-mobility.eu" TargetMode="External"/><Relationship Id="rId7" Type="http://schemas.openxmlformats.org/officeDocument/2006/relationships/image" Target="../media/image13.png"/><Relationship Id="rId8" Type="http://schemas.openxmlformats.org/officeDocument/2006/relationships/image" Target="../media/image11.png"/></Relationships>
</file>

<file path=ppt/slides/_rels/slide10.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32.png"/><Relationship Id="rId13" Type="http://schemas.openxmlformats.org/officeDocument/2006/relationships/image" Target="../media/image28.png"/><Relationship Id="rId12" Type="http://schemas.openxmlformats.org/officeDocument/2006/relationships/image" Target="../media/image25.png"/><Relationship Id="rId14" Type="http://schemas.openxmlformats.org/officeDocument/2006/relationships/image" Target="../media/image22.png"/><Relationship Id="rId1" Type="http://schemas.openxmlformats.org/officeDocument/2006/relationships/slideLayout" Target="../slideLayouts/slideLayout97.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33.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23.png"/></Relationships>
</file>

<file path=ppt/slides/_rels/slide11.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32.png"/><Relationship Id="rId13" Type="http://schemas.openxmlformats.org/officeDocument/2006/relationships/image" Target="../media/image28.png"/><Relationship Id="rId12" Type="http://schemas.openxmlformats.org/officeDocument/2006/relationships/image" Target="../media/image25.png"/><Relationship Id="rId14" Type="http://schemas.openxmlformats.org/officeDocument/2006/relationships/image" Target="../media/image22.png"/><Relationship Id="rId1" Type="http://schemas.openxmlformats.org/officeDocument/2006/relationships/slideLayout" Target="../slideLayouts/slideLayout97.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33.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37.png"/><Relationship Id="rId5" Type="http://schemas.openxmlformats.org/officeDocument/2006/relationships/hyperlink" Target="http://kinto-mobility.eu" TargetMode="External"/><Relationship Id="rId6" Type="http://schemas.openxmlformats.org/officeDocument/2006/relationships/image" Target="../media/image13.png"/><Relationship Id="rId7" Type="http://schemas.openxmlformats.org/officeDocument/2006/relationships/image" Target="../media/image30.png"/><Relationship Id="rId8"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37.png"/><Relationship Id="rId5" Type="http://schemas.openxmlformats.org/officeDocument/2006/relationships/hyperlink" Target="http://kinto-mobility.eu" TargetMode="External"/><Relationship Id="rId6" Type="http://schemas.openxmlformats.org/officeDocument/2006/relationships/image" Target="../media/image13.png"/><Relationship Id="rId7" Type="http://schemas.openxmlformats.org/officeDocument/2006/relationships/image" Target="../media/image30.png"/><Relationship Id="rId8"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39.png"/><Relationship Id="rId5" Type="http://schemas.openxmlformats.org/officeDocument/2006/relationships/hyperlink" Target="http://kinto-mobility.eu" TargetMode="External"/><Relationship Id="rId6" Type="http://schemas.openxmlformats.org/officeDocument/2006/relationships/image" Target="../media/image13.png"/><Relationship Id="rId7" Type="http://schemas.openxmlformats.org/officeDocument/2006/relationships/image" Target="../media/image30.png"/><Relationship Id="rId8"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37.png"/><Relationship Id="rId5" Type="http://schemas.openxmlformats.org/officeDocument/2006/relationships/hyperlink" Target="http://kinto-mobility.eu" TargetMode="External"/><Relationship Id="rId6" Type="http://schemas.openxmlformats.org/officeDocument/2006/relationships/image" Target="../media/image13.png"/><Relationship Id="rId7" Type="http://schemas.openxmlformats.org/officeDocument/2006/relationships/image" Target="../media/image30.png"/><Relationship Id="rId8"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36.png"/><Relationship Id="rId5" Type="http://schemas.openxmlformats.org/officeDocument/2006/relationships/hyperlink" Target="http://kinto-mobility.eu" TargetMode="External"/><Relationship Id="rId6" Type="http://schemas.openxmlformats.org/officeDocument/2006/relationships/image" Target="../media/image13.png"/><Relationship Id="rId7" Type="http://schemas.openxmlformats.org/officeDocument/2006/relationships/image" Target="../media/image30.png"/><Relationship Id="rId8" Type="http://schemas.openxmlformats.org/officeDocument/2006/relationships/image" Target="../media/image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36.png"/><Relationship Id="rId5" Type="http://schemas.openxmlformats.org/officeDocument/2006/relationships/image" Target="../media/image13.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8.png"/></Relationships>
</file>

<file path=ppt/slides/_rels/slide19.xml.rels><?xml version="1.0" encoding="UTF-8" standalone="yes"?><Relationships xmlns="http://schemas.openxmlformats.org/package/2006/relationships"><Relationship Id="rId10" Type="http://schemas.openxmlformats.org/officeDocument/2006/relationships/image" Target="../media/image36.png"/><Relationship Id="rId1" Type="http://schemas.openxmlformats.org/officeDocument/2006/relationships/slideLayout" Target="../slideLayouts/slideLayout97.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38.png"/><Relationship Id="rId5" Type="http://schemas.openxmlformats.org/officeDocument/2006/relationships/hyperlink" Target="http://kinto-mobility.eu" TargetMode="External"/><Relationship Id="rId6" Type="http://schemas.openxmlformats.org/officeDocument/2006/relationships/image" Target="../media/image13.png"/><Relationship Id="rId7" Type="http://schemas.openxmlformats.org/officeDocument/2006/relationships/image" Target="../media/image30.png"/><Relationship Id="rId8"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1" Type="http://schemas.openxmlformats.org/officeDocument/2006/relationships/image" Target="../media/image41.png"/><Relationship Id="rId10" Type="http://schemas.openxmlformats.org/officeDocument/2006/relationships/image" Target="../media/image42.png"/><Relationship Id="rId13" Type="http://schemas.openxmlformats.org/officeDocument/2006/relationships/hyperlink" Target="http://kinto-mobility.eu" TargetMode="External"/><Relationship Id="rId12" Type="http://schemas.openxmlformats.org/officeDocument/2006/relationships/image" Target="../media/image44.png"/><Relationship Id="rId1" Type="http://schemas.openxmlformats.org/officeDocument/2006/relationships/slideLayout" Target="../slideLayouts/slideLayout97.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40.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35.png"/></Relationships>
</file>

<file path=ppt/slides/_rels/slide22.xml.rels><?xml version="1.0" encoding="UTF-8" standalone="yes"?><Relationships xmlns="http://schemas.openxmlformats.org/package/2006/relationships"><Relationship Id="rId11" Type="http://schemas.openxmlformats.org/officeDocument/2006/relationships/image" Target="../media/image41.png"/><Relationship Id="rId10" Type="http://schemas.openxmlformats.org/officeDocument/2006/relationships/image" Target="../media/image42.png"/><Relationship Id="rId13" Type="http://schemas.openxmlformats.org/officeDocument/2006/relationships/image" Target="../media/image45.png"/><Relationship Id="rId12" Type="http://schemas.openxmlformats.org/officeDocument/2006/relationships/image" Target="../media/image46.png"/><Relationship Id="rId15" Type="http://schemas.openxmlformats.org/officeDocument/2006/relationships/image" Target="../media/image44.png"/><Relationship Id="rId14" Type="http://schemas.openxmlformats.org/officeDocument/2006/relationships/image" Target="../media/image40.png"/><Relationship Id="rId1" Type="http://schemas.openxmlformats.org/officeDocument/2006/relationships/slideLayout" Target="../slideLayouts/slideLayout97.xml"/><Relationship Id="rId2" Type="http://schemas.openxmlformats.org/officeDocument/2006/relationships/notesSlide" Target="../notesSlides/notesSlide22.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43.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35.png"/></Relationships>
</file>

<file path=ppt/slides/_rels/slide23.xml.rels><?xml version="1.0" encoding="UTF-8" standalone="yes"?><Relationships xmlns="http://schemas.openxmlformats.org/package/2006/relationships"><Relationship Id="rId11" Type="http://schemas.openxmlformats.org/officeDocument/2006/relationships/image" Target="../media/image42.png"/><Relationship Id="rId10" Type="http://schemas.openxmlformats.org/officeDocument/2006/relationships/image" Target="../media/image43.png"/><Relationship Id="rId13" Type="http://schemas.openxmlformats.org/officeDocument/2006/relationships/image" Target="../media/image46.png"/><Relationship Id="rId12" Type="http://schemas.openxmlformats.org/officeDocument/2006/relationships/image" Target="../media/image41.png"/><Relationship Id="rId15" Type="http://schemas.openxmlformats.org/officeDocument/2006/relationships/image" Target="../media/image40.png"/><Relationship Id="rId14" Type="http://schemas.openxmlformats.org/officeDocument/2006/relationships/image" Target="../media/image45.png"/><Relationship Id="rId16" Type="http://schemas.openxmlformats.org/officeDocument/2006/relationships/image" Target="../media/image44.png"/><Relationship Id="rId1" Type="http://schemas.openxmlformats.org/officeDocument/2006/relationships/slideLayout" Target="../slideLayouts/slideLayout97.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35.png"/><Relationship Id="rId5" Type="http://schemas.openxmlformats.org/officeDocument/2006/relationships/image" Target="../media/image10.png"/><Relationship Id="rId6" Type="http://schemas.openxmlformats.org/officeDocument/2006/relationships/hyperlink" Target="http://kinto-mobility.eu" TargetMode="External"/><Relationship Id="rId7" Type="http://schemas.openxmlformats.org/officeDocument/2006/relationships/image" Target="../media/image13.png"/><Relationship Id="rId8"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6.png"/></Relationships>
</file>

<file path=ppt/slides/_rels/slide25.xml.rels><?xml version="1.0" encoding="UTF-8" standalone="yes"?><Relationships xmlns="http://schemas.openxmlformats.org/package/2006/relationships"><Relationship Id="rId11" Type="http://schemas.openxmlformats.org/officeDocument/2006/relationships/image" Target="../media/image48.png"/><Relationship Id="rId10" Type="http://schemas.openxmlformats.org/officeDocument/2006/relationships/image" Target="../media/image50.png"/><Relationship Id="rId13" Type="http://schemas.openxmlformats.org/officeDocument/2006/relationships/image" Target="../media/image47.png"/><Relationship Id="rId12" Type="http://schemas.openxmlformats.org/officeDocument/2006/relationships/image" Target="../media/image53.png"/><Relationship Id="rId1" Type="http://schemas.openxmlformats.org/officeDocument/2006/relationships/slideLayout" Target="../slideLayouts/slideLayout97.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49.png"/><Relationship Id="rId5" Type="http://schemas.openxmlformats.org/officeDocument/2006/relationships/image" Target="../media/image10.png"/><Relationship Id="rId6" Type="http://schemas.openxmlformats.org/officeDocument/2006/relationships/hyperlink" Target="http://kinto-mobility.eu" TargetMode="External"/><Relationship Id="rId7" Type="http://schemas.openxmlformats.org/officeDocument/2006/relationships/image" Target="../media/image13.png"/><Relationship Id="rId8" Type="http://schemas.openxmlformats.org/officeDocument/2006/relationships/image" Target="../media/image11.png"/></Relationships>
</file>

<file path=ppt/slides/_rels/slide26.xml.rels><?xml version="1.0" encoding="UTF-8" standalone="yes"?><Relationships xmlns="http://schemas.openxmlformats.org/package/2006/relationships"><Relationship Id="rId20" Type="http://schemas.openxmlformats.org/officeDocument/2006/relationships/image" Target="../media/image53.png"/><Relationship Id="rId11" Type="http://schemas.openxmlformats.org/officeDocument/2006/relationships/image" Target="../media/image54.png"/><Relationship Id="rId10" Type="http://schemas.openxmlformats.org/officeDocument/2006/relationships/image" Target="../media/image55.png"/><Relationship Id="rId13" Type="http://schemas.openxmlformats.org/officeDocument/2006/relationships/image" Target="../media/image58.png"/><Relationship Id="rId12" Type="http://schemas.openxmlformats.org/officeDocument/2006/relationships/image" Target="../media/image51.png"/><Relationship Id="rId15" Type="http://schemas.openxmlformats.org/officeDocument/2006/relationships/image" Target="../media/image60.png"/><Relationship Id="rId14" Type="http://schemas.openxmlformats.org/officeDocument/2006/relationships/image" Target="../media/image59.png"/><Relationship Id="rId17" Type="http://schemas.openxmlformats.org/officeDocument/2006/relationships/image" Target="../media/image49.png"/><Relationship Id="rId16" Type="http://schemas.openxmlformats.org/officeDocument/2006/relationships/image" Target="../media/image47.png"/><Relationship Id="rId19" Type="http://schemas.openxmlformats.org/officeDocument/2006/relationships/image" Target="../media/image48.png"/><Relationship Id="rId18" Type="http://schemas.openxmlformats.org/officeDocument/2006/relationships/image" Target="../media/image50.png"/><Relationship Id="rId1" Type="http://schemas.openxmlformats.org/officeDocument/2006/relationships/slideLayout" Target="../slideLayouts/slideLayout97.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56.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52.png"/></Relationships>
</file>

<file path=ppt/slides/_rels/slide27.xml.rels><?xml version="1.0" encoding="UTF-8" standalone="yes"?><Relationships xmlns="http://schemas.openxmlformats.org/package/2006/relationships"><Relationship Id="rId20" Type="http://schemas.openxmlformats.org/officeDocument/2006/relationships/image" Target="../media/image48.png"/><Relationship Id="rId21" Type="http://schemas.openxmlformats.org/officeDocument/2006/relationships/image" Target="../media/image53.png"/><Relationship Id="rId11" Type="http://schemas.openxmlformats.org/officeDocument/2006/relationships/image" Target="../media/image55.png"/><Relationship Id="rId10" Type="http://schemas.openxmlformats.org/officeDocument/2006/relationships/image" Target="../media/image56.png"/><Relationship Id="rId13" Type="http://schemas.openxmlformats.org/officeDocument/2006/relationships/image" Target="../media/image51.png"/><Relationship Id="rId12" Type="http://schemas.openxmlformats.org/officeDocument/2006/relationships/image" Target="../media/image54.png"/><Relationship Id="rId15" Type="http://schemas.openxmlformats.org/officeDocument/2006/relationships/image" Target="../media/image59.png"/><Relationship Id="rId14" Type="http://schemas.openxmlformats.org/officeDocument/2006/relationships/image" Target="../media/image58.png"/><Relationship Id="rId17" Type="http://schemas.openxmlformats.org/officeDocument/2006/relationships/image" Target="../media/image47.png"/><Relationship Id="rId16" Type="http://schemas.openxmlformats.org/officeDocument/2006/relationships/image" Target="../media/image60.png"/><Relationship Id="rId19" Type="http://schemas.openxmlformats.org/officeDocument/2006/relationships/image" Target="../media/image50.png"/><Relationship Id="rId18" Type="http://schemas.openxmlformats.org/officeDocument/2006/relationships/image" Target="../media/image49.png"/><Relationship Id="rId1" Type="http://schemas.openxmlformats.org/officeDocument/2006/relationships/slideLayout" Target="../slideLayouts/slideLayout97.xml"/><Relationship Id="rId2" Type="http://schemas.openxmlformats.org/officeDocument/2006/relationships/notesSlide" Target="../notesSlides/notesSlide27.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52.png"/><Relationship Id="rId5" Type="http://schemas.openxmlformats.org/officeDocument/2006/relationships/image" Target="../media/image10.png"/><Relationship Id="rId6" Type="http://schemas.openxmlformats.org/officeDocument/2006/relationships/hyperlink" Target="http://kinto-mobility.eu" TargetMode="External"/><Relationship Id="rId7" Type="http://schemas.openxmlformats.org/officeDocument/2006/relationships/image" Target="../media/image13.png"/><Relationship Id="rId8" Type="http://schemas.openxmlformats.org/officeDocument/2006/relationships/image" Target="../media/image1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8.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30.png"/><Relationship Id="rId7" Type="http://schemas.openxmlformats.org/officeDocument/2006/relationships/image" Target="../media/image3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29.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30.png"/><Relationship Id="rId7"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0.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3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6.png"/></Relationships>
</file>

<file path=ppt/slides/_rels/slide32.xml.rels><?xml version="1.0" encoding="UTF-8" standalone="yes"?><Relationships xmlns="http://schemas.openxmlformats.org/package/2006/relationships"><Relationship Id="rId11" Type="http://schemas.openxmlformats.org/officeDocument/2006/relationships/image" Target="../media/image65.png"/><Relationship Id="rId10" Type="http://schemas.openxmlformats.org/officeDocument/2006/relationships/image" Target="../media/image64.png"/><Relationship Id="rId1" Type="http://schemas.openxmlformats.org/officeDocument/2006/relationships/slideLayout" Target="../slideLayouts/slideLayout97.xml"/><Relationship Id="rId2" Type="http://schemas.openxmlformats.org/officeDocument/2006/relationships/notesSlide" Target="../notesSlides/notesSlide32.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62.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57.png"/><Relationship Id="rId8" Type="http://schemas.openxmlformats.org/officeDocument/2006/relationships/image" Target="../media/image61.png"/></Relationships>
</file>

<file path=ppt/slides/_rels/slide33.xml.rels><?xml version="1.0" encoding="UTF-8" standalone="yes"?><Relationships xmlns="http://schemas.openxmlformats.org/package/2006/relationships"><Relationship Id="rId11" Type="http://schemas.openxmlformats.org/officeDocument/2006/relationships/image" Target="../media/image61.png"/><Relationship Id="rId10" Type="http://schemas.openxmlformats.org/officeDocument/2006/relationships/image" Target="../media/image64.png"/><Relationship Id="rId13" Type="http://schemas.openxmlformats.org/officeDocument/2006/relationships/image" Target="../media/image65.png"/><Relationship Id="rId12" Type="http://schemas.openxmlformats.org/officeDocument/2006/relationships/image" Target="../media/image62.png"/><Relationship Id="rId1" Type="http://schemas.openxmlformats.org/officeDocument/2006/relationships/slideLayout" Target="../slideLayouts/slideLayout97.xml"/><Relationship Id="rId2" Type="http://schemas.openxmlformats.org/officeDocument/2006/relationships/notesSlide" Target="../notesSlides/notesSlide33.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66.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57.png"/><Relationship Id="rId8" Type="http://schemas.openxmlformats.org/officeDocument/2006/relationships/image" Target="../media/image63.png"/></Relationships>
</file>

<file path=ppt/slides/_rels/slide34.xml.rels><?xml version="1.0" encoding="UTF-8" standalone="yes"?><Relationships xmlns="http://schemas.openxmlformats.org/package/2006/relationships"><Relationship Id="rId11" Type="http://schemas.openxmlformats.org/officeDocument/2006/relationships/image" Target="../media/image61.png"/><Relationship Id="rId10" Type="http://schemas.openxmlformats.org/officeDocument/2006/relationships/image" Target="../media/image64.png"/><Relationship Id="rId13" Type="http://schemas.openxmlformats.org/officeDocument/2006/relationships/image" Target="../media/image65.png"/><Relationship Id="rId12" Type="http://schemas.openxmlformats.org/officeDocument/2006/relationships/image" Target="../media/image62.png"/><Relationship Id="rId1" Type="http://schemas.openxmlformats.org/officeDocument/2006/relationships/slideLayout" Target="../slideLayouts/slideLayout97.xml"/><Relationship Id="rId2" Type="http://schemas.openxmlformats.org/officeDocument/2006/relationships/notesSlide" Target="../notesSlides/notesSlide34.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66.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57.png"/><Relationship Id="rId8"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5.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30.png"/><Relationship Id="rId7" Type="http://schemas.openxmlformats.org/officeDocument/2006/relationships/image" Target="../media/image3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6.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30.png"/><Relationship Id="rId7"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7.xml"/><Relationship Id="rId2" Type="http://schemas.openxmlformats.org/officeDocument/2006/relationships/notesSlide" Target="../notesSlides/notesSlide37.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3.png"/><Relationship Id="rId6" Type="http://schemas.openxmlformats.org/officeDocument/2006/relationships/image" Target="../media/image30.png"/><Relationship Id="rId7" Type="http://schemas.openxmlformats.org/officeDocument/2006/relationships/image" Target="../media/image31.png"/></Relationships>
</file>

<file path=ppt/slides/_rels/slide38.xml.rels><?xml version="1.0" encoding="UTF-8" standalone="yes"?><Relationships xmlns="http://schemas.openxmlformats.org/package/2006/relationships"><Relationship Id="rId11" Type="http://schemas.openxmlformats.org/officeDocument/2006/relationships/image" Target="../media/image69.png"/><Relationship Id="rId10" Type="http://schemas.openxmlformats.org/officeDocument/2006/relationships/image" Target="../media/image68.png"/><Relationship Id="rId13" Type="http://schemas.openxmlformats.org/officeDocument/2006/relationships/image" Target="../media/image71.png"/><Relationship Id="rId12" Type="http://schemas.openxmlformats.org/officeDocument/2006/relationships/image" Target="../media/image74.png"/><Relationship Id="rId15" Type="http://schemas.openxmlformats.org/officeDocument/2006/relationships/image" Target="../media/image72.png"/><Relationship Id="rId14" Type="http://schemas.openxmlformats.org/officeDocument/2006/relationships/image" Target="../media/image70.png"/><Relationship Id="rId1" Type="http://schemas.openxmlformats.org/officeDocument/2006/relationships/slideLayout" Target="../slideLayouts/slideLayout97.xml"/><Relationship Id="rId2" Type="http://schemas.openxmlformats.org/officeDocument/2006/relationships/notesSlide" Target="../notesSlides/notesSlide38.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67.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73.png"/></Relationships>
</file>

<file path=ppt/slides/_rels/slide39.xml.rels><?xml version="1.0" encoding="UTF-8" standalone="yes"?><Relationships xmlns="http://schemas.openxmlformats.org/package/2006/relationships"><Relationship Id="rId11" Type="http://schemas.openxmlformats.org/officeDocument/2006/relationships/image" Target="../media/image69.png"/><Relationship Id="rId10" Type="http://schemas.openxmlformats.org/officeDocument/2006/relationships/image" Target="../media/image68.png"/><Relationship Id="rId13" Type="http://schemas.openxmlformats.org/officeDocument/2006/relationships/image" Target="../media/image75.png"/><Relationship Id="rId12" Type="http://schemas.openxmlformats.org/officeDocument/2006/relationships/image" Target="../media/image74.png"/><Relationship Id="rId15" Type="http://schemas.openxmlformats.org/officeDocument/2006/relationships/image" Target="../media/image76.png"/><Relationship Id="rId14" Type="http://schemas.openxmlformats.org/officeDocument/2006/relationships/image" Target="../media/image70.png"/><Relationship Id="rId17" Type="http://schemas.openxmlformats.org/officeDocument/2006/relationships/image" Target="../media/image72.png"/><Relationship Id="rId16" Type="http://schemas.openxmlformats.org/officeDocument/2006/relationships/image" Target="../media/image77.png"/><Relationship Id="rId18" Type="http://schemas.openxmlformats.org/officeDocument/2006/relationships/image" Target="../media/image71.png"/><Relationship Id="rId1" Type="http://schemas.openxmlformats.org/officeDocument/2006/relationships/slideLayout" Target="../slideLayouts/slideLayout97.xml"/><Relationship Id="rId2" Type="http://schemas.openxmlformats.org/officeDocument/2006/relationships/notesSlide" Target="../notesSlides/notesSlide39.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67.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73.png"/></Relationships>
</file>

<file path=ppt/slides/_rels/slide40.xml.rels><?xml version="1.0" encoding="UTF-8" standalone="yes"?><Relationships xmlns="http://schemas.openxmlformats.org/package/2006/relationships"><Relationship Id="rId11" Type="http://schemas.openxmlformats.org/officeDocument/2006/relationships/image" Target="../media/image69.png"/><Relationship Id="rId10" Type="http://schemas.openxmlformats.org/officeDocument/2006/relationships/image" Target="../media/image68.png"/><Relationship Id="rId13" Type="http://schemas.openxmlformats.org/officeDocument/2006/relationships/image" Target="../media/image75.png"/><Relationship Id="rId12" Type="http://schemas.openxmlformats.org/officeDocument/2006/relationships/image" Target="../media/image74.png"/><Relationship Id="rId15" Type="http://schemas.openxmlformats.org/officeDocument/2006/relationships/image" Target="../media/image76.png"/><Relationship Id="rId14" Type="http://schemas.openxmlformats.org/officeDocument/2006/relationships/image" Target="../media/image70.png"/><Relationship Id="rId17" Type="http://schemas.openxmlformats.org/officeDocument/2006/relationships/image" Target="../media/image72.png"/><Relationship Id="rId16" Type="http://schemas.openxmlformats.org/officeDocument/2006/relationships/image" Target="../media/image77.png"/><Relationship Id="rId18" Type="http://schemas.openxmlformats.org/officeDocument/2006/relationships/image" Target="../media/image71.png"/><Relationship Id="rId1" Type="http://schemas.openxmlformats.org/officeDocument/2006/relationships/slideLayout" Target="../slideLayouts/slideLayout97.xml"/><Relationship Id="rId2" Type="http://schemas.openxmlformats.org/officeDocument/2006/relationships/notesSlide" Target="../notesSlides/notesSlide40.xml"/><Relationship Id="rId3"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67.png"/><Relationship Id="rId5" Type="http://schemas.openxmlformats.org/officeDocument/2006/relationships/image" Target="../media/image10.png"/><Relationship Id="rId6" Type="http://schemas.openxmlformats.org/officeDocument/2006/relationships/image" Target="../media/image13.png"/><Relationship Id="rId7" Type="http://schemas.openxmlformats.org/officeDocument/2006/relationships/image" Target="../media/image11.png"/><Relationship Id="rId8"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1" name="Shape 1211"/>
        <p:cNvGrpSpPr/>
        <p:nvPr/>
      </p:nvGrpSpPr>
      <p:grpSpPr>
        <a:xfrm>
          <a:off x="0" y="0"/>
          <a:ext cx="0" cy="0"/>
          <a:chOff x="0" y="0"/>
          <a:chExt cx="0" cy="0"/>
        </a:xfrm>
      </p:grpSpPr>
      <p:pic>
        <p:nvPicPr>
          <p:cNvPr id="1212" name="Google Shape;1212;p117"/>
          <p:cNvPicPr preferRelativeResize="0"/>
          <p:nvPr/>
        </p:nvPicPr>
        <p:blipFill rotWithShape="1">
          <a:blip r:embed="rId4">
            <a:alphaModFix/>
          </a:blip>
          <a:srcRect b="0" l="0" r="0" t="0"/>
          <a:stretch/>
        </p:blipFill>
        <p:spPr>
          <a:xfrm>
            <a:off x="108000" y="4819724"/>
            <a:ext cx="846038" cy="215550"/>
          </a:xfrm>
          <a:prstGeom prst="rect">
            <a:avLst/>
          </a:prstGeom>
          <a:noFill/>
          <a:ln>
            <a:noFill/>
          </a:ln>
        </p:spPr>
      </p:pic>
      <p:pic>
        <p:nvPicPr>
          <p:cNvPr id="1213" name="Google Shape;1213;p117"/>
          <p:cNvPicPr preferRelativeResize="0"/>
          <p:nvPr/>
        </p:nvPicPr>
        <p:blipFill rotWithShape="1">
          <a:blip r:embed="rId5">
            <a:alphaModFix/>
          </a:blip>
          <a:srcRect b="0" l="0" r="0" t="15690"/>
          <a:stretch/>
        </p:blipFill>
        <p:spPr>
          <a:xfrm>
            <a:off x="0" y="0"/>
            <a:ext cx="9144000" cy="5143499"/>
          </a:xfrm>
          <a:prstGeom prst="rect">
            <a:avLst/>
          </a:prstGeom>
          <a:noFill/>
          <a:ln>
            <a:noFill/>
          </a:ln>
        </p:spPr>
      </p:pic>
      <p:sp>
        <p:nvSpPr>
          <p:cNvPr id="1214" name="Google Shape;1214;p117"/>
          <p:cNvSpPr/>
          <p:nvPr/>
        </p:nvSpPr>
        <p:spPr>
          <a:xfrm>
            <a:off x="17825" y="13925"/>
            <a:ext cx="9126300" cy="5143500"/>
          </a:xfrm>
          <a:prstGeom prst="rect">
            <a:avLst/>
          </a:prstGeom>
          <a:solidFill>
            <a:srgbClr val="01728F">
              <a:alpha val="54379"/>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15" name="Google Shape;1215;p117"/>
          <p:cNvSpPr txBox="1"/>
          <p:nvPr>
            <p:ph type="title"/>
          </p:nvPr>
        </p:nvSpPr>
        <p:spPr>
          <a:xfrm>
            <a:off x="17825" y="13925"/>
            <a:ext cx="9126300" cy="5143500"/>
          </a:xfrm>
          <a:prstGeom prst="rect">
            <a:avLst/>
          </a:prstGeom>
          <a:noFill/>
          <a:ln>
            <a:noFill/>
          </a:ln>
        </p:spPr>
        <p:txBody>
          <a:bodyPr anchorCtr="0" anchor="ctr" bIns="202500" lIns="0" spcFirstLastPara="1" rIns="0" wrap="square" tIns="297000">
            <a:noAutofit/>
          </a:bodyPr>
          <a:lstStyle/>
          <a:p>
            <a:pPr indent="0" lvl="0" marL="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a:t>
            </a:r>
            <a:r>
              <a:rPr lang="nl">
                <a:solidFill>
                  <a:schemeClr val="lt1"/>
                </a:solidFill>
                <a:latin typeface="Plus Jakarta Sans"/>
                <a:ea typeface="Plus Jakarta Sans"/>
                <a:cs typeface="Plus Jakarta Sans"/>
                <a:sym typeface="Plus Jakarta Sans"/>
              </a:rPr>
              <a:t>CONTENT</a:t>
            </a:r>
            <a:endParaRPr>
              <a:solidFill>
                <a:schemeClr val="lt1"/>
              </a:solidFill>
              <a:latin typeface="Plus Jakarta Sans"/>
              <a:ea typeface="Plus Jakarta Sans"/>
              <a:cs typeface="Plus Jakarta Sans"/>
              <a:sym typeface="Plus Jakarta Sans"/>
            </a:endParaRPr>
          </a:p>
          <a:p>
            <a:pPr indent="457200" lvl="0" marL="1371600" rtl="0" algn="l">
              <a:lnSpc>
                <a:spcPct val="75000"/>
              </a:lnSpc>
              <a:spcBef>
                <a:spcPts val="0"/>
              </a:spcBef>
              <a:spcAft>
                <a:spcPts val="0"/>
              </a:spcAft>
              <a:buClr>
                <a:schemeClr val="lt1"/>
              </a:buClr>
              <a:buSzPts val="3300"/>
              <a:buFont typeface="Arial"/>
              <a:buNone/>
            </a:pPr>
            <a:r>
              <a:rPr lang="nl">
                <a:solidFill>
                  <a:schemeClr val="lt1"/>
                </a:solidFill>
                <a:latin typeface="Plus Jakarta Sans"/>
                <a:ea typeface="Plus Jakarta Sans"/>
                <a:cs typeface="Plus Jakarta Sans"/>
                <a:sym typeface="Plus Jakarta Sans"/>
              </a:rPr>
              <a:t>         JULY 2026</a:t>
            </a:r>
            <a:endParaRPr>
              <a:solidFill>
                <a:schemeClr val="lt1"/>
              </a:solidFill>
              <a:latin typeface="Plus Jakarta Sans"/>
              <a:ea typeface="Plus Jakarta Sans"/>
              <a:cs typeface="Plus Jakarta Sans"/>
              <a:sym typeface="Plus Jakarta Sans"/>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9" name="Shape 1219"/>
        <p:cNvGrpSpPr/>
        <p:nvPr/>
      </p:nvGrpSpPr>
      <p:grpSpPr>
        <a:xfrm>
          <a:off x="0" y="0"/>
          <a:ext cx="0" cy="0"/>
          <a:chOff x="0" y="0"/>
          <a:chExt cx="0" cy="0"/>
        </a:xfrm>
      </p:grpSpPr>
      <p:pic>
        <p:nvPicPr>
          <p:cNvPr id="1220" name="Google Shape;1220;p118" title="pillars.jpg"/>
          <p:cNvPicPr preferRelativeResize="0"/>
          <p:nvPr/>
        </p:nvPicPr>
        <p:blipFill>
          <a:blip r:embed="rId3">
            <a:alphaModFix/>
          </a:blip>
          <a:stretch>
            <a:fillRect/>
          </a:stretch>
        </p:blipFill>
        <p:spPr>
          <a:xfrm>
            <a:off x="-29300" y="-40300"/>
            <a:ext cx="9215647" cy="518380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119"/>
          <p:cNvSpPr txBox="1"/>
          <p:nvPr>
            <p:ph idx="1" type="body"/>
          </p:nvPr>
        </p:nvSpPr>
        <p:spPr>
          <a:xfrm>
            <a:off x="4706766" y="1783729"/>
            <a:ext cx="1949100" cy="2893200"/>
          </a:xfrm>
          <a:prstGeom prst="rect">
            <a:avLst/>
          </a:prstGeom>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solidFill>
                <a:srgbClr val="FF0000"/>
              </a:solidFill>
            </a:endParaRPr>
          </a:p>
          <a:p>
            <a:pPr indent="-304800" lvl="0" marL="457200" rtl="0" algn="l">
              <a:spcBef>
                <a:spcPts val="800"/>
              </a:spcBef>
              <a:spcAft>
                <a:spcPts val="0"/>
              </a:spcAft>
              <a:buSzPts val="1200"/>
              <a:buChar char="-"/>
            </a:pPr>
            <a:r>
              <a:rPr lang="nl" sz="1200"/>
              <a:t>KINTO Markets</a:t>
            </a:r>
            <a:endParaRPr sz="1200"/>
          </a:p>
          <a:p>
            <a:pPr indent="-304800" lvl="0" marL="457200" rtl="0" algn="l">
              <a:spcBef>
                <a:spcPts val="0"/>
              </a:spcBef>
              <a:spcAft>
                <a:spcPts val="0"/>
              </a:spcAft>
              <a:buSzPts val="1200"/>
              <a:buChar char="-"/>
            </a:pPr>
            <a:r>
              <a:rPr lang="nl" sz="1200"/>
              <a:t>Decarbonisation targets</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p>
        </p:txBody>
      </p:sp>
      <p:sp>
        <p:nvSpPr>
          <p:cNvPr id="1226" name="Google Shape;1226;p119"/>
          <p:cNvSpPr txBox="1"/>
          <p:nvPr>
            <p:ph type="title"/>
          </p:nvPr>
        </p:nvSpPr>
        <p:spPr>
          <a:xfrm>
            <a:off x="694382" y="273844"/>
            <a:ext cx="7755300" cy="555000"/>
          </a:xfrm>
          <a:prstGeom prst="rect">
            <a:avLst/>
          </a:prstGeom>
        </p:spPr>
        <p:txBody>
          <a:bodyPr anchorCtr="0" anchor="ctr" bIns="202500" lIns="0" spcFirstLastPara="1" rIns="0" wrap="square" tIns="297000">
            <a:noAutofit/>
          </a:bodyPr>
          <a:lstStyle/>
          <a:p>
            <a:pPr indent="0" lvl="0" marL="0" rtl="0" algn="ctr">
              <a:spcBef>
                <a:spcPts val="0"/>
              </a:spcBef>
              <a:spcAft>
                <a:spcPts val="0"/>
              </a:spcAft>
              <a:buNone/>
            </a:pPr>
            <a:r>
              <a:rPr lang="nl"/>
              <a:t>Content pillars - content overview</a:t>
            </a:r>
            <a:endParaRPr/>
          </a:p>
          <a:p>
            <a:pPr indent="0" lvl="0" marL="0" rtl="0" algn="ctr">
              <a:spcBef>
                <a:spcPts val="0"/>
              </a:spcBef>
              <a:spcAft>
                <a:spcPts val="0"/>
              </a:spcAft>
              <a:buNone/>
            </a:pPr>
            <a:r>
              <a:rPr lang="nl"/>
              <a:t>JULY</a:t>
            </a:r>
            <a:endParaRPr/>
          </a:p>
        </p:txBody>
      </p:sp>
      <p:sp>
        <p:nvSpPr>
          <p:cNvPr id="1227" name="Google Shape;1227;p119"/>
          <p:cNvSpPr txBox="1"/>
          <p:nvPr>
            <p:ph idx="2" type="body"/>
          </p:nvPr>
        </p:nvSpPr>
        <p:spPr>
          <a:xfrm>
            <a:off x="269531" y="1783729"/>
            <a:ext cx="1949100" cy="2893200"/>
          </a:xfrm>
          <a:prstGeom prst="rect">
            <a:avLst/>
          </a:prstGeom>
        </p:spPr>
        <p:txBody>
          <a:bodyPr anchorCtr="0" anchor="t" bIns="202500" lIns="108000" spcFirstLastPara="1" rIns="108000" wrap="square" tIns="1080000">
            <a:noAutofit/>
          </a:bodyPr>
          <a:lstStyle/>
          <a:p>
            <a:pPr indent="-304800" lvl="0" marL="457200" rtl="0" algn="l">
              <a:spcBef>
                <a:spcPts val="800"/>
              </a:spcBef>
              <a:spcAft>
                <a:spcPts val="0"/>
              </a:spcAft>
              <a:buSzPts val="1200"/>
              <a:buChar char="●"/>
            </a:pPr>
            <a:r>
              <a:rPr lang="nl" sz="1200"/>
              <a:t>What no one tells</a:t>
            </a:r>
            <a:endParaRPr sz="1200"/>
          </a:p>
          <a:p>
            <a:pPr indent="-304800" lvl="0" marL="457200" rtl="0" algn="l">
              <a:spcBef>
                <a:spcPts val="0"/>
              </a:spcBef>
              <a:spcAft>
                <a:spcPts val="0"/>
              </a:spcAft>
              <a:buSzPts val="1200"/>
              <a:buChar char="●"/>
            </a:pPr>
            <a:r>
              <a:rPr lang="nl" sz="1200"/>
              <a:t>Iceberg</a:t>
            </a:r>
            <a:endParaRPr sz="1200"/>
          </a:p>
          <a:p>
            <a:pPr indent="-304800" lvl="0" marL="457200" rtl="0" algn="l">
              <a:spcBef>
                <a:spcPts val="0"/>
              </a:spcBef>
              <a:spcAft>
                <a:spcPts val="0"/>
              </a:spcAft>
              <a:buSzPts val="1200"/>
              <a:buChar char="●"/>
            </a:pPr>
            <a:r>
              <a:rPr lang="nl" sz="1200"/>
              <a:t>Holiday Rent</a:t>
            </a:r>
            <a:endParaRPr sz="1200"/>
          </a:p>
          <a:p>
            <a:pPr indent="-304800" lvl="0" marL="457200" rtl="0" algn="l">
              <a:spcBef>
                <a:spcPts val="0"/>
              </a:spcBef>
              <a:spcAft>
                <a:spcPts val="0"/>
              </a:spcAft>
              <a:buSzPts val="1200"/>
              <a:buChar char="●"/>
            </a:pPr>
            <a:r>
              <a:rPr lang="nl" sz="1200"/>
              <a:t>PC vs LCV</a:t>
            </a:r>
            <a:endParaRPr sz="1200"/>
          </a:p>
          <a:p>
            <a:pPr indent="0" lvl="0" marL="457200" rtl="0" algn="l">
              <a:spcBef>
                <a:spcPts val="800"/>
              </a:spcBef>
              <a:spcAft>
                <a:spcPts val="0"/>
              </a:spcAft>
              <a:buNone/>
            </a:pPr>
            <a:r>
              <a:t/>
            </a:r>
            <a:endParaRPr sz="1200"/>
          </a:p>
          <a:p>
            <a:pPr indent="0" lvl="0" marL="457200" rtl="0" algn="l">
              <a:spcBef>
                <a:spcPts val="800"/>
              </a:spcBef>
              <a:spcAft>
                <a:spcPts val="0"/>
              </a:spcAft>
              <a:buNone/>
            </a:pPr>
            <a:r>
              <a:t/>
            </a:r>
            <a:endParaRPr sz="1200">
              <a:solidFill>
                <a:schemeClr val="accent4"/>
              </a:solidFill>
            </a:endParaRPr>
          </a:p>
          <a:p>
            <a:pPr indent="0" lvl="0" marL="0" rtl="0" algn="ctr">
              <a:spcBef>
                <a:spcPts val="800"/>
              </a:spcBef>
              <a:spcAft>
                <a:spcPts val="0"/>
              </a:spcAft>
              <a:buNone/>
            </a:pPr>
            <a:r>
              <a:t/>
            </a:r>
            <a:endParaRPr sz="1200"/>
          </a:p>
          <a:p>
            <a:pPr indent="0" lvl="0" marL="0" rtl="0" algn="ctr">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28" name="Google Shape;1228;p119"/>
          <p:cNvSpPr txBox="1"/>
          <p:nvPr>
            <p:ph idx="3" type="body"/>
          </p:nvPr>
        </p:nvSpPr>
        <p:spPr>
          <a:xfrm>
            <a:off x="2488148" y="1783729"/>
            <a:ext cx="1949100" cy="2893200"/>
          </a:xfrm>
          <a:prstGeom prst="rect">
            <a:avLst/>
          </a:prstGeom>
          <a:solidFill>
            <a:srgbClr val="01728F">
              <a:alpha val="54379"/>
            </a:srgbClr>
          </a:solidFill>
        </p:spPr>
        <p:txBody>
          <a:bodyPr anchorCtr="0" anchor="t" bIns="202500" lIns="108000" spcFirstLastPara="1" rIns="108000" wrap="square" tIns="1080000">
            <a:noAutofit/>
          </a:bodyPr>
          <a:lstStyle/>
          <a:p>
            <a:pPr indent="-285750" lvl="0" marL="457200" rtl="0" algn="l">
              <a:spcBef>
                <a:spcPts val="800"/>
              </a:spcBef>
              <a:spcAft>
                <a:spcPts val="0"/>
              </a:spcAft>
              <a:buSzPts val="900"/>
              <a:buChar char="●"/>
            </a:pPr>
            <a:r>
              <a:rPr lang="nl" sz="1200"/>
              <a:t>Powertrain advantages</a:t>
            </a:r>
            <a:endParaRPr sz="1200"/>
          </a:p>
          <a:p>
            <a:pPr indent="0" lvl="0" marL="1371600" rtl="0" algn="l">
              <a:spcBef>
                <a:spcPts val="800"/>
              </a:spcBef>
              <a:spcAft>
                <a:spcPts val="0"/>
              </a:spcAft>
              <a:buNone/>
            </a:pPr>
            <a:r>
              <a:t/>
            </a:r>
            <a:endParaRPr sz="1200"/>
          </a:p>
          <a:p>
            <a:pPr indent="0" lvl="0" marL="1371600" rtl="0" algn="l">
              <a:spcBef>
                <a:spcPts val="800"/>
              </a:spcBef>
              <a:spcAft>
                <a:spcPts val="0"/>
              </a:spcAft>
              <a:buNone/>
            </a:pPr>
            <a:r>
              <a:t/>
            </a:r>
            <a:endParaRPr>
              <a:highlight>
                <a:schemeClr val="accent4"/>
              </a:highlight>
            </a:endParaRPr>
          </a:p>
        </p:txBody>
      </p:sp>
      <p:sp>
        <p:nvSpPr>
          <p:cNvPr id="1229" name="Google Shape;1229;p119"/>
          <p:cNvSpPr txBox="1"/>
          <p:nvPr>
            <p:ph idx="4" type="body"/>
          </p:nvPr>
        </p:nvSpPr>
        <p:spPr>
          <a:xfrm>
            <a:off x="6925384" y="1783729"/>
            <a:ext cx="1949100" cy="2893200"/>
          </a:xfrm>
          <a:prstGeom prst="rect">
            <a:avLst/>
          </a:prstGeom>
          <a:solidFill>
            <a:srgbClr val="01728F">
              <a:alpha val="54379"/>
            </a:srgbClr>
          </a:solidFill>
        </p:spPr>
        <p:txBody>
          <a:bodyPr anchorCtr="0" anchor="t" bIns="202500" lIns="108000" spcFirstLastPara="1" rIns="108000" wrap="square" tIns="1080000">
            <a:noAutofit/>
          </a:bodyPr>
          <a:lstStyle/>
          <a:p>
            <a:pPr indent="0" lvl="0" marL="0" rtl="0" algn="l">
              <a:spcBef>
                <a:spcPts val="800"/>
              </a:spcBef>
              <a:spcAft>
                <a:spcPts val="0"/>
              </a:spcAft>
              <a:buNone/>
            </a:pPr>
            <a:r>
              <a:t/>
            </a:r>
            <a:endParaRPr sz="1200"/>
          </a:p>
          <a:p>
            <a:pPr indent="-304800" lvl="0" marL="457200" rtl="0" algn="l">
              <a:spcBef>
                <a:spcPts val="800"/>
              </a:spcBef>
              <a:spcAft>
                <a:spcPts val="0"/>
              </a:spcAft>
              <a:buSzPts val="1200"/>
              <a:buChar char="-"/>
            </a:pPr>
            <a:r>
              <a:rPr lang="nl" sz="1200"/>
              <a:t>New model delivery UK</a:t>
            </a:r>
            <a:endParaRPr sz="1200"/>
          </a:p>
          <a:p>
            <a:pPr indent="-304800" lvl="0" marL="457200" rtl="0" algn="l">
              <a:spcBef>
                <a:spcPts val="0"/>
              </a:spcBef>
              <a:spcAft>
                <a:spcPts val="0"/>
              </a:spcAft>
              <a:buSzPts val="1200"/>
              <a:buChar char="-"/>
            </a:pPr>
            <a:r>
              <a:rPr lang="nl" sz="1200"/>
              <a:t>Q&amp;A Employees</a:t>
            </a:r>
            <a:endParaRPr sz="1200"/>
          </a:p>
          <a:p>
            <a:pPr indent="-304800" lvl="0" marL="457200" rtl="0" algn="l">
              <a:spcBef>
                <a:spcPts val="0"/>
              </a:spcBef>
              <a:spcAft>
                <a:spcPts val="0"/>
              </a:spcAft>
              <a:buSzPts val="1200"/>
              <a:buChar char="-"/>
            </a:pPr>
            <a:r>
              <a:rPr lang="nl" sz="1200"/>
              <a:t>Community learnings</a:t>
            </a:r>
            <a:endParaRPr sz="1200"/>
          </a:p>
          <a:p>
            <a:pPr indent="0" lvl="0" marL="0" rtl="0" algn="l">
              <a:spcBef>
                <a:spcPts val="800"/>
              </a:spcBef>
              <a:spcAft>
                <a:spcPts val="0"/>
              </a:spcAft>
              <a:buNone/>
            </a:pPr>
            <a:r>
              <a:t/>
            </a:r>
            <a:endParaRPr sz="1200"/>
          </a:p>
          <a:p>
            <a:pPr indent="0" lvl="0" marL="0" rtl="0" algn="l">
              <a:spcBef>
                <a:spcPts val="800"/>
              </a:spcBef>
              <a:spcAft>
                <a:spcPts val="0"/>
              </a:spcAft>
              <a:buNone/>
            </a:pPr>
            <a:r>
              <a:t/>
            </a:r>
            <a:endParaRPr sz="1200"/>
          </a:p>
        </p:txBody>
      </p:sp>
      <p:sp>
        <p:nvSpPr>
          <p:cNvPr id="1230" name="Google Shape;1230;p119"/>
          <p:cNvSpPr txBox="1"/>
          <p:nvPr/>
        </p:nvSpPr>
        <p:spPr>
          <a:xfrm>
            <a:off x="508775" y="1939750"/>
            <a:ext cx="1566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800">
                <a:solidFill>
                  <a:schemeClr val="lt1"/>
                </a:solidFill>
              </a:rPr>
              <a:t>ONE STOP SHOP</a:t>
            </a:r>
            <a:endParaRPr sz="1800">
              <a:solidFill>
                <a:schemeClr val="lt1"/>
              </a:solidFill>
            </a:endParaRPr>
          </a:p>
        </p:txBody>
      </p:sp>
      <p:sp>
        <p:nvSpPr>
          <p:cNvPr id="1231" name="Google Shape;1231;p119"/>
          <p:cNvSpPr txBox="1"/>
          <p:nvPr/>
        </p:nvSpPr>
        <p:spPr>
          <a:xfrm>
            <a:off x="2561975" y="1939750"/>
            <a:ext cx="1875300" cy="480900"/>
          </a:xfrm>
          <a:prstGeom prst="rect">
            <a:avLst/>
          </a:prstGeom>
          <a:solidFill>
            <a:srgbClr val="01728F">
              <a:alpha val="54379"/>
            </a:srgbClr>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MULTIPATH/ MULTISERVICE</a:t>
            </a:r>
            <a:endParaRPr sz="1500">
              <a:solidFill>
                <a:schemeClr val="lt1"/>
              </a:solidFill>
            </a:endParaRPr>
          </a:p>
        </p:txBody>
      </p:sp>
      <p:sp>
        <p:nvSpPr>
          <p:cNvPr id="1232" name="Google Shape;1232;p119"/>
          <p:cNvSpPr txBox="1"/>
          <p:nvPr/>
        </p:nvSpPr>
        <p:spPr>
          <a:xfrm>
            <a:off x="4777800" y="1955650"/>
            <a:ext cx="17781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FLEXIBLE MOBILITY SOLUTIONS</a:t>
            </a:r>
            <a:endParaRPr sz="1500">
              <a:solidFill>
                <a:schemeClr val="lt1"/>
              </a:solidFill>
            </a:endParaRPr>
          </a:p>
        </p:txBody>
      </p:sp>
      <p:sp>
        <p:nvSpPr>
          <p:cNvPr id="1233" name="Google Shape;1233;p119"/>
          <p:cNvSpPr txBox="1"/>
          <p:nvPr/>
        </p:nvSpPr>
        <p:spPr>
          <a:xfrm>
            <a:off x="7027600" y="1963600"/>
            <a:ext cx="1749000" cy="421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nl" sz="1500">
                <a:solidFill>
                  <a:schemeClr val="lt1"/>
                </a:solidFill>
              </a:rPr>
              <a:t>COMMUNITY/ CONNECTION</a:t>
            </a:r>
            <a:endParaRPr sz="1500">
              <a:solidFill>
                <a:schemeClr val="lt1"/>
              </a:solidFill>
            </a:endParaRPr>
          </a:p>
        </p:txBody>
      </p:sp>
      <p:pic>
        <p:nvPicPr>
          <p:cNvPr id="1234" name="Google Shape;1234;p119"/>
          <p:cNvPicPr preferRelativeResize="0"/>
          <p:nvPr/>
        </p:nvPicPr>
        <p:blipFill>
          <a:blip r:embed="rId3">
            <a:alphaModFix/>
          </a:blip>
          <a:stretch>
            <a:fillRect/>
          </a:stretch>
        </p:blipFill>
        <p:spPr>
          <a:xfrm>
            <a:off x="6304425" y="2985000"/>
            <a:ext cx="387600" cy="387600"/>
          </a:xfrm>
          <a:prstGeom prst="rect">
            <a:avLst/>
          </a:prstGeom>
          <a:noFill/>
          <a:ln>
            <a:noFill/>
          </a:ln>
        </p:spPr>
      </p:pic>
      <p:pic>
        <p:nvPicPr>
          <p:cNvPr id="1235" name="Google Shape;1235;p119"/>
          <p:cNvPicPr preferRelativeResize="0"/>
          <p:nvPr/>
        </p:nvPicPr>
        <p:blipFill>
          <a:blip r:embed="rId4">
            <a:alphaModFix/>
          </a:blip>
          <a:stretch>
            <a:fillRect/>
          </a:stretch>
        </p:blipFill>
        <p:spPr>
          <a:xfrm>
            <a:off x="6381688" y="3372606"/>
            <a:ext cx="310325" cy="310325"/>
          </a:xfrm>
          <a:prstGeom prst="rect">
            <a:avLst/>
          </a:prstGeom>
          <a:noFill/>
          <a:ln>
            <a:noFill/>
          </a:ln>
        </p:spPr>
      </p:pic>
      <p:pic>
        <p:nvPicPr>
          <p:cNvPr id="1236" name="Google Shape;1236;p119"/>
          <p:cNvPicPr preferRelativeResize="0"/>
          <p:nvPr/>
        </p:nvPicPr>
        <p:blipFill>
          <a:blip r:embed="rId4">
            <a:alphaModFix/>
          </a:blip>
          <a:stretch>
            <a:fillRect/>
          </a:stretch>
        </p:blipFill>
        <p:spPr>
          <a:xfrm>
            <a:off x="2074775" y="2783206"/>
            <a:ext cx="310325" cy="310325"/>
          </a:xfrm>
          <a:prstGeom prst="rect">
            <a:avLst/>
          </a:prstGeom>
          <a:noFill/>
          <a:ln>
            <a:noFill/>
          </a:ln>
        </p:spPr>
      </p:pic>
      <p:pic>
        <p:nvPicPr>
          <p:cNvPr id="1237" name="Google Shape;1237;p119"/>
          <p:cNvPicPr preferRelativeResize="0"/>
          <p:nvPr/>
        </p:nvPicPr>
        <p:blipFill>
          <a:blip r:embed="rId5">
            <a:alphaModFix/>
          </a:blip>
          <a:stretch>
            <a:fillRect/>
          </a:stretch>
        </p:blipFill>
        <p:spPr>
          <a:xfrm>
            <a:off x="8355388" y="3636594"/>
            <a:ext cx="421200" cy="421200"/>
          </a:xfrm>
          <a:prstGeom prst="rect">
            <a:avLst/>
          </a:prstGeom>
          <a:noFill/>
          <a:ln>
            <a:noFill/>
          </a:ln>
        </p:spPr>
      </p:pic>
      <p:pic>
        <p:nvPicPr>
          <p:cNvPr id="1238" name="Google Shape;1238;p119"/>
          <p:cNvPicPr preferRelativeResize="0"/>
          <p:nvPr/>
        </p:nvPicPr>
        <p:blipFill>
          <a:blip r:embed="rId3">
            <a:alphaModFix/>
          </a:blip>
          <a:stretch>
            <a:fillRect/>
          </a:stretch>
        </p:blipFill>
        <p:spPr>
          <a:xfrm>
            <a:off x="8449663" y="3093525"/>
            <a:ext cx="387600" cy="387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sp>
        <p:nvSpPr>
          <p:cNvPr id="1243" name="Google Shape;1243;p1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l"/>
              <a:t>Tag lines </a:t>
            </a:r>
            <a:r>
              <a:rPr lang="nl"/>
              <a:t>pillars</a:t>
            </a:r>
            <a:endParaRPr/>
          </a:p>
        </p:txBody>
      </p:sp>
      <p:sp>
        <p:nvSpPr>
          <p:cNvPr id="1244" name="Google Shape;1244;p1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1. One Stop Shop</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2. Flexible Mobility Solutions</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400">
              <a:solidFill>
                <a:srgbClr val="222222"/>
              </a:solidFill>
              <a:highlight>
                <a:srgbClr val="FFFFFF"/>
              </a:highlight>
              <a:latin typeface="Plus Jakarta Sans"/>
              <a:ea typeface="Plus Jakarta Sans"/>
              <a:cs typeface="Plus Jakarta Sans"/>
              <a:sym typeface="Plus Jakarta Sans"/>
            </a:endParaRPr>
          </a:p>
          <a:p>
            <a:pPr indent="457200" lvl="0" marL="0" marR="381000" rtl="0" algn="l">
              <a:spcBef>
                <a:spcPts val="0"/>
              </a:spcBef>
              <a:spcAft>
                <a:spcPts val="0"/>
              </a:spcAft>
              <a:buNone/>
            </a:pPr>
            <a:r>
              <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3. Community and connection </a:t>
            </a:r>
            <a:r>
              <a:rPr i="1" lang="nl" sz="1400">
                <a:solidFill>
                  <a:srgbClr val="222222"/>
                </a:solidFill>
                <a:highlight>
                  <a:srgbClr val="FFFFFF"/>
                </a:highlight>
                <a:latin typeface="Plus Jakarta Sans"/>
                <a:ea typeface="Plus Jakarta Sans"/>
                <a:cs typeface="Plus Jakarta Sans"/>
                <a:sym typeface="Plus Jakarta Sans"/>
              </a:rPr>
              <a:t>(important to keep it broad enough to fit clients as well as people working at Kinto)</a:t>
            </a:r>
            <a:endParaRPr i="1"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Join the KINTO community.</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t/>
            </a:r>
            <a:endParaRPr sz="1400">
              <a:solidFill>
                <a:srgbClr val="222222"/>
              </a:solidFill>
              <a:highlight>
                <a:srgbClr val="FFFF00"/>
              </a:highlight>
              <a:latin typeface="Plus Jakarta Sans"/>
              <a:ea typeface="Plus Jakarta Sans"/>
              <a:cs typeface="Plus Jakarta Sans"/>
              <a:sym typeface="Plus Jakarta Sans"/>
            </a:endParaRPr>
          </a:p>
          <a:p>
            <a:pPr indent="0" lvl="0" marL="381000" marR="381000" rtl="0" algn="l">
              <a:spcBef>
                <a:spcPts val="0"/>
              </a:spcBef>
              <a:spcAft>
                <a:spcPts val="0"/>
              </a:spcAft>
              <a:buNone/>
            </a:pPr>
            <a:r>
              <a:rPr lang="nl" sz="1400">
                <a:solidFill>
                  <a:srgbClr val="222222"/>
                </a:solidFill>
                <a:highlight>
                  <a:srgbClr val="FFFFFF"/>
                </a:highlight>
                <a:latin typeface="Plus Jakarta Sans"/>
                <a:ea typeface="Plus Jakarta Sans"/>
                <a:cs typeface="Plus Jakarta Sans"/>
                <a:sym typeface="Plus Jakarta Sans"/>
              </a:rPr>
              <a:t>4. Vision &amp; Impact (Multipath/multiservice)</a:t>
            </a:r>
            <a:endParaRPr sz="1400">
              <a:solidFill>
                <a:srgbClr val="222222"/>
              </a:solidFill>
              <a:highlight>
                <a:srgbClr val="FFFFFF"/>
              </a:highlight>
              <a:latin typeface="Plus Jakarta Sans"/>
              <a:ea typeface="Plus Jakarta Sans"/>
              <a:cs typeface="Plus Jakarta Sans"/>
              <a:sym typeface="Plus Jakarta Sans"/>
            </a:endParaRPr>
          </a:p>
          <a:p>
            <a:pPr indent="0" lvl="0" marL="381000" marR="381000" rtl="0" algn="l">
              <a:spcBef>
                <a:spcPts val="0"/>
              </a:spcBef>
              <a:spcAft>
                <a:spcPts val="0"/>
              </a:spcAft>
              <a:buClr>
                <a:schemeClr val="dk1"/>
              </a:buClr>
              <a:buSzPts val="1100"/>
              <a:buFont typeface="Arial"/>
              <a:buNone/>
            </a:pPr>
            <a:r>
              <a:rPr lang="nl" sz="1400">
                <a:solidFill>
                  <a:srgbClr val="222222"/>
                </a:solidFill>
                <a:highlight>
                  <a:schemeClr val="lt1"/>
                </a:highlight>
                <a:latin typeface="Plus Jakarta Sans"/>
                <a:ea typeface="Plus Jakarta Sans"/>
                <a:cs typeface="Plus Jakarta Sans"/>
                <a:sym typeface="Plus Jakarta Sans"/>
              </a:rPr>
              <a:t>  </a:t>
            </a:r>
            <a:r>
              <a:rPr lang="nl" sz="1400">
                <a:solidFill>
                  <a:srgbClr val="222222"/>
                </a:solidFill>
                <a:highlight>
                  <a:srgbClr val="FFFF00"/>
                </a:highlight>
                <a:latin typeface="Plus Jakarta Sans"/>
                <a:ea typeface="Plus Jakarta Sans"/>
                <a:cs typeface="Plus Jakarta Sans"/>
                <a:sym typeface="Plus Jakarta Sans"/>
              </a:rPr>
              <a:t>One partner. Every solution. </a:t>
            </a:r>
            <a:endParaRPr sz="1600">
              <a:solidFill>
                <a:srgbClr val="222222"/>
              </a:solidFill>
              <a:highlight>
                <a:srgbClr val="FFFF00"/>
              </a:highlight>
              <a:latin typeface="Plus Jakarta Sans"/>
              <a:ea typeface="Plus Jakarta Sans"/>
              <a:cs typeface="Plus Jakarta Sans"/>
              <a:sym typeface="Plus Jakarta Sans"/>
            </a:endParaRPr>
          </a:p>
          <a:p>
            <a:pPr indent="0" lvl="0" marL="0" rtl="0" algn="l">
              <a:spcBef>
                <a:spcPts val="0"/>
              </a:spcBef>
              <a:spcAft>
                <a:spcPts val="1200"/>
              </a:spcAft>
              <a:buNone/>
            </a:pPr>
            <a:r>
              <a:t/>
            </a:r>
            <a:endParaRPr sz="21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8" name="Shape 1248"/>
        <p:cNvGrpSpPr/>
        <p:nvPr/>
      </p:nvGrpSpPr>
      <p:grpSpPr>
        <a:xfrm>
          <a:off x="0" y="0"/>
          <a:ext cx="0" cy="0"/>
          <a:chOff x="0" y="0"/>
          <a:chExt cx="0" cy="0"/>
        </a:xfrm>
      </p:grpSpPr>
      <p:pic>
        <p:nvPicPr>
          <p:cNvPr id="1249" name="Google Shape;1249;p121"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250" name="Google Shape;1250;p121"/>
          <p:cNvSpPr txBox="1"/>
          <p:nvPr>
            <p:ph type="title"/>
          </p:nvPr>
        </p:nvSpPr>
        <p:spPr>
          <a:xfrm>
            <a:off x="2725825" y="1588075"/>
            <a:ext cx="36660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One stop shop</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5" name="Shape 1255"/>
        <p:cNvGrpSpPr/>
        <p:nvPr/>
      </p:nvGrpSpPr>
      <p:grpSpPr>
        <a:xfrm>
          <a:off x="0" y="0"/>
          <a:ext cx="0" cy="0"/>
          <a:chOff x="0" y="0"/>
          <a:chExt cx="0" cy="0"/>
        </a:xfrm>
      </p:grpSpPr>
      <p:pic>
        <p:nvPicPr>
          <p:cNvPr id="1256" name="Google Shape;1256;p12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57" name="Google Shape;1257;p12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58" name="Google Shape;1258;p12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9" name="Google Shape;1259;p12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260" name="Google Shape;1260;p122"/>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a:t>
            </a:r>
            <a:r>
              <a:rPr lang="nl" sz="3000">
                <a:solidFill>
                  <a:srgbClr val="00708D"/>
                </a:solidFill>
                <a:latin typeface="Plus Jakarta Sans"/>
                <a:ea typeface="Plus Jakarta Sans"/>
                <a:cs typeface="Plus Jakarta Sans"/>
                <a:sym typeface="Plus Jakarta Sans"/>
              </a:rPr>
              <a:t>.WHAT NO ONE TELLS </a:t>
            </a:r>
            <a:endParaRPr sz="3000">
              <a:solidFill>
                <a:srgbClr val="00708D"/>
              </a:solidFill>
              <a:latin typeface="Plus Jakarta Sans"/>
              <a:ea typeface="Plus Jakarta Sans"/>
              <a:cs typeface="Plus Jakarta Sans"/>
              <a:sym typeface="Plus Jakarta Sans"/>
            </a:endParaRPr>
          </a:p>
        </p:txBody>
      </p:sp>
      <p:sp>
        <p:nvSpPr>
          <p:cNvPr id="1261" name="Google Shape;1261;p122"/>
          <p:cNvSpPr txBox="1"/>
          <p:nvPr/>
        </p:nvSpPr>
        <p:spPr>
          <a:xfrm>
            <a:off x="2839625" y="1460525"/>
            <a:ext cx="61524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a:t>
            </a:r>
            <a:r>
              <a:rPr lang="nl" sz="1800">
                <a:solidFill>
                  <a:schemeClr val="dk1"/>
                </a:solidFill>
                <a:latin typeface="Plus Jakarta Sans"/>
                <a:ea typeface="Plus Jakarta Sans"/>
                <a:cs typeface="Plus Jakarta Sans"/>
                <a:sym typeface="Plus Jakarta Sans"/>
              </a:rPr>
              <a:t> LI</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262" name="Google Shape;1262;p12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63" name="Google Shape;1263;p12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264" name="Google Shape;1264;p122"/>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265" name="Google Shape;1265;p122"/>
          <p:cNvSpPr txBox="1"/>
          <p:nvPr/>
        </p:nvSpPr>
        <p:spPr>
          <a:xfrm>
            <a:off x="5260150" y="1840675"/>
            <a:ext cx="3559500" cy="3046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Do you feel like an important piece is missing from your corporate puzzle?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With unforeseen changes in your business, managing your fleet can quickly start to feel like a complex jigsaw. But unexpected organizational shifts shouldn't have to slow your operations down.</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Whether you need a temporary vehicle for a newly arriving colleague or short-term rental for an upcoming business trip, we help you fill the gaps with ease. From a few days to a few months, you choose the exact duration that keeps your business moving.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Ready to complete the puzzle? Find your missing piece at kinto-mobility.eu.</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#FlexibleMobility</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120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266" name="Google Shape;1266;p122" title="9_WHAT NO ONE TELLS_1.png"/>
          <p:cNvPicPr preferRelativeResize="0"/>
          <p:nvPr/>
        </p:nvPicPr>
        <p:blipFill rotWithShape="1">
          <a:blip r:embed="rId8">
            <a:alphaModFix/>
          </a:blip>
          <a:srcRect b="0" l="0" r="0" t="0"/>
          <a:stretch/>
        </p:blipFill>
        <p:spPr>
          <a:xfrm>
            <a:off x="571413" y="1409899"/>
            <a:ext cx="1480672" cy="1850840"/>
          </a:xfrm>
          <a:prstGeom prst="rect">
            <a:avLst/>
          </a:prstGeom>
          <a:noFill/>
          <a:ln>
            <a:noFill/>
          </a:ln>
        </p:spPr>
      </p:pic>
      <p:pic>
        <p:nvPicPr>
          <p:cNvPr id="1267" name="Google Shape;1267;p122" title="9_WHAT NO ONE TELLS_2.png"/>
          <p:cNvPicPr preferRelativeResize="0"/>
          <p:nvPr/>
        </p:nvPicPr>
        <p:blipFill>
          <a:blip r:embed="rId9">
            <a:alphaModFix/>
          </a:blip>
          <a:stretch>
            <a:fillRect/>
          </a:stretch>
        </p:blipFill>
        <p:spPr>
          <a:xfrm>
            <a:off x="2052075" y="1409899"/>
            <a:ext cx="1480672" cy="1850840"/>
          </a:xfrm>
          <a:prstGeom prst="rect">
            <a:avLst/>
          </a:prstGeom>
          <a:noFill/>
          <a:ln>
            <a:noFill/>
          </a:ln>
        </p:spPr>
      </p:pic>
      <p:pic>
        <p:nvPicPr>
          <p:cNvPr id="1268" name="Google Shape;1268;p122" title="9_WHAT NO ONE TELLS_3.png"/>
          <p:cNvPicPr preferRelativeResize="0"/>
          <p:nvPr/>
        </p:nvPicPr>
        <p:blipFill rotWithShape="1">
          <a:blip r:embed="rId3">
            <a:alphaModFix/>
          </a:blip>
          <a:srcRect b="0" l="0" r="0" t="0"/>
          <a:stretch/>
        </p:blipFill>
        <p:spPr>
          <a:xfrm>
            <a:off x="3532738" y="1409899"/>
            <a:ext cx="1480672" cy="1850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3" name="Shape 1273"/>
        <p:cNvGrpSpPr/>
        <p:nvPr/>
      </p:nvGrpSpPr>
      <p:grpSpPr>
        <a:xfrm>
          <a:off x="0" y="0"/>
          <a:ext cx="0" cy="0"/>
          <a:chOff x="0" y="0"/>
          <a:chExt cx="0" cy="0"/>
        </a:xfrm>
      </p:grpSpPr>
      <p:pic>
        <p:nvPicPr>
          <p:cNvPr id="1274" name="Google Shape;1274;p12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75" name="Google Shape;1275;p12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76" name="Google Shape;1276;p12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7" name="Google Shape;1277;p12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a:t>
            </a:r>
            <a:endParaRPr sz="800">
              <a:solidFill>
                <a:schemeClr val="lt1"/>
              </a:solidFill>
              <a:latin typeface="DM Sans ExtraLight"/>
              <a:ea typeface="DM Sans ExtraLight"/>
              <a:cs typeface="DM Sans ExtraLight"/>
              <a:sym typeface="DM Sans ExtraLight"/>
            </a:endParaRPr>
          </a:p>
        </p:txBody>
      </p:sp>
      <p:sp>
        <p:nvSpPr>
          <p:cNvPr id="1278" name="Google Shape;1278;p123"/>
          <p:cNvSpPr txBox="1"/>
          <p:nvPr/>
        </p:nvSpPr>
        <p:spPr>
          <a:xfrm>
            <a:off x="5124100" y="41015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a:t>
            </a:r>
            <a:r>
              <a:rPr lang="nl" sz="3000">
                <a:solidFill>
                  <a:srgbClr val="00708D"/>
                </a:solidFill>
                <a:latin typeface="Plus Jakarta Sans"/>
                <a:ea typeface="Plus Jakarta Sans"/>
                <a:cs typeface="Plus Jakarta Sans"/>
                <a:sym typeface="Plus Jakarta Sans"/>
              </a:rPr>
              <a:t>.WHAT NO ONE TELLS </a:t>
            </a:r>
            <a:endParaRPr sz="3000">
              <a:solidFill>
                <a:srgbClr val="00708D"/>
              </a:solidFill>
              <a:latin typeface="Plus Jakarta Sans"/>
              <a:ea typeface="Plus Jakarta Sans"/>
              <a:cs typeface="Plus Jakarta Sans"/>
              <a:sym typeface="Plus Jakarta Sans"/>
            </a:endParaRPr>
          </a:p>
        </p:txBody>
      </p:sp>
      <p:sp>
        <p:nvSpPr>
          <p:cNvPr id="1279" name="Google Shape;1279;p123"/>
          <p:cNvSpPr txBox="1"/>
          <p:nvPr/>
        </p:nvSpPr>
        <p:spPr>
          <a:xfrm>
            <a:off x="5233650" y="1395650"/>
            <a:ext cx="3636300" cy="36576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Is there a vital piece missing from your fleet puzzle?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Unforeseen business changes can quickly turn fleet management into a confusing jigsaw. From temporary cars for new team members to quick short-term rentals for business trips, we help you fill the gaps to keep things moving. No strings attached.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Complete your puzzle at kinto-mobility.eu.</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What is the most unpredictable fleet challenge you’ve had to solve recently? 👇</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One partner. Every solution.</a:t>
            </a:r>
            <a:endParaRPr sz="10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120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#FlexibleMobility #FleetManagement</a:t>
            </a:r>
            <a:endParaRPr sz="1000">
              <a:solidFill>
                <a:schemeClr val="dk1"/>
              </a:solidFill>
              <a:latin typeface="Plus Jakarta Sans"/>
              <a:ea typeface="Plus Jakarta Sans"/>
              <a:cs typeface="Plus Jakarta Sans"/>
              <a:sym typeface="Plus Jakarta Sans"/>
            </a:endParaRPr>
          </a:p>
        </p:txBody>
      </p:sp>
      <p:pic>
        <p:nvPicPr>
          <p:cNvPr id="1280" name="Google Shape;1280;p12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281" name="Google Shape;1281;p12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282" name="Google Shape;1282;p123"/>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283" name="Google Shape;1283;p12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284" name="Google Shape;1284;p123" title="9_WHAT NO ONE TELLS_1.png"/>
          <p:cNvPicPr preferRelativeResize="0"/>
          <p:nvPr/>
        </p:nvPicPr>
        <p:blipFill>
          <a:blip r:embed="rId8">
            <a:alphaModFix/>
          </a:blip>
          <a:stretch>
            <a:fillRect/>
          </a:stretch>
        </p:blipFill>
        <p:spPr>
          <a:xfrm>
            <a:off x="571413" y="1409899"/>
            <a:ext cx="1480672" cy="1850840"/>
          </a:xfrm>
          <a:prstGeom prst="rect">
            <a:avLst/>
          </a:prstGeom>
          <a:noFill/>
          <a:ln>
            <a:noFill/>
          </a:ln>
        </p:spPr>
      </p:pic>
      <p:pic>
        <p:nvPicPr>
          <p:cNvPr id="1285" name="Google Shape;1285;p123" title="9_WHAT NO ONE TELLS_2.png"/>
          <p:cNvPicPr preferRelativeResize="0"/>
          <p:nvPr/>
        </p:nvPicPr>
        <p:blipFill>
          <a:blip r:embed="rId9">
            <a:alphaModFix/>
          </a:blip>
          <a:stretch>
            <a:fillRect/>
          </a:stretch>
        </p:blipFill>
        <p:spPr>
          <a:xfrm>
            <a:off x="2052075" y="1409899"/>
            <a:ext cx="1480672" cy="1850840"/>
          </a:xfrm>
          <a:prstGeom prst="rect">
            <a:avLst/>
          </a:prstGeom>
          <a:noFill/>
          <a:ln>
            <a:noFill/>
          </a:ln>
        </p:spPr>
      </p:pic>
      <p:pic>
        <p:nvPicPr>
          <p:cNvPr id="1286" name="Google Shape;1286;p123" title="9_WHAT NO ONE TELLS_3.png"/>
          <p:cNvPicPr preferRelativeResize="0"/>
          <p:nvPr/>
        </p:nvPicPr>
        <p:blipFill>
          <a:blip r:embed="rId10">
            <a:alphaModFix/>
          </a:blip>
          <a:stretch>
            <a:fillRect/>
          </a:stretch>
        </p:blipFill>
        <p:spPr>
          <a:xfrm>
            <a:off x="3532738" y="1409899"/>
            <a:ext cx="1480672" cy="1850840"/>
          </a:xfrm>
          <a:prstGeom prst="rect">
            <a:avLst/>
          </a:prstGeom>
          <a:noFill/>
          <a:ln>
            <a:noFill/>
          </a:ln>
        </p:spPr>
      </p:pic>
      <p:pic>
        <p:nvPicPr>
          <p:cNvPr id="1287" name="Google Shape;1287;p123" title="9_WHAT NO ONE TELLS_1.png"/>
          <p:cNvPicPr preferRelativeResize="0"/>
          <p:nvPr/>
        </p:nvPicPr>
        <p:blipFill rotWithShape="1">
          <a:blip r:embed="rId11">
            <a:alphaModFix/>
          </a:blip>
          <a:srcRect b="0" l="0" r="0" t="0"/>
          <a:stretch/>
        </p:blipFill>
        <p:spPr>
          <a:xfrm>
            <a:off x="571413" y="1409899"/>
            <a:ext cx="1480672" cy="1850840"/>
          </a:xfrm>
          <a:prstGeom prst="rect">
            <a:avLst/>
          </a:prstGeom>
          <a:noFill/>
          <a:ln>
            <a:noFill/>
          </a:ln>
        </p:spPr>
      </p:pic>
      <p:pic>
        <p:nvPicPr>
          <p:cNvPr id="1288" name="Google Shape;1288;p123" title="9_WHAT NO ONE TELLS_3.png"/>
          <p:cNvPicPr preferRelativeResize="0"/>
          <p:nvPr/>
        </p:nvPicPr>
        <p:blipFill rotWithShape="1">
          <a:blip r:embed="rId12">
            <a:alphaModFix/>
          </a:blip>
          <a:srcRect b="0" l="0" r="0" t="0"/>
          <a:stretch/>
        </p:blipFill>
        <p:spPr>
          <a:xfrm>
            <a:off x="3532738" y="1409899"/>
            <a:ext cx="1480672" cy="1850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3" name="Shape 1293"/>
        <p:cNvGrpSpPr/>
        <p:nvPr/>
      </p:nvGrpSpPr>
      <p:grpSpPr>
        <a:xfrm>
          <a:off x="0" y="0"/>
          <a:ext cx="0" cy="0"/>
          <a:chOff x="0" y="0"/>
          <a:chExt cx="0" cy="0"/>
        </a:xfrm>
      </p:grpSpPr>
      <p:pic>
        <p:nvPicPr>
          <p:cNvPr id="1294" name="Google Shape;1294;p12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295" name="Google Shape;1295;p12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296" name="Google Shape;1296;p12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97" name="Google Shape;1297;p12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298" name="Google Shape;1298;p124"/>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a:t>
            </a:r>
            <a:r>
              <a:rPr lang="nl" sz="3000">
                <a:solidFill>
                  <a:srgbClr val="00708D"/>
                </a:solidFill>
                <a:latin typeface="Plus Jakarta Sans"/>
                <a:ea typeface="Plus Jakarta Sans"/>
                <a:cs typeface="Plus Jakarta Sans"/>
                <a:sym typeface="Plus Jakarta Sans"/>
              </a:rPr>
              <a:t>.WHAT NO ONE TELLS </a:t>
            </a:r>
            <a:endParaRPr sz="3000">
              <a:solidFill>
                <a:srgbClr val="00708D"/>
              </a:solidFill>
              <a:latin typeface="Plus Jakarta Sans"/>
              <a:ea typeface="Plus Jakarta Sans"/>
              <a:cs typeface="Plus Jakarta Sans"/>
              <a:sym typeface="Plus Jakarta Sans"/>
            </a:endParaRPr>
          </a:p>
        </p:txBody>
      </p:sp>
      <p:sp>
        <p:nvSpPr>
          <p:cNvPr id="1299" name="Google Shape;1299;p124"/>
          <p:cNvSpPr txBox="1"/>
          <p:nvPr/>
        </p:nvSpPr>
        <p:spPr>
          <a:xfrm>
            <a:off x="4265075" y="1554450"/>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00" name="Google Shape;1300;p12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01" name="Google Shape;1301;p12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02" name="Google Shape;1302;p124"/>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303" name="Google Shape;1303;p124"/>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304" name="Google Shape;1304;p124"/>
          <p:cNvSpPr txBox="1"/>
          <p:nvPr/>
        </p:nvSpPr>
        <p:spPr>
          <a:xfrm>
            <a:off x="5176975" y="1740875"/>
            <a:ext cx="3776400" cy="4119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Managing a corporate fleet can quickly feel like trying to solve a jigsaw puzzle with missing pieces.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An unforeseen change in your business can disrupt your entire rhythm. Suddenly, you need a temporary vehicle for a new colleague arriving next week, or a quick short-term rental for an unexpected business trip.</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We are here to help you fill those gaps. We offer flexible solutions that adapt to your exact timeline, keeping your team moving forward. </a:t>
            </a:r>
            <a:r>
              <a:rPr lang="nl" sz="1000">
                <a:solidFill>
                  <a:schemeClr val="dk1"/>
                </a:solidFill>
                <a:latin typeface="Plus Jakarta Sans Light"/>
                <a:ea typeface="Plus Jakarta Sans Light"/>
                <a:cs typeface="Plus Jakarta Sans Light"/>
                <a:sym typeface="Plus Jakarta Sans Light"/>
              </a:rPr>
              <a:t>Find your missing piece at kinto-mobility.eu. </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Are you currently puzzling through your team's mobility planning? Share your thoughts below!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#FleetManagement #FlexibleMobility </a:t>
            </a:r>
            <a:endParaRPr sz="1000">
              <a:solidFill>
                <a:schemeClr val="dk1"/>
              </a:solidFill>
              <a:latin typeface="Plus Jakarta Sans Light"/>
              <a:ea typeface="Plus Jakarta Sans Light"/>
              <a:cs typeface="Plus Jakarta Sans Light"/>
              <a:sym typeface="Plus Jakarta Sans Light"/>
            </a:endParaRPr>
          </a:p>
        </p:txBody>
      </p:sp>
      <p:pic>
        <p:nvPicPr>
          <p:cNvPr id="1305" name="Google Shape;1305;p124" title="9_WHAT NO ONE TELLS_1.png"/>
          <p:cNvPicPr preferRelativeResize="0"/>
          <p:nvPr/>
        </p:nvPicPr>
        <p:blipFill>
          <a:blip r:embed="rId8">
            <a:alphaModFix/>
          </a:blip>
          <a:stretch>
            <a:fillRect/>
          </a:stretch>
        </p:blipFill>
        <p:spPr>
          <a:xfrm>
            <a:off x="571413" y="1409899"/>
            <a:ext cx="1480672" cy="1850840"/>
          </a:xfrm>
          <a:prstGeom prst="rect">
            <a:avLst/>
          </a:prstGeom>
          <a:noFill/>
          <a:ln>
            <a:noFill/>
          </a:ln>
        </p:spPr>
      </p:pic>
      <p:pic>
        <p:nvPicPr>
          <p:cNvPr id="1306" name="Google Shape;1306;p124" title="9_WHAT NO ONE TELLS_2.png"/>
          <p:cNvPicPr preferRelativeResize="0"/>
          <p:nvPr/>
        </p:nvPicPr>
        <p:blipFill>
          <a:blip r:embed="rId9">
            <a:alphaModFix/>
          </a:blip>
          <a:stretch>
            <a:fillRect/>
          </a:stretch>
        </p:blipFill>
        <p:spPr>
          <a:xfrm>
            <a:off x="2052075" y="1409899"/>
            <a:ext cx="1480672" cy="1850840"/>
          </a:xfrm>
          <a:prstGeom prst="rect">
            <a:avLst/>
          </a:prstGeom>
          <a:noFill/>
          <a:ln>
            <a:noFill/>
          </a:ln>
        </p:spPr>
      </p:pic>
      <p:pic>
        <p:nvPicPr>
          <p:cNvPr id="1307" name="Google Shape;1307;p124" title="9_WHAT NO ONE TELLS_3.png"/>
          <p:cNvPicPr preferRelativeResize="0"/>
          <p:nvPr/>
        </p:nvPicPr>
        <p:blipFill>
          <a:blip r:embed="rId10">
            <a:alphaModFix/>
          </a:blip>
          <a:stretch>
            <a:fillRect/>
          </a:stretch>
        </p:blipFill>
        <p:spPr>
          <a:xfrm>
            <a:off x="3532738" y="1409899"/>
            <a:ext cx="1480672" cy="1850840"/>
          </a:xfrm>
          <a:prstGeom prst="rect">
            <a:avLst/>
          </a:prstGeom>
          <a:noFill/>
          <a:ln>
            <a:noFill/>
          </a:ln>
        </p:spPr>
      </p:pic>
      <p:pic>
        <p:nvPicPr>
          <p:cNvPr id="1308" name="Google Shape;1308;p124" title="9_WHAT NO ONE TELLS_1.png"/>
          <p:cNvPicPr preferRelativeResize="0"/>
          <p:nvPr/>
        </p:nvPicPr>
        <p:blipFill rotWithShape="1">
          <a:blip r:embed="rId11">
            <a:alphaModFix/>
          </a:blip>
          <a:srcRect b="0" l="0" r="0" t="0"/>
          <a:stretch/>
        </p:blipFill>
        <p:spPr>
          <a:xfrm>
            <a:off x="571413" y="1409899"/>
            <a:ext cx="1480672" cy="1850840"/>
          </a:xfrm>
          <a:prstGeom prst="rect">
            <a:avLst/>
          </a:prstGeom>
          <a:noFill/>
          <a:ln>
            <a:noFill/>
          </a:ln>
        </p:spPr>
      </p:pic>
      <p:pic>
        <p:nvPicPr>
          <p:cNvPr id="1309" name="Google Shape;1309;p124" title="9_WHAT NO ONE TELLS_3.png"/>
          <p:cNvPicPr preferRelativeResize="0"/>
          <p:nvPr/>
        </p:nvPicPr>
        <p:blipFill rotWithShape="1">
          <a:blip r:embed="rId12">
            <a:alphaModFix/>
          </a:blip>
          <a:srcRect b="0" l="0" r="0" t="0"/>
          <a:stretch/>
        </p:blipFill>
        <p:spPr>
          <a:xfrm>
            <a:off x="3532738" y="1409899"/>
            <a:ext cx="1480672" cy="1850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14" name="Shape 1314"/>
        <p:cNvGrpSpPr/>
        <p:nvPr/>
      </p:nvGrpSpPr>
      <p:grpSpPr>
        <a:xfrm>
          <a:off x="0" y="0"/>
          <a:ext cx="0" cy="0"/>
          <a:chOff x="0" y="0"/>
          <a:chExt cx="0" cy="0"/>
        </a:xfrm>
      </p:grpSpPr>
      <p:pic>
        <p:nvPicPr>
          <p:cNvPr id="1315" name="Google Shape;1315;p12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16" name="Google Shape;1316;p12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17" name="Google Shape;1317;p12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8" name="Google Shape;1318;p12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a:t>
            </a:r>
            <a:endParaRPr sz="800">
              <a:solidFill>
                <a:schemeClr val="lt1"/>
              </a:solidFill>
              <a:latin typeface="DM Sans ExtraLight"/>
              <a:ea typeface="DM Sans ExtraLight"/>
              <a:cs typeface="DM Sans ExtraLight"/>
              <a:sym typeface="DM Sans ExtraLight"/>
            </a:endParaRPr>
          </a:p>
        </p:txBody>
      </p:sp>
      <p:sp>
        <p:nvSpPr>
          <p:cNvPr id="1319" name="Google Shape;1319;p125"/>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a:t>
            </a:r>
            <a:r>
              <a:rPr lang="nl" sz="3000">
                <a:solidFill>
                  <a:srgbClr val="00708D"/>
                </a:solidFill>
                <a:latin typeface="Plus Jakarta Sans"/>
                <a:ea typeface="Plus Jakarta Sans"/>
                <a:cs typeface="Plus Jakarta Sans"/>
                <a:sym typeface="Plus Jakarta Sans"/>
              </a:rPr>
              <a:t> PC VS LCV </a:t>
            </a:r>
            <a:endParaRPr sz="3000">
              <a:solidFill>
                <a:srgbClr val="00708D"/>
              </a:solidFill>
              <a:latin typeface="Plus Jakarta Sans"/>
              <a:ea typeface="Plus Jakarta Sans"/>
              <a:cs typeface="Plus Jakarta Sans"/>
              <a:sym typeface="Plus Jakarta Sans"/>
            </a:endParaRPr>
          </a:p>
        </p:txBody>
      </p:sp>
      <p:sp>
        <p:nvSpPr>
          <p:cNvPr id="1320" name="Google Shape;1320;p125"/>
          <p:cNvSpPr txBox="1"/>
          <p:nvPr/>
        </p:nvSpPr>
        <p:spPr>
          <a:xfrm>
            <a:off x="4179225" y="1314025"/>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Are you currently running a fragmented fleet strategy?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For many organizations, managing passenger cars and commercial vehicles on separate paths makes it difficult to maintain a clear view of your total cost of ownership. But a split approach is rarely the most efficient route.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Did you know that by bringing both your cars and vans into the same operational leasing strategy, fleet managers gain much-needed visibility while CFOs secure better financial predictability?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Discover how we bring everything together at </a:t>
            </a:r>
            <a:r>
              <a:rPr lang="nl" sz="1000" u="sng">
                <a:solidFill>
                  <a:schemeClr val="hlink"/>
                </a:solidFill>
                <a:latin typeface="Plus Jakarta Sans Light"/>
                <a:ea typeface="Plus Jakarta Sans Light"/>
                <a:cs typeface="Plus Jakarta Sans Light"/>
                <a:sym typeface="Plus Jakarta Sans Light"/>
                <a:hlinkClick r:id="rId6"/>
              </a:rPr>
              <a:t>kinto-mobility.eu</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Share your insights on how you are running your fleet in the comments below!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#OperationalLease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321" name="Google Shape;1321;p125"/>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322" name="Google Shape;1322;p12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323" name="Google Shape;1323;p125"/>
          <p:cNvPicPr preferRelativeResize="0"/>
          <p:nvPr/>
        </p:nvPicPr>
        <p:blipFill>
          <a:blip r:embed="rId8">
            <a:alphaModFix/>
          </a:blip>
          <a:stretch>
            <a:fillRect/>
          </a:stretch>
        </p:blipFill>
        <p:spPr>
          <a:xfrm>
            <a:off x="741550" y="817425"/>
            <a:ext cx="1679925" cy="2615352"/>
          </a:xfrm>
          <a:prstGeom prst="rect">
            <a:avLst/>
          </a:prstGeom>
          <a:noFill/>
          <a:ln>
            <a:noFill/>
          </a:ln>
        </p:spPr>
      </p:pic>
      <p:sp>
        <p:nvSpPr>
          <p:cNvPr id="1324" name="Google Shape;1324;p125"/>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25" name="Google Shape;1325;p125" title="6.FLEET MARKET_ IDEA 1_ PC’s vs LCV’s_1.png"/>
          <p:cNvPicPr preferRelativeResize="0"/>
          <p:nvPr/>
        </p:nvPicPr>
        <p:blipFill>
          <a:blip r:embed="rId9">
            <a:alphaModFix/>
          </a:blip>
          <a:stretch>
            <a:fillRect/>
          </a:stretch>
        </p:blipFill>
        <p:spPr>
          <a:xfrm>
            <a:off x="734827" y="1259675"/>
            <a:ext cx="1679924" cy="2099912"/>
          </a:xfrm>
          <a:prstGeom prst="rect">
            <a:avLst/>
          </a:prstGeom>
          <a:noFill/>
          <a:ln>
            <a:noFill/>
          </a:ln>
        </p:spPr>
      </p:pic>
      <p:pic>
        <p:nvPicPr>
          <p:cNvPr id="1326" name="Google Shape;1326;p125" title="6.FLEET MARKET_ IDEA 1_ PC’s vs LCV’s_2.png"/>
          <p:cNvPicPr preferRelativeResize="0"/>
          <p:nvPr/>
        </p:nvPicPr>
        <p:blipFill rotWithShape="1">
          <a:blip r:embed="rId10">
            <a:alphaModFix/>
          </a:blip>
          <a:srcRect b="0" l="0" r="0" t="0"/>
          <a:stretch/>
        </p:blipFill>
        <p:spPr>
          <a:xfrm>
            <a:off x="2421473" y="1259675"/>
            <a:ext cx="1679924" cy="2099912"/>
          </a:xfrm>
          <a:prstGeom prst="rect">
            <a:avLst/>
          </a:prstGeom>
          <a:noFill/>
          <a:ln>
            <a:noFill/>
          </a:ln>
        </p:spPr>
      </p:pic>
      <p:pic>
        <p:nvPicPr>
          <p:cNvPr id="1327" name="Google Shape;1327;p125" title="6.FLEET MARKET_ IDEA 1_ PC’s vs LCV’s_3.png"/>
          <p:cNvPicPr preferRelativeResize="0"/>
          <p:nvPr/>
        </p:nvPicPr>
        <p:blipFill rotWithShape="1">
          <a:blip r:embed="rId11">
            <a:alphaModFix/>
          </a:blip>
          <a:srcRect b="0" l="0" r="0" t="0"/>
          <a:stretch/>
        </p:blipFill>
        <p:spPr>
          <a:xfrm>
            <a:off x="4101398" y="1259675"/>
            <a:ext cx="1679924" cy="2099912"/>
          </a:xfrm>
          <a:prstGeom prst="rect">
            <a:avLst/>
          </a:prstGeom>
          <a:noFill/>
          <a:ln>
            <a:noFill/>
          </a:ln>
        </p:spPr>
      </p:pic>
      <p:pic>
        <p:nvPicPr>
          <p:cNvPr id="1328" name="Google Shape;1328;p125" title="6.FLEET MARKET_ IDEA 1_ PC’s vs LCV’s_4_v1.png"/>
          <p:cNvPicPr preferRelativeResize="0"/>
          <p:nvPr/>
        </p:nvPicPr>
        <p:blipFill rotWithShape="1">
          <a:blip r:embed="rId12">
            <a:alphaModFix/>
          </a:blip>
          <a:srcRect b="0" l="0" r="0" t="0"/>
          <a:stretch/>
        </p:blipFill>
        <p:spPr>
          <a:xfrm>
            <a:off x="5781324" y="1259675"/>
            <a:ext cx="1679924" cy="209991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33" name="Shape 1333"/>
        <p:cNvGrpSpPr/>
        <p:nvPr/>
      </p:nvGrpSpPr>
      <p:grpSpPr>
        <a:xfrm>
          <a:off x="0" y="0"/>
          <a:ext cx="0" cy="0"/>
          <a:chOff x="0" y="0"/>
          <a:chExt cx="0" cy="0"/>
        </a:xfrm>
      </p:grpSpPr>
      <p:pic>
        <p:nvPicPr>
          <p:cNvPr id="1334" name="Google Shape;1334;p12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35" name="Google Shape;1335;p12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36" name="Google Shape;1336;p12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7" name="Google Shape;1337;p12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338" name="Google Shape;1338;p126"/>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 PC VS LCV</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sp>
        <p:nvSpPr>
          <p:cNvPr id="1339" name="Google Shape;1339;p126"/>
          <p:cNvSpPr txBox="1"/>
          <p:nvPr/>
        </p:nvSpPr>
        <p:spPr>
          <a:xfrm>
            <a:off x="4179225" y="1314025"/>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Running a fragmented fleet strategy? It might be clouding your view of your total cost of ownership.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Did you know that combining your passenger cars and vans into a single operational leasing strategy changes the game? It gives fleet managers instant visibility over the data and provides CFOs with maximum predictability.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Discover how we bring everything together at kinto-mobility.eu.</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How are you running your fleet today?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#FleetManagement #OperationalLease</a:t>
            </a:r>
            <a:endParaRPr sz="1000">
              <a:solidFill>
                <a:schemeClr val="dk1"/>
              </a:solidFill>
              <a:latin typeface="Plus Jakarta Sans Light"/>
              <a:ea typeface="Plus Jakarta Sans Light"/>
              <a:cs typeface="Plus Jakarta Sans Light"/>
              <a:sym typeface="Plus Jakarta Sans Light"/>
            </a:endParaRPr>
          </a:p>
        </p:txBody>
      </p:sp>
      <p:pic>
        <p:nvPicPr>
          <p:cNvPr id="1340" name="Google Shape;1340;p12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41" name="Google Shape;1341;p12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342" name="Google Shape;1342;p126"/>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43" name="Google Shape;1343;p126"/>
          <p:cNvPicPr preferRelativeResize="0"/>
          <p:nvPr/>
        </p:nvPicPr>
        <p:blipFill>
          <a:blip r:embed="rId7">
            <a:alphaModFix/>
          </a:blip>
          <a:stretch>
            <a:fillRect/>
          </a:stretch>
        </p:blipFill>
        <p:spPr>
          <a:xfrm>
            <a:off x="741550" y="817425"/>
            <a:ext cx="1679925" cy="2615352"/>
          </a:xfrm>
          <a:prstGeom prst="rect">
            <a:avLst/>
          </a:prstGeom>
          <a:noFill/>
          <a:ln>
            <a:noFill/>
          </a:ln>
        </p:spPr>
      </p:pic>
      <p:pic>
        <p:nvPicPr>
          <p:cNvPr id="1344" name="Google Shape;1344;p126" title="6.FLEET MARKET_ IDEA 1_ PC’s vs LCV’s_1.png"/>
          <p:cNvPicPr preferRelativeResize="0"/>
          <p:nvPr/>
        </p:nvPicPr>
        <p:blipFill>
          <a:blip r:embed="rId8">
            <a:alphaModFix/>
          </a:blip>
          <a:stretch>
            <a:fillRect/>
          </a:stretch>
        </p:blipFill>
        <p:spPr>
          <a:xfrm>
            <a:off x="734827" y="1259675"/>
            <a:ext cx="1679924" cy="2099912"/>
          </a:xfrm>
          <a:prstGeom prst="rect">
            <a:avLst/>
          </a:prstGeom>
          <a:noFill/>
          <a:ln>
            <a:noFill/>
          </a:ln>
        </p:spPr>
      </p:pic>
      <p:pic>
        <p:nvPicPr>
          <p:cNvPr id="1345" name="Google Shape;1345;p126" title="6.FLEET MARKET_ IDEA 1_ PC’s vs LCV’s_2.png"/>
          <p:cNvPicPr preferRelativeResize="0"/>
          <p:nvPr/>
        </p:nvPicPr>
        <p:blipFill>
          <a:blip r:embed="rId9">
            <a:alphaModFix/>
          </a:blip>
          <a:stretch>
            <a:fillRect/>
          </a:stretch>
        </p:blipFill>
        <p:spPr>
          <a:xfrm>
            <a:off x="2421473" y="1259675"/>
            <a:ext cx="1679924" cy="2099912"/>
          </a:xfrm>
          <a:prstGeom prst="rect">
            <a:avLst/>
          </a:prstGeom>
          <a:noFill/>
          <a:ln>
            <a:noFill/>
          </a:ln>
        </p:spPr>
      </p:pic>
      <p:pic>
        <p:nvPicPr>
          <p:cNvPr id="1346" name="Google Shape;1346;p126" title="6.FLEET MARKET_ IDEA 1_ PC’s vs LCV’s_3.png"/>
          <p:cNvPicPr preferRelativeResize="0"/>
          <p:nvPr/>
        </p:nvPicPr>
        <p:blipFill>
          <a:blip r:embed="rId10">
            <a:alphaModFix/>
          </a:blip>
          <a:stretch>
            <a:fillRect/>
          </a:stretch>
        </p:blipFill>
        <p:spPr>
          <a:xfrm>
            <a:off x="4101398" y="1259675"/>
            <a:ext cx="1679924" cy="2099912"/>
          </a:xfrm>
          <a:prstGeom prst="rect">
            <a:avLst/>
          </a:prstGeom>
          <a:noFill/>
          <a:ln>
            <a:noFill/>
          </a:ln>
        </p:spPr>
      </p:pic>
      <p:pic>
        <p:nvPicPr>
          <p:cNvPr id="1347" name="Google Shape;1347;p126" title="6.FLEET MARKET_ IDEA 1_ PC’s vs LCV’s_4_v1.png"/>
          <p:cNvPicPr preferRelativeResize="0"/>
          <p:nvPr/>
        </p:nvPicPr>
        <p:blipFill>
          <a:blip r:embed="rId11">
            <a:alphaModFix/>
          </a:blip>
          <a:stretch>
            <a:fillRect/>
          </a:stretch>
        </p:blipFill>
        <p:spPr>
          <a:xfrm>
            <a:off x="5781324" y="1259675"/>
            <a:ext cx="1679924" cy="2099912"/>
          </a:xfrm>
          <a:prstGeom prst="rect">
            <a:avLst/>
          </a:prstGeom>
          <a:noFill/>
          <a:ln>
            <a:noFill/>
          </a:ln>
        </p:spPr>
      </p:pic>
      <p:pic>
        <p:nvPicPr>
          <p:cNvPr id="1348" name="Google Shape;1348;p126" title="6.FLEET MARKET_ IDEA 1_ PC’s vs LCV’s_2.png"/>
          <p:cNvPicPr preferRelativeResize="0"/>
          <p:nvPr/>
        </p:nvPicPr>
        <p:blipFill rotWithShape="1">
          <a:blip r:embed="rId12">
            <a:alphaModFix/>
          </a:blip>
          <a:srcRect b="0" l="0" r="0" t="0"/>
          <a:stretch/>
        </p:blipFill>
        <p:spPr>
          <a:xfrm>
            <a:off x="2421473" y="1259675"/>
            <a:ext cx="1679924" cy="2099912"/>
          </a:xfrm>
          <a:prstGeom prst="rect">
            <a:avLst/>
          </a:prstGeom>
          <a:noFill/>
          <a:ln>
            <a:noFill/>
          </a:ln>
        </p:spPr>
      </p:pic>
      <p:pic>
        <p:nvPicPr>
          <p:cNvPr id="1349" name="Google Shape;1349;p126" title="6.FLEET MARKET_ IDEA 1_ PC’s vs LCV’s_3.png"/>
          <p:cNvPicPr preferRelativeResize="0"/>
          <p:nvPr/>
        </p:nvPicPr>
        <p:blipFill rotWithShape="1">
          <a:blip r:embed="rId13">
            <a:alphaModFix/>
          </a:blip>
          <a:srcRect b="0" l="0" r="0" t="0"/>
          <a:stretch/>
        </p:blipFill>
        <p:spPr>
          <a:xfrm>
            <a:off x="4101398" y="1259675"/>
            <a:ext cx="1679924" cy="2099912"/>
          </a:xfrm>
          <a:prstGeom prst="rect">
            <a:avLst/>
          </a:prstGeom>
          <a:noFill/>
          <a:ln>
            <a:noFill/>
          </a:ln>
        </p:spPr>
      </p:pic>
      <p:pic>
        <p:nvPicPr>
          <p:cNvPr id="1350" name="Google Shape;1350;p126" title="6.FLEET MARKET_ IDEA 1_ PC’s vs LCV’s_4_v1.png"/>
          <p:cNvPicPr preferRelativeResize="0"/>
          <p:nvPr/>
        </p:nvPicPr>
        <p:blipFill rotWithShape="1">
          <a:blip r:embed="rId14">
            <a:alphaModFix/>
          </a:blip>
          <a:srcRect b="0" l="0" r="0" t="0"/>
          <a:stretch/>
        </p:blipFill>
        <p:spPr>
          <a:xfrm>
            <a:off x="5781324" y="1259675"/>
            <a:ext cx="1679924" cy="209991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55" name="Shape 1355"/>
        <p:cNvGrpSpPr/>
        <p:nvPr/>
      </p:nvGrpSpPr>
      <p:grpSpPr>
        <a:xfrm>
          <a:off x="0" y="0"/>
          <a:ext cx="0" cy="0"/>
          <a:chOff x="0" y="0"/>
          <a:chExt cx="0" cy="0"/>
        </a:xfrm>
      </p:grpSpPr>
      <p:pic>
        <p:nvPicPr>
          <p:cNvPr id="1356" name="Google Shape;1356;p12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357" name="Google Shape;1357;p12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358" name="Google Shape;1358;p12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9" name="Google Shape;1359;p12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360" name="Google Shape;1360;p127"/>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2. PC VS LCV</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sp>
        <p:nvSpPr>
          <p:cNvPr id="1361" name="Google Shape;1361;p127"/>
          <p:cNvSpPr txBox="1"/>
          <p:nvPr/>
        </p:nvSpPr>
        <p:spPr>
          <a:xfrm>
            <a:off x="4179225" y="1314025"/>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Are you running a fragmented fleet strategy within your business?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When company cars and commercial vans run on separate tracks, keeping a clear view of your total cost of ownership can become a real headache.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Did you know that by bringing both into the exact same operational leasing strategy, everyone wins? Fleet managers gain complete visibility over the daily operations, while CFOs get much better predictability over the budget.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Discover how we bring everything together at kinto-mobility.eu.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Share your insights on how you are running your fleet in the comments!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#FleetManagement #OperationalLease</a:t>
            </a:r>
            <a:endParaRPr sz="1000">
              <a:solidFill>
                <a:schemeClr val="dk1"/>
              </a:solidFill>
              <a:latin typeface="Plus Jakarta Sans Light"/>
              <a:ea typeface="Plus Jakarta Sans Light"/>
              <a:cs typeface="Plus Jakarta Sans Light"/>
              <a:sym typeface="Plus Jakarta Sans Light"/>
            </a:endParaRPr>
          </a:p>
        </p:txBody>
      </p:sp>
      <p:pic>
        <p:nvPicPr>
          <p:cNvPr id="1362" name="Google Shape;1362;p12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63" name="Google Shape;1363;p12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364" name="Google Shape;1364;p12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365" name="Google Shape;1365;p127"/>
          <p:cNvPicPr preferRelativeResize="0"/>
          <p:nvPr/>
        </p:nvPicPr>
        <p:blipFill>
          <a:blip r:embed="rId7">
            <a:alphaModFix/>
          </a:blip>
          <a:stretch>
            <a:fillRect/>
          </a:stretch>
        </p:blipFill>
        <p:spPr>
          <a:xfrm>
            <a:off x="741550" y="817425"/>
            <a:ext cx="1679925" cy="2615352"/>
          </a:xfrm>
          <a:prstGeom prst="rect">
            <a:avLst/>
          </a:prstGeom>
          <a:noFill/>
          <a:ln>
            <a:noFill/>
          </a:ln>
        </p:spPr>
      </p:pic>
      <p:pic>
        <p:nvPicPr>
          <p:cNvPr id="1366" name="Google Shape;1366;p127" title="6.FLEET MARKET_ IDEA 1_ PC’s vs LCV’s_1.png"/>
          <p:cNvPicPr preferRelativeResize="0"/>
          <p:nvPr/>
        </p:nvPicPr>
        <p:blipFill>
          <a:blip r:embed="rId8">
            <a:alphaModFix/>
          </a:blip>
          <a:stretch>
            <a:fillRect/>
          </a:stretch>
        </p:blipFill>
        <p:spPr>
          <a:xfrm>
            <a:off x="734827" y="1259675"/>
            <a:ext cx="1679924" cy="2099912"/>
          </a:xfrm>
          <a:prstGeom prst="rect">
            <a:avLst/>
          </a:prstGeom>
          <a:noFill/>
          <a:ln>
            <a:noFill/>
          </a:ln>
        </p:spPr>
      </p:pic>
      <p:pic>
        <p:nvPicPr>
          <p:cNvPr id="1367" name="Google Shape;1367;p127" title="6.FLEET MARKET_ IDEA 1_ PC’s vs LCV’s_2.png"/>
          <p:cNvPicPr preferRelativeResize="0"/>
          <p:nvPr/>
        </p:nvPicPr>
        <p:blipFill>
          <a:blip r:embed="rId9">
            <a:alphaModFix/>
          </a:blip>
          <a:stretch>
            <a:fillRect/>
          </a:stretch>
        </p:blipFill>
        <p:spPr>
          <a:xfrm>
            <a:off x="2421473" y="1259675"/>
            <a:ext cx="1679924" cy="2099912"/>
          </a:xfrm>
          <a:prstGeom prst="rect">
            <a:avLst/>
          </a:prstGeom>
          <a:noFill/>
          <a:ln>
            <a:noFill/>
          </a:ln>
        </p:spPr>
      </p:pic>
      <p:pic>
        <p:nvPicPr>
          <p:cNvPr id="1368" name="Google Shape;1368;p127" title="6.FLEET MARKET_ IDEA 1_ PC’s vs LCV’s_3.png"/>
          <p:cNvPicPr preferRelativeResize="0"/>
          <p:nvPr/>
        </p:nvPicPr>
        <p:blipFill>
          <a:blip r:embed="rId10">
            <a:alphaModFix/>
          </a:blip>
          <a:stretch>
            <a:fillRect/>
          </a:stretch>
        </p:blipFill>
        <p:spPr>
          <a:xfrm>
            <a:off x="4101398" y="1259675"/>
            <a:ext cx="1679924" cy="2099912"/>
          </a:xfrm>
          <a:prstGeom prst="rect">
            <a:avLst/>
          </a:prstGeom>
          <a:noFill/>
          <a:ln>
            <a:noFill/>
          </a:ln>
        </p:spPr>
      </p:pic>
      <p:pic>
        <p:nvPicPr>
          <p:cNvPr id="1369" name="Google Shape;1369;p127" title="6.FLEET MARKET_ IDEA 1_ PC’s vs LCV’s_4_v1.png"/>
          <p:cNvPicPr preferRelativeResize="0"/>
          <p:nvPr/>
        </p:nvPicPr>
        <p:blipFill>
          <a:blip r:embed="rId11">
            <a:alphaModFix/>
          </a:blip>
          <a:stretch>
            <a:fillRect/>
          </a:stretch>
        </p:blipFill>
        <p:spPr>
          <a:xfrm>
            <a:off x="5781324" y="1259675"/>
            <a:ext cx="1679924" cy="2099912"/>
          </a:xfrm>
          <a:prstGeom prst="rect">
            <a:avLst/>
          </a:prstGeom>
          <a:noFill/>
          <a:ln>
            <a:noFill/>
          </a:ln>
        </p:spPr>
      </p:pic>
      <p:pic>
        <p:nvPicPr>
          <p:cNvPr id="1370" name="Google Shape;1370;p127" title="6.FLEET MARKET_ IDEA 1_ PC’s vs LCV’s_2.png"/>
          <p:cNvPicPr preferRelativeResize="0"/>
          <p:nvPr/>
        </p:nvPicPr>
        <p:blipFill rotWithShape="1">
          <a:blip r:embed="rId12">
            <a:alphaModFix/>
          </a:blip>
          <a:srcRect b="0" l="0" r="0" t="0"/>
          <a:stretch/>
        </p:blipFill>
        <p:spPr>
          <a:xfrm>
            <a:off x="2421473" y="1259675"/>
            <a:ext cx="1679924" cy="2099912"/>
          </a:xfrm>
          <a:prstGeom prst="rect">
            <a:avLst/>
          </a:prstGeom>
          <a:noFill/>
          <a:ln>
            <a:noFill/>
          </a:ln>
        </p:spPr>
      </p:pic>
      <p:pic>
        <p:nvPicPr>
          <p:cNvPr id="1371" name="Google Shape;1371;p127" title="6.FLEET MARKET_ IDEA 1_ PC’s vs LCV’s_3.png"/>
          <p:cNvPicPr preferRelativeResize="0"/>
          <p:nvPr/>
        </p:nvPicPr>
        <p:blipFill rotWithShape="1">
          <a:blip r:embed="rId13">
            <a:alphaModFix/>
          </a:blip>
          <a:srcRect b="0" l="0" r="0" t="0"/>
          <a:stretch/>
        </p:blipFill>
        <p:spPr>
          <a:xfrm>
            <a:off x="4101398" y="1259675"/>
            <a:ext cx="1679924" cy="2099912"/>
          </a:xfrm>
          <a:prstGeom prst="rect">
            <a:avLst/>
          </a:prstGeom>
          <a:noFill/>
          <a:ln>
            <a:noFill/>
          </a:ln>
        </p:spPr>
      </p:pic>
      <p:pic>
        <p:nvPicPr>
          <p:cNvPr id="1372" name="Google Shape;1372;p127" title="6.FLEET MARKET_ IDEA 1_ PC’s vs LCV’s_4_v1.png"/>
          <p:cNvPicPr preferRelativeResize="0"/>
          <p:nvPr/>
        </p:nvPicPr>
        <p:blipFill rotWithShape="1">
          <a:blip r:embed="rId14">
            <a:alphaModFix/>
          </a:blip>
          <a:srcRect b="0" l="0" r="0" t="0"/>
          <a:stretch/>
        </p:blipFill>
        <p:spPr>
          <a:xfrm>
            <a:off x="5781324" y="1259675"/>
            <a:ext cx="1679924" cy="209991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7" name="Shape 1377"/>
        <p:cNvGrpSpPr/>
        <p:nvPr/>
      </p:nvGrpSpPr>
      <p:grpSpPr>
        <a:xfrm>
          <a:off x="0" y="0"/>
          <a:ext cx="0" cy="0"/>
          <a:chOff x="0" y="0"/>
          <a:chExt cx="0" cy="0"/>
        </a:xfrm>
      </p:grpSpPr>
      <p:pic>
        <p:nvPicPr>
          <p:cNvPr id="1378" name="Google Shape;1378;p128"/>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79" name="Google Shape;1379;p128"/>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80" name="Google Shape;1380;p12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1" name="Google Shape;1381;p12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382" name="Google Shape;1382;p128"/>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3.HOLIDAY RENT</a:t>
            </a:r>
            <a:endParaRPr sz="3000">
              <a:solidFill>
                <a:schemeClr val="lt1"/>
              </a:solidFill>
              <a:latin typeface="Plus Jakarta Sans"/>
              <a:ea typeface="Plus Jakarta Sans"/>
              <a:cs typeface="Plus Jakarta Sans"/>
              <a:sym typeface="Plus Jakarta Sans"/>
            </a:endParaRPr>
          </a:p>
        </p:txBody>
      </p:sp>
      <p:sp>
        <p:nvSpPr>
          <p:cNvPr id="1383" name="Google Shape;1383;p128"/>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Ready to step out of the office routine and into the summer vibes?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As the summer season arrives, stepping away from the office grind is top of mind. But transitioning from busy deadlines to open roads doesn't have to be a logistical challenge.</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Renting with KINTO makes changing your mobility settings simple. Choose your holiday destination and effortlessly match your vehicle to fit your exact plans. Activate 'relax mode' with a sleek ride for a quiet weekend getaway, or scale up to a spacious model for that long-awaited family road trip.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Ready to turn off the routine? Discover your summer drive at </a:t>
            </a:r>
            <a:r>
              <a:rPr lang="nl" sz="1000" u="sng">
                <a:solidFill>
                  <a:schemeClr val="hlink"/>
                </a:solidFill>
                <a:hlinkClick r:id="rId5"/>
              </a:rPr>
              <a:t>kinto-mobility.eu</a:t>
            </a:r>
            <a:r>
              <a:rPr lang="nl" sz="1000">
                <a:solidFill>
                  <a:schemeClr val="lt1"/>
                </a:solidFill>
              </a:rPr>
              <a:t>.</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#HolidayRent #FlexibleMobility</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p:txBody>
      </p:sp>
      <p:pic>
        <p:nvPicPr>
          <p:cNvPr id="1384" name="Google Shape;1384;p12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385" name="Google Shape;1385;p128"/>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386" name="Google Shape;1386;p128"/>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387" name="Google Shape;1387;p128"/>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388" name="Google Shape;1388;p128" title="TOP-TOPICAL HOLIDAY RENT_4x5 (4).png"/>
          <p:cNvPicPr preferRelativeResize="0"/>
          <p:nvPr/>
        </p:nvPicPr>
        <p:blipFill rotWithShape="1">
          <a:blip r:embed="rId9">
            <a:alphaModFix/>
          </a:blip>
          <a:srcRect b="0" l="0" r="0" t="0"/>
          <a:stretch/>
        </p:blipFill>
        <p:spPr>
          <a:xfrm>
            <a:off x="5941798" y="1016687"/>
            <a:ext cx="2560675" cy="3200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pic>
        <p:nvPicPr>
          <p:cNvPr id="1394" name="Google Shape;1394;p129"/>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395" name="Google Shape;1395;p129"/>
          <p:cNvPicPr preferRelativeResize="0"/>
          <p:nvPr/>
        </p:nvPicPr>
        <p:blipFill>
          <a:blip r:embed="rId4">
            <a:alphaModFix/>
          </a:blip>
          <a:stretch>
            <a:fillRect/>
          </a:stretch>
        </p:blipFill>
        <p:spPr>
          <a:xfrm>
            <a:off x="0" y="0"/>
            <a:ext cx="3776451" cy="5143501"/>
          </a:xfrm>
          <a:prstGeom prst="rect">
            <a:avLst/>
          </a:prstGeom>
          <a:noFill/>
          <a:ln>
            <a:noFill/>
          </a:ln>
        </p:spPr>
      </p:pic>
      <p:sp>
        <p:nvSpPr>
          <p:cNvPr id="1396" name="Google Shape;1396;p12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7" name="Google Shape;1397;p12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398" name="Google Shape;1398;p129"/>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 HOLIDAY RENT</a:t>
            </a:r>
            <a:endParaRPr sz="3000">
              <a:solidFill>
                <a:schemeClr val="lt1"/>
              </a:solidFill>
              <a:latin typeface="Plus Jakarta Sans"/>
              <a:ea typeface="Plus Jakarta Sans"/>
              <a:cs typeface="Plus Jakarta Sans"/>
              <a:sym typeface="Plus Jakarta Sans"/>
            </a:endParaRPr>
          </a:p>
        </p:txBody>
      </p:sp>
      <p:sp>
        <p:nvSpPr>
          <p:cNvPr id="1399" name="Google Shape;1399;p129"/>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rPr>
              <a:t>Office routine: OFF. Summer vibes: ON.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Ready to flip the switch? Renting with KINTO makes changing your mobility settings simple. Toggle your way into a flexible summer ride, whether you're slowing down for a quiet weekend or powering up for a big road trip. Choose your destination and match your vehicle to fit your plans.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Find your holiday drive at kinto-mobility.eu.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Where are you heading this summer?👇</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#HolidayRent </a:t>
            </a:r>
            <a:r>
              <a:rPr lang="nl" sz="1000">
                <a:solidFill>
                  <a:schemeClr val="lt1"/>
                </a:solidFill>
              </a:rPr>
              <a:t>#FlexibleMobility</a:t>
            </a:r>
            <a:endParaRPr sz="1100">
              <a:solidFill>
                <a:schemeClr val="lt1"/>
              </a:solidFill>
            </a:endParaRPr>
          </a:p>
        </p:txBody>
      </p:sp>
      <p:pic>
        <p:nvPicPr>
          <p:cNvPr id="1400" name="Google Shape;1400;p129"/>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01" name="Google Shape;1401;p129"/>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02" name="Google Shape;1402;p129"/>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03" name="Google Shape;1403;p129"/>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04" name="Google Shape;1404;p129" title="TOP-TOPICAL HOLIDAY RENT.png"/>
          <p:cNvPicPr preferRelativeResize="0"/>
          <p:nvPr/>
        </p:nvPicPr>
        <p:blipFill>
          <a:blip r:embed="rId8">
            <a:alphaModFix/>
          </a:blip>
          <a:stretch>
            <a:fillRect/>
          </a:stretch>
        </p:blipFill>
        <p:spPr>
          <a:xfrm>
            <a:off x="5941798" y="1016687"/>
            <a:ext cx="2560675" cy="3200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9" name="Shape 1409"/>
        <p:cNvGrpSpPr/>
        <p:nvPr/>
      </p:nvGrpSpPr>
      <p:grpSpPr>
        <a:xfrm>
          <a:off x="0" y="0"/>
          <a:ext cx="0" cy="0"/>
          <a:chOff x="0" y="0"/>
          <a:chExt cx="0" cy="0"/>
        </a:xfrm>
      </p:grpSpPr>
      <p:pic>
        <p:nvPicPr>
          <p:cNvPr id="1410" name="Google Shape;1410;p130"/>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11" name="Google Shape;1411;p130"/>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12" name="Google Shape;1412;p13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3" name="Google Shape;1413;p13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414" name="Google Shape;1414;p130"/>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3.HOLIDAY RENT</a:t>
            </a:r>
            <a:endParaRPr sz="3000">
              <a:solidFill>
                <a:schemeClr val="lt1"/>
              </a:solidFill>
              <a:latin typeface="Plus Jakarta Sans"/>
              <a:ea typeface="Plus Jakarta Sans"/>
              <a:cs typeface="Plus Jakarta Sans"/>
              <a:sym typeface="Plus Jakarta Sans"/>
            </a:endParaRPr>
          </a:p>
        </p:txBody>
      </p:sp>
      <p:sp>
        <p:nvSpPr>
          <p:cNvPr id="1415" name="Google Shape;1415;p130"/>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Ready to step out of the office routine and into the summer vibes?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As the summer season arrives, stepping away from the office grind is top of mind. But transitioning from busy deadlines to open roads doesn't have to be a logistical challenge.</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Renting with KINTO makes changing your mobility settings simple. Choose your holiday destination and effortlessly match your vehicle to fit your exact plans. Activate 'relax mode' with a sleek ride for a quiet weekend getaway, or scale up to a spacious model for that long-awaited family road trip.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Ready to turn off the routine? Discover your summer drive at </a:t>
            </a:r>
            <a:r>
              <a:rPr lang="nl" sz="1000" u="sng">
                <a:solidFill>
                  <a:schemeClr val="hlink"/>
                </a:solidFill>
                <a:hlinkClick r:id="rId5"/>
              </a:rPr>
              <a:t>kinto-mobility.eu</a:t>
            </a:r>
            <a:r>
              <a:rPr lang="nl" sz="1000">
                <a:solidFill>
                  <a:schemeClr val="lt1"/>
                </a:solidFill>
              </a:rPr>
              <a:t>.</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#HolidayRent #FlexibleMobility</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p:txBody>
      </p:sp>
      <p:pic>
        <p:nvPicPr>
          <p:cNvPr id="1416" name="Google Shape;1416;p13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17" name="Google Shape;1417;p130"/>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18" name="Google Shape;1418;p130"/>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419" name="Google Shape;1419;p130"/>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420" name="Google Shape;1420;p130" title="TOP-TOPICAL HOLIDAY RENT_4x5 (4).png"/>
          <p:cNvPicPr preferRelativeResize="0"/>
          <p:nvPr/>
        </p:nvPicPr>
        <p:blipFill rotWithShape="1">
          <a:blip r:embed="rId9">
            <a:alphaModFix/>
          </a:blip>
          <a:srcRect b="0" l="0" r="0" t="0"/>
          <a:stretch/>
        </p:blipFill>
        <p:spPr>
          <a:xfrm>
            <a:off x="5941798" y="1016687"/>
            <a:ext cx="2560675" cy="3200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5" name="Shape 1425"/>
        <p:cNvGrpSpPr/>
        <p:nvPr/>
      </p:nvGrpSpPr>
      <p:grpSpPr>
        <a:xfrm>
          <a:off x="0" y="0"/>
          <a:ext cx="0" cy="0"/>
          <a:chOff x="0" y="0"/>
          <a:chExt cx="0" cy="0"/>
        </a:xfrm>
      </p:grpSpPr>
      <p:pic>
        <p:nvPicPr>
          <p:cNvPr id="1426" name="Google Shape;1426;p13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27" name="Google Shape;1427;p13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28" name="Google Shape;1428;p13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9" name="Google Shape;1429;p13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430" name="Google Shape;1430;p13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3.HOLIDAY RENT</a:t>
            </a:r>
            <a:endParaRPr sz="3000">
              <a:solidFill>
                <a:schemeClr val="lt1"/>
              </a:solidFill>
              <a:latin typeface="Plus Jakarta Sans"/>
              <a:ea typeface="Plus Jakarta Sans"/>
              <a:cs typeface="Plus Jakarta Sans"/>
              <a:sym typeface="Plus Jakarta Sans"/>
            </a:endParaRPr>
          </a:p>
        </p:txBody>
      </p:sp>
      <p:sp>
        <p:nvSpPr>
          <p:cNvPr id="1431" name="Google Shape;1431;p131"/>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Is your mind already switching from office routine to summer vibes?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Renting with KINTO makes changing your mobility settings effortless.</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You can easily activate 'relax mode' with a compact car for a quiet weekend getaway, or power up your vacation with a spacious SUV for a family road trip. You choose the flexible ride that fits your exact plans, enjoying the freedom to travel without any long-term commitments.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Ready to turn off the routine? Find your summer match today at </a:t>
            </a:r>
            <a:r>
              <a:rPr lang="nl" sz="1000" u="sng">
                <a:solidFill>
                  <a:schemeClr val="hlink"/>
                </a:solidFill>
                <a:latin typeface="Plus Jakarta Sans Light"/>
                <a:ea typeface="Plus Jakarta Sans Light"/>
                <a:cs typeface="Plus Jakarta Sans Light"/>
                <a:sym typeface="Plus Jakarta Sans Light"/>
                <a:hlinkClick r:id="rId5"/>
              </a:rPr>
              <a:t>kinto-mobility.eu</a:t>
            </a:r>
            <a:r>
              <a:rPr lang="nl" sz="1000">
                <a:solidFill>
                  <a:schemeClr val="lt1"/>
                </a:solidFill>
                <a:latin typeface="Plus Jakarta Sans Light"/>
                <a:ea typeface="Plus Jakarta Sans Light"/>
                <a:cs typeface="Plus Jakarta Sans Light"/>
                <a:sym typeface="Plus Jakarta Sans Light"/>
              </a:rPr>
              <a: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Where are you heading this summer?👇</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#HolidayRent #SummerMobility</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432" name="Google Shape;1432;p131"/>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33" name="Google Shape;1433;p13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34" name="Google Shape;1434;p131"/>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435" name="Google Shape;1435;p131"/>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436" name="Google Shape;1436;p131" title="TOP-TOPICAL HOLIDAY RENT.png"/>
          <p:cNvPicPr preferRelativeResize="0"/>
          <p:nvPr/>
        </p:nvPicPr>
        <p:blipFill>
          <a:blip r:embed="rId9">
            <a:alphaModFix/>
          </a:blip>
          <a:stretch>
            <a:fillRect/>
          </a:stretch>
        </p:blipFill>
        <p:spPr>
          <a:xfrm>
            <a:off x="5941798" y="1016687"/>
            <a:ext cx="2560675" cy="3200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pic>
        <p:nvPicPr>
          <p:cNvPr id="1442" name="Google Shape;1442;p13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43" name="Google Shape;1443;p13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44" name="Google Shape;1444;p13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5" name="Google Shape;1445;p13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446" name="Google Shape;1446;p13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3.HOLIDAY RENT</a:t>
            </a:r>
            <a:endParaRPr sz="3000">
              <a:solidFill>
                <a:schemeClr val="lt1"/>
              </a:solidFill>
              <a:latin typeface="Plus Jakarta Sans"/>
              <a:ea typeface="Plus Jakarta Sans"/>
              <a:cs typeface="Plus Jakarta Sans"/>
              <a:sym typeface="Plus Jakarta Sans"/>
            </a:endParaRPr>
          </a:p>
        </p:txBody>
      </p:sp>
      <p:sp>
        <p:nvSpPr>
          <p:cNvPr id="1447" name="Google Shape;1447;p132"/>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Ready to step out of the office routine and into the summer vibes?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As the summer season arrives, stepping away from the office grind is top of mind. But transitioning from busy deadlines to open roads doesn't have to be a logistical challenge.</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Renting with KINTO makes changing your mobility settings simple. Choose your holiday destination and effortlessly match your vehicle to fit your exact plans. Activate 'relax mode' with a sleek ride for a quiet weekend getaway, or scale up to a spacious model for that long-awaited family road trip.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Ready to turn off the routine? Discover your summer drive at </a:t>
            </a:r>
            <a:r>
              <a:rPr lang="nl" sz="1000" u="sng">
                <a:solidFill>
                  <a:schemeClr val="hlink"/>
                </a:solidFill>
                <a:hlinkClick r:id="rId5"/>
              </a:rPr>
              <a:t>kinto-mobility.eu</a:t>
            </a:r>
            <a:r>
              <a:rPr lang="nl" sz="1000">
                <a:solidFill>
                  <a:schemeClr val="lt1"/>
                </a:solidFill>
              </a:rPr>
              <a:t>.</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#HolidayRent #FlexibleMobility</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p:txBody>
      </p:sp>
      <p:pic>
        <p:nvPicPr>
          <p:cNvPr id="1448" name="Google Shape;1448;p13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49" name="Google Shape;1449;p13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50" name="Google Shape;1450;p132"/>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451" name="Google Shape;1451;p132"/>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452" name="Google Shape;1452;p132" title="TOP-TOPICAL HOLIDAY RENT_4x5 (4).png"/>
          <p:cNvPicPr preferRelativeResize="0"/>
          <p:nvPr/>
        </p:nvPicPr>
        <p:blipFill rotWithShape="1">
          <a:blip r:embed="rId9">
            <a:alphaModFix/>
          </a:blip>
          <a:srcRect b="0" l="0" r="0" t="0"/>
          <a:stretch/>
        </p:blipFill>
        <p:spPr>
          <a:xfrm>
            <a:off x="5941798" y="1016687"/>
            <a:ext cx="2560675" cy="320084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pic>
        <p:nvPicPr>
          <p:cNvPr id="1458" name="Google Shape;1458;p13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59" name="Google Shape;1459;p13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60" name="Google Shape;1460;p13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61" name="Google Shape;1461;p13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462" name="Google Shape;1462;p13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 ICEBERG</a:t>
            </a:r>
            <a:endParaRPr sz="3000">
              <a:solidFill>
                <a:schemeClr val="lt1"/>
              </a:solidFill>
              <a:latin typeface="Plus Jakarta Sans"/>
              <a:ea typeface="Plus Jakarta Sans"/>
              <a:cs typeface="Plus Jakarta Sans"/>
              <a:sym typeface="Plus Jakarta Sans"/>
            </a:endParaRPr>
          </a:p>
        </p:txBody>
      </p:sp>
      <p:sp>
        <p:nvSpPr>
          <p:cNvPr id="1463" name="Google Shape;1463;p133"/>
          <p:cNvSpPr txBox="1"/>
          <p:nvPr/>
        </p:nvSpPr>
        <p:spPr>
          <a:xfrm>
            <a:off x="458225" y="1093100"/>
            <a:ext cx="3259500" cy="389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rPr>
              <a:t>Are you managing your fleet budget based only on what’s visible above the surface?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Focusing solely on monthly lease invoices leaves a huge part of your actual spend drifting out of sight. When operational costs are scattered across different tools and departments, getting a true view of what's under the surface might be a challenge.</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We help you dive deeper, giving you visibility on all cost elements to keep you navigating in smooth waters. No cold surprises. </a:t>
            </a:r>
            <a:r>
              <a:rPr lang="nl" sz="1000">
                <a:solidFill>
                  <a:schemeClr val="lt1"/>
                </a:solidFill>
              </a:rPr>
              <a:t>🧊</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Bring your hidden costs to the surface today at </a:t>
            </a:r>
            <a:r>
              <a:rPr lang="nl" sz="1000" u="sng">
                <a:solidFill>
                  <a:schemeClr val="hlink"/>
                </a:solidFill>
                <a:hlinkClick r:id="rId5"/>
              </a:rPr>
              <a:t>kinto-mobility.eu</a:t>
            </a:r>
            <a:r>
              <a:rPr lang="nl" sz="1000">
                <a:solidFill>
                  <a:schemeClr val="lt1"/>
                </a:solidFill>
              </a:rPr>
              <a:t>.</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#FleetManagement #TotalCostOfOwnership</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464" name="Google Shape;1464;p133"/>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65" name="Google Shape;1465;p13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66" name="Google Shape;1466;p133"/>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467" name="Google Shape;1467;p133"/>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468" name="Google Shape;1468;p133" title="LEASE (ONE STOP SHOP) - ICEBERG_4x5.png"/>
          <p:cNvPicPr preferRelativeResize="0"/>
          <p:nvPr/>
        </p:nvPicPr>
        <p:blipFill rotWithShape="1">
          <a:blip r:embed="rId9">
            <a:alphaModFix/>
          </a:blip>
          <a:srcRect b="0" l="0" r="0" t="0"/>
          <a:stretch/>
        </p:blipFill>
        <p:spPr>
          <a:xfrm>
            <a:off x="5951275" y="1050650"/>
            <a:ext cx="2559851" cy="3199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3" name="Shape 1473"/>
        <p:cNvGrpSpPr/>
        <p:nvPr/>
      </p:nvGrpSpPr>
      <p:grpSpPr>
        <a:xfrm>
          <a:off x="0" y="0"/>
          <a:ext cx="0" cy="0"/>
          <a:chOff x="0" y="0"/>
          <a:chExt cx="0" cy="0"/>
        </a:xfrm>
      </p:grpSpPr>
      <p:pic>
        <p:nvPicPr>
          <p:cNvPr id="1474" name="Google Shape;1474;p13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75" name="Google Shape;1475;p13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76" name="Google Shape;1476;p13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7" name="Google Shape;1477;p13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478" name="Google Shape;1478;p13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 ICEBERG</a:t>
            </a:r>
            <a:endParaRPr sz="3000">
              <a:solidFill>
                <a:schemeClr val="lt1"/>
              </a:solidFill>
              <a:latin typeface="Plus Jakarta Sans"/>
              <a:ea typeface="Plus Jakarta Sans"/>
              <a:cs typeface="Plus Jakarta Sans"/>
              <a:sym typeface="Plus Jakarta Sans"/>
            </a:endParaRPr>
          </a:p>
        </p:txBody>
      </p:sp>
      <p:sp>
        <p:nvSpPr>
          <p:cNvPr id="1479" name="Google Shape;1479;p134"/>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rPr>
              <a:t>Only seeing the tip of the iceberg?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Lease invoices are just the surface. True fleet transparency means diving under the waves to spot hidden operational costs before they drift out of control. We help you bring everything to light so you can captain your budget with total confidence.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Let’s keep your business strategy completely unsinkable. 🚢 </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One partner. Every solution.</a:t>
            </a:r>
            <a:endParaRPr sz="1000">
              <a:solidFill>
                <a:schemeClr val="lt1"/>
              </a:solidFill>
            </a:endParaRPr>
          </a:p>
          <a:p>
            <a:pPr indent="0" lvl="0" marL="0" rtl="0" algn="l">
              <a:spcBef>
                <a:spcPts val="0"/>
              </a:spcBef>
              <a:spcAft>
                <a:spcPts val="0"/>
              </a:spcAft>
              <a:buClr>
                <a:schemeClr val="dk1"/>
              </a:buClr>
              <a:buSzPts val="1100"/>
              <a:buFont typeface="Arial"/>
              <a:buNone/>
            </a:pPr>
            <a:r>
              <a:t/>
            </a:r>
            <a:endParaRPr sz="1000">
              <a:solidFill>
                <a:schemeClr val="lt1"/>
              </a:solidFill>
            </a:endParaRPr>
          </a:p>
          <a:p>
            <a:pPr indent="0" lvl="0" marL="0" rtl="0" algn="l">
              <a:spcBef>
                <a:spcPts val="0"/>
              </a:spcBef>
              <a:spcAft>
                <a:spcPts val="0"/>
              </a:spcAft>
              <a:buClr>
                <a:schemeClr val="dk1"/>
              </a:buClr>
              <a:buSzPts val="1100"/>
              <a:buFont typeface="Arial"/>
              <a:buNone/>
            </a:pPr>
            <a:r>
              <a:rPr lang="nl" sz="1000">
                <a:solidFill>
                  <a:schemeClr val="lt1"/>
                </a:solidFill>
              </a:rPr>
              <a:t>#KINTO #FleetManagement #TotalCostOfOwnership</a:t>
            </a:r>
            <a:endParaRPr sz="1000">
              <a:solidFill>
                <a:schemeClr val="lt1"/>
              </a:solidFill>
            </a:endParaRPr>
          </a:p>
        </p:txBody>
      </p:sp>
      <p:pic>
        <p:nvPicPr>
          <p:cNvPr id="1480" name="Google Shape;1480;p13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481" name="Google Shape;1481;p13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82" name="Google Shape;1482;p134"/>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483" name="Google Shape;1483;p134"/>
          <p:cNvPicPr preferRelativeResize="0"/>
          <p:nvPr/>
        </p:nvPicPr>
        <p:blipFill>
          <a:blip r:embed="rId7">
            <a:alphaModFix/>
          </a:blip>
          <a:stretch>
            <a:fillRect/>
          </a:stretch>
        </p:blipFill>
        <p:spPr>
          <a:xfrm>
            <a:off x="8211372" y="656577"/>
            <a:ext cx="291098" cy="291098"/>
          </a:xfrm>
          <a:prstGeom prst="rect">
            <a:avLst/>
          </a:prstGeom>
          <a:noFill/>
          <a:ln>
            <a:noFill/>
          </a:ln>
        </p:spPr>
      </p:pic>
      <p:pic>
        <p:nvPicPr>
          <p:cNvPr id="1484" name="Google Shape;1484;p134" title="LEASE (ONE STOP SHOP) - ICEBERG.png"/>
          <p:cNvPicPr preferRelativeResize="0"/>
          <p:nvPr/>
        </p:nvPicPr>
        <p:blipFill>
          <a:blip r:embed="rId8">
            <a:alphaModFix/>
          </a:blip>
          <a:stretch>
            <a:fillRect/>
          </a:stretch>
        </p:blipFill>
        <p:spPr>
          <a:xfrm>
            <a:off x="5951275" y="1050650"/>
            <a:ext cx="2559851" cy="3199800"/>
          </a:xfrm>
          <a:prstGeom prst="rect">
            <a:avLst/>
          </a:prstGeom>
          <a:noFill/>
          <a:ln>
            <a:noFill/>
          </a:ln>
        </p:spPr>
      </p:pic>
      <p:pic>
        <p:nvPicPr>
          <p:cNvPr id="1485" name="Google Shape;1485;p134" title="LEASE (ONE STOP SHOP) - ICEBERG_4x5.png"/>
          <p:cNvPicPr preferRelativeResize="0"/>
          <p:nvPr/>
        </p:nvPicPr>
        <p:blipFill rotWithShape="1">
          <a:blip r:embed="rId9">
            <a:alphaModFix/>
          </a:blip>
          <a:srcRect b="0" l="0" r="0" t="0"/>
          <a:stretch/>
        </p:blipFill>
        <p:spPr>
          <a:xfrm>
            <a:off x="5951275" y="1050650"/>
            <a:ext cx="2559851" cy="3199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0" name="Shape 1490"/>
        <p:cNvGrpSpPr/>
        <p:nvPr/>
      </p:nvGrpSpPr>
      <p:grpSpPr>
        <a:xfrm>
          <a:off x="0" y="0"/>
          <a:ext cx="0" cy="0"/>
          <a:chOff x="0" y="0"/>
          <a:chExt cx="0" cy="0"/>
        </a:xfrm>
      </p:grpSpPr>
      <p:pic>
        <p:nvPicPr>
          <p:cNvPr id="1491" name="Google Shape;1491;p13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492" name="Google Shape;1492;p13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493" name="Google Shape;1493;p13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4" name="Google Shape;1494;p13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495" name="Google Shape;1495;p13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4</a:t>
            </a:r>
            <a:r>
              <a:rPr lang="nl" sz="3000">
                <a:solidFill>
                  <a:schemeClr val="lt1"/>
                </a:solidFill>
                <a:latin typeface="Plus Jakarta Sans"/>
                <a:ea typeface="Plus Jakarta Sans"/>
                <a:cs typeface="Plus Jakarta Sans"/>
                <a:sym typeface="Plus Jakarta Sans"/>
              </a:rPr>
              <a:t>.ICEBERG</a:t>
            </a:r>
            <a:endParaRPr sz="3000">
              <a:solidFill>
                <a:schemeClr val="lt1"/>
              </a:solidFill>
              <a:latin typeface="Plus Jakarta Sans"/>
              <a:ea typeface="Plus Jakarta Sans"/>
              <a:cs typeface="Plus Jakarta Sans"/>
              <a:sym typeface="Plus Jakarta Sans"/>
            </a:endParaRPr>
          </a:p>
        </p:txBody>
      </p:sp>
      <p:sp>
        <p:nvSpPr>
          <p:cNvPr id="1496" name="Google Shape;1496;p135"/>
          <p:cNvSpPr txBox="1"/>
          <p:nvPr/>
        </p:nvSpPr>
        <p:spPr>
          <a:xfrm>
            <a:off x="458225" y="1093100"/>
            <a:ext cx="3259500" cy="370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Are you managing your fleet budget based only on the tip of the iceberg?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Focusing solely on monthly lease invoices leaves a large part of your actual spend drifting out of sight.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We help you dive below the surface. By bringing every hidden cost element together into one clear overview, we give you the transparency needed to captain your budget with total confidence.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Navigate your fleet safely at </a:t>
            </a:r>
            <a:r>
              <a:rPr lang="nl" sz="1000" u="sng">
                <a:solidFill>
                  <a:schemeClr val="hlink"/>
                </a:solidFill>
                <a:latin typeface="Plus Jakarta Sans Light"/>
                <a:ea typeface="Plus Jakarta Sans Light"/>
                <a:cs typeface="Plus Jakarta Sans Light"/>
                <a:sym typeface="Plus Jakarta Sans Light"/>
                <a:hlinkClick r:id="rId5"/>
              </a:rPr>
              <a:t>kinto-mobility.eu</a:t>
            </a:r>
            <a:r>
              <a:rPr lang="nl" sz="1000">
                <a:solidFill>
                  <a:schemeClr val="lt1"/>
                </a:solidFill>
                <a:latin typeface="Plus Jakarta Sans Light"/>
                <a:ea typeface="Plus Jakarta Sans Light"/>
                <a:cs typeface="Plus Jakarta Sans Light"/>
                <a:sym typeface="Plus Jakarta Sans Light"/>
              </a:rPr>
              <a:t>.</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One partner. Every solution.</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#KINTO #FleetManagement #TotalCostOfOwnership</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497" name="Google Shape;1497;p13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498" name="Google Shape;1498;p13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⅘ </a:t>
            </a:r>
            <a:endParaRPr sz="1200">
              <a:solidFill>
                <a:schemeClr val="dk2"/>
              </a:solidFill>
              <a:latin typeface="Plus Jakarta Sans Light"/>
              <a:ea typeface="Plus Jakarta Sans Light"/>
              <a:cs typeface="Plus Jakarta Sans Light"/>
              <a:sym typeface="Plus Jakarta Sans Light"/>
            </a:endParaRPr>
          </a:p>
        </p:txBody>
      </p:sp>
      <p:pic>
        <p:nvPicPr>
          <p:cNvPr id="1499" name="Google Shape;1499;p135"/>
          <p:cNvPicPr preferRelativeResize="0"/>
          <p:nvPr/>
        </p:nvPicPr>
        <p:blipFill>
          <a:blip r:embed="rId7">
            <a:alphaModFix/>
          </a:blip>
          <a:stretch>
            <a:fillRect/>
          </a:stretch>
        </p:blipFill>
        <p:spPr>
          <a:xfrm>
            <a:off x="5912699" y="496125"/>
            <a:ext cx="2636999" cy="3890898"/>
          </a:xfrm>
          <a:prstGeom prst="rect">
            <a:avLst/>
          </a:prstGeom>
          <a:noFill/>
          <a:ln>
            <a:noFill/>
          </a:ln>
        </p:spPr>
      </p:pic>
      <p:pic>
        <p:nvPicPr>
          <p:cNvPr id="1500" name="Google Shape;1500;p135"/>
          <p:cNvPicPr preferRelativeResize="0"/>
          <p:nvPr/>
        </p:nvPicPr>
        <p:blipFill>
          <a:blip r:embed="rId8">
            <a:alphaModFix/>
          </a:blip>
          <a:stretch>
            <a:fillRect/>
          </a:stretch>
        </p:blipFill>
        <p:spPr>
          <a:xfrm>
            <a:off x="8211372" y="656577"/>
            <a:ext cx="291098" cy="291098"/>
          </a:xfrm>
          <a:prstGeom prst="rect">
            <a:avLst/>
          </a:prstGeom>
          <a:noFill/>
          <a:ln>
            <a:noFill/>
          </a:ln>
        </p:spPr>
      </p:pic>
      <p:pic>
        <p:nvPicPr>
          <p:cNvPr id="1501" name="Google Shape;1501;p135" title="LEASE (ONE STOP SHOP) - ICEBERG.png"/>
          <p:cNvPicPr preferRelativeResize="0"/>
          <p:nvPr/>
        </p:nvPicPr>
        <p:blipFill>
          <a:blip r:embed="rId9">
            <a:alphaModFix/>
          </a:blip>
          <a:stretch>
            <a:fillRect/>
          </a:stretch>
        </p:blipFill>
        <p:spPr>
          <a:xfrm>
            <a:off x="5951275" y="1050650"/>
            <a:ext cx="2559851" cy="3199800"/>
          </a:xfrm>
          <a:prstGeom prst="rect">
            <a:avLst/>
          </a:prstGeom>
          <a:noFill/>
          <a:ln>
            <a:noFill/>
          </a:ln>
        </p:spPr>
      </p:pic>
      <p:pic>
        <p:nvPicPr>
          <p:cNvPr id="1502" name="Google Shape;1502;p135" title="LEASE (ONE STOP SHOP) - ICEBERG_4x5.png"/>
          <p:cNvPicPr preferRelativeResize="0"/>
          <p:nvPr/>
        </p:nvPicPr>
        <p:blipFill rotWithShape="1">
          <a:blip r:embed="rId10">
            <a:alphaModFix/>
          </a:blip>
          <a:srcRect b="0" l="0" r="0" t="0"/>
          <a:stretch/>
        </p:blipFill>
        <p:spPr>
          <a:xfrm>
            <a:off x="5951275" y="1050650"/>
            <a:ext cx="2559851" cy="3199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6" name="Shape 1506"/>
        <p:cNvGrpSpPr/>
        <p:nvPr/>
      </p:nvGrpSpPr>
      <p:grpSpPr>
        <a:xfrm>
          <a:off x="0" y="0"/>
          <a:ext cx="0" cy="0"/>
          <a:chOff x="0" y="0"/>
          <a:chExt cx="0" cy="0"/>
        </a:xfrm>
      </p:grpSpPr>
      <p:pic>
        <p:nvPicPr>
          <p:cNvPr id="1507" name="Google Shape;1507;p136"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508" name="Google Shape;1508;p136"/>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4</a:t>
            </a:r>
            <a:endParaRPr>
              <a:latin typeface="Plus Jakarta Sans SemiBold"/>
              <a:ea typeface="Plus Jakarta Sans SemiBold"/>
              <a:cs typeface="Plus Jakarta Sans SemiBold"/>
              <a:sym typeface="Plus Jakarta Sans SemiBold"/>
            </a:endParaRPr>
          </a:p>
        </p:txBody>
      </p:sp>
      <p:sp>
        <p:nvSpPr>
          <p:cNvPr id="1509" name="Google Shape;1509;p136"/>
          <p:cNvSpPr txBox="1"/>
          <p:nvPr>
            <p:ph type="title"/>
          </p:nvPr>
        </p:nvSpPr>
        <p:spPr>
          <a:xfrm>
            <a:off x="2796925" y="1588050"/>
            <a:ext cx="41796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Multipath/</a:t>
            </a:r>
            <a:endParaRPr>
              <a:latin typeface="Plus Jakarta Sans SemiBold"/>
              <a:ea typeface="Plus Jakarta Sans SemiBold"/>
              <a:cs typeface="Plus Jakarta Sans SemiBold"/>
              <a:sym typeface="Plus Jakarta Sans SemiBold"/>
            </a:endParaRPr>
          </a:p>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Multiservice</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14" name="Shape 1514"/>
        <p:cNvGrpSpPr/>
        <p:nvPr/>
      </p:nvGrpSpPr>
      <p:grpSpPr>
        <a:xfrm>
          <a:off x="0" y="0"/>
          <a:ext cx="0" cy="0"/>
          <a:chOff x="0" y="0"/>
          <a:chExt cx="0" cy="0"/>
        </a:xfrm>
      </p:grpSpPr>
      <p:pic>
        <p:nvPicPr>
          <p:cNvPr id="1515" name="Google Shape;1515;p137"/>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16" name="Google Shape;1516;p137"/>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17" name="Google Shape;1517;p137"/>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8" name="Google Shape;1518;p137"/>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519" name="Google Shape;1519;p137"/>
          <p:cNvSpPr txBox="1"/>
          <p:nvPr/>
        </p:nvSpPr>
        <p:spPr>
          <a:xfrm>
            <a:off x="3632450" y="410150"/>
            <a:ext cx="51870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 POWERTRAIN ADVANTAGES</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520" name="Google Shape;1520;p137"/>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21" name="Google Shape;1521;p137"/>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22" name="Google Shape;1522;p137"/>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523" name="Google Shape;1523;p137"/>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524" name="Google Shape;1524;p137"/>
          <p:cNvSpPr txBox="1"/>
          <p:nvPr/>
        </p:nvSpPr>
        <p:spPr>
          <a:xfrm>
            <a:off x="3804175" y="3333600"/>
            <a:ext cx="5367600" cy="65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sz="1000">
              <a:solidFill>
                <a:schemeClr val="dk1"/>
              </a:solidFill>
            </a:endParaRPr>
          </a:p>
          <a:p>
            <a:pPr indent="0" lvl="0" marL="0" rtl="0" algn="ctr">
              <a:spcBef>
                <a:spcPts val="1200"/>
              </a:spcBef>
              <a:spcAft>
                <a:spcPts val="0"/>
              </a:spcAft>
              <a:buNone/>
            </a:pPr>
            <a:r>
              <a:t/>
            </a:r>
            <a:endParaRPr sz="900">
              <a:solidFill>
                <a:schemeClr val="dk1"/>
              </a:solidFill>
              <a:latin typeface="Plus Jakarta Sans Light"/>
              <a:ea typeface="Plus Jakarta Sans Light"/>
              <a:cs typeface="Plus Jakarta Sans Light"/>
              <a:sym typeface="Plus Jakarta Sans Light"/>
            </a:endParaRPr>
          </a:p>
        </p:txBody>
      </p:sp>
      <p:pic>
        <p:nvPicPr>
          <p:cNvPr id="1525" name="Google Shape;1525;p137" title="MULTIPATH_POWERTRAIN ADVANTAGES_Mockup.png"/>
          <p:cNvPicPr preferRelativeResize="0"/>
          <p:nvPr/>
        </p:nvPicPr>
        <p:blipFill>
          <a:blip r:embed="rId8">
            <a:alphaModFix/>
          </a:blip>
          <a:stretch>
            <a:fillRect/>
          </a:stretch>
        </p:blipFill>
        <p:spPr>
          <a:xfrm>
            <a:off x="87625" y="534563"/>
            <a:ext cx="7243336" cy="4074376"/>
          </a:xfrm>
          <a:prstGeom prst="rect">
            <a:avLst/>
          </a:prstGeom>
          <a:noFill/>
          <a:ln>
            <a:noFill/>
          </a:ln>
        </p:spPr>
      </p:pic>
      <p:pic>
        <p:nvPicPr>
          <p:cNvPr id="1526" name="Google Shape;1526;p137" title="MULTIPATH_POWERTRAIN ADVANTAGES_1.png"/>
          <p:cNvPicPr preferRelativeResize="0"/>
          <p:nvPr/>
        </p:nvPicPr>
        <p:blipFill rotWithShape="1">
          <a:blip r:embed="rId9">
            <a:alphaModFix/>
          </a:blip>
          <a:srcRect b="0" l="0" r="0" t="0"/>
          <a:stretch/>
        </p:blipFill>
        <p:spPr>
          <a:xfrm>
            <a:off x="500450" y="1356725"/>
            <a:ext cx="1581501" cy="1976876"/>
          </a:xfrm>
          <a:prstGeom prst="rect">
            <a:avLst/>
          </a:prstGeom>
          <a:noFill/>
          <a:ln>
            <a:noFill/>
          </a:ln>
        </p:spPr>
      </p:pic>
      <p:pic>
        <p:nvPicPr>
          <p:cNvPr id="1527" name="Google Shape;1527;p137" title="MULTIPATH_POWERTRAIN ADVANTAGES_2.png"/>
          <p:cNvPicPr preferRelativeResize="0"/>
          <p:nvPr/>
        </p:nvPicPr>
        <p:blipFill>
          <a:blip r:embed="rId10">
            <a:alphaModFix/>
          </a:blip>
          <a:stretch>
            <a:fillRect/>
          </a:stretch>
        </p:blipFill>
        <p:spPr>
          <a:xfrm>
            <a:off x="2121675" y="1356725"/>
            <a:ext cx="1581501" cy="1976876"/>
          </a:xfrm>
          <a:prstGeom prst="rect">
            <a:avLst/>
          </a:prstGeom>
          <a:noFill/>
          <a:ln>
            <a:noFill/>
          </a:ln>
        </p:spPr>
      </p:pic>
      <p:pic>
        <p:nvPicPr>
          <p:cNvPr id="1528" name="Google Shape;1528;p137" title="MULTIPATH_POWERTRAIN ADVANTAGES_3.png"/>
          <p:cNvPicPr preferRelativeResize="0"/>
          <p:nvPr/>
        </p:nvPicPr>
        <p:blipFill>
          <a:blip r:embed="rId11">
            <a:alphaModFix/>
          </a:blip>
          <a:stretch>
            <a:fillRect/>
          </a:stretch>
        </p:blipFill>
        <p:spPr>
          <a:xfrm>
            <a:off x="3722350" y="1356725"/>
            <a:ext cx="1581501" cy="1976876"/>
          </a:xfrm>
          <a:prstGeom prst="rect">
            <a:avLst/>
          </a:prstGeom>
          <a:noFill/>
          <a:ln>
            <a:noFill/>
          </a:ln>
        </p:spPr>
      </p:pic>
      <p:pic>
        <p:nvPicPr>
          <p:cNvPr id="1529" name="Google Shape;1529;p137" title="MULTIPATH_POWERTRAIN ADVANTAGES_4.png"/>
          <p:cNvPicPr preferRelativeResize="0"/>
          <p:nvPr/>
        </p:nvPicPr>
        <p:blipFill rotWithShape="1">
          <a:blip r:embed="rId12">
            <a:alphaModFix/>
          </a:blip>
          <a:srcRect b="0" l="0" r="0" t="0"/>
          <a:stretch/>
        </p:blipFill>
        <p:spPr>
          <a:xfrm>
            <a:off x="5303850" y="1356725"/>
            <a:ext cx="1581501" cy="1976876"/>
          </a:xfrm>
          <a:prstGeom prst="rect">
            <a:avLst/>
          </a:prstGeom>
          <a:noFill/>
          <a:ln>
            <a:noFill/>
          </a:ln>
        </p:spPr>
      </p:pic>
      <p:sp>
        <p:nvSpPr>
          <p:cNvPr id="1530" name="Google Shape;1530;p137"/>
          <p:cNvSpPr txBox="1"/>
          <p:nvPr/>
        </p:nvSpPr>
        <p:spPr>
          <a:xfrm>
            <a:off x="4179225" y="2849912"/>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How are you choosing your fleet powertrains?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 successful strategy doesn't force your business into ‘one fits all’. With our multi-path line-up, you get the freedom to match the exact energy source to the right job.</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t>
            </a:r>
            <a:r>
              <a:rPr lang="nl" sz="1000">
                <a:solidFill>
                  <a:schemeClr val="dk1"/>
                </a:solidFill>
                <a:latin typeface="Plus Jakarta Sans Light"/>
                <a:ea typeface="Plus Jakarta Sans Light"/>
                <a:cs typeface="Plus Jakarta Sans Light"/>
                <a:sym typeface="Plus Jakarta Sans Light"/>
              </a:rPr>
              <a:t> T</a:t>
            </a:r>
            <a:r>
              <a:rPr lang="nl" sz="1000">
                <a:solidFill>
                  <a:schemeClr val="dk1"/>
                </a:solidFill>
                <a:latin typeface="Plus Jakarta Sans Light"/>
                <a:ea typeface="Plus Jakarta Sans Light"/>
                <a:cs typeface="Plus Jakarta Sans Light"/>
                <a:sym typeface="Plus Jakarta Sans Light"/>
              </a:rPr>
              <a:t>raditional internal combustion engine: for long distance and uninterrupted driving.</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a:t>
            </a:r>
            <a:r>
              <a:rPr lang="nl" sz="1000">
                <a:solidFill>
                  <a:schemeClr val="dk1"/>
                </a:solidFill>
                <a:latin typeface="Plus Jakarta Sans Light"/>
                <a:ea typeface="Plus Jakarta Sans Light"/>
                <a:cs typeface="Plus Jakarta Sans Light"/>
                <a:sym typeface="Plus Jakarta Sans Light"/>
              </a:rPr>
              <a:t>Full electric: driving your business straight toward ESG compliance with zero-emission wins.</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 Hybrid &amp; plug-in hybrid: t</a:t>
            </a:r>
            <a:r>
              <a:rPr lang="nl" sz="1000">
                <a:solidFill>
                  <a:schemeClr val="dk1"/>
                </a:solidFill>
                <a:latin typeface="Plus Jakarta Sans Light"/>
                <a:ea typeface="Plus Jakarta Sans Light"/>
                <a:cs typeface="Plus Jakarta Sans Light"/>
                <a:sym typeface="Plus Jakarta Sans Light"/>
              </a:rPr>
              <a:t>he best of both worlds. Delivering maximum flexibility by seamlessly blending driving range with lower emissions.</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Ready to build a diversified, future-proof fleet? Explore the widest range of options at </a:t>
            </a:r>
            <a:r>
              <a:rPr lang="nl" sz="1000" u="sng">
                <a:solidFill>
                  <a:schemeClr val="hlink"/>
                </a:solidFill>
                <a:latin typeface="Plus Jakarta Sans Light"/>
                <a:ea typeface="Plus Jakarta Sans Light"/>
                <a:cs typeface="Plus Jakarta Sans Light"/>
                <a:sym typeface="Plus Jakarta Sans Light"/>
                <a:hlinkClick r:id="rId13"/>
              </a:rPr>
              <a:t>kinto-mobility.eu</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Which of these powertrain options is currently driving the biggest results for your team? 👇</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1200"/>
              </a:spcAft>
              <a:buNone/>
            </a:pPr>
            <a:r>
              <a:rPr lang="nl" sz="1000">
                <a:solidFill>
                  <a:schemeClr val="dk1"/>
                </a:solidFill>
                <a:latin typeface="Plus Jakarta Sans Light"/>
                <a:ea typeface="Plus Jakarta Sans Light"/>
                <a:cs typeface="Plus Jakarta Sans Light"/>
                <a:sym typeface="Plus Jakarta Sans Light"/>
              </a:rPr>
              <a:t>#KINTO #FleetManagement #SustainableMobility</a:t>
            </a:r>
            <a:endParaRPr sz="1000">
              <a:solidFill>
                <a:schemeClr val="dk1"/>
              </a:solidFill>
              <a:latin typeface="Plus Jakarta Sans Light"/>
              <a:ea typeface="Plus Jakarta Sans Light"/>
              <a:cs typeface="Plus Jakarta Sans Light"/>
              <a:sym typeface="Plus Jakarta Sans 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5" name="Shape 1535"/>
        <p:cNvGrpSpPr/>
        <p:nvPr/>
      </p:nvGrpSpPr>
      <p:grpSpPr>
        <a:xfrm>
          <a:off x="0" y="0"/>
          <a:ext cx="0" cy="0"/>
          <a:chOff x="0" y="0"/>
          <a:chExt cx="0" cy="0"/>
        </a:xfrm>
      </p:grpSpPr>
      <p:pic>
        <p:nvPicPr>
          <p:cNvPr id="1536" name="Google Shape;1536;p13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37" name="Google Shape;1537;p13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38" name="Google Shape;1538;p13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9" name="Google Shape;1539;p13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540" name="Google Shape;1540;p138"/>
          <p:cNvSpPr txBox="1"/>
          <p:nvPr/>
        </p:nvSpPr>
        <p:spPr>
          <a:xfrm>
            <a:off x="5242600" y="41015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 POWERTRAIN ADVANTAGES</a:t>
            </a:r>
            <a:endParaRPr sz="3000">
              <a:solidFill>
                <a:srgbClr val="00708D"/>
              </a:solidFill>
              <a:latin typeface="Plus Jakarta Sans"/>
              <a:ea typeface="Plus Jakarta Sans"/>
              <a:cs typeface="Plus Jakarta Sans"/>
              <a:sym typeface="Plus Jakarta Sans"/>
            </a:endParaRPr>
          </a:p>
        </p:txBody>
      </p:sp>
      <p:pic>
        <p:nvPicPr>
          <p:cNvPr id="1541" name="Google Shape;1541;p13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542" name="Google Shape;1542;p13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43" name="Google Shape;1543;p138"/>
          <p:cNvPicPr preferRelativeResize="0"/>
          <p:nvPr/>
        </p:nvPicPr>
        <p:blipFill>
          <a:blip r:embed="rId7">
            <a:alphaModFix/>
          </a:blip>
          <a:stretch>
            <a:fillRect/>
          </a:stretch>
        </p:blipFill>
        <p:spPr>
          <a:xfrm>
            <a:off x="552625" y="1069125"/>
            <a:ext cx="1518250" cy="2363648"/>
          </a:xfrm>
          <a:prstGeom prst="rect">
            <a:avLst/>
          </a:prstGeom>
          <a:noFill/>
          <a:ln>
            <a:noFill/>
          </a:ln>
        </p:spPr>
      </p:pic>
      <p:sp>
        <p:nvSpPr>
          <p:cNvPr id="1544" name="Google Shape;1544;p138"/>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545" name="Google Shape;1545;p138" title="MULTIPATH_POWERTRAIN ADVANTAGES_Mockup.png"/>
          <p:cNvPicPr preferRelativeResize="0"/>
          <p:nvPr/>
        </p:nvPicPr>
        <p:blipFill>
          <a:blip r:embed="rId8">
            <a:alphaModFix/>
          </a:blip>
          <a:stretch>
            <a:fillRect/>
          </a:stretch>
        </p:blipFill>
        <p:spPr>
          <a:xfrm>
            <a:off x="87625" y="534563"/>
            <a:ext cx="7243336" cy="4074376"/>
          </a:xfrm>
          <a:prstGeom prst="rect">
            <a:avLst/>
          </a:prstGeom>
          <a:noFill/>
          <a:ln>
            <a:noFill/>
          </a:ln>
        </p:spPr>
      </p:pic>
      <p:pic>
        <p:nvPicPr>
          <p:cNvPr id="1546" name="Google Shape;1546;p138" title="MULTIPATH_POWERTRAIN ADVANTAGES_1.png"/>
          <p:cNvPicPr preferRelativeResize="0"/>
          <p:nvPr/>
        </p:nvPicPr>
        <p:blipFill>
          <a:blip r:embed="rId9">
            <a:alphaModFix/>
          </a:blip>
          <a:stretch>
            <a:fillRect/>
          </a:stretch>
        </p:blipFill>
        <p:spPr>
          <a:xfrm>
            <a:off x="500450" y="1356725"/>
            <a:ext cx="1581501" cy="1976876"/>
          </a:xfrm>
          <a:prstGeom prst="rect">
            <a:avLst/>
          </a:prstGeom>
          <a:noFill/>
          <a:ln>
            <a:noFill/>
          </a:ln>
        </p:spPr>
      </p:pic>
      <p:pic>
        <p:nvPicPr>
          <p:cNvPr id="1547" name="Google Shape;1547;p138" title="MULTIPATH_POWERTRAIN ADVANTAGES_2.png"/>
          <p:cNvPicPr preferRelativeResize="0"/>
          <p:nvPr/>
        </p:nvPicPr>
        <p:blipFill>
          <a:blip r:embed="rId10">
            <a:alphaModFix/>
          </a:blip>
          <a:stretch>
            <a:fillRect/>
          </a:stretch>
        </p:blipFill>
        <p:spPr>
          <a:xfrm>
            <a:off x="2121675" y="1356725"/>
            <a:ext cx="1581501" cy="1976876"/>
          </a:xfrm>
          <a:prstGeom prst="rect">
            <a:avLst/>
          </a:prstGeom>
          <a:noFill/>
          <a:ln>
            <a:noFill/>
          </a:ln>
        </p:spPr>
      </p:pic>
      <p:pic>
        <p:nvPicPr>
          <p:cNvPr id="1548" name="Google Shape;1548;p138" title="MULTIPATH_POWERTRAIN ADVANTAGES_3.png"/>
          <p:cNvPicPr preferRelativeResize="0"/>
          <p:nvPr/>
        </p:nvPicPr>
        <p:blipFill>
          <a:blip r:embed="rId11">
            <a:alphaModFix/>
          </a:blip>
          <a:stretch>
            <a:fillRect/>
          </a:stretch>
        </p:blipFill>
        <p:spPr>
          <a:xfrm>
            <a:off x="3722350" y="1356725"/>
            <a:ext cx="1581501" cy="1976876"/>
          </a:xfrm>
          <a:prstGeom prst="rect">
            <a:avLst/>
          </a:prstGeom>
          <a:noFill/>
          <a:ln>
            <a:noFill/>
          </a:ln>
        </p:spPr>
      </p:pic>
      <p:pic>
        <p:nvPicPr>
          <p:cNvPr id="1549" name="Google Shape;1549;p138" title="MULTIPATH_POWERTRAIN ADVANTAGES_4.png"/>
          <p:cNvPicPr preferRelativeResize="0"/>
          <p:nvPr/>
        </p:nvPicPr>
        <p:blipFill>
          <a:blip r:embed="rId12">
            <a:alphaModFix/>
          </a:blip>
          <a:stretch>
            <a:fillRect/>
          </a:stretch>
        </p:blipFill>
        <p:spPr>
          <a:xfrm>
            <a:off x="5303850" y="1356725"/>
            <a:ext cx="1581501" cy="1976876"/>
          </a:xfrm>
          <a:prstGeom prst="rect">
            <a:avLst/>
          </a:prstGeom>
          <a:noFill/>
          <a:ln>
            <a:noFill/>
          </a:ln>
        </p:spPr>
      </p:pic>
      <p:sp>
        <p:nvSpPr>
          <p:cNvPr id="1550" name="Google Shape;1550;p138"/>
          <p:cNvSpPr txBox="1"/>
          <p:nvPr/>
        </p:nvSpPr>
        <p:spPr>
          <a:xfrm>
            <a:off x="3804175" y="2960475"/>
            <a:ext cx="5147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a:t>
            </a:r>
            <a:r>
              <a:rPr lang="nl" sz="1900">
                <a:solidFill>
                  <a:schemeClr val="dk1"/>
                </a:solidFill>
                <a:latin typeface="Plus Jakarta Sans"/>
                <a:ea typeface="Plus Jakarta Sans"/>
                <a:cs typeface="Plus Jakarta Sans"/>
                <a:sym typeface="Plus Jakarta Sans"/>
              </a:rPr>
              <a:t> IG</a:t>
            </a:r>
            <a:endParaRPr sz="11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Don’t force your fleet powertrains into a single box. </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When it comes to your daily drive, one size definitely doesn’t fit all. Swipe to check out our multi-path line-up. We bring together traditional engines for the long haul, full electrics for the green wins, and the best of both worlds for total flexibility. </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Find your perfect match at kinto-mobility.eu.</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Which powertrain is currently winning the race in your fleet?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#SustainableMobility</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551" name="Google Shape;1551;p138" title="MULTIPATH_POWERTRAIN ADVANTAGES_4.png"/>
          <p:cNvPicPr preferRelativeResize="0"/>
          <p:nvPr/>
        </p:nvPicPr>
        <p:blipFill rotWithShape="1">
          <a:blip r:embed="rId13">
            <a:alphaModFix/>
          </a:blip>
          <a:srcRect b="0" l="0" r="0" t="0"/>
          <a:stretch/>
        </p:blipFill>
        <p:spPr>
          <a:xfrm>
            <a:off x="5303850" y="1356725"/>
            <a:ext cx="1581501" cy="1976876"/>
          </a:xfrm>
          <a:prstGeom prst="rect">
            <a:avLst/>
          </a:prstGeom>
          <a:noFill/>
          <a:ln>
            <a:noFill/>
          </a:ln>
        </p:spPr>
      </p:pic>
      <p:pic>
        <p:nvPicPr>
          <p:cNvPr id="1552" name="Google Shape;1552;p138" title="MULTIPATH_POWERTRAIN ADVANTAGES_1.png"/>
          <p:cNvPicPr preferRelativeResize="0"/>
          <p:nvPr/>
        </p:nvPicPr>
        <p:blipFill rotWithShape="1">
          <a:blip r:embed="rId14">
            <a:alphaModFix/>
          </a:blip>
          <a:srcRect b="0" l="0" r="0" t="0"/>
          <a:stretch/>
        </p:blipFill>
        <p:spPr>
          <a:xfrm>
            <a:off x="500450" y="1356725"/>
            <a:ext cx="1581501" cy="1976876"/>
          </a:xfrm>
          <a:prstGeom prst="rect">
            <a:avLst/>
          </a:prstGeom>
          <a:noFill/>
          <a:ln>
            <a:noFill/>
          </a:ln>
        </p:spPr>
      </p:pic>
      <p:pic>
        <p:nvPicPr>
          <p:cNvPr id="1553" name="Google Shape;1553;p138" title="MULTIPATH_POWERTRAIN ADVANTAGES_4.png"/>
          <p:cNvPicPr preferRelativeResize="0"/>
          <p:nvPr/>
        </p:nvPicPr>
        <p:blipFill rotWithShape="1">
          <a:blip r:embed="rId15">
            <a:alphaModFix/>
          </a:blip>
          <a:srcRect b="0" l="0" r="0" t="0"/>
          <a:stretch/>
        </p:blipFill>
        <p:spPr>
          <a:xfrm>
            <a:off x="5303850" y="1356725"/>
            <a:ext cx="1581501" cy="19768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8" name="Shape 1558"/>
        <p:cNvGrpSpPr/>
        <p:nvPr/>
      </p:nvGrpSpPr>
      <p:grpSpPr>
        <a:xfrm>
          <a:off x="0" y="0"/>
          <a:ext cx="0" cy="0"/>
          <a:chOff x="0" y="0"/>
          <a:chExt cx="0" cy="0"/>
        </a:xfrm>
      </p:grpSpPr>
      <p:pic>
        <p:nvPicPr>
          <p:cNvPr id="1559" name="Google Shape;1559;p13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60" name="Google Shape;1560;p13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61" name="Google Shape;1561;p13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2" name="Google Shape;1562;p13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563" name="Google Shape;1563;p139"/>
          <p:cNvSpPr txBox="1"/>
          <p:nvPr/>
        </p:nvSpPr>
        <p:spPr>
          <a:xfrm>
            <a:off x="5183250" y="378700"/>
            <a:ext cx="36363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5. POWERTRAIN ADVANTAGES</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sp>
        <p:nvSpPr>
          <p:cNvPr id="1564" name="Google Shape;1564;p139"/>
          <p:cNvSpPr txBox="1"/>
          <p:nvPr/>
        </p:nvSpPr>
        <p:spPr>
          <a:xfrm>
            <a:off x="3804175" y="2906844"/>
            <a:ext cx="51750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900">
                <a:solidFill>
                  <a:schemeClr val="dk1"/>
                </a:solidFill>
                <a:latin typeface="Plus Jakarta Sans"/>
                <a:ea typeface="Plus Jakarta Sans"/>
                <a:cs typeface="Plus Jakarta Sans"/>
                <a:sym typeface="Plus Jakarta Sans"/>
              </a:rPr>
              <a:t>COPY FB</a:t>
            </a:r>
            <a:endParaRPr sz="11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Ever tried pushing a single car type onto a team with completely different daily schedules?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Your drivers don't all follow the exact same routine. Different jobs simply require different kinds of energy to keep your business moving efficiently. That is why our multi-path line-up adapts to your team. It’s all about total flexibility.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1000">
                <a:solidFill>
                  <a:schemeClr val="dk1"/>
                </a:solidFill>
                <a:latin typeface="Plus Jakarta Sans"/>
                <a:ea typeface="Plus Jakarta Sans"/>
                <a:cs typeface="Plus Jakarta Sans"/>
                <a:sym typeface="Plus Jakarta Sans"/>
              </a:rPr>
              <a:t>Explore the right mix for your team at </a:t>
            </a:r>
            <a:r>
              <a:rPr lang="nl" sz="1000" u="sng">
                <a:solidFill>
                  <a:schemeClr val="hlink"/>
                </a:solidFill>
                <a:latin typeface="Plus Jakarta Sans"/>
                <a:ea typeface="Plus Jakarta Sans"/>
                <a:cs typeface="Plus Jakarta Sans"/>
                <a:sym typeface="Plus Jakarta Sans"/>
                <a:hlinkClick r:id="rId6"/>
              </a:rPr>
              <a:t>kinto-mobility.eu</a:t>
            </a:r>
            <a:r>
              <a:rPr lang="nl" sz="1000">
                <a:solidFill>
                  <a:schemeClr val="dk1"/>
                </a:solidFill>
                <a:latin typeface="Plus Jakarta Sans"/>
                <a:ea typeface="Plus Jakarta Sans"/>
                <a:cs typeface="Plus Jakarta Sans"/>
                <a:sym typeface="Plus Jakarta Sans"/>
              </a:rPr>
              <a:t>.</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What is currently the most requested type of vehicle among your drivers?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One partner. Every solution.</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a:ea typeface="Plus Jakarta Sans"/>
                <a:cs typeface="Plus Jakarta Sans"/>
                <a:sym typeface="Plus Jakarta Sans"/>
              </a:rPr>
              <a:t>#KINTO #FleetManagement #SustainableMobility</a:t>
            </a:r>
            <a:endParaRPr sz="10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000">
              <a:solidFill>
                <a:schemeClr val="dk1"/>
              </a:solidFill>
              <a:latin typeface="Plus Jakarta Sans"/>
              <a:ea typeface="Plus Jakarta Sans"/>
              <a:cs typeface="Plus Jakarta Sans"/>
              <a:sym typeface="Plus Jakarta Sans"/>
            </a:endParaRPr>
          </a:p>
        </p:txBody>
      </p:sp>
      <p:pic>
        <p:nvPicPr>
          <p:cNvPr id="1565" name="Google Shape;1565;p139"/>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566" name="Google Shape;1566;p13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67" name="Google Shape;1567;p139"/>
          <p:cNvPicPr preferRelativeResize="0"/>
          <p:nvPr/>
        </p:nvPicPr>
        <p:blipFill>
          <a:blip r:embed="rId8">
            <a:alphaModFix/>
          </a:blip>
          <a:stretch>
            <a:fillRect/>
          </a:stretch>
        </p:blipFill>
        <p:spPr>
          <a:xfrm>
            <a:off x="552625" y="1069125"/>
            <a:ext cx="1518250" cy="2363648"/>
          </a:xfrm>
          <a:prstGeom prst="rect">
            <a:avLst/>
          </a:prstGeom>
          <a:noFill/>
          <a:ln>
            <a:noFill/>
          </a:ln>
        </p:spPr>
      </p:pic>
      <p:sp>
        <p:nvSpPr>
          <p:cNvPr id="1568" name="Google Shape;1568;p139"/>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569" name="Google Shape;1569;p139" title="MULTIPATH_POWERTRAIN ADVANTAGES_Mockup.png"/>
          <p:cNvPicPr preferRelativeResize="0"/>
          <p:nvPr/>
        </p:nvPicPr>
        <p:blipFill>
          <a:blip r:embed="rId9">
            <a:alphaModFix/>
          </a:blip>
          <a:stretch>
            <a:fillRect/>
          </a:stretch>
        </p:blipFill>
        <p:spPr>
          <a:xfrm>
            <a:off x="87625" y="534563"/>
            <a:ext cx="7243336" cy="4074376"/>
          </a:xfrm>
          <a:prstGeom prst="rect">
            <a:avLst/>
          </a:prstGeom>
          <a:noFill/>
          <a:ln>
            <a:noFill/>
          </a:ln>
        </p:spPr>
      </p:pic>
      <p:pic>
        <p:nvPicPr>
          <p:cNvPr id="1570" name="Google Shape;1570;p139" title="MULTIPATH_POWERTRAIN ADVANTAGES_1.png"/>
          <p:cNvPicPr preferRelativeResize="0"/>
          <p:nvPr/>
        </p:nvPicPr>
        <p:blipFill>
          <a:blip r:embed="rId10">
            <a:alphaModFix/>
          </a:blip>
          <a:stretch>
            <a:fillRect/>
          </a:stretch>
        </p:blipFill>
        <p:spPr>
          <a:xfrm>
            <a:off x="500450" y="1356725"/>
            <a:ext cx="1581501" cy="1976876"/>
          </a:xfrm>
          <a:prstGeom prst="rect">
            <a:avLst/>
          </a:prstGeom>
          <a:noFill/>
          <a:ln>
            <a:noFill/>
          </a:ln>
        </p:spPr>
      </p:pic>
      <p:pic>
        <p:nvPicPr>
          <p:cNvPr id="1571" name="Google Shape;1571;p139" title="MULTIPATH_POWERTRAIN ADVANTAGES_2.png"/>
          <p:cNvPicPr preferRelativeResize="0"/>
          <p:nvPr/>
        </p:nvPicPr>
        <p:blipFill>
          <a:blip r:embed="rId11">
            <a:alphaModFix/>
          </a:blip>
          <a:stretch>
            <a:fillRect/>
          </a:stretch>
        </p:blipFill>
        <p:spPr>
          <a:xfrm>
            <a:off x="2121675" y="1356725"/>
            <a:ext cx="1581501" cy="1976876"/>
          </a:xfrm>
          <a:prstGeom prst="rect">
            <a:avLst/>
          </a:prstGeom>
          <a:noFill/>
          <a:ln>
            <a:noFill/>
          </a:ln>
        </p:spPr>
      </p:pic>
      <p:pic>
        <p:nvPicPr>
          <p:cNvPr id="1572" name="Google Shape;1572;p139" title="MULTIPATH_POWERTRAIN ADVANTAGES_3.png"/>
          <p:cNvPicPr preferRelativeResize="0"/>
          <p:nvPr/>
        </p:nvPicPr>
        <p:blipFill>
          <a:blip r:embed="rId12">
            <a:alphaModFix/>
          </a:blip>
          <a:stretch>
            <a:fillRect/>
          </a:stretch>
        </p:blipFill>
        <p:spPr>
          <a:xfrm>
            <a:off x="3722350" y="1356725"/>
            <a:ext cx="1581501" cy="1976876"/>
          </a:xfrm>
          <a:prstGeom prst="rect">
            <a:avLst/>
          </a:prstGeom>
          <a:noFill/>
          <a:ln>
            <a:noFill/>
          </a:ln>
        </p:spPr>
      </p:pic>
      <p:pic>
        <p:nvPicPr>
          <p:cNvPr id="1573" name="Google Shape;1573;p139" title="MULTIPATH_POWERTRAIN ADVANTAGES_4.png"/>
          <p:cNvPicPr preferRelativeResize="0"/>
          <p:nvPr/>
        </p:nvPicPr>
        <p:blipFill>
          <a:blip r:embed="rId13">
            <a:alphaModFix/>
          </a:blip>
          <a:stretch>
            <a:fillRect/>
          </a:stretch>
        </p:blipFill>
        <p:spPr>
          <a:xfrm>
            <a:off x="5303850" y="1356725"/>
            <a:ext cx="1581501" cy="1976876"/>
          </a:xfrm>
          <a:prstGeom prst="rect">
            <a:avLst/>
          </a:prstGeom>
          <a:noFill/>
          <a:ln>
            <a:noFill/>
          </a:ln>
        </p:spPr>
      </p:pic>
      <p:pic>
        <p:nvPicPr>
          <p:cNvPr id="1574" name="Google Shape;1574;p139" title="MULTIPATH_POWERTRAIN ADVANTAGES_4.png"/>
          <p:cNvPicPr preferRelativeResize="0"/>
          <p:nvPr/>
        </p:nvPicPr>
        <p:blipFill rotWithShape="1">
          <a:blip r:embed="rId14">
            <a:alphaModFix/>
          </a:blip>
          <a:srcRect b="0" l="0" r="0" t="0"/>
          <a:stretch/>
        </p:blipFill>
        <p:spPr>
          <a:xfrm>
            <a:off x="5303850" y="1356725"/>
            <a:ext cx="1581501" cy="1976876"/>
          </a:xfrm>
          <a:prstGeom prst="rect">
            <a:avLst/>
          </a:prstGeom>
          <a:noFill/>
          <a:ln>
            <a:noFill/>
          </a:ln>
        </p:spPr>
      </p:pic>
      <p:pic>
        <p:nvPicPr>
          <p:cNvPr id="1575" name="Google Shape;1575;p139" title="MULTIPATH_POWERTRAIN ADVANTAGES_1.png"/>
          <p:cNvPicPr preferRelativeResize="0"/>
          <p:nvPr/>
        </p:nvPicPr>
        <p:blipFill rotWithShape="1">
          <a:blip r:embed="rId15">
            <a:alphaModFix/>
          </a:blip>
          <a:srcRect b="0" l="0" r="0" t="0"/>
          <a:stretch/>
        </p:blipFill>
        <p:spPr>
          <a:xfrm>
            <a:off x="500450" y="1356725"/>
            <a:ext cx="1581501" cy="1976876"/>
          </a:xfrm>
          <a:prstGeom prst="rect">
            <a:avLst/>
          </a:prstGeom>
          <a:noFill/>
          <a:ln>
            <a:noFill/>
          </a:ln>
        </p:spPr>
      </p:pic>
      <p:pic>
        <p:nvPicPr>
          <p:cNvPr id="1576" name="Google Shape;1576;p139" title="MULTIPATH_POWERTRAIN ADVANTAGES_4.png"/>
          <p:cNvPicPr preferRelativeResize="0"/>
          <p:nvPr/>
        </p:nvPicPr>
        <p:blipFill rotWithShape="1">
          <a:blip r:embed="rId16">
            <a:alphaModFix/>
          </a:blip>
          <a:srcRect b="0" l="0" r="0" t="0"/>
          <a:stretch/>
        </p:blipFill>
        <p:spPr>
          <a:xfrm>
            <a:off x="5303850" y="1356725"/>
            <a:ext cx="1581501" cy="1976876"/>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0" name="Shape 1580"/>
        <p:cNvGrpSpPr/>
        <p:nvPr/>
      </p:nvGrpSpPr>
      <p:grpSpPr>
        <a:xfrm>
          <a:off x="0" y="0"/>
          <a:ext cx="0" cy="0"/>
          <a:chOff x="0" y="0"/>
          <a:chExt cx="0" cy="0"/>
        </a:xfrm>
      </p:grpSpPr>
      <p:pic>
        <p:nvPicPr>
          <p:cNvPr id="1581" name="Google Shape;1581;p140"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582" name="Google Shape;1582;p140"/>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Pillar 3</a:t>
            </a:r>
            <a:endParaRPr>
              <a:latin typeface="Plus Jakarta Sans SemiBold"/>
              <a:ea typeface="Plus Jakarta Sans SemiBold"/>
              <a:cs typeface="Plus Jakarta Sans SemiBold"/>
              <a:sym typeface="Plus Jakarta Sans SemiBold"/>
            </a:endParaRPr>
          </a:p>
        </p:txBody>
      </p:sp>
      <p:sp>
        <p:nvSpPr>
          <p:cNvPr id="1583" name="Google Shape;1583;p140"/>
          <p:cNvSpPr txBox="1"/>
          <p:nvPr>
            <p:ph type="title"/>
          </p:nvPr>
        </p:nvSpPr>
        <p:spPr>
          <a:xfrm>
            <a:off x="2725825" y="1588075"/>
            <a:ext cx="59652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Flexible mobility solutions</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8" name="Shape 1588"/>
        <p:cNvGrpSpPr/>
        <p:nvPr/>
      </p:nvGrpSpPr>
      <p:grpSpPr>
        <a:xfrm>
          <a:off x="0" y="0"/>
          <a:ext cx="0" cy="0"/>
          <a:chOff x="0" y="0"/>
          <a:chExt cx="0" cy="0"/>
        </a:xfrm>
      </p:grpSpPr>
      <p:pic>
        <p:nvPicPr>
          <p:cNvPr id="1589" name="Google Shape;1589;p141"/>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590" name="Google Shape;1590;p141"/>
          <p:cNvPicPr preferRelativeResize="0"/>
          <p:nvPr/>
        </p:nvPicPr>
        <p:blipFill>
          <a:blip r:embed="rId5">
            <a:alphaModFix/>
          </a:blip>
          <a:stretch>
            <a:fillRect/>
          </a:stretch>
        </p:blipFill>
        <p:spPr>
          <a:xfrm>
            <a:off x="0" y="0"/>
            <a:ext cx="3776451" cy="5143501"/>
          </a:xfrm>
          <a:prstGeom prst="rect">
            <a:avLst/>
          </a:prstGeom>
          <a:noFill/>
          <a:ln>
            <a:noFill/>
          </a:ln>
        </p:spPr>
      </p:pic>
      <p:sp>
        <p:nvSpPr>
          <p:cNvPr id="1591" name="Google Shape;1591;p14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2" name="Google Shape;1592;p14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a:t>
            </a:r>
            <a:endParaRPr sz="800">
              <a:solidFill>
                <a:schemeClr val="lt1"/>
              </a:solidFill>
              <a:latin typeface="DM Sans ExtraLight"/>
              <a:ea typeface="DM Sans ExtraLight"/>
              <a:cs typeface="DM Sans ExtraLight"/>
              <a:sym typeface="DM Sans ExtraLight"/>
            </a:endParaRPr>
          </a:p>
        </p:txBody>
      </p:sp>
      <p:sp>
        <p:nvSpPr>
          <p:cNvPr id="1593" name="Google Shape;1593;p141"/>
          <p:cNvSpPr txBox="1"/>
          <p:nvPr/>
        </p:nvSpPr>
        <p:spPr>
          <a:xfrm>
            <a:off x="4179225" y="1314025"/>
            <a:ext cx="4772100" cy="4898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Did you know that a corporate vehicle ordered today will likely still be active in your fleet in 2029?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This means every single contract decision you make right now is already a decarbonization decision. However, keeping up with European emission regulations can be challenging, as different markets move at different speeds toward the exact same destination.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That is where KINTO acts as your trusted advisor. We map your fleet's exact contract expiry dates against local regulatory timelines, ensuring your business transitions to EV at the perfect moment without operational disruptions.</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Gain clarity on what is changing and when. Swipe through our market snapshot and talk to us at </a:t>
            </a:r>
            <a:r>
              <a:rPr lang="nl" sz="1000" u="sng">
                <a:solidFill>
                  <a:schemeClr val="hlink"/>
                </a:solidFill>
                <a:latin typeface="Plus Jakarta Sans Light"/>
                <a:ea typeface="Plus Jakarta Sans Light"/>
                <a:cs typeface="Plus Jakarta Sans Light"/>
                <a:sym typeface="Plus Jakarta Sans Light"/>
                <a:hlinkClick r:id="rId6"/>
              </a:rPr>
              <a:t>kinto-mobility.eu</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#FleetDecarbonisation #EVTransition</a:t>
            </a:r>
            <a:endParaRPr sz="1000">
              <a:solidFill>
                <a:schemeClr val="dk1"/>
              </a:solidFill>
              <a:latin typeface="Plus Jakarta Sans Light"/>
              <a:ea typeface="Plus Jakarta Sans Light"/>
              <a:cs typeface="Plus Jakarta Sans Light"/>
              <a:sym typeface="Plus Jakarta Sans Light"/>
            </a:endParaRPr>
          </a:p>
        </p:txBody>
      </p:sp>
      <p:pic>
        <p:nvPicPr>
          <p:cNvPr id="1594" name="Google Shape;1594;p141"/>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595" name="Google Shape;1595;p141"/>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596" name="Google Shape;1596;p141"/>
          <p:cNvPicPr preferRelativeResize="0"/>
          <p:nvPr/>
        </p:nvPicPr>
        <p:blipFill>
          <a:blip r:embed="rId8">
            <a:alphaModFix/>
          </a:blip>
          <a:stretch>
            <a:fillRect/>
          </a:stretch>
        </p:blipFill>
        <p:spPr>
          <a:xfrm>
            <a:off x="460725" y="1166497"/>
            <a:ext cx="1406998" cy="2190454"/>
          </a:xfrm>
          <a:prstGeom prst="rect">
            <a:avLst/>
          </a:prstGeom>
          <a:noFill/>
          <a:ln>
            <a:noFill/>
          </a:ln>
        </p:spPr>
      </p:pic>
      <p:sp>
        <p:nvSpPr>
          <p:cNvPr id="1597" name="Google Shape;1597;p141"/>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598" name="Google Shape;1598;p141"/>
          <p:cNvSpPr txBox="1"/>
          <p:nvPr/>
        </p:nvSpPr>
        <p:spPr>
          <a:xfrm>
            <a:off x="4277000" y="370100"/>
            <a:ext cx="45348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DECARBONISATION TARGETS </a:t>
            </a:r>
            <a:endParaRPr sz="3000">
              <a:solidFill>
                <a:srgbClr val="00708D"/>
              </a:solidFill>
              <a:latin typeface="Plus Jakarta Sans"/>
              <a:ea typeface="Plus Jakarta Sans"/>
              <a:cs typeface="Plus Jakarta Sans"/>
              <a:sym typeface="Plus Jakarta Sans"/>
            </a:endParaRPr>
          </a:p>
        </p:txBody>
      </p:sp>
      <p:pic>
        <p:nvPicPr>
          <p:cNvPr id="1599" name="Google Shape;1599;p141" title="decarbonisation_1.png"/>
          <p:cNvPicPr preferRelativeResize="0"/>
          <p:nvPr/>
        </p:nvPicPr>
        <p:blipFill rotWithShape="1">
          <a:blip r:embed="rId9">
            <a:alphaModFix/>
          </a:blip>
          <a:srcRect b="0" l="0" r="0" t="0"/>
          <a:stretch/>
        </p:blipFill>
        <p:spPr>
          <a:xfrm>
            <a:off x="504325" y="1541350"/>
            <a:ext cx="1363400" cy="1704223"/>
          </a:xfrm>
          <a:prstGeom prst="rect">
            <a:avLst/>
          </a:prstGeom>
          <a:noFill/>
          <a:ln>
            <a:noFill/>
          </a:ln>
        </p:spPr>
      </p:pic>
      <p:pic>
        <p:nvPicPr>
          <p:cNvPr id="1600" name="Google Shape;1600;p141" title="decarbonisation_2.png"/>
          <p:cNvPicPr preferRelativeResize="0"/>
          <p:nvPr/>
        </p:nvPicPr>
        <p:blipFill rotWithShape="1">
          <a:blip r:embed="rId10">
            <a:alphaModFix/>
          </a:blip>
          <a:srcRect b="0" l="0" r="0" t="0"/>
          <a:stretch/>
        </p:blipFill>
        <p:spPr>
          <a:xfrm>
            <a:off x="1867722" y="1541347"/>
            <a:ext cx="1363400" cy="1704237"/>
          </a:xfrm>
          <a:prstGeom prst="rect">
            <a:avLst/>
          </a:prstGeom>
          <a:noFill/>
          <a:ln>
            <a:noFill/>
          </a:ln>
        </p:spPr>
      </p:pic>
      <p:pic>
        <p:nvPicPr>
          <p:cNvPr id="1601" name="Google Shape;1601;p141" title="decarbonisation_3.png"/>
          <p:cNvPicPr preferRelativeResize="0"/>
          <p:nvPr/>
        </p:nvPicPr>
        <p:blipFill rotWithShape="1">
          <a:blip r:embed="rId11">
            <a:alphaModFix/>
          </a:blip>
          <a:srcRect b="0" l="0" r="0" t="0"/>
          <a:stretch/>
        </p:blipFill>
        <p:spPr>
          <a:xfrm>
            <a:off x="3231125" y="1541350"/>
            <a:ext cx="1363400" cy="1704227"/>
          </a:xfrm>
          <a:prstGeom prst="rect">
            <a:avLst/>
          </a:prstGeom>
          <a:noFill/>
          <a:ln>
            <a:noFill/>
          </a:ln>
        </p:spPr>
      </p:pic>
      <p:pic>
        <p:nvPicPr>
          <p:cNvPr id="1602" name="Google Shape;1602;p141" title="decarbonisation_4.png"/>
          <p:cNvPicPr preferRelativeResize="0"/>
          <p:nvPr/>
        </p:nvPicPr>
        <p:blipFill rotWithShape="1">
          <a:blip r:embed="rId12">
            <a:alphaModFix/>
          </a:blip>
          <a:srcRect b="0" l="0" r="0" t="0"/>
          <a:stretch/>
        </p:blipFill>
        <p:spPr>
          <a:xfrm>
            <a:off x="4594525" y="1541347"/>
            <a:ext cx="1363400" cy="1704237"/>
          </a:xfrm>
          <a:prstGeom prst="rect">
            <a:avLst/>
          </a:prstGeom>
          <a:noFill/>
          <a:ln>
            <a:noFill/>
          </a:ln>
        </p:spPr>
      </p:pic>
      <p:pic>
        <p:nvPicPr>
          <p:cNvPr id="1603" name="Google Shape;1603;p141" title="decarbonisation_5.png"/>
          <p:cNvPicPr preferRelativeResize="0"/>
          <p:nvPr/>
        </p:nvPicPr>
        <p:blipFill rotWithShape="1">
          <a:blip r:embed="rId13">
            <a:alphaModFix/>
          </a:blip>
          <a:srcRect b="0" l="0" r="0" t="0"/>
          <a:stretch/>
        </p:blipFill>
        <p:spPr>
          <a:xfrm>
            <a:off x="5957925" y="1541347"/>
            <a:ext cx="1363400" cy="170423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8" name="Shape 1608"/>
        <p:cNvGrpSpPr/>
        <p:nvPr/>
      </p:nvGrpSpPr>
      <p:grpSpPr>
        <a:xfrm>
          <a:off x="0" y="0"/>
          <a:ext cx="0" cy="0"/>
          <a:chOff x="0" y="0"/>
          <a:chExt cx="0" cy="0"/>
        </a:xfrm>
      </p:grpSpPr>
      <p:pic>
        <p:nvPicPr>
          <p:cNvPr id="1609" name="Google Shape;1609;p142"/>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10" name="Google Shape;1610;p142"/>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11" name="Google Shape;1611;p14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2" name="Google Shape;1612;p14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13" name="Google Shape;1613;p142"/>
          <p:cNvSpPr txBox="1"/>
          <p:nvPr/>
        </p:nvSpPr>
        <p:spPr>
          <a:xfrm>
            <a:off x="4179225" y="1314025"/>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Time travel isn't real, but your current fleet decisions are already living in 2029.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A corporate vehicle ordered today will likely still be on the road when the end of the decade approaches. That means every single contract you sign right now is a decarbonization decision.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Is your team already driving toward a zero-emission future or are you still mapping out the route?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#EVTransition #SustainableMobility</a:t>
            </a:r>
            <a:endParaRPr sz="1000">
              <a:solidFill>
                <a:schemeClr val="dk1"/>
              </a:solidFill>
              <a:latin typeface="Plus Jakarta Sans Light"/>
              <a:ea typeface="Plus Jakarta Sans Light"/>
              <a:cs typeface="Plus Jakarta Sans Light"/>
              <a:sym typeface="Plus Jakarta Sans Light"/>
            </a:endParaRPr>
          </a:p>
        </p:txBody>
      </p:sp>
      <p:pic>
        <p:nvPicPr>
          <p:cNvPr id="1614" name="Google Shape;1614;p142"/>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615" name="Google Shape;1615;p142"/>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616" name="Google Shape;1616;p142"/>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sp>
        <p:nvSpPr>
          <p:cNvPr id="1617" name="Google Shape;1617;p142"/>
          <p:cNvSpPr txBox="1"/>
          <p:nvPr/>
        </p:nvSpPr>
        <p:spPr>
          <a:xfrm>
            <a:off x="4284825" y="378700"/>
            <a:ext cx="45348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DECARBONISATION TARGETS </a:t>
            </a:r>
            <a:endParaRPr sz="3000">
              <a:solidFill>
                <a:srgbClr val="00708D"/>
              </a:solidFill>
              <a:latin typeface="Plus Jakarta Sans"/>
              <a:ea typeface="Plus Jakarta Sans"/>
              <a:cs typeface="Plus Jakarta Sans"/>
              <a:sym typeface="Plus Jakarta Sans"/>
            </a:endParaRPr>
          </a:p>
        </p:txBody>
      </p:sp>
      <p:pic>
        <p:nvPicPr>
          <p:cNvPr id="1618" name="Google Shape;1618;p142"/>
          <p:cNvPicPr preferRelativeResize="0"/>
          <p:nvPr/>
        </p:nvPicPr>
        <p:blipFill>
          <a:blip r:embed="rId7">
            <a:alphaModFix/>
          </a:blip>
          <a:stretch>
            <a:fillRect/>
          </a:stretch>
        </p:blipFill>
        <p:spPr>
          <a:xfrm>
            <a:off x="460725" y="1166497"/>
            <a:ext cx="1406998" cy="2190454"/>
          </a:xfrm>
          <a:prstGeom prst="rect">
            <a:avLst/>
          </a:prstGeom>
          <a:noFill/>
          <a:ln>
            <a:noFill/>
          </a:ln>
        </p:spPr>
      </p:pic>
      <p:pic>
        <p:nvPicPr>
          <p:cNvPr id="1619" name="Google Shape;1619;p142" title="DECARBONISATION_1.png"/>
          <p:cNvPicPr preferRelativeResize="0"/>
          <p:nvPr/>
        </p:nvPicPr>
        <p:blipFill>
          <a:blip r:embed="rId8">
            <a:alphaModFix/>
          </a:blip>
          <a:stretch>
            <a:fillRect/>
          </a:stretch>
        </p:blipFill>
        <p:spPr>
          <a:xfrm>
            <a:off x="504325" y="1541350"/>
            <a:ext cx="1363400" cy="1704223"/>
          </a:xfrm>
          <a:prstGeom prst="rect">
            <a:avLst/>
          </a:prstGeom>
          <a:noFill/>
          <a:ln>
            <a:noFill/>
          </a:ln>
        </p:spPr>
      </p:pic>
      <p:pic>
        <p:nvPicPr>
          <p:cNvPr id="1620" name="Google Shape;1620;p142" title="DECARBONISATION_2.png"/>
          <p:cNvPicPr preferRelativeResize="0"/>
          <p:nvPr/>
        </p:nvPicPr>
        <p:blipFill>
          <a:blip r:embed="rId9">
            <a:alphaModFix/>
          </a:blip>
          <a:stretch>
            <a:fillRect/>
          </a:stretch>
        </p:blipFill>
        <p:spPr>
          <a:xfrm>
            <a:off x="1867722" y="1541347"/>
            <a:ext cx="1363400" cy="1704237"/>
          </a:xfrm>
          <a:prstGeom prst="rect">
            <a:avLst/>
          </a:prstGeom>
          <a:noFill/>
          <a:ln>
            <a:noFill/>
          </a:ln>
        </p:spPr>
      </p:pic>
      <p:pic>
        <p:nvPicPr>
          <p:cNvPr id="1621" name="Google Shape;1621;p142" title="DECARBONISATION_3.png"/>
          <p:cNvPicPr preferRelativeResize="0"/>
          <p:nvPr/>
        </p:nvPicPr>
        <p:blipFill>
          <a:blip r:embed="rId10">
            <a:alphaModFix/>
          </a:blip>
          <a:stretch>
            <a:fillRect/>
          </a:stretch>
        </p:blipFill>
        <p:spPr>
          <a:xfrm>
            <a:off x="3231125" y="1541350"/>
            <a:ext cx="1363400" cy="1704227"/>
          </a:xfrm>
          <a:prstGeom prst="rect">
            <a:avLst/>
          </a:prstGeom>
          <a:noFill/>
          <a:ln>
            <a:noFill/>
          </a:ln>
        </p:spPr>
      </p:pic>
      <p:pic>
        <p:nvPicPr>
          <p:cNvPr id="1622" name="Google Shape;1622;p142" title="DECARBONISATION_4.png"/>
          <p:cNvPicPr preferRelativeResize="0"/>
          <p:nvPr/>
        </p:nvPicPr>
        <p:blipFill>
          <a:blip r:embed="rId11">
            <a:alphaModFix/>
          </a:blip>
          <a:stretch>
            <a:fillRect/>
          </a:stretch>
        </p:blipFill>
        <p:spPr>
          <a:xfrm>
            <a:off x="4594525" y="1541347"/>
            <a:ext cx="1363400" cy="1704237"/>
          </a:xfrm>
          <a:prstGeom prst="rect">
            <a:avLst/>
          </a:prstGeom>
          <a:noFill/>
          <a:ln>
            <a:noFill/>
          </a:ln>
        </p:spPr>
      </p:pic>
      <p:pic>
        <p:nvPicPr>
          <p:cNvPr id="1623" name="Google Shape;1623;p142" title="DECARBONISATION_5.png"/>
          <p:cNvPicPr preferRelativeResize="0"/>
          <p:nvPr/>
        </p:nvPicPr>
        <p:blipFill>
          <a:blip r:embed="rId12">
            <a:alphaModFix/>
          </a:blip>
          <a:stretch>
            <a:fillRect/>
          </a:stretch>
        </p:blipFill>
        <p:spPr>
          <a:xfrm>
            <a:off x="5957925" y="1541347"/>
            <a:ext cx="1363400" cy="1704237"/>
          </a:xfrm>
          <a:prstGeom prst="rect">
            <a:avLst/>
          </a:prstGeom>
          <a:noFill/>
          <a:ln>
            <a:noFill/>
          </a:ln>
        </p:spPr>
      </p:pic>
      <p:pic>
        <p:nvPicPr>
          <p:cNvPr id="1624" name="Google Shape;1624;p142" title="decarbonisation_1.png"/>
          <p:cNvPicPr preferRelativeResize="0"/>
          <p:nvPr/>
        </p:nvPicPr>
        <p:blipFill rotWithShape="1">
          <a:blip r:embed="rId13">
            <a:alphaModFix/>
          </a:blip>
          <a:srcRect b="0" l="0" r="0" t="0"/>
          <a:stretch/>
        </p:blipFill>
        <p:spPr>
          <a:xfrm>
            <a:off x="504325" y="1541350"/>
            <a:ext cx="1363400" cy="1704223"/>
          </a:xfrm>
          <a:prstGeom prst="rect">
            <a:avLst/>
          </a:prstGeom>
          <a:noFill/>
          <a:ln>
            <a:noFill/>
          </a:ln>
        </p:spPr>
      </p:pic>
      <p:pic>
        <p:nvPicPr>
          <p:cNvPr id="1625" name="Google Shape;1625;p142" title="decarbonisation_2.png"/>
          <p:cNvPicPr preferRelativeResize="0"/>
          <p:nvPr/>
        </p:nvPicPr>
        <p:blipFill rotWithShape="1">
          <a:blip r:embed="rId14">
            <a:alphaModFix/>
          </a:blip>
          <a:srcRect b="0" l="0" r="0" t="0"/>
          <a:stretch/>
        </p:blipFill>
        <p:spPr>
          <a:xfrm>
            <a:off x="1867722" y="1541347"/>
            <a:ext cx="1363400" cy="1704237"/>
          </a:xfrm>
          <a:prstGeom prst="rect">
            <a:avLst/>
          </a:prstGeom>
          <a:noFill/>
          <a:ln>
            <a:noFill/>
          </a:ln>
        </p:spPr>
      </p:pic>
      <p:pic>
        <p:nvPicPr>
          <p:cNvPr id="1626" name="Google Shape;1626;p142" title="decarbonisation_3.png"/>
          <p:cNvPicPr preferRelativeResize="0"/>
          <p:nvPr/>
        </p:nvPicPr>
        <p:blipFill rotWithShape="1">
          <a:blip r:embed="rId15">
            <a:alphaModFix/>
          </a:blip>
          <a:srcRect b="0" l="0" r="0" t="0"/>
          <a:stretch/>
        </p:blipFill>
        <p:spPr>
          <a:xfrm>
            <a:off x="3231125" y="1541350"/>
            <a:ext cx="1363400" cy="1704227"/>
          </a:xfrm>
          <a:prstGeom prst="rect">
            <a:avLst/>
          </a:prstGeom>
          <a:noFill/>
          <a:ln>
            <a:noFill/>
          </a:ln>
        </p:spPr>
      </p:pic>
      <p:pic>
        <p:nvPicPr>
          <p:cNvPr id="1627" name="Google Shape;1627;p142" title="decarbonisation_5.png"/>
          <p:cNvPicPr preferRelativeResize="0"/>
          <p:nvPr/>
        </p:nvPicPr>
        <p:blipFill rotWithShape="1">
          <a:blip r:embed="rId16">
            <a:alphaModFix/>
          </a:blip>
          <a:srcRect b="0" l="0" r="0" t="0"/>
          <a:stretch/>
        </p:blipFill>
        <p:spPr>
          <a:xfrm>
            <a:off x="5957925" y="1541347"/>
            <a:ext cx="1363400" cy="1704237"/>
          </a:xfrm>
          <a:prstGeom prst="rect">
            <a:avLst/>
          </a:prstGeom>
          <a:noFill/>
          <a:ln>
            <a:noFill/>
          </a:ln>
        </p:spPr>
      </p:pic>
      <p:pic>
        <p:nvPicPr>
          <p:cNvPr id="1628" name="Google Shape;1628;p142" title="decarbonisation_1.png"/>
          <p:cNvPicPr preferRelativeResize="0"/>
          <p:nvPr/>
        </p:nvPicPr>
        <p:blipFill rotWithShape="1">
          <a:blip r:embed="rId17">
            <a:alphaModFix/>
          </a:blip>
          <a:srcRect b="0" l="0" r="0" t="0"/>
          <a:stretch/>
        </p:blipFill>
        <p:spPr>
          <a:xfrm>
            <a:off x="504325" y="1541350"/>
            <a:ext cx="1363400" cy="1704223"/>
          </a:xfrm>
          <a:prstGeom prst="rect">
            <a:avLst/>
          </a:prstGeom>
          <a:noFill/>
          <a:ln>
            <a:noFill/>
          </a:ln>
        </p:spPr>
      </p:pic>
      <p:pic>
        <p:nvPicPr>
          <p:cNvPr id="1629" name="Google Shape;1629;p142" title="decarbonisation_2.png"/>
          <p:cNvPicPr preferRelativeResize="0"/>
          <p:nvPr/>
        </p:nvPicPr>
        <p:blipFill rotWithShape="1">
          <a:blip r:embed="rId18">
            <a:alphaModFix/>
          </a:blip>
          <a:srcRect b="0" l="0" r="0" t="0"/>
          <a:stretch/>
        </p:blipFill>
        <p:spPr>
          <a:xfrm>
            <a:off x="1867722" y="1541347"/>
            <a:ext cx="1363400" cy="1704237"/>
          </a:xfrm>
          <a:prstGeom prst="rect">
            <a:avLst/>
          </a:prstGeom>
          <a:noFill/>
          <a:ln>
            <a:noFill/>
          </a:ln>
        </p:spPr>
      </p:pic>
      <p:pic>
        <p:nvPicPr>
          <p:cNvPr id="1630" name="Google Shape;1630;p142" title="decarbonisation_3.png"/>
          <p:cNvPicPr preferRelativeResize="0"/>
          <p:nvPr/>
        </p:nvPicPr>
        <p:blipFill rotWithShape="1">
          <a:blip r:embed="rId19">
            <a:alphaModFix/>
          </a:blip>
          <a:srcRect b="0" l="0" r="0" t="0"/>
          <a:stretch/>
        </p:blipFill>
        <p:spPr>
          <a:xfrm>
            <a:off x="3231125" y="1541350"/>
            <a:ext cx="1363400" cy="1704227"/>
          </a:xfrm>
          <a:prstGeom prst="rect">
            <a:avLst/>
          </a:prstGeom>
          <a:noFill/>
          <a:ln>
            <a:noFill/>
          </a:ln>
        </p:spPr>
      </p:pic>
      <p:pic>
        <p:nvPicPr>
          <p:cNvPr id="1631" name="Google Shape;1631;p142" title="decarbonisation_4.png"/>
          <p:cNvPicPr preferRelativeResize="0"/>
          <p:nvPr/>
        </p:nvPicPr>
        <p:blipFill rotWithShape="1">
          <a:blip r:embed="rId20">
            <a:alphaModFix/>
          </a:blip>
          <a:srcRect b="0" l="0" r="0" t="0"/>
          <a:stretch/>
        </p:blipFill>
        <p:spPr>
          <a:xfrm>
            <a:off x="4594525" y="1541347"/>
            <a:ext cx="1363400" cy="170423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36" name="Shape 1636"/>
        <p:cNvGrpSpPr/>
        <p:nvPr/>
      </p:nvGrpSpPr>
      <p:grpSpPr>
        <a:xfrm>
          <a:off x="0" y="0"/>
          <a:ext cx="0" cy="0"/>
          <a:chOff x="0" y="0"/>
          <a:chExt cx="0" cy="0"/>
        </a:xfrm>
      </p:grpSpPr>
      <p:pic>
        <p:nvPicPr>
          <p:cNvPr id="1637" name="Google Shape;1637;p143"/>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638" name="Google Shape;1638;p143"/>
          <p:cNvPicPr preferRelativeResize="0"/>
          <p:nvPr/>
        </p:nvPicPr>
        <p:blipFill>
          <a:blip r:embed="rId5">
            <a:alphaModFix/>
          </a:blip>
          <a:stretch>
            <a:fillRect/>
          </a:stretch>
        </p:blipFill>
        <p:spPr>
          <a:xfrm>
            <a:off x="0" y="0"/>
            <a:ext cx="3776451" cy="5143501"/>
          </a:xfrm>
          <a:prstGeom prst="rect">
            <a:avLst/>
          </a:prstGeom>
          <a:noFill/>
          <a:ln>
            <a:noFill/>
          </a:ln>
        </p:spPr>
      </p:pic>
      <p:sp>
        <p:nvSpPr>
          <p:cNvPr id="1639" name="Google Shape;1639;p14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0" name="Google Shape;1640;p14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41" name="Google Shape;1641;p143"/>
          <p:cNvSpPr txBox="1"/>
          <p:nvPr/>
        </p:nvSpPr>
        <p:spPr>
          <a:xfrm>
            <a:off x="4284825" y="378700"/>
            <a:ext cx="45348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6. DECARBONISATION TARGETS</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sp>
        <p:nvSpPr>
          <p:cNvPr id="1642" name="Google Shape;1642;p143"/>
          <p:cNvSpPr txBox="1"/>
          <p:nvPr/>
        </p:nvSpPr>
        <p:spPr>
          <a:xfrm>
            <a:off x="4179225" y="1314025"/>
            <a:ext cx="4772100" cy="4119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100">
              <a:solidFill>
                <a:schemeClr val="dk1"/>
              </a:solidFill>
              <a:latin typeface="Plus Jakarta Sans"/>
              <a:ea typeface="Plus Jakarta Sans"/>
              <a:cs typeface="Plus Jakarta Sans"/>
              <a:sym typeface="Plus Jakarta Sans"/>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ct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Managing a corporate fleet means looking years into the future. Did you know a vehicle ordered today will still be on the road in 2029?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This reality turns every choice into a decarbonization decision. With European countries adopting green regulations at varying paces, staying compliant across different borders can feel overwhelming.</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acts as your trusted advisor. We take the guesswork out of the EV transition, helping your business move forward at the right pace.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Discover how we streamline your transition at </a:t>
            </a:r>
            <a:r>
              <a:rPr lang="nl" sz="1000" u="sng">
                <a:solidFill>
                  <a:schemeClr val="hlink"/>
                </a:solidFill>
                <a:latin typeface="Plus Jakarta Sans Light"/>
                <a:ea typeface="Plus Jakarta Sans Light"/>
                <a:cs typeface="Plus Jakarta Sans Light"/>
                <a:sym typeface="Plus Jakarta Sans Light"/>
                <a:hlinkClick r:id="rId6"/>
              </a:rPr>
              <a:t>kinto-mobility.eu</a:t>
            </a: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#KINTO #FleetManagement #Sustainability</a:t>
            </a:r>
            <a:endParaRPr sz="1000">
              <a:solidFill>
                <a:schemeClr val="dk1"/>
              </a:solidFill>
              <a:latin typeface="Plus Jakarta Sans Light"/>
              <a:ea typeface="Plus Jakarta Sans Light"/>
              <a:cs typeface="Plus Jakarta Sans Light"/>
              <a:sym typeface="Plus Jakarta Sans Light"/>
            </a:endParaRPr>
          </a:p>
        </p:txBody>
      </p:sp>
      <p:pic>
        <p:nvPicPr>
          <p:cNvPr id="1643" name="Google Shape;1643;p143"/>
          <p:cNvPicPr preferRelativeResize="0"/>
          <p:nvPr/>
        </p:nvPicPr>
        <p:blipFill>
          <a:blip r:embed="rId7">
            <a:alphaModFix/>
          </a:blip>
          <a:stretch>
            <a:fillRect/>
          </a:stretch>
        </p:blipFill>
        <p:spPr>
          <a:xfrm>
            <a:off x="458219" y="3938"/>
            <a:ext cx="2511" cy="5143501"/>
          </a:xfrm>
          <a:prstGeom prst="rect">
            <a:avLst/>
          </a:prstGeom>
          <a:noFill/>
          <a:ln>
            <a:noFill/>
          </a:ln>
        </p:spPr>
      </p:pic>
      <p:sp>
        <p:nvSpPr>
          <p:cNvPr id="1644" name="Google Shape;1644;p143"/>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sp>
        <p:nvSpPr>
          <p:cNvPr id="1645" name="Google Shape;1645;p143"/>
          <p:cNvSpPr txBox="1"/>
          <p:nvPr/>
        </p:nvSpPr>
        <p:spPr>
          <a:xfrm>
            <a:off x="7544325" y="119150"/>
            <a:ext cx="1407000" cy="291000"/>
          </a:xfrm>
          <a:prstGeom prst="rect">
            <a:avLst/>
          </a:prstGeom>
          <a:solidFill>
            <a:srgbClr val="EEFF4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100">
                <a:solidFill>
                  <a:srgbClr val="595959"/>
                </a:solidFill>
              </a:rPr>
              <a:t>Valid for multibrand</a:t>
            </a:r>
            <a:endParaRPr sz="1100">
              <a:solidFill>
                <a:srgbClr val="595959"/>
              </a:solidFill>
            </a:endParaRPr>
          </a:p>
        </p:txBody>
      </p:sp>
      <p:pic>
        <p:nvPicPr>
          <p:cNvPr id="1646" name="Google Shape;1646;p143"/>
          <p:cNvPicPr preferRelativeResize="0"/>
          <p:nvPr/>
        </p:nvPicPr>
        <p:blipFill>
          <a:blip r:embed="rId8">
            <a:alphaModFix/>
          </a:blip>
          <a:stretch>
            <a:fillRect/>
          </a:stretch>
        </p:blipFill>
        <p:spPr>
          <a:xfrm>
            <a:off x="460725" y="1166497"/>
            <a:ext cx="1406998" cy="2190454"/>
          </a:xfrm>
          <a:prstGeom prst="rect">
            <a:avLst/>
          </a:prstGeom>
          <a:noFill/>
          <a:ln>
            <a:noFill/>
          </a:ln>
        </p:spPr>
      </p:pic>
      <p:pic>
        <p:nvPicPr>
          <p:cNvPr id="1647" name="Google Shape;1647;p143" title="DECARBONISATION_1.png"/>
          <p:cNvPicPr preferRelativeResize="0"/>
          <p:nvPr/>
        </p:nvPicPr>
        <p:blipFill>
          <a:blip r:embed="rId9">
            <a:alphaModFix/>
          </a:blip>
          <a:stretch>
            <a:fillRect/>
          </a:stretch>
        </p:blipFill>
        <p:spPr>
          <a:xfrm>
            <a:off x="504325" y="1541350"/>
            <a:ext cx="1363400" cy="1704223"/>
          </a:xfrm>
          <a:prstGeom prst="rect">
            <a:avLst/>
          </a:prstGeom>
          <a:noFill/>
          <a:ln>
            <a:noFill/>
          </a:ln>
        </p:spPr>
      </p:pic>
      <p:pic>
        <p:nvPicPr>
          <p:cNvPr id="1648" name="Google Shape;1648;p143" title="DECARBONISATION_2.png"/>
          <p:cNvPicPr preferRelativeResize="0"/>
          <p:nvPr/>
        </p:nvPicPr>
        <p:blipFill>
          <a:blip r:embed="rId10">
            <a:alphaModFix/>
          </a:blip>
          <a:stretch>
            <a:fillRect/>
          </a:stretch>
        </p:blipFill>
        <p:spPr>
          <a:xfrm>
            <a:off x="1867722" y="1541347"/>
            <a:ext cx="1363400" cy="1704237"/>
          </a:xfrm>
          <a:prstGeom prst="rect">
            <a:avLst/>
          </a:prstGeom>
          <a:noFill/>
          <a:ln>
            <a:noFill/>
          </a:ln>
        </p:spPr>
      </p:pic>
      <p:pic>
        <p:nvPicPr>
          <p:cNvPr id="1649" name="Google Shape;1649;p143" title="DECARBONISATION_3.png"/>
          <p:cNvPicPr preferRelativeResize="0"/>
          <p:nvPr/>
        </p:nvPicPr>
        <p:blipFill>
          <a:blip r:embed="rId11">
            <a:alphaModFix/>
          </a:blip>
          <a:stretch>
            <a:fillRect/>
          </a:stretch>
        </p:blipFill>
        <p:spPr>
          <a:xfrm>
            <a:off x="3231125" y="1541350"/>
            <a:ext cx="1363400" cy="1704227"/>
          </a:xfrm>
          <a:prstGeom prst="rect">
            <a:avLst/>
          </a:prstGeom>
          <a:noFill/>
          <a:ln>
            <a:noFill/>
          </a:ln>
        </p:spPr>
      </p:pic>
      <p:pic>
        <p:nvPicPr>
          <p:cNvPr id="1650" name="Google Shape;1650;p143" title="DECARBONISATION_4.png"/>
          <p:cNvPicPr preferRelativeResize="0"/>
          <p:nvPr/>
        </p:nvPicPr>
        <p:blipFill>
          <a:blip r:embed="rId12">
            <a:alphaModFix/>
          </a:blip>
          <a:stretch>
            <a:fillRect/>
          </a:stretch>
        </p:blipFill>
        <p:spPr>
          <a:xfrm>
            <a:off x="4594525" y="1541347"/>
            <a:ext cx="1363400" cy="1704237"/>
          </a:xfrm>
          <a:prstGeom prst="rect">
            <a:avLst/>
          </a:prstGeom>
          <a:noFill/>
          <a:ln>
            <a:noFill/>
          </a:ln>
        </p:spPr>
      </p:pic>
      <p:pic>
        <p:nvPicPr>
          <p:cNvPr id="1651" name="Google Shape;1651;p143" title="DECARBONISATION_5.png"/>
          <p:cNvPicPr preferRelativeResize="0"/>
          <p:nvPr/>
        </p:nvPicPr>
        <p:blipFill>
          <a:blip r:embed="rId13">
            <a:alphaModFix/>
          </a:blip>
          <a:stretch>
            <a:fillRect/>
          </a:stretch>
        </p:blipFill>
        <p:spPr>
          <a:xfrm>
            <a:off x="5957925" y="1541347"/>
            <a:ext cx="1363400" cy="1704237"/>
          </a:xfrm>
          <a:prstGeom prst="rect">
            <a:avLst/>
          </a:prstGeom>
          <a:noFill/>
          <a:ln>
            <a:noFill/>
          </a:ln>
        </p:spPr>
      </p:pic>
      <p:pic>
        <p:nvPicPr>
          <p:cNvPr id="1652" name="Google Shape;1652;p143" title="decarbonisation_1.png"/>
          <p:cNvPicPr preferRelativeResize="0"/>
          <p:nvPr/>
        </p:nvPicPr>
        <p:blipFill rotWithShape="1">
          <a:blip r:embed="rId14">
            <a:alphaModFix/>
          </a:blip>
          <a:srcRect b="0" l="0" r="0" t="0"/>
          <a:stretch/>
        </p:blipFill>
        <p:spPr>
          <a:xfrm>
            <a:off x="504325" y="1541350"/>
            <a:ext cx="1363400" cy="1704223"/>
          </a:xfrm>
          <a:prstGeom prst="rect">
            <a:avLst/>
          </a:prstGeom>
          <a:noFill/>
          <a:ln>
            <a:noFill/>
          </a:ln>
        </p:spPr>
      </p:pic>
      <p:pic>
        <p:nvPicPr>
          <p:cNvPr id="1653" name="Google Shape;1653;p143" title="decarbonisation_2.png"/>
          <p:cNvPicPr preferRelativeResize="0"/>
          <p:nvPr/>
        </p:nvPicPr>
        <p:blipFill rotWithShape="1">
          <a:blip r:embed="rId15">
            <a:alphaModFix/>
          </a:blip>
          <a:srcRect b="0" l="0" r="0" t="0"/>
          <a:stretch/>
        </p:blipFill>
        <p:spPr>
          <a:xfrm>
            <a:off x="1867722" y="1541347"/>
            <a:ext cx="1363400" cy="1704237"/>
          </a:xfrm>
          <a:prstGeom prst="rect">
            <a:avLst/>
          </a:prstGeom>
          <a:noFill/>
          <a:ln>
            <a:noFill/>
          </a:ln>
        </p:spPr>
      </p:pic>
      <p:pic>
        <p:nvPicPr>
          <p:cNvPr id="1654" name="Google Shape;1654;p143" title="decarbonisation_3.png"/>
          <p:cNvPicPr preferRelativeResize="0"/>
          <p:nvPr/>
        </p:nvPicPr>
        <p:blipFill rotWithShape="1">
          <a:blip r:embed="rId16">
            <a:alphaModFix/>
          </a:blip>
          <a:srcRect b="0" l="0" r="0" t="0"/>
          <a:stretch/>
        </p:blipFill>
        <p:spPr>
          <a:xfrm>
            <a:off x="3231125" y="1541350"/>
            <a:ext cx="1363400" cy="1704227"/>
          </a:xfrm>
          <a:prstGeom prst="rect">
            <a:avLst/>
          </a:prstGeom>
          <a:noFill/>
          <a:ln>
            <a:noFill/>
          </a:ln>
        </p:spPr>
      </p:pic>
      <p:pic>
        <p:nvPicPr>
          <p:cNvPr id="1655" name="Google Shape;1655;p143" title="decarbonisation_5.png"/>
          <p:cNvPicPr preferRelativeResize="0"/>
          <p:nvPr/>
        </p:nvPicPr>
        <p:blipFill rotWithShape="1">
          <a:blip r:embed="rId17">
            <a:alphaModFix/>
          </a:blip>
          <a:srcRect b="0" l="0" r="0" t="0"/>
          <a:stretch/>
        </p:blipFill>
        <p:spPr>
          <a:xfrm>
            <a:off x="5957925" y="1541347"/>
            <a:ext cx="1363400" cy="1704237"/>
          </a:xfrm>
          <a:prstGeom prst="rect">
            <a:avLst/>
          </a:prstGeom>
          <a:noFill/>
          <a:ln>
            <a:noFill/>
          </a:ln>
        </p:spPr>
      </p:pic>
      <p:pic>
        <p:nvPicPr>
          <p:cNvPr id="1656" name="Google Shape;1656;p143" title="decarbonisation_1.png"/>
          <p:cNvPicPr preferRelativeResize="0"/>
          <p:nvPr/>
        </p:nvPicPr>
        <p:blipFill rotWithShape="1">
          <a:blip r:embed="rId18">
            <a:alphaModFix/>
          </a:blip>
          <a:srcRect b="0" l="0" r="0" t="0"/>
          <a:stretch/>
        </p:blipFill>
        <p:spPr>
          <a:xfrm>
            <a:off x="504325" y="1541350"/>
            <a:ext cx="1363400" cy="1704223"/>
          </a:xfrm>
          <a:prstGeom prst="rect">
            <a:avLst/>
          </a:prstGeom>
          <a:noFill/>
          <a:ln>
            <a:noFill/>
          </a:ln>
        </p:spPr>
      </p:pic>
      <p:pic>
        <p:nvPicPr>
          <p:cNvPr id="1657" name="Google Shape;1657;p143" title="decarbonisation_2.png"/>
          <p:cNvPicPr preferRelativeResize="0"/>
          <p:nvPr/>
        </p:nvPicPr>
        <p:blipFill rotWithShape="1">
          <a:blip r:embed="rId19">
            <a:alphaModFix/>
          </a:blip>
          <a:srcRect b="0" l="0" r="0" t="0"/>
          <a:stretch/>
        </p:blipFill>
        <p:spPr>
          <a:xfrm>
            <a:off x="1867722" y="1541347"/>
            <a:ext cx="1363400" cy="1704237"/>
          </a:xfrm>
          <a:prstGeom prst="rect">
            <a:avLst/>
          </a:prstGeom>
          <a:noFill/>
          <a:ln>
            <a:noFill/>
          </a:ln>
        </p:spPr>
      </p:pic>
      <p:pic>
        <p:nvPicPr>
          <p:cNvPr id="1658" name="Google Shape;1658;p143" title="decarbonisation_3.png"/>
          <p:cNvPicPr preferRelativeResize="0"/>
          <p:nvPr/>
        </p:nvPicPr>
        <p:blipFill rotWithShape="1">
          <a:blip r:embed="rId20">
            <a:alphaModFix/>
          </a:blip>
          <a:srcRect b="0" l="0" r="0" t="0"/>
          <a:stretch/>
        </p:blipFill>
        <p:spPr>
          <a:xfrm>
            <a:off x="3231125" y="1541350"/>
            <a:ext cx="1363400" cy="1704227"/>
          </a:xfrm>
          <a:prstGeom prst="rect">
            <a:avLst/>
          </a:prstGeom>
          <a:noFill/>
          <a:ln>
            <a:noFill/>
          </a:ln>
        </p:spPr>
      </p:pic>
      <p:pic>
        <p:nvPicPr>
          <p:cNvPr id="1659" name="Google Shape;1659;p143" title="decarbonisation_4.png"/>
          <p:cNvPicPr preferRelativeResize="0"/>
          <p:nvPr/>
        </p:nvPicPr>
        <p:blipFill rotWithShape="1">
          <a:blip r:embed="rId21">
            <a:alphaModFix/>
          </a:blip>
          <a:srcRect b="0" l="0" r="0" t="0"/>
          <a:stretch/>
        </p:blipFill>
        <p:spPr>
          <a:xfrm>
            <a:off x="4594525" y="1541347"/>
            <a:ext cx="1363400" cy="170423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4" name="Shape 1664"/>
        <p:cNvGrpSpPr/>
        <p:nvPr/>
      </p:nvGrpSpPr>
      <p:grpSpPr>
        <a:xfrm>
          <a:off x="0" y="0"/>
          <a:ext cx="0" cy="0"/>
          <a:chOff x="0" y="0"/>
          <a:chExt cx="0" cy="0"/>
        </a:xfrm>
      </p:grpSpPr>
      <p:pic>
        <p:nvPicPr>
          <p:cNvPr id="1665" name="Google Shape;1665;p144"/>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66" name="Google Shape;1666;p144"/>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67" name="Google Shape;1667;p14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8" name="Google Shape;1668;p14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69" name="Google Shape;1669;p144"/>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a:t>
            </a:r>
            <a:r>
              <a:rPr lang="nl" sz="3000">
                <a:solidFill>
                  <a:schemeClr val="lt1"/>
                </a:solidFill>
                <a:latin typeface="Plus Jakarta Sans"/>
                <a:ea typeface="Plus Jakarta Sans"/>
                <a:cs typeface="Plus Jakarta Sans"/>
                <a:sym typeface="Plus Jakarta Sans"/>
              </a:rPr>
              <a:t>.</a:t>
            </a:r>
            <a:r>
              <a:rPr lang="nl" sz="3000">
                <a:solidFill>
                  <a:schemeClr val="lt1"/>
                </a:solidFill>
                <a:latin typeface="Plus Jakarta Sans"/>
                <a:ea typeface="Plus Jakarta Sans"/>
                <a:cs typeface="Plus Jakarta Sans"/>
                <a:sym typeface="Plus Jakarta Sans"/>
              </a:rPr>
              <a:t>ANIMATION MARKETS</a:t>
            </a:r>
            <a:endParaRPr sz="3000">
              <a:solidFill>
                <a:schemeClr val="lt1"/>
              </a:solidFill>
              <a:latin typeface="Plus Jakarta Sans"/>
              <a:ea typeface="Plus Jakarta Sans"/>
              <a:cs typeface="Plus Jakarta Sans"/>
              <a:sym typeface="Plus Jakarta Sans"/>
            </a:endParaRPr>
          </a:p>
        </p:txBody>
      </p:sp>
      <p:sp>
        <p:nvSpPr>
          <p:cNvPr id="1670" name="Google Shape;1670;p144"/>
          <p:cNvSpPr txBox="1"/>
          <p:nvPr/>
        </p:nvSpPr>
        <p:spPr>
          <a:xfrm>
            <a:off x="458225" y="1093100"/>
            <a:ext cx="32595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Six languages, multiple European markets, and a diverse range of mobility solutions.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Flexible mobility means something unique to everyone, everywhere. Each country holds a different piece of the puzzle. From fixed-cost leasing in Germany and short-term rentals in Italy, to smarter commuting for your team in France.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That is why KINTO is present across various countries with a versatile portfolio of products, carefully tailored to match specific local needs. No matter where your business operates, we combine international strength with the right regional expertise to keep your cross-border fleet running efficiently.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Experience our approach across Europe at kinto-mobility.eu.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One partner. Every solution.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nl" sz="1100">
                <a:solidFill>
                  <a:schemeClr val="dk1"/>
                </a:solidFill>
              </a:rPr>
              <a:t>#KINTO #FlexibleMobility #InternationalFleet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p:txBody>
      </p:sp>
      <p:pic>
        <p:nvPicPr>
          <p:cNvPr id="1671" name="Google Shape;1671;p144"/>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72" name="Google Shape;1672;p144"/>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a:t>
            </a:r>
            <a:endParaRPr sz="1200">
              <a:solidFill>
                <a:schemeClr val="dk2"/>
              </a:solidFill>
              <a:latin typeface="Plus Jakarta Sans Light"/>
              <a:ea typeface="Plus Jakarta Sans Light"/>
              <a:cs typeface="Plus Jakarta Sans Light"/>
              <a:sym typeface="Plus Jakarta Sans Light"/>
            </a:endParaRPr>
          </a:p>
        </p:txBody>
      </p:sp>
      <p:pic>
        <p:nvPicPr>
          <p:cNvPr id="1673" name="Google Shape;1673;p144"/>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674" name="Google Shape;1674;p144"/>
          <p:cNvPicPr preferRelativeResize="0"/>
          <p:nvPr/>
        </p:nvPicPr>
        <p:blipFill>
          <a:blip r:embed="rId7">
            <a:alphaModFix/>
          </a:blip>
          <a:stretch>
            <a:fillRect/>
          </a:stretch>
        </p:blipFill>
        <p:spPr>
          <a:xfrm>
            <a:off x="7807797" y="613627"/>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9" name="Shape 1679"/>
        <p:cNvGrpSpPr/>
        <p:nvPr/>
      </p:nvGrpSpPr>
      <p:grpSpPr>
        <a:xfrm>
          <a:off x="0" y="0"/>
          <a:ext cx="0" cy="0"/>
          <a:chOff x="0" y="0"/>
          <a:chExt cx="0" cy="0"/>
        </a:xfrm>
      </p:grpSpPr>
      <p:pic>
        <p:nvPicPr>
          <p:cNvPr id="1680" name="Google Shape;1680;p145"/>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81" name="Google Shape;1681;p145"/>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82" name="Google Shape;1682;p14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83" name="Google Shape;1683;p14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84" name="Google Shape;1684;p145"/>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a:t>
            </a:r>
            <a:r>
              <a:rPr lang="nl" sz="3000">
                <a:solidFill>
                  <a:schemeClr val="lt1"/>
                </a:solidFill>
                <a:latin typeface="Plus Jakarta Sans"/>
                <a:ea typeface="Plus Jakarta Sans"/>
                <a:cs typeface="Plus Jakarta Sans"/>
                <a:sym typeface="Plus Jakarta Sans"/>
              </a:rPr>
              <a:t>.ANIMATION MARKETS</a:t>
            </a:r>
            <a:endParaRPr sz="3000">
              <a:solidFill>
                <a:schemeClr val="lt1"/>
              </a:solidFill>
              <a:latin typeface="Plus Jakarta Sans"/>
              <a:ea typeface="Plus Jakarta Sans"/>
              <a:cs typeface="Plus Jakarta Sans"/>
              <a:sym typeface="Plus Jakarta Sans"/>
            </a:endParaRPr>
          </a:p>
        </p:txBody>
      </p:sp>
      <p:sp>
        <p:nvSpPr>
          <p:cNvPr id="1685" name="Google Shape;1685;p145"/>
          <p:cNvSpPr txBox="1"/>
          <p:nvPr/>
        </p:nvSpPr>
        <p:spPr>
          <a:xfrm>
            <a:off x="458225" y="1093100"/>
            <a:ext cx="3259500" cy="405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IG: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We take you on a high-speed tour across Europe, where mobility speaks the local language in every market. </a:t>
            </a:r>
            <a:r>
              <a:rPr lang="nl" sz="1100">
                <a:solidFill>
                  <a:schemeClr val="lt1"/>
                </a:solidFill>
              </a:rPr>
              <a:t>🚗</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Local requirements change from border to border, and so do our solutions. We offer a diverse range of products tailored to match the specific local needs of each country, ensuring your international fleet strategy never gets lost in translation.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How many languages does your corporate fleet speak? </a:t>
            </a:r>
            <a:r>
              <a:rPr lang="nl" sz="1100">
                <a:solidFill>
                  <a:schemeClr val="lt1"/>
                </a:solidFill>
              </a:rPr>
              <a:t>💬</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#EuropeanMobility #FlexibleMobility</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686" name="Google Shape;1686;p145"/>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687" name="Google Shape;1687;p145"/>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a:t>
            </a:r>
            <a:endParaRPr sz="1200">
              <a:solidFill>
                <a:schemeClr val="dk2"/>
              </a:solidFill>
              <a:latin typeface="Plus Jakarta Sans Light"/>
              <a:ea typeface="Plus Jakarta Sans Light"/>
              <a:cs typeface="Plus Jakarta Sans Light"/>
              <a:sym typeface="Plus Jakarta Sans Light"/>
            </a:endParaRPr>
          </a:p>
        </p:txBody>
      </p:sp>
      <p:pic>
        <p:nvPicPr>
          <p:cNvPr id="1688" name="Google Shape;1688;p145"/>
          <p:cNvPicPr preferRelativeResize="0"/>
          <p:nvPr/>
        </p:nvPicPr>
        <p:blipFill>
          <a:blip r:embed="rId6">
            <a:alphaModFix/>
          </a:blip>
          <a:stretch>
            <a:fillRect/>
          </a:stretch>
        </p:blipFill>
        <p:spPr>
          <a:xfrm>
            <a:off x="6216850" y="496125"/>
            <a:ext cx="2077999" cy="3890898"/>
          </a:xfrm>
          <a:prstGeom prst="rect">
            <a:avLst/>
          </a:prstGeom>
          <a:noFill/>
          <a:ln>
            <a:noFill/>
          </a:ln>
        </p:spPr>
      </p:pic>
      <p:pic>
        <p:nvPicPr>
          <p:cNvPr id="1689" name="Google Shape;1689;p145"/>
          <p:cNvPicPr preferRelativeResize="0"/>
          <p:nvPr/>
        </p:nvPicPr>
        <p:blipFill>
          <a:blip r:embed="rId7">
            <a:alphaModFix/>
          </a:blip>
          <a:stretch>
            <a:fillRect/>
          </a:stretch>
        </p:blipFill>
        <p:spPr>
          <a:xfrm>
            <a:off x="7807797" y="613627"/>
            <a:ext cx="291098" cy="2910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4" name="Shape 1694"/>
        <p:cNvGrpSpPr/>
        <p:nvPr/>
      </p:nvGrpSpPr>
      <p:grpSpPr>
        <a:xfrm>
          <a:off x="0" y="0"/>
          <a:ext cx="0" cy="0"/>
          <a:chOff x="0" y="0"/>
          <a:chExt cx="0" cy="0"/>
        </a:xfrm>
      </p:grpSpPr>
      <p:pic>
        <p:nvPicPr>
          <p:cNvPr id="1695" name="Google Shape;1695;p146"/>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696" name="Google Shape;1696;p146"/>
          <p:cNvPicPr preferRelativeResize="0"/>
          <p:nvPr/>
        </p:nvPicPr>
        <p:blipFill>
          <a:blip r:embed="rId4">
            <a:alphaModFix/>
          </a:blip>
          <a:stretch>
            <a:fillRect/>
          </a:stretch>
        </p:blipFill>
        <p:spPr>
          <a:xfrm>
            <a:off x="0" y="0"/>
            <a:ext cx="3776451" cy="5143501"/>
          </a:xfrm>
          <a:prstGeom prst="rect">
            <a:avLst/>
          </a:prstGeom>
          <a:noFill/>
          <a:ln>
            <a:noFill/>
          </a:ln>
        </p:spPr>
      </p:pic>
      <p:sp>
        <p:nvSpPr>
          <p:cNvPr id="1697" name="Google Shape;1697;p14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8" name="Google Shape;1698;p14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699" name="Google Shape;1699;p146"/>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7</a:t>
            </a:r>
            <a:r>
              <a:rPr lang="nl" sz="3000">
                <a:solidFill>
                  <a:schemeClr val="lt1"/>
                </a:solidFill>
                <a:latin typeface="Plus Jakarta Sans"/>
                <a:ea typeface="Plus Jakarta Sans"/>
                <a:cs typeface="Plus Jakarta Sans"/>
                <a:sym typeface="Plus Jakarta Sans"/>
              </a:rPr>
              <a:t>.ANIMATION MARKETS</a:t>
            </a:r>
            <a:endParaRPr sz="3000">
              <a:solidFill>
                <a:schemeClr val="lt1"/>
              </a:solidFill>
              <a:latin typeface="Plus Jakarta Sans"/>
              <a:ea typeface="Plus Jakarta Sans"/>
              <a:cs typeface="Plus Jakarta Sans"/>
              <a:sym typeface="Plus Jakarta Sans"/>
            </a:endParaRPr>
          </a:p>
        </p:txBody>
      </p:sp>
      <p:sp>
        <p:nvSpPr>
          <p:cNvPr id="1700" name="Google Shape;1700;p146"/>
          <p:cNvSpPr txBox="1"/>
          <p:nvPr/>
        </p:nvSpPr>
        <p:spPr>
          <a:xfrm>
            <a:off x="458225" y="1093100"/>
            <a:ext cx="3259500" cy="405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Cross-border fleet management usually comes with a lot of mixed signals.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Every European market operates on its own wavelength, with its own unique mobility demands.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At KINTO, we combine our broad international presence with a diverse range of products specifically designed to match local market needs. We provide the right custom solutions for each country, keeping your business moving seamlessly across every border. 🗺️</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Explore our European approach at kinto-mobility.eu.</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One partner. Every solution.</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a:p>
            <a:pPr indent="0" lvl="0" marL="0" rtl="0" algn="l">
              <a:spcBef>
                <a:spcPts val="0"/>
              </a:spcBef>
              <a:spcAft>
                <a:spcPts val="0"/>
              </a:spcAft>
              <a:buClr>
                <a:schemeClr val="dk1"/>
              </a:buClr>
              <a:buSzPts val="1100"/>
              <a:buFont typeface="Arial"/>
              <a:buNone/>
            </a:pPr>
            <a:r>
              <a:rPr lang="nl" sz="1100">
                <a:solidFill>
                  <a:schemeClr val="lt1"/>
                </a:solidFill>
              </a:rPr>
              <a:t>#KINTO #EuropeanMobility #FleetManagement</a:t>
            </a:r>
            <a:endParaRPr sz="1100">
              <a:solidFill>
                <a:schemeClr val="lt1"/>
              </a:solidFill>
            </a:endParaRPr>
          </a:p>
          <a:p>
            <a:pPr indent="0" lvl="0" marL="0" rtl="0" algn="l">
              <a:spcBef>
                <a:spcPts val="0"/>
              </a:spcBef>
              <a:spcAft>
                <a:spcPts val="0"/>
              </a:spcAft>
              <a:buClr>
                <a:schemeClr val="dk1"/>
              </a:buClr>
              <a:buSzPts val="1100"/>
              <a:buFont typeface="Arial"/>
              <a:buNone/>
            </a:pPr>
            <a:r>
              <a:t/>
            </a:r>
            <a:endParaRPr sz="1100">
              <a:solidFill>
                <a:schemeClr val="lt1"/>
              </a:solidFill>
            </a:endParaRPr>
          </a:p>
        </p:txBody>
      </p:sp>
      <p:pic>
        <p:nvPicPr>
          <p:cNvPr id="1701" name="Google Shape;1701;p146"/>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02" name="Google Shape;1702;p146"/>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a:t>
            </a:r>
            <a:endParaRPr sz="1200">
              <a:solidFill>
                <a:schemeClr val="dk2"/>
              </a:solidFill>
              <a:latin typeface="Plus Jakarta Sans Light"/>
              <a:ea typeface="Plus Jakarta Sans Light"/>
              <a:cs typeface="Plus Jakarta Sans Light"/>
              <a:sym typeface="Plus Jakarta Sans Light"/>
            </a:endParaRPr>
          </a:p>
        </p:txBody>
      </p:sp>
      <p:pic>
        <p:nvPicPr>
          <p:cNvPr id="1703" name="Google Shape;1703;p146"/>
          <p:cNvPicPr preferRelativeResize="0"/>
          <p:nvPr/>
        </p:nvPicPr>
        <p:blipFill>
          <a:blip r:embed="rId6">
            <a:alphaModFix/>
          </a:blip>
          <a:stretch>
            <a:fillRect/>
          </a:stretch>
        </p:blipFill>
        <p:spPr>
          <a:xfrm>
            <a:off x="6216850" y="496125"/>
            <a:ext cx="2077999" cy="3890898"/>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7" name="Shape 1707"/>
        <p:cNvGrpSpPr/>
        <p:nvPr/>
      </p:nvGrpSpPr>
      <p:grpSpPr>
        <a:xfrm>
          <a:off x="0" y="0"/>
          <a:ext cx="0" cy="0"/>
          <a:chOff x="0" y="0"/>
          <a:chExt cx="0" cy="0"/>
        </a:xfrm>
      </p:grpSpPr>
      <p:pic>
        <p:nvPicPr>
          <p:cNvPr id="1708" name="Google Shape;1708;p147" title="Scherm­afbeelding 2025-06-17 om 13.08.14.png"/>
          <p:cNvPicPr preferRelativeResize="0"/>
          <p:nvPr/>
        </p:nvPicPr>
        <p:blipFill rotWithShape="1">
          <a:blip r:embed="rId3">
            <a:alphaModFix/>
          </a:blip>
          <a:srcRect b="50042" l="0" r="0" t="0"/>
          <a:stretch/>
        </p:blipFill>
        <p:spPr>
          <a:xfrm>
            <a:off x="0" y="0"/>
            <a:ext cx="9144003" cy="2571749"/>
          </a:xfrm>
          <a:prstGeom prst="rect">
            <a:avLst/>
          </a:prstGeom>
          <a:noFill/>
          <a:ln>
            <a:noFill/>
          </a:ln>
        </p:spPr>
      </p:pic>
      <p:sp>
        <p:nvSpPr>
          <p:cNvPr id="1709" name="Google Shape;1709;p147"/>
          <p:cNvSpPr txBox="1"/>
          <p:nvPr>
            <p:ph type="title"/>
          </p:nvPr>
        </p:nvSpPr>
        <p:spPr>
          <a:xfrm>
            <a:off x="3285150" y="2206346"/>
            <a:ext cx="2573700" cy="730800"/>
          </a:xfrm>
          <a:prstGeom prst="rect">
            <a:avLst/>
          </a:prstGeom>
          <a:solidFill>
            <a:schemeClr val="lt1"/>
          </a:solidFill>
          <a:ln>
            <a:noFill/>
          </a:ln>
        </p:spPr>
        <p:txBody>
          <a:bodyPr anchorCtr="0" anchor="b" bIns="0" lIns="202500" spcFirstLastPara="1" rIns="202500" wrap="square" tIns="297000">
            <a:noAutofit/>
          </a:bodyPr>
          <a:lstStyle/>
          <a:p>
            <a:pPr indent="0" lvl="0" marL="0" rtl="0" algn="l">
              <a:spcBef>
                <a:spcPts val="0"/>
              </a:spcBef>
              <a:spcAft>
                <a:spcPts val="0"/>
              </a:spcAft>
              <a:buClr>
                <a:schemeClr val="dk1"/>
              </a:buClr>
              <a:buSzPts val="4100"/>
              <a:buFont typeface="Arial"/>
              <a:buNone/>
            </a:pPr>
            <a:r>
              <a:t/>
            </a:r>
            <a:endParaRPr>
              <a:latin typeface="Plus Jakarta Sans SemiBold"/>
              <a:ea typeface="Plus Jakarta Sans SemiBold"/>
              <a:cs typeface="Plus Jakarta Sans SemiBold"/>
              <a:sym typeface="Plus Jakarta Sans SemiBold"/>
            </a:endParaRPr>
          </a:p>
          <a:p>
            <a:pPr indent="0" lvl="0" marL="0" rtl="0" algn="l">
              <a:spcBef>
                <a:spcPts val="0"/>
              </a:spcBef>
              <a:spcAft>
                <a:spcPts val="0"/>
              </a:spcAft>
              <a:buClr>
                <a:schemeClr val="dk1"/>
              </a:buClr>
              <a:buSzPts val="4100"/>
              <a:buFont typeface="Arial"/>
              <a:buNone/>
            </a:pPr>
            <a:r>
              <a:rPr lang="nl" sz="3000">
                <a:latin typeface="Plus Jakarta Sans ExtraLight"/>
                <a:ea typeface="Plus Jakarta Sans ExtraLight"/>
                <a:cs typeface="Plus Jakarta Sans ExtraLight"/>
                <a:sym typeface="Plus Jakarta Sans ExtraLight"/>
              </a:rPr>
              <a:t>Empowerment &amp; Expertise</a:t>
            </a:r>
            <a:endParaRPr>
              <a:latin typeface="Plus Jakarta Sans SemiBold"/>
              <a:ea typeface="Plus Jakarta Sans SemiBold"/>
              <a:cs typeface="Plus Jakarta Sans SemiBold"/>
              <a:sym typeface="Plus Jakarta Sans SemiBold"/>
            </a:endParaRPr>
          </a:p>
        </p:txBody>
      </p:sp>
      <p:sp>
        <p:nvSpPr>
          <p:cNvPr id="1710" name="Google Shape;1710;p147"/>
          <p:cNvSpPr txBox="1"/>
          <p:nvPr>
            <p:ph type="title"/>
          </p:nvPr>
        </p:nvSpPr>
        <p:spPr>
          <a:xfrm>
            <a:off x="2725825" y="1588075"/>
            <a:ext cx="5159400" cy="1349100"/>
          </a:xfrm>
          <a:prstGeom prst="rect">
            <a:avLst/>
          </a:prstGeom>
          <a:solidFill>
            <a:schemeClr val="lt1"/>
          </a:solidFill>
          <a:ln>
            <a:noFill/>
          </a:ln>
        </p:spPr>
        <p:txBody>
          <a:bodyPr anchorCtr="0" anchor="b" bIns="0" lIns="202500" spcFirstLastPara="1" rIns="202500" wrap="square" tIns="297000">
            <a:noAutofit/>
          </a:bodyPr>
          <a:lstStyle/>
          <a:p>
            <a:pPr indent="0" lvl="0" marL="0" rtl="0" algn="l">
              <a:lnSpc>
                <a:spcPct val="75000"/>
              </a:lnSpc>
              <a:spcBef>
                <a:spcPts val="0"/>
              </a:spcBef>
              <a:spcAft>
                <a:spcPts val="0"/>
              </a:spcAft>
              <a:buClr>
                <a:schemeClr val="dk1"/>
              </a:buClr>
              <a:buSzPts val="4100"/>
              <a:buFont typeface="Arial"/>
              <a:buNone/>
            </a:pPr>
            <a:r>
              <a:rPr lang="nl">
                <a:latin typeface="Plus Jakarta Sans SemiBold"/>
                <a:ea typeface="Plus Jakarta Sans SemiBold"/>
                <a:cs typeface="Plus Jakarta Sans SemiBold"/>
                <a:sym typeface="Plus Jakarta Sans SemiBold"/>
              </a:rPr>
              <a:t>Community &amp; connection</a:t>
            </a:r>
            <a:endParaRPr sz="3000">
              <a:latin typeface="Plus Jakarta Sans ExtraLight"/>
              <a:ea typeface="Plus Jakarta Sans ExtraLight"/>
              <a:cs typeface="Plus Jakarta Sans ExtraLight"/>
              <a:sym typeface="Plus Jakarta Sans Extra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5" name="Shape 1715"/>
        <p:cNvGrpSpPr/>
        <p:nvPr/>
      </p:nvGrpSpPr>
      <p:grpSpPr>
        <a:xfrm>
          <a:off x="0" y="0"/>
          <a:ext cx="0" cy="0"/>
          <a:chOff x="0" y="0"/>
          <a:chExt cx="0" cy="0"/>
        </a:xfrm>
      </p:grpSpPr>
      <p:pic>
        <p:nvPicPr>
          <p:cNvPr id="1716" name="Google Shape;1716;p148"/>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17" name="Google Shape;1717;p148"/>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18" name="Google Shape;1718;p148"/>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9" name="Google Shape;1719;p148"/>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720" name="Google Shape;1720;p148"/>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a:t>
            </a:r>
            <a:r>
              <a:rPr lang="nl" sz="3000">
                <a:solidFill>
                  <a:srgbClr val="00708D"/>
                </a:solidFill>
                <a:latin typeface="Plus Jakarta Sans"/>
                <a:ea typeface="Plus Jakarta Sans"/>
                <a:cs typeface="Plus Jakarta Sans"/>
                <a:sym typeface="Plus Jakarta Sans"/>
              </a:rPr>
              <a:t>.COMMUNITY LEARNINGS </a:t>
            </a:r>
            <a:endParaRPr sz="3000">
              <a:solidFill>
                <a:srgbClr val="00708D"/>
              </a:solidFill>
              <a:latin typeface="Plus Jakarta Sans"/>
              <a:ea typeface="Plus Jakarta Sans"/>
              <a:cs typeface="Plus Jakarta Sans"/>
              <a:sym typeface="Plus Jakarta Sans"/>
            </a:endParaRPr>
          </a:p>
        </p:txBody>
      </p:sp>
      <p:pic>
        <p:nvPicPr>
          <p:cNvPr id="1721" name="Google Shape;1721;p148"/>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22" name="Google Shape;1722;p148"/>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- 1X1</a:t>
            </a:r>
            <a:endParaRPr sz="1200">
              <a:solidFill>
                <a:schemeClr val="lt1"/>
              </a:solidFill>
              <a:latin typeface="Plus Jakarta Sans Light"/>
              <a:ea typeface="Plus Jakarta Sans Light"/>
              <a:cs typeface="Plus Jakarta Sans Light"/>
              <a:sym typeface="Plus Jakarta Sans Light"/>
            </a:endParaRPr>
          </a:p>
        </p:txBody>
      </p:sp>
      <p:pic>
        <p:nvPicPr>
          <p:cNvPr id="1723" name="Google Shape;1723;p148" title="COMMUNITY LEARNINGS FROM A POLL_Mockup.png"/>
          <p:cNvPicPr preferRelativeResize="0"/>
          <p:nvPr/>
        </p:nvPicPr>
        <p:blipFill>
          <a:blip r:embed="rId7">
            <a:alphaModFix/>
          </a:blip>
          <a:stretch>
            <a:fillRect/>
          </a:stretch>
        </p:blipFill>
        <p:spPr>
          <a:xfrm>
            <a:off x="597300" y="29300"/>
            <a:ext cx="7612549" cy="4282050"/>
          </a:xfrm>
          <a:prstGeom prst="rect">
            <a:avLst/>
          </a:prstGeom>
          <a:noFill/>
          <a:ln>
            <a:noFill/>
          </a:ln>
        </p:spPr>
      </p:pic>
      <p:pic>
        <p:nvPicPr>
          <p:cNvPr id="1724" name="Google Shape;1724;p148" title="COMMUNITY LEARNINGS FROM A POLL_1.png"/>
          <p:cNvPicPr preferRelativeResize="0"/>
          <p:nvPr/>
        </p:nvPicPr>
        <p:blipFill rotWithShape="1">
          <a:blip r:embed="rId8">
            <a:alphaModFix/>
          </a:blip>
          <a:srcRect b="0" l="0" r="0" t="0"/>
          <a:stretch/>
        </p:blipFill>
        <p:spPr>
          <a:xfrm>
            <a:off x="1088125" y="982325"/>
            <a:ext cx="1645920" cy="2057400"/>
          </a:xfrm>
          <a:prstGeom prst="rect">
            <a:avLst/>
          </a:prstGeom>
          <a:noFill/>
          <a:ln>
            <a:noFill/>
          </a:ln>
        </p:spPr>
      </p:pic>
      <p:pic>
        <p:nvPicPr>
          <p:cNvPr id="1725" name="Google Shape;1725;p148" title="COMMUNITY LEARNINGS FROM A POLL_2.png"/>
          <p:cNvPicPr preferRelativeResize="0"/>
          <p:nvPr/>
        </p:nvPicPr>
        <p:blipFill rotWithShape="1">
          <a:blip r:embed="rId9">
            <a:alphaModFix/>
          </a:blip>
          <a:srcRect b="0" l="0" r="0" t="0"/>
          <a:stretch/>
        </p:blipFill>
        <p:spPr>
          <a:xfrm>
            <a:off x="2762550" y="982325"/>
            <a:ext cx="1645920" cy="2057400"/>
          </a:xfrm>
          <a:prstGeom prst="rect">
            <a:avLst/>
          </a:prstGeom>
          <a:noFill/>
          <a:ln>
            <a:noFill/>
          </a:ln>
        </p:spPr>
      </p:pic>
      <p:pic>
        <p:nvPicPr>
          <p:cNvPr id="1726" name="Google Shape;1726;p148" title="COMMUNITY LEARNINGS FROM A POLL_3.png"/>
          <p:cNvPicPr preferRelativeResize="0"/>
          <p:nvPr/>
        </p:nvPicPr>
        <p:blipFill>
          <a:blip r:embed="rId10">
            <a:alphaModFix/>
          </a:blip>
          <a:stretch>
            <a:fillRect/>
          </a:stretch>
        </p:blipFill>
        <p:spPr>
          <a:xfrm>
            <a:off x="4436975" y="982325"/>
            <a:ext cx="1645920" cy="2057400"/>
          </a:xfrm>
          <a:prstGeom prst="rect">
            <a:avLst/>
          </a:prstGeom>
          <a:noFill/>
          <a:ln>
            <a:noFill/>
          </a:ln>
        </p:spPr>
      </p:pic>
      <p:sp>
        <p:nvSpPr>
          <p:cNvPr id="1727" name="Google Shape;1727;p148"/>
          <p:cNvSpPr txBox="1"/>
          <p:nvPr/>
        </p:nvSpPr>
        <p:spPr>
          <a:xfrm>
            <a:off x="3804175" y="1357321"/>
            <a:ext cx="5235000" cy="5143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LI</a:t>
            </a:r>
            <a:endParaRPr sz="18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r">
              <a:spcBef>
                <a:spcPts val="1200"/>
              </a:spcBef>
              <a:spcAft>
                <a:spcPts val="0"/>
              </a:spcAft>
              <a:buNone/>
            </a:pPr>
            <a:r>
              <a:t/>
            </a:r>
            <a:endParaRPr sz="1000">
              <a:solidFill>
                <a:schemeClr val="dk1"/>
              </a:solidFill>
              <a:latin typeface="Plus Jakarta Sans"/>
              <a:ea typeface="Plus Jakarta Sans"/>
              <a:cs typeface="Plus Jakarta Sans"/>
              <a:sym typeface="Plus Jakarta Sans"/>
            </a:endParaRPr>
          </a:p>
          <a:p>
            <a:pPr indent="0" lvl="0" marL="0" rtl="0" algn="r">
              <a:spcBef>
                <a:spcPts val="0"/>
              </a:spcBef>
              <a:spcAft>
                <a:spcPts val="0"/>
              </a:spcAft>
              <a:buNone/>
            </a:pPr>
            <a:r>
              <a:rPr lang="nl" sz="1000">
                <a:solidFill>
                  <a:schemeClr val="dk1"/>
                </a:solidFill>
                <a:latin typeface="Plus Jakarta Sans Light"/>
                <a:ea typeface="Plus Jakarta Sans Light"/>
                <a:cs typeface="Plus Jakarta Sans Light"/>
                <a:sym typeface="Plus Jakarta Sans Light"/>
              </a:rPr>
              <a:t>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recently launched a poll to discover what actually drives satisfaction for lease drivers. The results are in, and the reality is much more practical than you think.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52% of drivers say that service  maintenance is what truly makes or breaks their leasing experience. It simply comes down to the confidence that when something needs fixing, it gets handled fast and without hassle.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That is exactly why we focus on a seamless service experience. By working through certified Toyota and Lexus service points, we make sure every car is in expert hands. Fleet managers can easily plan maintenance directly through our platform, cutting out endless email threads.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When it comes to keeping your drivers happy, what do you find most important?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#DriverSatisfaction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28" name="Google Shape;1728;p148" title="COMMUNITY LEARNINGS FROM A POLL_3.png"/>
          <p:cNvPicPr preferRelativeResize="0"/>
          <p:nvPr/>
        </p:nvPicPr>
        <p:blipFill>
          <a:blip r:embed="rId11">
            <a:alphaModFix/>
          </a:blip>
          <a:stretch>
            <a:fillRect/>
          </a:stretch>
        </p:blipFill>
        <p:spPr>
          <a:xfrm>
            <a:off x="4436975" y="982325"/>
            <a:ext cx="1645925" cy="205741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3" name="Shape 1733"/>
        <p:cNvGrpSpPr/>
        <p:nvPr/>
      </p:nvGrpSpPr>
      <p:grpSpPr>
        <a:xfrm>
          <a:off x="0" y="0"/>
          <a:ext cx="0" cy="0"/>
          <a:chOff x="0" y="0"/>
          <a:chExt cx="0" cy="0"/>
        </a:xfrm>
      </p:grpSpPr>
      <p:pic>
        <p:nvPicPr>
          <p:cNvPr id="1734" name="Google Shape;1734;p149"/>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35" name="Google Shape;1735;p149"/>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36" name="Google Shape;1736;p149"/>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7" name="Google Shape;1737;p149"/>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738" name="Google Shape;1738;p149"/>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 COMMUNITY LEARNINGS</a:t>
            </a:r>
            <a:endParaRPr sz="3000">
              <a:solidFill>
                <a:srgbClr val="00708D"/>
              </a:solidFill>
              <a:latin typeface="Plus Jakarta Sans"/>
              <a:ea typeface="Plus Jakarta Sans"/>
              <a:cs typeface="Plus Jakarta Sans"/>
              <a:sym typeface="Plus Jakarta Sans"/>
            </a:endParaRPr>
          </a:p>
        </p:txBody>
      </p:sp>
      <p:pic>
        <p:nvPicPr>
          <p:cNvPr id="1739" name="Google Shape;1739;p149"/>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40" name="Google Shape;1740;p149"/>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pic>
        <p:nvPicPr>
          <p:cNvPr id="1741" name="Google Shape;1741;p149" title="COMMUNITY LEARNINGS FROM A POLL_Mockup.png"/>
          <p:cNvPicPr preferRelativeResize="0"/>
          <p:nvPr/>
        </p:nvPicPr>
        <p:blipFill>
          <a:blip r:embed="rId7">
            <a:alphaModFix/>
          </a:blip>
          <a:stretch>
            <a:fillRect/>
          </a:stretch>
        </p:blipFill>
        <p:spPr>
          <a:xfrm>
            <a:off x="597300" y="29300"/>
            <a:ext cx="7612549" cy="4282050"/>
          </a:xfrm>
          <a:prstGeom prst="rect">
            <a:avLst/>
          </a:prstGeom>
          <a:noFill/>
          <a:ln>
            <a:noFill/>
          </a:ln>
        </p:spPr>
      </p:pic>
      <p:pic>
        <p:nvPicPr>
          <p:cNvPr id="1742" name="Google Shape;1742;p149" title="COMMUNITY LEARNINGS FROM A POLL_1.png"/>
          <p:cNvPicPr preferRelativeResize="0"/>
          <p:nvPr/>
        </p:nvPicPr>
        <p:blipFill>
          <a:blip r:embed="rId8">
            <a:alphaModFix/>
          </a:blip>
          <a:stretch>
            <a:fillRect/>
          </a:stretch>
        </p:blipFill>
        <p:spPr>
          <a:xfrm>
            <a:off x="1088125" y="982325"/>
            <a:ext cx="1645920" cy="2057400"/>
          </a:xfrm>
          <a:prstGeom prst="rect">
            <a:avLst/>
          </a:prstGeom>
          <a:noFill/>
          <a:ln>
            <a:noFill/>
          </a:ln>
        </p:spPr>
      </p:pic>
      <p:pic>
        <p:nvPicPr>
          <p:cNvPr id="1743" name="Google Shape;1743;p149" title="COMMUNITY LEARNINGS FROM A POLL_2.png"/>
          <p:cNvPicPr preferRelativeResize="0"/>
          <p:nvPr/>
        </p:nvPicPr>
        <p:blipFill>
          <a:blip r:embed="rId9">
            <a:alphaModFix/>
          </a:blip>
          <a:stretch>
            <a:fillRect/>
          </a:stretch>
        </p:blipFill>
        <p:spPr>
          <a:xfrm>
            <a:off x="2762550" y="982325"/>
            <a:ext cx="1645920" cy="2057400"/>
          </a:xfrm>
          <a:prstGeom prst="rect">
            <a:avLst/>
          </a:prstGeom>
          <a:noFill/>
          <a:ln>
            <a:noFill/>
          </a:ln>
        </p:spPr>
      </p:pic>
      <p:pic>
        <p:nvPicPr>
          <p:cNvPr id="1744" name="Google Shape;1744;p149" title="COMMUNITY LEARNINGS FROM A POLL_3.png"/>
          <p:cNvPicPr preferRelativeResize="0"/>
          <p:nvPr/>
        </p:nvPicPr>
        <p:blipFill>
          <a:blip r:embed="rId10">
            <a:alphaModFix/>
          </a:blip>
          <a:stretch>
            <a:fillRect/>
          </a:stretch>
        </p:blipFill>
        <p:spPr>
          <a:xfrm>
            <a:off x="4436975" y="982325"/>
            <a:ext cx="1645920" cy="2057400"/>
          </a:xfrm>
          <a:prstGeom prst="rect">
            <a:avLst/>
          </a:prstGeom>
          <a:noFill/>
          <a:ln>
            <a:noFill/>
          </a:ln>
        </p:spPr>
      </p:pic>
      <p:sp>
        <p:nvSpPr>
          <p:cNvPr id="1745" name="Google Shape;1745;p149"/>
          <p:cNvSpPr txBox="1"/>
          <p:nvPr/>
        </p:nvSpPr>
        <p:spPr>
          <a:xfrm>
            <a:off x="4275975" y="195820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IG</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r">
              <a:spcBef>
                <a:spcPts val="120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r">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Our community has spoken, and the results of our poll are officially in!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A massive 52% of drivers agree that hassle-free service maintenance is what truly drives satisfaction. That’s why our pitstop approach uses certified Toyota and Lexus points to get your team out of the garage and back on the road, fast.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What is your number one priority for keeping drivers happy?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#DriverSatisfaction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46" name="Google Shape;1746;p149" title="COMMUNITY LEARNINGS FROM A POLL_1.png"/>
          <p:cNvPicPr preferRelativeResize="0"/>
          <p:nvPr/>
        </p:nvPicPr>
        <p:blipFill rotWithShape="1">
          <a:blip r:embed="rId11">
            <a:alphaModFix/>
          </a:blip>
          <a:srcRect b="0" l="0" r="0" t="0"/>
          <a:stretch/>
        </p:blipFill>
        <p:spPr>
          <a:xfrm>
            <a:off x="1088125" y="982325"/>
            <a:ext cx="1645920" cy="2057400"/>
          </a:xfrm>
          <a:prstGeom prst="rect">
            <a:avLst/>
          </a:prstGeom>
          <a:noFill/>
          <a:ln>
            <a:noFill/>
          </a:ln>
        </p:spPr>
      </p:pic>
      <p:pic>
        <p:nvPicPr>
          <p:cNvPr id="1747" name="Google Shape;1747;p149" title="COMMUNITY LEARNINGS FROM A POLL_2.png"/>
          <p:cNvPicPr preferRelativeResize="0"/>
          <p:nvPr/>
        </p:nvPicPr>
        <p:blipFill rotWithShape="1">
          <a:blip r:embed="rId12">
            <a:alphaModFix/>
          </a:blip>
          <a:srcRect b="0" l="0" r="0" t="0"/>
          <a:stretch/>
        </p:blipFill>
        <p:spPr>
          <a:xfrm>
            <a:off x="2762550" y="982325"/>
            <a:ext cx="1645920" cy="2057400"/>
          </a:xfrm>
          <a:prstGeom prst="rect">
            <a:avLst/>
          </a:prstGeom>
          <a:noFill/>
          <a:ln>
            <a:noFill/>
          </a:ln>
        </p:spPr>
      </p:pic>
      <p:pic>
        <p:nvPicPr>
          <p:cNvPr id="1748" name="Google Shape;1748;p149" title="COMMUNITY LEARNINGS FROM A POLL_3.png"/>
          <p:cNvPicPr preferRelativeResize="0"/>
          <p:nvPr/>
        </p:nvPicPr>
        <p:blipFill>
          <a:blip r:embed="rId13">
            <a:alphaModFix/>
          </a:blip>
          <a:stretch>
            <a:fillRect/>
          </a:stretch>
        </p:blipFill>
        <p:spPr>
          <a:xfrm>
            <a:off x="4436975" y="982325"/>
            <a:ext cx="1645925" cy="205741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3" name="Shape 1753"/>
        <p:cNvGrpSpPr/>
        <p:nvPr/>
      </p:nvGrpSpPr>
      <p:grpSpPr>
        <a:xfrm>
          <a:off x="0" y="0"/>
          <a:ext cx="0" cy="0"/>
          <a:chOff x="0" y="0"/>
          <a:chExt cx="0" cy="0"/>
        </a:xfrm>
      </p:grpSpPr>
      <p:pic>
        <p:nvPicPr>
          <p:cNvPr id="1754" name="Google Shape;1754;p150"/>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755" name="Google Shape;1755;p150"/>
          <p:cNvPicPr preferRelativeResize="0"/>
          <p:nvPr/>
        </p:nvPicPr>
        <p:blipFill>
          <a:blip r:embed="rId5">
            <a:alphaModFix/>
          </a:blip>
          <a:stretch>
            <a:fillRect/>
          </a:stretch>
        </p:blipFill>
        <p:spPr>
          <a:xfrm>
            <a:off x="0" y="0"/>
            <a:ext cx="3776451" cy="5143501"/>
          </a:xfrm>
          <a:prstGeom prst="rect">
            <a:avLst/>
          </a:prstGeom>
          <a:noFill/>
          <a:ln>
            <a:noFill/>
          </a:ln>
        </p:spPr>
      </p:pic>
      <p:sp>
        <p:nvSpPr>
          <p:cNvPr id="1756" name="Google Shape;1756;p150"/>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7" name="Google Shape;1757;p150"/>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758" name="Google Shape;1758;p150"/>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8. COMMUNITY LEARNINGS</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759" name="Google Shape;1759;p150"/>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760" name="Google Shape;1760;p150"/>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1X1</a:t>
            </a:r>
            <a:endParaRPr sz="1200">
              <a:solidFill>
                <a:schemeClr val="lt1"/>
              </a:solidFill>
              <a:latin typeface="Plus Jakarta Sans Light"/>
              <a:ea typeface="Plus Jakarta Sans Light"/>
              <a:cs typeface="Plus Jakarta Sans Light"/>
              <a:sym typeface="Plus Jakarta Sans Light"/>
            </a:endParaRPr>
          </a:p>
        </p:txBody>
      </p:sp>
      <p:pic>
        <p:nvPicPr>
          <p:cNvPr id="1761" name="Google Shape;1761;p150" title="COMMUNITY LEARNINGS FROM A POLL_Mockup.png"/>
          <p:cNvPicPr preferRelativeResize="0"/>
          <p:nvPr/>
        </p:nvPicPr>
        <p:blipFill>
          <a:blip r:embed="rId7">
            <a:alphaModFix/>
          </a:blip>
          <a:stretch>
            <a:fillRect/>
          </a:stretch>
        </p:blipFill>
        <p:spPr>
          <a:xfrm>
            <a:off x="597300" y="29300"/>
            <a:ext cx="7612549" cy="4282050"/>
          </a:xfrm>
          <a:prstGeom prst="rect">
            <a:avLst/>
          </a:prstGeom>
          <a:noFill/>
          <a:ln>
            <a:noFill/>
          </a:ln>
        </p:spPr>
      </p:pic>
      <p:pic>
        <p:nvPicPr>
          <p:cNvPr id="1762" name="Google Shape;1762;p150" title="COMMUNITY LEARNINGS FROM A POLL_1.png"/>
          <p:cNvPicPr preferRelativeResize="0"/>
          <p:nvPr/>
        </p:nvPicPr>
        <p:blipFill>
          <a:blip r:embed="rId8">
            <a:alphaModFix/>
          </a:blip>
          <a:stretch>
            <a:fillRect/>
          </a:stretch>
        </p:blipFill>
        <p:spPr>
          <a:xfrm>
            <a:off x="1088125" y="982325"/>
            <a:ext cx="1645920" cy="2057400"/>
          </a:xfrm>
          <a:prstGeom prst="rect">
            <a:avLst/>
          </a:prstGeom>
          <a:noFill/>
          <a:ln>
            <a:noFill/>
          </a:ln>
        </p:spPr>
      </p:pic>
      <p:pic>
        <p:nvPicPr>
          <p:cNvPr id="1763" name="Google Shape;1763;p150" title="COMMUNITY LEARNINGS FROM A POLL_2.png"/>
          <p:cNvPicPr preferRelativeResize="0"/>
          <p:nvPr/>
        </p:nvPicPr>
        <p:blipFill>
          <a:blip r:embed="rId9">
            <a:alphaModFix/>
          </a:blip>
          <a:stretch>
            <a:fillRect/>
          </a:stretch>
        </p:blipFill>
        <p:spPr>
          <a:xfrm>
            <a:off x="2762550" y="982325"/>
            <a:ext cx="1645920" cy="2057400"/>
          </a:xfrm>
          <a:prstGeom prst="rect">
            <a:avLst/>
          </a:prstGeom>
          <a:noFill/>
          <a:ln>
            <a:noFill/>
          </a:ln>
        </p:spPr>
      </p:pic>
      <p:pic>
        <p:nvPicPr>
          <p:cNvPr id="1764" name="Google Shape;1764;p150" title="COMMUNITY LEARNINGS FROM A POLL_3.png"/>
          <p:cNvPicPr preferRelativeResize="0"/>
          <p:nvPr/>
        </p:nvPicPr>
        <p:blipFill>
          <a:blip r:embed="rId10">
            <a:alphaModFix/>
          </a:blip>
          <a:stretch>
            <a:fillRect/>
          </a:stretch>
        </p:blipFill>
        <p:spPr>
          <a:xfrm>
            <a:off x="4436975" y="982325"/>
            <a:ext cx="1645920" cy="2057400"/>
          </a:xfrm>
          <a:prstGeom prst="rect">
            <a:avLst/>
          </a:prstGeom>
          <a:noFill/>
          <a:ln>
            <a:noFill/>
          </a:ln>
        </p:spPr>
      </p:pic>
      <p:sp>
        <p:nvSpPr>
          <p:cNvPr id="1765" name="Google Shape;1765;p150"/>
          <p:cNvSpPr txBox="1"/>
          <p:nvPr/>
        </p:nvSpPr>
        <p:spPr>
          <a:xfrm>
            <a:off x="4257925" y="1822850"/>
            <a:ext cx="47721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800">
                <a:solidFill>
                  <a:schemeClr val="dk1"/>
                </a:solidFill>
                <a:latin typeface="Plus Jakarta Sans"/>
                <a:ea typeface="Plus Jakarta Sans"/>
                <a:cs typeface="Plus Jakarta Sans"/>
                <a:sym typeface="Plus Jakarta Sans"/>
              </a:rPr>
              <a:t>COPY FB</a:t>
            </a:r>
            <a:endParaRPr sz="1300">
              <a:solidFill>
                <a:schemeClr val="dk1"/>
              </a:solidFill>
              <a:latin typeface="Plus Jakarta Sans"/>
              <a:ea typeface="Plus Jakarta Sans"/>
              <a:cs typeface="Plus Jakarta Sans"/>
              <a:sym typeface="Plus Jakarta Sans"/>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endParaRPr>
          </a:p>
          <a:p>
            <a:pPr indent="0" lvl="0" marL="0" rtl="0" algn="r">
              <a:spcBef>
                <a:spcPts val="1200"/>
              </a:spcBef>
              <a:spcAft>
                <a:spcPts val="0"/>
              </a:spcAft>
              <a:buNone/>
            </a:pPr>
            <a:r>
              <a:rPr lang="nl" sz="1000">
                <a:solidFill>
                  <a:schemeClr val="dk1"/>
                </a:solidFill>
                <a:latin typeface="Plus Jakarta Sans Light"/>
                <a:ea typeface="Plus Jakarta Sans Light"/>
                <a:cs typeface="Plus Jakarta Sans Light"/>
                <a:sym typeface="Plus Jakarta Sans Light"/>
              </a:rPr>
              <a:t>.</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We asked our community what truly drives satisfaction for lease drivers. Today, we are sharing the results.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52% of drivers say hassle-free service maintenance is what makes or breaks their leasing experience. Genuine peace of mind wins from flashy features every single time.</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That’s why our pitstop approach cuts out the drama. By working through certified Toyota and Lexus service points, we ensure quick turnarounds to get your team back on the road fast.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When it comes to keeping your drivers happy, what do you find most important?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One partner. Every solution.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000">
                <a:solidFill>
                  <a:schemeClr val="dk1"/>
                </a:solidFill>
                <a:latin typeface="Plus Jakarta Sans Light"/>
                <a:ea typeface="Plus Jakarta Sans Light"/>
                <a:cs typeface="Plus Jakarta Sans Light"/>
                <a:sym typeface="Plus Jakarta Sans Light"/>
              </a:rPr>
              <a:t>#KINTO #FleetManagement #DriverSatisfaction</a:t>
            </a:r>
            <a:endParaRPr sz="1000">
              <a:solidFill>
                <a:schemeClr val="dk1"/>
              </a:solidFill>
              <a:latin typeface="Plus Jakarta Sans Light"/>
              <a:ea typeface="Plus Jakarta Sans Light"/>
              <a:cs typeface="Plus Jakarta Sans Light"/>
              <a:sym typeface="Plus Jakarta Sans Light"/>
            </a:endParaRPr>
          </a:p>
          <a:p>
            <a:pPr indent="0" lvl="0" marL="0" rtl="0" algn="l">
              <a:spcBef>
                <a:spcPts val="0"/>
              </a:spcBef>
              <a:spcAft>
                <a:spcPts val="0"/>
              </a:spcAft>
              <a:buNone/>
            </a:pPr>
            <a:r>
              <a:t/>
            </a:r>
            <a:endParaRPr sz="1000">
              <a:solidFill>
                <a:schemeClr val="dk1"/>
              </a:solidFill>
              <a:latin typeface="Plus Jakarta Sans Light"/>
              <a:ea typeface="Plus Jakarta Sans Light"/>
              <a:cs typeface="Plus Jakarta Sans Light"/>
              <a:sym typeface="Plus Jakarta Sans Light"/>
            </a:endParaRPr>
          </a:p>
        </p:txBody>
      </p:sp>
      <p:pic>
        <p:nvPicPr>
          <p:cNvPr id="1766" name="Google Shape;1766;p150" title="COMMUNITY LEARNINGS FROM A POLL_1.png"/>
          <p:cNvPicPr preferRelativeResize="0"/>
          <p:nvPr/>
        </p:nvPicPr>
        <p:blipFill rotWithShape="1">
          <a:blip r:embed="rId11">
            <a:alphaModFix/>
          </a:blip>
          <a:srcRect b="0" l="0" r="0" t="0"/>
          <a:stretch/>
        </p:blipFill>
        <p:spPr>
          <a:xfrm>
            <a:off x="1088125" y="982325"/>
            <a:ext cx="1645920" cy="2057400"/>
          </a:xfrm>
          <a:prstGeom prst="rect">
            <a:avLst/>
          </a:prstGeom>
          <a:noFill/>
          <a:ln>
            <a:noFill/>
          </a:ln>
        </p:spPr>
      </p:pic>
      <p:pic>
        <p:nvPicPr>
          <p:cNvPr id="1767" name="Google Shape;1767;p150" title="COMMUNITY LEARNINGS FROM A POLL_2.png"/>
          <p:cNvPicPr preferRelativeResize="0"/>
          <p:nvPr/>
        </p:nvPicPr>
        <p:blipFill rotWithShape="1">
          <a:blip r:embed="rId12">
            <a:alphaModFix/>
          </a:blip>
          <a:srcRect b="0" l="0" r="0" t="0"/>
          <a:stretch/>
        </p:blipFill>
        <p:spPr>
          <a:xfrm>
            <a:off x="2762550" y="982325"/>
            <a:ext cx="1645920" cy="2057400"/>
          </a:xfrm>
          <a:prstGeom prst="rect">
            <a:avLst/>
          </a:prstGeom>
          <a:noFill/>
          <a:ln>
            <a:noFill/>
          </a:ln>
        </p:spPr>
      </p:pic>
      <p:pic>
        <p:nvPicPr>
          <p:cNvPr id="1768" name="Google Shape;1768;p150" title="COMMUNITY LEARNINGS FROM A POLL_3.png"/>
          <p:cNvPicPr preferRelativeResize="0"/>
          <p:nvPr/>
        </p:nvPicPr>
        <p:blipFill>
          <a:blip r:embed="rId13">
            <a:alphaModFix/>
          </a:blip>
          <a:stretch>
            <a:fillRect/>
          </a:stretch>
        </p:blipFill>
        <p:spPr>
          <a:xfrm>
            <a:off x="4436975" y="982325"/>
            <a:ext cx="1645925" cy="205741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3" name="Shape 1773"/>
        <p:cNvGrpSpPr/>
        <p:nvPr/>
      </p:nvGrpSpPr>
      <p:grpSpPr>
        <a:xfrm>
          <a:off x="0" y="0"/>
          <a:ext cx="0" cy="0"/>
          <a:chOff x="0" y="0"/>
          <a:chExt cx="0" cy="0"/>
        </a:xfrm>
      </p:grpSpPr>
      <p:pic>
        <p:nvPicPr>
          <p:cNvPr id="1774" name="Google Shape;1774;p151"/>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75" name="Google Shape;1775;p151"/>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76" name="Google Shape;1776;p151"/>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7" name="Google Shape;1777;p151"/>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778" name="Google Shape;1778;p151"/>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 NEW MODEL DELIVERY</a:t>
            </a:r>
            <a:endParaRPr sz="3000">
              <a:solidFill>
                <a:schemeClr val="lt1"/>
              </a:solidFill>
              <a:latin typeface="Plus Jakarta Sans"/>
              <a:ea typeface="Plus Jakarta Sans"/>
              <a:cs typeface="Plus Jakarta Sans"/>
              <a:sym typeface="Plus Jakarta Sans"/>
            </a:endParaRPr>
          </a:p>
        </p:txBody>
      </p:sp>
      <p:sp>
        <p:nvSpPr>
          <p:cNvPr id="1779" name="Google Shape;1779;p151"/>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LI: </a:t>
            </a:r>
            <a:endParaRPr sz="18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rPr lang="nl" sz="1000">
                <a:solidFill>
                  <a:schemeClr val="lt1"/>
                </a:solidFill>
                <a:latin typeface="Plus Jakarta Sans Light"/>
                <a:ea typeface="Plus Jakarta Sans Light"/>
                <a:cs typeface="Plus Jakarta Sans Light"/>
                <a:sym typeface="Plus Jakarta Sans Light"/>
              </a:rPr>
              <a:t>TBD</a:t>
            </a:r>
            <a:endParaRPr sz="1000">
              <a:solidFill>
                <a:schemeClr val="lt1"/>
              </a:solidFill>
              <a:latin typeface="Plus Jakarta Sans Light"/>
              <a:ea typeface="Plus Jakarta Sans Light"/>
              <a:cs typeface="Plus Jakarta Sans Light"/>
              <a:sym typeface="Plus Jakarta Sans Light"/>
            </a:endParaRPr>
          </a:p>
          <a:p>
            <a:pPr indent="0" lvl="0" marL="0" rtl="0" algn="l">
              <a:lnSpc>
                <a:spcPct val="115000"/>
              </a:lnSpc>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120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p:txBody>
      </p:sp>
      <p:pic>
        <p:nvPicPr>
          <p:cNvPr id="1780" name="Google Shape;1780;p151"/>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81" name="Google Shape;1781;p151"/>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782" name="Google Shape;1782;p151"/>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783" name="Google Shape;1783;p151"/>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784" name="Google Shape;1784;p151"/>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a:t>
            </a:r>
            <a:endParaRPr sz="1300">
              <a:solidFill>
                <a:schemeClr val="dk2"/>
              </a:solidFill>
            </a:endParaRPr>
          </a:p>
          <a:p>
            <a:pPr indent="0" lvl="0" marL="0" rtl="0" algn="l">
              <a:spcBef>
                <a:spcPts val="0"/>
              </a:spcBef>
              <a:spcAft>
                <a:spcPts val="0"/>
              </a:spcAft>
              <a:buNone/>
            </a:pPr>
            <a:r>
              <a:rPr lang="nl" sz="1300">
                <a:solidFill>
                  <a:schemeClr val="dk2"/>
                </a:solidFill>
              </a:rPr>
              <a:t>YET TO BE RECORDED</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9" name="Shape 1789"/>
        <p:cNvGrpSpPr/>
        <p:nvPr/>
      </p:nvGrpSpPr>
      <p:grpSpPr>
        <a:xfrm>
          <a:off x="0" y="0"/>
          <a:ext cx="0" cy="0"/>
          <a:chOff x="0" y="0"/>
          <a:chExt cx="0" cy="0"/>
        </a:xfrm>
      </p:grpSpPr>
      <p:pic>
        <p:nvPicPr>
          <p:cNvPr id="1790" name="Google Shape;1790;p152"/>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791" name="Google Shape;1791;p152"/>
          <p:cNvPicPr preferRelativeResize="0"/>
          <p:nvPr/>
        </p:nvPicPr>
        <p:blipFill>
          <a:blip r:embed="rId4">
            <a:alphaModFix/>
          </a:blip>
          <a:stretch>
            <a:fillRect/>
          </a:stretch>
        </p:blipFill>
        <p:spPr>
          <a:xfrm>
            <a:off x="0" y="0"/>
            <a:ext cx="3776451" cy="5143501"/>
          </a:xfrm>
          <a:prstGeom prst="rect">
            <a:avLst/>
          </a:prstGeom>
          <a:noFill/>
          <a:ln>
            <a:noFill/>
          </a:ln>
        </p:spPr>
      </p:pic>
      <p:sp>
        <p:nvSpPr>
          <p:cNvPr id="1792" name="Google Shape;1792;p152"/>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93" name="Google Shape;1793;p152"/>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794" name="Google Shape;1794;p152"/>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 NEW MODEL DELIVERY</a:t>
            </a:r>
            <a:endParaRPr sz="3000">
              <a:solidFill>
                <a:schemeClr val="lt1"/>
              </a:solidFill>
              <a:latin typeface="Plus Jakarta Sans"/>
              <a:ea typeface="Plus Jakarta Sans"/>
              <a:cs typeface="Plus Jakarta Sans"/>
              <a:sym typeface="Plus Jakarta Sans"/>
            </a:endParaRPr>
          </a:p>
        </p:txBody>
      </p:sp>
      <p:sp>
        <p:nvSpPr>
          <p:cNvPr id="1795" name="Google Shape;1795;p152"/>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a:t>
            </a:r>
            <a:r>
              <a:rPr lang="nl" sz="1800">
                <a:solidFill>
                  <a:schemeClr val="lt1"/>
                </a:solidFill>
                <a:latin typeface="Plus Jakarta Sans Light"/>
                <a:ea typeface="Plus Jakarta Sans Light"/>
                <a:cs typeface="Plus Jakarta Sans Light"/>
                <a:sym typeface="Plus Jakarta Sans Light"/>
              </a:rPr>
              <a:t>IG</a:t>
            </a:r>
            <a:r>
              <a:rPr lang="nl" sz="1800">
                <a:solidFill>
                  <a:schemeClr val="lt1"/>
                </a:solidFill>
                <a:latin typeface="Plus Jakarta Sans Light"/>
                <a:ea typeface="Plus Jakarta Sans Light"/>
                <a:cs typeface="Plus Jakarta Sans Light"/>
                <a:sym typeface="Plus Jakarta Sans Light"/>
              </a:rPr>
              <a:t>: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TBD</a:t>
            </a:r>
            <a:endParaRPr sz="1100">
              <a:solidFill>
                <a:schemeClr val="lt1"/>
              </a:solidFill>
            </a:endParaRPr>
          </a:p>
        </p:txBody>
      </p:sp>
      <p:pic>
        <p:nvPicPr>
          <p:cNvPr id="1796" name="Google Shape;1796;p152"/>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797" name="Google Shape;1797;p152"/>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798" name="Google Shape;1798;p152"/>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799" name="Google Shape;1799;p152"/>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800" name="Google Shape;1800;p152"/>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nl" sz="1300">
                <a:solidFill>
                  <a:schemeClr val="dk2"/>
                </a:solidFill>
              </a:rPr>
              <a:t>YET TO BE RECORDER</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5" name="Shape 1805"/>
        <p:cNvGrpSpPr/>
        <p:nvPr/>
      </p:nvGrpSpPr>
      <p:grpSpPr>
        <a:xfrm>
          <a:off x="0" y="0"/>
          <a:ext cx="0" cy="0"/>
          <a:chOff x="0" y="0"/>
          <a:chExt cx="0" cy="0"/>
        </a:xfrm>
      </p:grpSpPr>
      <p:pic>
        <p:nvPicPr>
          <p:cNvPr id="1806" name="Google Shape;1806;p153"/>
          <p:cNvPicPr preferRelativeResize="0"/>
          <p:nvPr/>
        </p:nvPicPr>
        <p:blipFill>
          <a:blip r:embed="rId3">
            <a:alphaModFix/>
          </a:blip>
          <a:stretch>
            <a:fillRect/>
          </a:stretch>
        </p:blipFill>
        <p:spPr>
          <a:xfrm rot="5400000">
            <a:off x="1989277" y="-2003347"/>
            <a:ext cx="5151375" cy="9158077"/>
          </a:xfrm>
          <a:prstGeom prst="rect">
            <a:avLst/>
          </a:prstGeom>
          <a:noFill/>
          <a:ln>
            <a:noFill/>
          </a:ln>
        </p:spPr>
      </p:pic>
      <p:pic>
        <p:nvPicPr>
          <p:cNvPr id="1807" name="Google Shape;1807;p153"/>
          <p:cNvPicPr preferRelativeResize="0"/>
          <p:nvPr/>
        </p:nvPicPr>
        <p:blipFill>
          <a:blip r:embed="rId4">
            <a:alphaModFix/>
          </a:blip>
          <a:stretch>
            <a:fillRect/>
          </a:stretch>
        </p:blipFill>
        <p:spPr>
          <a:xfrm>
            <a:off x="0" y="0"/>
            <a:ext cx="3776451" cy="5143501"/>
          </a:xfrm>
          <a:prstGeom prst="rect">
            <a:avLst/>
          </a:prstGeom>
          <a:noFill/>
          <a:ln>
            <a:noFill/>
          </a:ln>
        </p:spPr>
      </p:pic>
      <p:sp>
        <p:nvSpPr>
          <p:cNvPr id="1808" name="Google Shape;1808;p153"/>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9" name="Google Shape;1809;p153"/>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810" name="Google Shape;1810;p153"/>
          <p:cNvSpPr txBox="1"/>
          <p:nvPr/>
        </p:nvSpPr>
        <p:spPr>
          <a:xfrm>
            <a:off x="87625" y="323875"/>
            <a:ext cx="4384200" cy="1279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nl" sz="3000">
                <a:solidFill>
                  <a:schemeClr val="lt1"/>
                </a:solidFill>
                <a:latin typeface="Plus Jakarta Sans"/>
                <a:ea typeface="Plus Jakarta Sans"/>
                <a:cs typeface="Plus Jakarta Sans"/>
                <a:sym typeface="Plus Jakarta Sans"/>
              </a:rPr>
              <a:t>9. NEW MODEL DELIVERY</a:t>
            </a:r>
            <a:endParaRPr sz="3000">
              <a:solidFill>
                <a:schemeClr val="lt1"/>
              </a:solidFill>
              <a:latin typeface="Plus Jakarta Sans"/>
              <a:ea typeface="Plus Jakarta Sans"/>
              <a:cs typeface="Plus Jakarta Sans"/>
              <a:sym typeface="Plus Jakarta Sans"/>
            </a:endParaRPr>
          </a:p>
        </p:txBody>
      </p:sp>
      <p:sp>
        <p:nvSpPr>
          <p:cNvPr id="1811" name="Google Shape;1811;p153"/>
          <p:cNvSpPr txBox="1"/>
          <p:nvPr/>
        </p:nvSpPr>
        <p:spPr>
          <a:xfrm>
            <a:off x="458225" y="1093100"/>
            <a:ext cx="3259500" cy="3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800">
                <a:solidFill>
                  <a:schemeClr val="lt1"/>
                </a:solidFill>
                <a:latin typeface="Plus Jakarta Sans Light"/>
                <a:ea typeface="Plus Jakarta Sans Light"/>
                <a:cs typeface="Plus Jakarta Sans Light"/>
                <a:sym typeface="Plus Jakarta Sans Light"/>
              </a:rPr>
              <a:t>COPY - FB: </a:t>
            </a:r>
            <a:endParaRPr sz="18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t/>
            </a:r>
            <a:endParaRPr sz="1000">
              <a:solidFill>
                <a:schemeClr val="lt1"/>
              </a:solidFill>
              <a:latin typeface="Plus Jakarta Sans Light"/>
              <a:ea typeface="Plus Jakarta Sans Light"/>
              <a:cs typeface="Plus Jakarta Sans Light"/>
              <a:sym typeface="Plus Jakarta Sans Light"/>
            </a:endParaRPr>
          </a:p>
          <a:p>
            <a:pPr indent="0" lvl="0" marL="0" rtl="0" algn="l">
              <a:spcBef>
                <a:spcPts val="0"/>
              </a:spcBef>
              <a:spcAft>
                <a:spcPts val="0"/>
              </a:spcAft>
              <a:buClr>
                <a:schemeClr val="dk1"/>
              </a:buClr>
              <a:buSzPts val="1100"/>
              <a:buFont typeface="Arial"/>
              <a:buNone/>
            </a:pPr>
            <a:r>
              <a:rPr lang="nl" sz="1100">
                <a:solidFill>
                  <a:schemeClr val="lt1"/>
                </a:solidFill>
              </a:rPr>
              <a:t>TBD</a:t>
            </a:r>
            <a:endParaRPr sz="1100">
              <a:solidFill>
                <a:schemeClr val="lt1"/>
              </a:solidFill>
            </a:endParaRPr>
          </a:p>
        </p:txBody>
      </p:sp>
      <p:pic>
        <p:nvPicPr>
          <p:cNvPr id="1812" name="Google Shape;1812;p153"/>
          <p:cNvPicPr preferRelativeResize="0"/>
          <p:nvPr/>
        </p:nvPicPr>
        <p:blipFill>
          <a:blip r:embed="rId5">
            <a:alphaModFix/>
          </a:blip>
          <a:stretch>
            <a:fillRect/>
          </a:stretch>
        </p:blipFill>
        <p:spPr>
          <a:xfrm>
            <a:off x="458219" y="3938"/>
            <a:ext cx="2511" cy="5143501"/>
          </a:xfrm>
          <a:prstGeom prst="rect">
            <a:avLst/>
          </a:prstGeom>
          <a:noFill/>
          <a:ln>
            <a:noFill/>
          </a:ln>
        </p:spPr>
      </p:pic>
      <p:sp>
        <p:nvSpPr>
          <p:cNvPr id="1813" name="Google Shape;1813;p153"/>
          <p:cNvSpPr txBox="1"/>
          <p:nvPr/>
        </p:nvSpPr>
        <p:spPr>
          <a:xfrm>
            <a:off x="5912700" y="4525650"/>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dk2"/>
                </a:solidFill>
                <a:latin typeface="Plus Jakarta Sans Medium"/>
                <a:ea typeface="Plus Jakarta Sans Medium"/>
                <a:cs typeface="Plus Jakarta Sans Medium"/>
                <a:sym typeface="Plus Jakarta Sans Medium"/>
              </a:rPr>
              <a:t>FORMATS AVAILABLE: </a:t>
            </a:r>
            <a:endParaRPr sz="1300">
              <a:solidFill>
                <a:schemeClr val="dk2"/>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dk2"/>
                </a:solidFill>
                <a:latin typeface="Plus Jakarta Sans Light"/>
                <a:ea typeface="Plus Jakarta Sans Light"/>
                <a:cs typeface="Plus Jakarta Sans Light"/>
                <a:sym typeface="Plus Jakarta Sans Light"/>
              </a:rPr>
              <a:t>1/1 - 9/16 - ⅘ - 16/9</a:t>
            </a:r>
            <a:endParaRPr sz="1200">
              <a:solidFill>
                <a:schemeClr val="dk2"/>
              </a:solidFill>
              <a:latin typeface="Plus Jakarta Sans Light"/>
              <a:ea typeface="Plus Jakarta Sans Light"/>
              <a:cs typeface="Plus Jakarta Sans Light"/>
              <a:sym typeface="Plus Jakarta Sans Light"/>
            </a:endParaRPr>
          </a:p>
        </p:txBody>
      </p:sp>
      <p:pic>
        <p:nvPicPr>
          <p:cNvPr id="1814" name="Google Shape;1814;p153"/>
          <p:cNvPicPr preferRelativeResize="0"/>
          <p:nvPr/>
        </p:nvPicPr>
        <p:blipFill>
          <a:blip r:embed="rId6">
            <a:alphaModFix/>
          </a:blip>
          <a:stretch>
            <a:fillRect/>
          </a:stretch>
        </p:blipFill>
        <p:spPr>
          <a:xfrm>
            <a:off x="5912699" y="496125"/>
            <a:ext cx="2636999" cy="3890898"/>
          </a:xfrm>
          <a:prstGeom prst="rect">
            <a:avLst/>
          </a:prstGeom>
          <a:noFill/>
          <a:ln>
            <a:noFill/>
          </a:ln>
        </p:spPr>
      </p:pic>
      <p:pic>
        <p:nvPicPr>
          <p:cNvPr id="1815" name="Google Shape;1815;p153"/>
          <p:cNvPicPr preferRelativeResize="0"/>
          <p:nvPr/>
        </p:nvPicPr>
        <p:blipFill>
          <a:blip r:embed="rId7">
            <a:alphaModFix/>
          </a:blip>
          <a:stretch>
            <a:fillRect/>
          </a:stretch>
        </p:blipFill>
        <p:spPr>
          <a:xfrm>
            <a:off x="8211372" y="656577"/>
            <a:ext cx="291098" cy="291098"/>
          </a:xfrm>
          <a:prstGeom prst="rect">
            <a:avLst/>
          </a:prstGeom>
          <a:noFill/>
          <a:ln>
            <a:noFill/>
          </a:ln>
        </p:spPr>
      </p:pic>
      <p:sp>
        <p:nvSpPr>
          <p:cNvPr id="1816" name="Google Shape;1816;p153"/>
          <p:cNvSpPr txBox="1"/>
          <p:nvPr/>
        </p:nvSpPr>
        <p:spPr>
          <a:xfrm>
            <a:off x="5960400" y="1348125"/>
            <a:ext cx="2541600" cy="2593200"/>
          </a:xfrm>
          <a:prstGeom prst="rect">
            <a:avLst/>
          </a:prstGeom>
          <a:solidFill>
            <a:schemeClr val="accent6"/>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1300">
                <a:solidFill>
                  <a:schemeClr val="dk2"/>
                </a:solidFill>
              </a:rPr>
              <a:t>video:</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nl" sz="1300">
                <a:solidFill>
                  <a:schemeClr val="dk2"/>
                </a:solidFill>
              </a:rPr>
              <a:t>YET TO BE RECORDED</a:t>
            </a:r>
            <a:endParaRPr sz="1300">
              <a:solidFill>
                <a:schemeClr val="dk2"/>
              </a:solidFill>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1" name="Shape 1821"/>
        <p:cNvGrpSpPr/>
        <p:nvPr/>
      </p:nvGrpSpPr>
      <p:grpSpPr>
        <a:xfrm>
          <a:off x="0" y="0"/>
          <a:ext cx="0" cy="0"/>
          <a:chOff x="0" y="0"/>
          <a:chExt cx="0" cy="0"/>
        </a:xfrm>
      </p:grpSpPr>
      <p:pic>
        <p:nvPicPr>
          <p:cNvPr id="1822" name="Google Shape;1822;p154"/>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23" name="Google Shape;1823;p154"/>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24" name="Google Shape;1824;p154"/>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25" name="Google Shape;1825;p154"/>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MAY </a:t>
            </a:r>
            <a:endParaRPr sz="800">
              <a:solidFill>
                <a:schemeClr val="lt1"/>
              </a:solidFill>
              <a:latin typeface="DM Sans ExtraLight"/>
              <a:ea typeface="DM Sans ExtraLight"/>
              <a:cs typeface="DM Sans ExtraLight"/>
              <a:sym typeface="DM Sans ExtraLight"/>
            </a:endParaRPr>
          </a:p>
        </p:txBody>
      </p:sp>
      <p:sp>
        <p:nvSpPr>
          <p:cNvPr id="1826" name="Google Shape;1826;p154"/>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Q&amp;A EMPLOYEES</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827" name="Google Shape;1827;p154"/>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28" name="Google Shape;1828;p154"/>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29" name="Google Shape;1829;p154"/>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830" name="Google Shape;1830;p154"/>
          <p:cNvSpPr txBox="1"/>
          <p:nvPr/>
        </p:nvSpPr>
        <p:spPr>
          <a:xfrm>
            <a:off x="3850275" y="3125322"/>
            <a:ext cx="5179800" cy="24453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a:t>
            </a:r>
            <a:r>
              <a:rPr lang="nl" sz="1600">
                <a:solidFill>
                  <a:schemeClr val="dk1"/>
                </a:solidFill>
                <a:latin typeface="Plus Jakarta Sans"/>
                <a:ea typeface="Plus Jakarta Sans"/>
                <a:cs typeface="Plus Jakarta Sans"/>
                <a:sym typeface="Plus Jakarta Sans"/>
              </a:rPr>
              <a:t> LI</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Who better to showcase the flexibility of our mobility solutions than the people who build them every day?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We asked our KINTO Europe team how they personally use our services during their summer holidays. From quick weekend logistics and single-day workplace changes to long-distance family road trips, their stories show how mobility should effortlessly adapt to any driver’s  lifestyle.</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How do you plan to utilize flexible mobility solutions during your upcoming holidays?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#KINTO #FlexibleMobility #CompanyCulture</a:t>
            </a:r>
            <a:endParaRPr sz="900">
              <a:solidFill>
                <a:schemeClr val="dk1"/>
              </a:solidFill>
              <a:latin typeface="Plus Jakarta Sans"/>
              <a:ea typeface="Plus Jakarta Sans"/>
              <a:cs typeface="Plus Jakarta Sans"/>
              <a:sym typeface="Plus Jakarta Sans"/>
            </a:endParaRPr>
          </a:p>
        </p:txBody>
      </p:sp>
      <p:pic>
        <p:nvPicPr>
          <p:cNvPr id="1831" name="Google Shape;1831;p154" title="Carousel Q&amp;A JULY_1.png"/>
          <p:cNvPicPr preferRelativeResize="0"/>
          <p:nvPr/>
        </p:nvPicPr>
        <p:blipFill>
          <a:blip r:embed="rId8">
            <a:alphaModFix/>
          </a:blip>
          <a:stretch>
            <a:fillRect/>
          </a:stretch>
        </p:blipFill>
        <p:spPr>
          <a:xfrm>
            <a:off x="937500" y="1533325"/>
            <a:ext cx="1482376" cy="1852970"/>
          </a:xfrm>
          <a:prstGeom prst="rect">
            <a:avLst/>
          </a:prstGeom>
          <a:noFill/>
          <a:ln>
            <a:noFill/>
          </a:ln>
        </p:spPr>
      </p:pic>
      <p:pic>
        <p:nvPicPr>
          <p:cNvPr id="1832" name="Google Shape;1832;p154" title="Carousel Q&amp;A JULY_2.png"/>
          <p:cNvPicPr preferRelativeResize="0"/>
          <p:nvPr/>
        </p:nvPicPr>
        <p:blipFill>
          <a:blip r:embed="rId9">
            <a:alphaModFix/>
          </a:blip>
          <a:stretch>
            <a:fillRect/>
          </a:stretch>
        </p:blipFill>
        <p:spPr>
          <a:xfrm>
            <a:off x="2419875" y="1533325"/>
            <a:ext cx="1482376" cy="1852970"/>
          </a:xfrm>
          <a:prstGeom prst="rect">
            <a:avLst/>
          </a:prstGeom>
          <a:noFill/>
          <a:ln>
            <a:noFill/>
          </a:ln>
        </p:spPr>
      </p:pic>
      <p:pic>
        <p:nvPicPr>
          <p:cNvPr id="1833" name="Google Shape;1833;p154" title="Carousel Q&amp;A JULY_3.png"/>
          <p:cNvPicPr preferRelativeResize="0"/>
          <p:nvPr/>
        </p:nvPicPr>
        <p:blipFill>
          <a:blip r:embed="rId10">
            <a:alphaModFix/>
          </a:blip>
          <a:stretch>
            <a:fillRect/>
          </a:stretch>
        </p:blipFill>
        <p:spPr>
          <a:xfrm>
            <a:off x="3902250" y="1533325"/>
            <a:ext cx="1482376" cy="1852970"/>
          </a:xfrm>
          <a:prstGeom prst="rect">
            <a:avLst/>
          </a:prstGeom>
          <a:noFill/>
          <a:ln>
            <a:noFill/>
          </a:ln>
        </p:spPr>
      </p:pic>
      <p:pic>
        <p:nvPicPr>
          <p:cNvPr id="1834" name="Google Shape;1834;p154" title="Carousel Q&amp;A JULY_4.png"/>
          <p:cNvPicPr preferRelativeResize="0"/>
          <p:nvPr/>
        </p:nvPicPr>
        <p:blipFill>
          <a:blip r:embed="rId11">
            <a:alphaModFix/>
          </a:blip>
          <a:stretch>
            <a:fillRect/>
          </a:stretch>
        </p:blipFill>
        <p:spPr>
          <a:xfrm>
            <a:off x="5384625" y="1533325"/>
            <a:ext cx="1482376" cy="1852970"/>
          </a:xfrm>
          <a:prstGeom prst="rect">
            <a:avLst/>
          </a:prstGeom>
          <a:noFill/>
          <a:ln>
            <a:noFill/>
          </a:ln>
        </p:spPr>
      </p:pic>
      <p:pic>
        <p:nvPicPr>
          <p:cNvPr id="1835" name="Google Shape;1835;p154" title="Carousel Q&amp;A JULY_1.png"/>
          <p:cNvPicPr preferRelativeResize="0"/>
          <p:nvPr/>
        </p:nvPicPr>
        <p:blipFill>
          <a:blip r:embed="rId12">
            <a:alphaModFix/>
          </a:blip>
          <a:stretch>
            <a:fillRect/>
          </a:stretch>
        </p:blipFill>
        <p:spPr>
          <a:xfrm>
            <a:off x="926303" y="1533325"/>
            <a:ext cx="1482370" cy="1852963"/>
          </a:xfrm>
          <a:prstGeom prst="rect">
            <a:avLst/>
          </a:prstGeom>
          <a:noFill/>
          <a:ln>
            <a:noFill/>
          </a:ln>
        </p:spPr>
      </p:pic>
      <p:pic>
        <p:nvPicPr>
          <p:cNvPr id="1836" name="Google Shape;1836;p154" title="Carousel Q&amp;A JULY_2.png"/>
          <p:cNvPicPr preferRelativeResize="0"/>
          <p:nvPr/>
        </p:nvPicPr>
        <p:blipFill rotWithShape="1">
          <a:blip r:embed="rId13">
            <a:alphaModFix/>
          </a:blip>
          <a:srcRect b="0" l="0" r="0" t="0"/>
          <a:stretch/>
        </p:blipFill>
        <p:spPr>
          <a:xfrm>
            <a:off x="2425478" y="1533325"/>
            <a:ext cx="1482370" cy="1852963"/>
          </a:xfrm>
          <a:prstGeom prst="rect">
            <a:avLst/>
          </a:prstGeom>
          <a:noFill/>
          <a:ln>
            <a:noFill/>
          </a:ln>
        </p:spPr>
      </p:pic>
      <p:pic>
        <p:nvPicPr>
          <p:cNvPr id="1837" name="Google Shape;1837;p154" title="Carousel Q&amp;A JULY_3.png"/>
          <p:cNvPicPr preferRelativeResize="0"/>
          <p:nvPr/>
        </p:nvPicPr>
        <p:blipFill>
          <a:blip r:embed="rId14">
            <a:alphaModFix/>
          </a:blip>
          <a:stretch>
            <a:fillRect/>
          </a:stretch>
        </p:blipFill>
        <p:spPr>
          <a:xfrm>
            <a:off x="3913453" y="1533325"/>
            <a:ext cx="1482370" cy="1852963"/>
          </a:xfrm>
          <a:prstGeom prst="rect">
            <a:avLst/>
          </a:prstGeom>
          <a:noFill/>
          <a:ln>
            <a:noFill/>
          </a:ln>
        </p:spPr>
      </p:pic>
      <p:pic>
        <p:nvPicPr>
          <p:cNvPr id="1838" name="Google Shape;1838;p154" title="Carousel Q&amp;A JULY_4.png"/>
          <p:cNvPicPr preferRelativeResize="0"/>
          <p:nvPr/>
        </p:nvPicPr>
        <p:blipFill rotWithShape="1">
          <a:blip r:embed="rId15">
            <a:alphaModFix/>
          </a:blip>
          <a:srcRect b="0" l="0" r="0" t="0"/>
          <a:stretch/>
        </p:blipFill>
        <p:spPr>
          <a:xfrm>
            <a:off x="5384628" y="1533325"/>
            <a:ext cx="1482370" cy="185296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3" name="Shape 1843"/>
        <p:cNvGrpSpPr/>
        <p:nvPr/>
      </p:nvGrpSpPr>
      <p:grpSpPr>
        <a:xfrm>
          <a:off x="0" y="0"/>
          <a:ext cx="0" cy="0"/>
          <a:chOff x="0" y="0"/>
          <a:chExt cx="0" cy="0"/>
        </a:xfrm>
      </p:grpSpPr>
      <p:pic>
        <p:nvPicPr>
          <p:cNvPr id="1844" name="Google Shape;1844;p155"/>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45" name="Google Shape;1845;p155"/>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46" name="Google Shape;1846;p155"/>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7" name="Google Shape;1847;p155"/>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848" name="Google Shape;1848;p155"/>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Q&amp;A EMPLOYEES</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849" name="Google Shape;1849;p155"/>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50" name="Google Shape;1850;p155"/>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51" name="Google Shape;1851;p155"/>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852" name="Google Shape;1852;p155"/>
          <p:cNvSpPr txBox="1"/>
          <p:nvPr/>
        </p:nvSpPr>
        <p:spPr>
          <a:xfrm>
            <a:off x="3850275" y="3125315"/>
            <a:ext cx="51798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IG</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Ever wonder how the team behind KINTO navigates their holidays?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We asked our own crew how they use our flexible solutions during the summer. Swipe to see how they gear up for everything, from quick weekend hauls to long-distance road trips (grandma’s cooking included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What is your absolute go-to destination this summer?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#KINTO #FlexibleMobility #SummerVibes</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900">
              <a:solidFill>
                <a:schemeClr val="dk1"/>
              </a:solidFill>
              <a:latin typeface="Plus Jakarta Sans"/>
              <a:ea typeface="Plus Jakarta Sans"/>
              <a:cs typeface="Plus Jakarta Sans"/>
              <a:sym typeface="Plus Jakarta Sans"/>
            </a:endParaRPr>
          </a:p>
        </p:txBody>
      </p:sp>
      <p:pic>
        <p:nvPicPr>
          <p:cNvPr id="1853" name="Google Shape;1853;p155" title="Carousel Q&amp;A JULY_1.png"/>
          <p:cNvPicPr preferRelativeResize="0"/>
          <p:nvPr/>
        </p:nvPicPr>
        <p:blipFill>
          <a:blip r:embed="rId8">
            <a:alphaModFix/>
          </a:blip>
          <a:stretch>
            <a:fillRect/>
          </a:stretch>
        </p:blipFill>
        <p:spPr>
          <a:xfrm>
            <a:off x="937500" y="1533325"/>
            <a:ext cx="1482376" cy="1852970"/>
          </a:xfrm>
          <a:prstGeom prst="rect">
            <a:avLst/>
          </a:prstGeom>
          <a:noFill/>
          <a:ln>
            <a:noFill/>
          </a:ln>
        </p:spPr>
      </p:pic>
      <p:pic>
        <p:nvPicPr>
          <p:cNvPr id="1854" name="Google Shape;1854;p155" title="Carousel Q&amp;A JULY_2.png"/>
          <p:cNvPicPr preferRelativeResize="0"/>
          <p:nvPr/>
        </p:nvPicPr>
        <p:blipFill>
          <a:blip r:embed="rId9">
            <a:alphaModFix/>
          </a:blip>
          <a:stretch>
            <a:fillRect/>
          </a:stretch>
        </p:blipFill>
        <p:spPr>
          <a:xfrm>
            <a:off x="2419875" y="1533325"/>
            <a:ext cx="1482376" cy="1852970"/>
          </a:xfrm>
          <a:prstGeom prst="rect">
            <a:avLst/>
          </a:prstGeom>
          <a:noFill/>
          <a:ln>
            <a:noFill/>
          </a:ln>
        </p:spPr>
      </p:pic>
      <p:pic>
        <p:nvPicPr>
          <p:cNvPr id="1855" name="Google Shape;1855;p155" title="Carousel Q&amp;A JULY_3.png"/>
          <p:cNvPicPr preferRelativeResize="0"/>
          <p:nvPr/>
        </p:nvPicPr>
        <p:blipFill>
          <a:blip r:embed="rId10">
            <a:alphaModFix/>
          </a:blip>
          <a:stretch>
            <a:fillRect/>
          </a:stretch>
        </p:blipFill>
        <p:spPr>
          <a:xfrm>
            <a:off x="3902250" y="1533325"/>
            <a:ext cx="1482376" cy="1852970"/>
          </a:xfrm>
          <a:prstGeom prst="rect">
            <a:avLst/>
          </a:prstGeom>
          <a:noFill/>
          <a:ln>
            <a:noFill/>
          </a:ln>
        </p:spPr>
      </p:pic>
      <p:pic>
        <p:nvPicPr>
          <p:cNvPr id="1856" name="Google Shape;1856;p155" title="Carousel Q&amp;A JULY_4.png"/>
          <p:cNvPicPr preferRelativeResize="0"/>
          <p:nvPr/>
        </p:nvPicPr>
        <p:blipFill>
          <a:blip r:embed="rId11">
            <a:alphaModFix/>
          </a:blip>
          <a:stretch>
            <a:fillRect/>
          </a:stretch>
        </p:blipFill>
        <p:spPr>
          <a:xfrm>
            <a:off x="5384625" y="1533325"/>
            <a:ext cx="1482376" cy="1852970"/>
          </a:xfrm>
          <a:prstGeom prst="rect">
            <a:avLst/>
          </a:prstGeom>
          <a:noFill/>
          <a:ln>
            <a:noFill/>
          </a:ln>
        </p:spPr>
      </p:pic>
      <p:pic>
        <p:nvPicPr>
          <p:cNvPr id="1857" name="Google Shape;1857;p155" title="Carousel Q&amp;A JULY_1.png"/>
          <p:cNvPicPr preferRelativeResize="0"/>
          <p:nvPr/>
        </p:nvPicPr>
        <p:blipFill>
          <a:blip r:embed="rId12">
            <a:alphaModFix/>
          </a:blip>
          <a:stretch>
            <a:fillRect/>
          </a:stretch>
        </p:blipFill>
        <p:spPr>
          <a:xfrm>
            <a:off x="926303" y="1533325"/>
            <a:ext cx="1482370" cy="1852963"/>
          </a:xfrm>
          <a:prstGeom prst="rect">
            <a:avLst/>
          </a:prstGeom>
          <a:noFill/>
          <a:ln>
            <a:noFill/>
          </a:ln>
        </p:spPr>
      </p:pic>
      <p:pic>
        <p:nvPicPr>
          <p:cNvPr id="1858" name="Google Shape;1858;p155" title="Carousel Q&amp;A JULY_2.png"/>
          <p:cNvPicPr preferRelativeResize="0"/>
          <p:nvPr/>
        </p:nvPicPr>
        <p:blipFill>
          <a:blip r:embed="rId13">
            <a:alphaModFix/>
          </a:blip>
          <a:stretch>
            <a:fillRect/>
          </a:stretch>
        </p:blipFill>
        <p:spPr>
          <a:xfrm>
            <a:off x="2425478" y="1533325"/>
            <a:ext cx="1482370" cy="1852963"/>
          </a:xfrm>
          <a:prstGeom prst="rect">
            <a:avLst/>
          </a:prstGeom>
          <a:noFill/>
          <a:ln>
            <a:noFill/>
          </a:ln>
        </p:spPr>
      </p:pic>
      <p:pic>
        <p:nvPicPr>
          <p:cNvPr id="1859" name="Google Shape;1859;p155" title="Carousel Q&amp;A JULY_3.png"/>
          <p:cNvPicPr preferRelativeResize="0"/>
          <p:nvPr/>
        </p:nvPicPr>
        <p:blipFill>
          <a:blip r:embed="rId14">
            <a:alphaModFix/>
          </a:blip>
          <a:stretch>
            <a:fillRect/>
          </a:stretch>
        </p:blipFill>
        <p:spPr>
          <a:xfrm>
            <a:off x="3913453" y="1533325"/>
            <a:ext cx="1482370" cy="1852963"/>
          </a:xfrm>
          <a:prstGeom prst="rect">
            <a:avLst/>
          </a:prstGeom>
          <a:noFill/>
          <a:ln>
            <a:noFill/>
          </a:ln>
        </p:spPr>
      </p:pic>
      <p:pic>
        <p:nvPicPr>
          <p:cNvPr id="1860" name="Google Shape;1860;p155" title="Carousel Q&amp;A JULY_4.png"/>
          <p:cNvPicPr preferRelativeResize="0"/>
          <p:nvPr/>
        </p:nvPicPr>
        <p:blipFill>
          <a:blip r:embed="rId15">
            <a:alphaModFix/>
          </a:blip>
          <a:stretch>
            <a:fillRect/>
          </a:stretch>
        </p:blipFill>
        <p:spPr>
          <a:xfrm>
            <a:off x="5384628" y="1533325"/>
            <a:ext cx="1482370" cy="1852963"/>
          </a:xfrm>
          <a:prstGeom prst="rect">
            <a:avLst/>
          </a:prstGeom>
          <a:noFill/>
          <a:ln>
            <a:noFill/>
          </a:ln>
        </p:spPr>
      </p:pic>
      <p:pic>
        <p:nvPicPr>
          <p:cNvPr id="1861" name="Google Shape;1861;p155" title="Carousel Q&amp;A JULY_1.png"/>
          <p:cNvPicPr preferRelativeResize="0"/>
          <p:nvPr/>
        </p:nvPicPr>
        <p:blipFill>
          <a:blip r:embed="rId12">
            <a:alphaModFix/>
          </a:blip>
          <a:stretch>
            <a:fillRect/>
          </a:stretch>
        </p:blipFill>
        <p:spPr>
          <a:xfrm>
            <a:off x="926303" y="1533325"/>
            <a:ext cx="1482370" cy="1852963"/>
          </a:xfrm>
          <a:prstGeom prst="rect">
            <a:avLst/>
          </a:prstGeom>
          <a:noFill/>
          <a:ln>
            <a:noFill/>
          </a:ln>
        </p:spPr>
      </p:pic>
      <p:pic>
        <p:nvPicPr>
          <p:cNvPr id="1862" name="Google Shape;1862;p155" title="Carousel Q&amp;A JULY_2.png"/>
          <p:cNvPicPr preferRelativeResize="0"/>
          <p:nvPr/>
        </p:nvPicPr>
        <p:blipFill rotWithShape="1">
          <a:blip r:embed="rId16">
            <a:alphaModFix/>
          </a:blip>
          <a:srcRect b="0" l="0" r="0" t="0"/>
          <a:stretch/>
        </p:blipFill>
        <p:spPr>
          <a:xfrm>
            <a:off x="2425478" y="1533325"/>
            <a:ext cx="1482370" cy="1852963"/>
          </a:xfrm>
          <a:prstGeom prst="rect">
            <a:avLst/>
          </a:prstGeom>
          <a:noFill/>
          <a:ln>
            <a:noFill/>
          </a:ln>
        </p:spPr>
      </p:pic>
      <p:pic>
        <p:nvPicPr>
          <p:cNvPr id="1863" name="Google Shape;1863;p155" title="Carousel Q&amp;A JULY_3.png"/>
          <p:cNvPicPr preferRelativeResize="0"/>
          <p:nvPr/>
        </p:nvPicPr>
        <p:blipFill>
          <a:blip r:embed="rId14">
            <a:alphaModFix/>
          </a:blip>
          <a:stretch>
            <a:fillRect/>
          </a:stretch>
        </p:blipFill>
        <p:spPr>
          <a:xfrm>
            <a:off x="3913453" y="1533325"/>
            <a:ext cx="1482370" cy="1852963"/>
          </a:xfrm>
          <a:prstGeom prst="rect">
            <a:avLst/>
          </a:prstGeom>
          <a:noFill/>
          <a:ln>
            <a:noFill/>
          </a:ln>
        </p:spPr>
      </p:pic>
      <p:pic>
        <p:nvPicPr>
          <p:cNvPr id="1864" name="Google Shape;1864;p155" title="Carousel Q&amp;A JULY_4.png"/>
          <p:cNvPicPr preferRelativeResize="0"/>
          <p:nvPr/>
        </p:nvPicPr>
        <p:blipFill rotWithShape="1">
          <a:blip r:embed="rId17">
            <a:alphaModFix/>
          </a:blip>
          <a:srcRect b="0" l="0" r="0" t="0"/>
          <a:stretch/>
        </p:blipFill>
        <p:spPr>
          <a:xfrm>
            <a:off x="5384628" y="1533325"/>
            <a:ext cx="1482370" cy="1852963"/>
          </a:xfrm>
          <a:prstGeom prst="rect">
            <a:avLst/>
          </a:prstGeom>
          <a:noFill/>
          <a:ln>
            <a:noFill/>
          </a:ln>
        </p:spPr>
      </p:pic>
      <p:pic>
        <p:nvPicPr>
          <p:cNvPr id="1865" name="Google Shape;1865;p155" title="Carousel Q&amp;A JULY_2.png"/>
          <p:cNvPicPr preferRelativeResize="0"/>
          <p:nvPr/>
        </p:nvPicPr>
        <p:blipFill rotWithShape="1">
          <a:blip r:embed="rId18">
            <a:alphaModFix/>
          </a:blip>
          <a:srcRect b="0" l="0" r="0" t="0"/>
          <a:stretch/>
        </p:blipFill>
        <p:spPr>
          <a:xfrm>
            <a:off x="2425478" y="1533325"/>
            <a:ext cx="1482370" cy="185296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70" name="Shape 1870"/>
        <p:cNvGrpSpPr/>
        <p:nvPr/>
      </p:nvGrpSpPr>
      <p:grpSpPr>
        <a:xfrm>
          <a:off x="0" y="0"/>
          <a:ext cx="0" cy="0"/>
          <a:chOff x="0" y="0"/>
          <a:chExt cx="0" cy="0"/>
        </a:xfrm>
      </p:grpSpPr>
      <p:pic>
        <p:nvPicPr>
          <p:cNvPr id="1871" name="Google Shape;1871;p156"/>
          <p:cNvPicPr preferRelativeResize="0"/>
          <p:nvPr/>
        </p:nvPicPr>
        <p:blipFill>
          <a:blip r:embed="rId4">
            <a:alphaModFix/>
          </a:blip>
          <a:stretch>
            <a:fillRect/>
          </a:stretch>
        </p:blipFill>
        <p:spPr>
          <a:xfrm rot="5400000">
            <a:off x="1989277" y="-2003347"/>
            <a:ext cx="5151375" cy="9158077"/>
          </a:xfrm>
          <a:prstGeom prst="rect">
            <a:avLst/>
          </a:prstGeom>
          <a:noFill/>
          <a:ln>
            <a:noFill/>
          </a:ln>
        </p:spPr>
      </p:pic>
      <p:pic>
        <p:nvPicPr>
          <p:cNvPr id="1872" name="Google Shape;1872;p156"/>
          <p:cNvPicPr preferRelativeResize="0"/>
          <p:nvPr/>
        </p:nvPicPr>
        <p:blipFill>
          <a:blip r:embed="rId5">
            <a:alphaModFix/>
          </a:blip>
          <a:stretch>
            <a:fillRect/>
          </a:stretch>
        </p:blipFill>
        <p:spPr>
          <a:xfrm>
            <a:off x="0" y="0"/>
            <a:ext cx="3776451" cy="5143501"/>
          </a:xfrm>
          <a:prstGeom prst="rect">
            <a:avLst/>
          </a:prstGeom>
          <a:noFill/>
          <a:ln>
            <a:noFill/>
          </a:ln>
        </p:spPr>
      </p:pic>
      <p:sp>
        <p:nvSpPr>
          <p:cNvPr id="1873" name="Google Shape;1873;p156"/>
          <p:cNvSpPr/>
          <p:nvPr/>
        </p:nvSpPr>
        <p:spPr>
          <a:xfrm>
            <a:off x="87625" y="3732050"/>
            <a:ext cx="327000" cy="1016700"/>
          </a:xfrm>
          <a:prstGeom prst="rect">
            <a:avLst/>
          </a:prstGeom>
          <a:solidFill>
            <a:srgbClr val="0070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4" name="Google Shape;1874;p156"/>
          <p:cNvSpPr txBox="1"/>
          <p:nvPr/>
        </p:nvSpPr>
        <p:spPr>
          <a:xfrm rot="-5400000">
            <a:off x="-902525" y="1937825"/>
            <a:ext cx="24453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l" sz="800">
                <a:solidFill>
                  <a:schemeClr val="lt1"/>
                </a:solidFill>
                <a:latin typeface="DM Sans ExtraLight"/>
                <a:ea typeface="DM Sans ExtraLight"/>
                <a:cs typeface="DM Sans ExtraLight"/>
                <a:sym typeface="DM Sans ExtraLight"/>
              </a:rPr>
              <a:t>CONTENT BUCKET 1- JULY </a:t>
            </a:r>
            <a:endParaRPr sz="800">
              <a:solidFill>
                <a:schemeClr val="lt1"/>
              </a:solidFill>
              <a:latin typeface="DM Sans ExtraLight"/>
              <a:ea typeface="DM Sans ExtraLight"/>
              <a:cs typeface="DM Sans ExtraLight"/>
              <a:sym typeface="DM Sans ExtraLight"/>
            </a:endParaRPr>
          </a:p>
        </p:txBody>
      </p:sp>
      <p:sp>
        <p:nvSpPr>
          <p:cNvPr id="1875" name="Google Shape;1875;p156"/>
          <p:cNvSpPr txBox="1"/>
          <p:nvPr/>
        </p:nvSpPr>
        <p:spPr>
          <a:xfrm>
            <a:off x="4698325" y="378700"/>
            <a:ext cx="4121400" cy="1279800"/>
          </a:xfrm>
          <a:prstGeom prst="rect">
            <a:avLst/>
          </a:prstGeom>
          <a:noFill/>
          <a:ln>
            <a:noFill/>
          </a:ln>
        </p:spPr>
        <p:txBody>
          <a:bodyPr anchorCtr="0" anchor="t" bIns="91425" lIns="91425" spcFirstLastPara="1" rIns="91425" wrap="square" tIns="91425">
            <a:noAutofit/>
          </a:bodyPr>
          <a:lstStyle/>
          <a:p>
            <a:pPr indent="0" lvl="0" marL="0" rtl="0" algn="r">
              <a:lnSpc>
                <a:spcPct val="80000"/>
              </a:lnSpc>
              <a:spcBef>
                <a:spcPts val="0"/>
              </a:spcBef>
              <a:spcAft>
                <a:spcPts val="0"/>
              </a:spcAft>
              <a:buNone/>
            </a:pPr>
            <a:r>
              <a:rPr lang="nl" sz="3000">
                <a:solidFill>
                  <a:srgbClr val="00708D"/>
                </a:solidFill>
                <a:latin typeface="Plus Jakarta Sans"/>
                <a:ea typeface="Plus Jakarta Sans"/>
                <a:cs typeface="Plus Jakarta Sans"/>
                <a:sym typeface="Plus Jakarta Sans"/>
              </a:rPr>
              <a:t>10. Q&amp;A EMPLOYEES</a:t>
            </a:r>
            <a:r>
              <a:rPr lang="nl" sz="3000">
                <a:solidFill>
                  <a:srgbClr val="00708D"/>
                </a:solidFill>
                <a:latin typeface="Plus Jakarta Sans"/>
                <a:ea typeface="Plus Jakarta Sans"/>
                <a:cs typeface="Plus Jakarta Sans"/>
                <a:sym typeface="Plus Jakarta Sans"/>
              </a:rPr>
              <a:t> </a:t>
            </a:r>
            <a:endParaRPr sz="3000">
              <a:solidFill>
                <a:srgbClr val="00708D"/>
              </a:solidFill>
              <a:latin typeface="Plus Jakarta Sans"/>
              <a:ea typeface="Plus Jakarta Sans"/>
              <a:cs typeface="Plus Jakarta Sans"/>
              <a:sym typeface="Plus Jakarta Sans"/>
            </a:endParaRPr>
          </a:p>
        </p:txBody>
      </p:sp>
      <p:pic>
        <p:nvPicPr>
          <p:cNvPr id="1876" name="Google Shape;1876;p156"/>
          <p:cNvPicPr preferRelativeResize="0"/>
          <p:nvPr/>
        </p:nvPicPr>
        <p:blipFill>
          <a:blip r:embed="rId6">
            <a:alphaModFix/>
          </a:blip>
          <a:stretch>
            <a:fillRect/>
          </a:stretch>
        </p:blipFill>
        <p:spPr>
          <a:xfrm>
            <a:off x="458219" y="3938"/>
            <a:ext cx="2511" cy="5143501"/>
          </a:xfrm>
          <a:prstGeom prst="rect">
            <a:avLst/>
          </a:prstGeom>
          <a:noFill/>
          <a:ln>
            <a:noFill/>
          </a:ln>
        </p:spPr>
      </p:pic>
      <p:sp>
        <p:nvSpPr>
          <p:cNvPr id="1877" name="Google Shape;1877;p156"/>
          <p:cNvSpPr txBox="1"/>
          <p:nvPr/>
        </p:nvSpPr>
        <p:spPr>
          <a:xfrm>
            <a:off x="632450" y="4317475"/>
            <a:ext cx="30000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nl" sz="1300">
                <a:solidFill>
                  <a:schemeClr val="lt1"/>
                </a:solidFill>
                <a:latin typeface="Plus Jakarta Sans Medium"/>
                <a:ea typeface="Plus Jakarta Sans Medium"/>
                <a:cs typeface="Plus Jakarta Sans Medium"/>
                <a:sym typeface="Plus Jakarta Sans Medium"/>
              </a:rPr>
              <a:t>FORMATS AVAILABLE: </a:t>
            </a:r>
            <a:endParaRPr sz="1300">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nl" sz="1200">
                <a:solidFill>
                  <a:schemeClr val="lt1"/>
                </a:solidFill>
                <a:latin typeface="Plus Jakarta Sans Light"/>
                <a:ea typeface="Plus Jakarta Sans Light"/>
                <a:cs typeface="Plus Jakarta Sans Light"/>
                <a:sym typeface="Plus Jakarta Sans Light"/>
              </a:rPr>
              <a:t>4/5 </a:t>
            </a:r>
            <a:endParaRPr sz="1200">
              <a:solidFill>
                <a:schemeClr val="lt1"/>
              </a:solidFill>
              <a:latin typeface="Plus Jakarta Sans Light"/>
              <a:ea typeface="Plus Jakarta Sans Light"/>
              <a:cs typeface="Plus Jakarta Sans Light"/>
              <a:sym typeface="Plus Jakarta Sans Light"/>
            </a:endParaRPr>
          </a:p>
        </p:txBody>
      </p:sp>
      <p:pic>
        <p:nvPicPr>
          <p:cNvPr id="1878" name="Google Shape;1878;p156"/>
          <p:cNvPicPr preferRelativeResize="0"/>
          <p:nvPr/>
        </p:nvPicPr>
        <p:blipFill>
          <a:blip r:embed="rId7">
            <a:alphaModFix/>
          </a:blip>
          <a:stretch>
            <a:fillRect/>
          </a:stretch>
        </p:blipFill>
        <p:spPr>
          <a:xfrm>
            <a:off x="901625" y="1135375"/>
            <a:ext cx="1518250" cy="2363648"/>
          </a:xfrm>
          <a:prstGeom prst="rect">
            <a:avLst/>
          </a:prstGeom>
          <a:noFill/>
          <a:ln>
            <a:noFill/>
          </a:ln>
        </p:spPr>
      </p:pic>
      <p:sp>
        <p:nvSpPr>
          <p:cNvPr id="1879" name="Google Shape;1879;p156"/>
          <p:cNvSpPr txBox="1"/>
          <p:nvPr/>
        </p:nvSpPr>
        <p:spPr>
          <a:xfrm>
            <a:off x="3850275" y="3125315"/>
            <a:ext cx="5179800" cy="3804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nl" sz="1600">
                <a:solidFill>
                  <a:schemeClr val="dk1"/>
                </a:solidFill>
                <a:latin typeface="Plus Jakarta Sans"/>
                <a:ea typeface="Plus Jakarta Sans"/>
                <a:cs typeface="Plus Jakarta Sans"/>
                <a:sym typeface="Plus Jakarta Sans"/>
              </a:rPr>
              <a:t>COPY FB</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At KINTO, we love practicing what we preach.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We asked our KINTO Europe colleagues how they personally use our mobility solutions during their summer holidays. From quick weekend trips to long-distance family journeys, their setups prove that mobility should effortlessly adapt to the individual driver.</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Check out their real-life solutions in the carousel and find your own match at kinto-mobility.eu.</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How are you moving around this summer? Let us know in the comments!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rPr lang="nl" sz="900">
                <a:solidFill>
                  <a:schemeClr val="dk1"/>
                </a:solidFill>
                <a:latin typeface="Plus Jakarta Sans"/>
                <a:ea typeface="Plus Jakarta Sans"/>
                <a:cs typeface="Plus Jakarta Sans"/>
                <a:sym typeface="Plus Jakarta Sans"/>
              </a:rPr>
              <a:t>One partner. Every solution.</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Clr>
                <a:schemeClr val="dk1"/>
              </a:buClr>
              <a:buSzPts val="1100"/>
              <a:buFont typeface="Arial"/>
              <a:buNone/>
            </a:pPr>
            <a:r>
              <a:t/>
            </a:r>
            <a:endParaRPr sz="9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nl" sz="900">
                <a:solidFill>
                  <a:schemeClr val="dk1"/>
                </a:solidFill>
                <a:latin typeface="Plus Jakarta Sans"/>
                <a:ea typeface="Plus Jakarta Sans"/>
                <a:cs typeface="Plus Jakarta Sans"/>
                <a:sym typeface="Plus Jakarta Sans"/>
              </a:rPr>
              <a:t>#KINTO #FlexibleMobility #SummerVibes</a:t>
            </a:r>
            <a:endParaRPr sz="900">
              <a:solidFill>
                <a:schemeClr val="dk1"/>
              </a:solidFill>
              <a:latin typeface="Plus Jakarta Sans"/>
              <a:ea typeface="Plus Jakarta Sans"/>
              <a:cs typeface="Plus Jakarta Sans"/>
              <a:sym typeface="Plus Jakarta Sans"/>
            </a:endParaRPr>
          </a:p>
        </p:txBody>
      </p:sp>
      <p:pic>
        <p:nvPicPr>
          <p:cNvPr id="1880" name="Google Shape;1880;p156" title="Carousel Q&amp;A JULY_1.png"/>
          <p:cNvPicPr preferRelativeResize="0"/>
          <p:nvPr/>
        </p:nvPicPr>
        <p:blipFill>
          <a:blip r:embed="rId8">
            <a:alphaModFix/>
          </a:blip>
          <a:stretch>
            <a:fillRect/>
          </a:stretch>
        </p:blipFill>
        <p:spPr>
          <a:xfrm>
            <a:off x="937500" y="1533325"/>
            <a:ext cx="1482376" cy="1852970"/>
          </a:xfrm>
          <a:prstGeom prst="rect">
            <a:avLst/>
          </a:prstGeom>
          <a:noFill/>
          <a:ln>
            <a:noFill/>
          </a:ln>
        </p:spPr>
      </p:pic>
      <p:pic>
        <p:nvPicPr>
          <p:cNvPr id="1881" name="Google Shape;1881;p156" title="Carousel Q&amp;A JULY_2.png"/>
          <p:cNvPicPr preferRelativeResize="0"/>
          <p:nvPr/>
        </p:nvPicPr>
        <p:blipFill>
          <a:blip r:embed="rId9">
            <a:alphaModFix/>
          </a:blip>
          <a:stretch>
            <a:fillRect/>
          </a:stretch>
        </p:blipFill>
        <p:spPr>
          <a:xfrm>
            <a:off x="2419875" y="1533325"/>
            <a:ext cx="1482376" cy="1852970"/>
          </a:xfrm>
          <a:prstGeom prst="rect">
            <a:avLst/>
          </a:prstGeom>
          <a:noFill/>
          <a:ln>
            <a:noFill/>
          </a:ln>
        </p:spPr>
      </p:pic>
      <p:pic>
        <p:nvPicPr>
          <p:cNvPr id="1882" name="Google Shape;1882;p156" title="Carousel Q&amp;A JULY_3.png"/>
          <p:cNvPicPr preferRelativeResize="0"/>
          <p:nvPr/>
        </p:nvPicPr>
        <p:blipFill>
          <a:blip r:embed="rId10">
            <a:alphaModFix/>
          </a:blip>
          <a:stretch>
            <a:fillRect/>
          </a:stretch>
        </p:blipFill>
        <p:spPr>
          <a:xfrm>
            <a:off x="3902250" y="1533325"/>
            <a:ext cx="1482376" cy="1852970"/>
          </a:xfrm>
          <a:prstGeom prst="rect">
            <a:avLst/>
          </a:prstGeom>
          <a:noFill/>
          <a:ln>
            <a:noFill/>
          </a:ln>
        </p:spPr>
      </p:pic>
      <p:pic>
        <p:nvPicPr>
          <p:cNvPr id="1883" name="Google Shape;1883;p156" title="Carousel Q&amp;A JULY_4.png"/>
          <p:cNvPicPr preferRelativeResize="0"/>
          <p:nvPr/>
        </p:nvPicPr>
        <p:blipFill>
          <a:blip r:embed="rId11">
            <a:alphaModFix/>
          </a:blip>
          <a:stretch>
            <a:fillRect/>
          </a:stretch>
        </p:blipFill>
        <p:spPr>
          <a:xfrm>
            <a:off x="5384625" y="1533325"/>
            <a:ext cx="1482376" cy="1852970"/>
          </a:xfrm>
          <a:prstGeom prst="rect">
            <a:avLst/>
          </a:prstGeom>
          <a:noFill/>
          <a:ln>
            <a:noFill/>
          </a:ln>
        </p:spPr>
      </p:pic>
      <p:pic>
        <p:nvPicPr>
          <p:cNvPr id="1884" name="Google Shape;1884;p156" title="Carousel Q&amp;A JULY_1.png"/>
          <p:cNvPicPr preferRelativeResize="0"/>
          <p:nvPr/>
        </p:nvPicPr>
        <p:blipFill>
          <a:blip r:embed="rId12">
            <a:alphaModFix/>
          </a:blip>
          <a:stretch>
            <a:fillRect/>
          </a:stretch>
        </p:blipFill>
        <p:spPr>
          <a:xfrm>
            <a:off x="926303" y="1533325"/>
            <a:ext cx="1482370" cy="1852963"/>
          </a:xfrm>
          <a:prstGeom prst="rect">
            <a:avLst/>
          </a:prstGeom>
          <a:noFill/>
          <a:ln>
            <a:noFill/>
          </a:ln>
        </p:spPr>
      </p:pic>
      <p:pic>
        <p:nvPicPr>
          <p:cNvPr id="1885" name="Google Shape;1885;p156" title="Carousel Q&amp;A JULY_2.png"/>
          <p:cNvPicPr preferRelativeResize="0"/>
          <p:nvPr/>
        </p:nvPicPr>
        <p:blipFill>
          <a:blip r:embed="rId13">
            <a:alphaModFix/>
          </a:blip>
          <a:stretch>
            <a:fillRect/>
          </a:stretch>
        </p:blipFill>
        <p:spPr>
          <a:xfrm>
            <a:off x="2425478" y="1533325"/>
            <a:ext cx="1482370" cy="1852963"/>
          </a:xfrm>
          <a:prstGeom prst="rect">
            <a:avLst/>
          </a:prstGeom>
          <a:noFill/>
          <a:ln>
            <a:noFill/>
          </a:ln>
        </p:spPr>
      </p:pic>
      <p:pic>
        <p:nvPicPr>
          <p:cNvPr id="1886" name="Google Shape;1886;p156" title="Carousel Q&amp;A JULY_3.png"/>
          <p:cNvPicPr preferRelativeResize="0"/>
          <p:nvPr/>
        </p:nvPicPr>
        <p:blipFill>
          <a:blip r:embed="rId14">
            <a:alphaModFix/>
          </a:blip>
          <a:stretch>
            <a:fillRect/>
          </a:stretch>
        </p:blipFill>
        <p:spPr>
          <a:xfrm>
            <a:off x="3913453" y="1533325"/>
            <a:ext cx="1482370" cy="1852963"/>
          </a:xfrm>
          <a:prstGeom prst="rect">
            <a:avLst/>
          </a:prstGeom>
          <a:noFill/>
          <a:ln>
            <a:noFill/>
          </a:ln>
        </p:spPr>
      </p:pic>
      <p:pic>
        <p:nvPicPr>
          <p:cNvPr id="1887" name="Google Shape;1887;p156" title="Carousel Q&amp;A JULY_4.png"/>
          <p:cNvPicPr preferRelativeResize="0"/>
          <p:nvPr/>
        </p:nvPicPr>
        <p:blipFill>
          <a:blip r:embed="rId15">
            <a:alphaModFix/>
          </a:blip>
          <a:stretch>
            <a:fillRect/>
          </a:stretch>
        </p:blipFill>
        <p:spPr>
          <a:xfrm>
            <a:off x="5384628" y="1533325"/>
            <a:ext cx="1482370" cy="1852963"/>
          </a:xfrm>
          <a:prstGeom prst="rect">
            <a:avLst/>
          </a:prstGeom>
          <a:noFill/>
          <a:ln>
            <a:noFill/>
          </a:ln>
        </p:spPr>
      </p:pic>
      <p:pic>
        <p:nvPicPr>
          <p:cNvPr id="1888" name="Google Shape;1888;p156" title="Carousel Q&amp;A JULY_1.png"/>
          <p:cNvPicPr preferRelativeResize="0"/>
          <p:nvPr/>
        </p:nvPicPr>
        <p:blipFill>
          <a:blip r:embed="rId12">
            <a:alphaModFix/>
          </a:blip>
          <a:stretch>
            <a:fillRect/>
          </a:stretch>
        </p:blipFill>
        <p:spPr>
          <a:xfrm>
            <a:off x="926303" y="1533325"/>
            <a:ext cx="1482370" cy="1852963"/>
          </a:xfrm>
          <a:prstGeom prst="rect">
            <a:avLst/>
          </a:prstGeom>
          <a:noFill/>
          <a:ln>
            <a:noFill/>
          </a:ln>
        </p:spPr>
      </p:pic>
      <p:pic>
        <p:nvPicPr>
          <p:cNvPr id="1889" name="Google Shape;1889;p156" title="Carousel Q&amp;A JULY_2.png"/>
          <p:cNvPicPr preferRelativeResize="0"/>
          <p:nvPr/>
        </p:nvPicPr>
        <p:blipFill rotWithShape="1">
          <a:blip r:embed="rId16">
            <a:alphaModFix/>
          </a:blip>
          <a:srcRect b="0" l="0" r="0" t="0"/>
          <a:stretch/>
        </p:blipFill>
        <p:spPr>
          <a:xfrm>
            <a:off x="2425478" y="1533325"/>
            <a:ext cx="1482370" cy="1852963"/>
          </a:xfrm>
          <a:prstGeom prst="rect">
            <a:avLst/>
          </a:prstGeom>
          <a:noFill/>
          <a:ln>
            <a:noFill/>
          </a:ln>
        </p:spPr>
      </p:pic>
      <p:pic>
        <p:nvPicPr>
          <p:cNvPr id="1890" name="Google Shape;1890;p156" title="Carousel Q&amp;A JULY_3.png"/>
          <p:cNvPicPr preferRelativeResize="0"/>
          <p:nvPr/>
        </p:nvPicPr>
        <p:blipFill>
          <a:blip r:embed="rId14">
            <a:alphaModFix/>
          </a:blip>
          <a:stretch>
            <a:fillRect/>
          </a:stretch>
        </p:blipFill>
        <p:spPr>
          <a:xfrm>
            <a:off x="3913453" y="1533325"/>
            <a:ext cx="1482370" cy="1852963"/>
          </a:xfrm>
          <a:prstGeom prst="rect">
            <a:avLst/>
          </a:prstGeom>
          <a:noFill/>
          <a:ln>
            <a:noFill/>
          </a:ln>
        </p:spPr>
      </p:pic>
      <p:pic>
        <p:nvPicPr>
          <p:cNvPr id="1891" name="Google Shape;1891;p156" title="Carousel Q&amp;A JULY_4.png"/>
          <p:cNvPicPr preferRelativeResize="0"/>
          <p:nvPr/>
        </p:nvPicPr>
        <p:blipFill rotWithShape="1">
          <a:blip r:embed="rId17">
            <a:alphaModFix/>
          </a:blip>
          <a:srcRect b="0" l="0" r="0" t="0"/>
          <a:stretch/>
        </p:blipFill>
        <p:spPr>
          <a:xfrm>
            <a:off x="5384628" y="1533325"/>
            <a:ext cx="1482370" cy="1852963"/>
          </a:xfrm>
          <a:prstGeom prst="rect">
            <a:avLst/>
          </a:prstGeom>
          <a:noFill/>
          <a:ln>
            <a:noFill/>
          </a:ln>
        </p:spPr>
      </p:pic>
      <p:pic>
        <p:nvPicPr>
          <p:cNvPr id="1892" name="Google Shape;1892;p156" title="Carousel Q&amp;A JULY_2.png"/>
          <p:cNvPicPr preferRelativeResize="0"/>
          <p:nvPr/>
        </p:nvPicPr>
        <p:blipFill rotWithShape="1">
          <a:blip r:embed="rId18">
            <a:alphaModFix/>
          </a:blip>
          <a:srcRect b="0" l="0" r="0" t="0"/>
          <a:stretch/>
        </p:blipFill>
        <p:spPr>
          <a:xfrm>
            <a:off x="2425478" y="1533325"/>
            <a:ext cx="1482370" cy="1852963"/>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